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AD854-6BCF-48EA-A767-50488DBF6858}" v="5" dt="2024-02-29T04:22:14.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6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sher, Brandon" userId="b75d6159-cf07-4ae8-b5ab-abb811cc68e5" providerId="ADAL" clId="{88B372FD-5758-430F-B71C-D19C837FE935}"/>
    <pc:docChg chg="modSld">
      <pc:chgData name="Lasher, Brandon" userId="b75d6159-cf07-4ae8-b5ab-abb811cc68e5" providerId="ADAL" clId="{88B372FD-5758-430F-B71C-D19C837FE935}" dt="2024-02-29T21:52:49.488" v="2" actId="20577"/>
      <pc:docMkLst>
        <pc:docMk/>
      </pc:docMkLst>
      <pc:sldChg chg="modSp mod">
        <pc:chgData name="Lasher, Brandon" userId="b75d6159-cf07-4ae8-b5ab-abb811cc68e5" providerId="ADAL" clId="{88B372FD-5758-430F-B71C-D19C837FE935}" dt="2024-02-29T21:52:49.488" v="2" actId="20577"/>
        <pc:sldMkLst>
          <pc:docMk/>
          <pc:sldMk cId="2870368347" sldId="261"/>
        </pc:sldMkLst>
        <pc:spChg chg="mod">
          <ac:chgData name="Lasher, Brandon" userId="b75d6159-cf07-4ae8-b5ab-abb811cc68e5" providerId="ADAL" clId="{88B372FD-5758-430F-B71C-D19C837FE935}" dt="2024-02-29T21:52:49.488" v="2" actId="20577"/>
          <ac:spMkLst>
            <pc:docMk/>
            <pc:sldMk cId="2870368347" sldId="261"/>
            <ac:spMk id="3" creationId="{6DD549A5-BEC7-791B-7FBB-F4D3C4260583}"/>
          </ac:spMkLst>
        </pc:spChg>
      </pc:sldChg>
    </pc:docChg>
  </pc:docChgLst>
  <pc:docChgLst>
    <pc:chgData name="Lasher, Brandon" userId="b75d6159-cf07-4ae8-b5ab-abb811cc68e5" providerId="ADAL" clId="{123AD854-6BCF-48EA-A767-50488DBF6858}"/>
    <pc:docChg chg="undo custSel addSld delSld modSld">
      <pc:chgData name="Lasher, Brandon" userId="b75d6159-cf07-4ae8-b5ab-abb811cc68e5" providerId="ADAL" clId="{123AD854-6BCF-48EA-A767-50488DBF6858}" dt="2024-02-29T04:35:01.726" v="1057" actId="20577"/>
      <pc:docMkLst>
        <pc:docMk/>
      </pc:docMkLst>
      <pc:sldChg chg="modSp mod">
        <pc:chgData name="Lasher, Brandon" userId="b75d6159-cf07-4ae8-b5ab-abb811cc68e5" providerId="ADAL" clId="{123AD854-6BCF-48EA-A767-50488DBF6858}" dt="2024-02-29T04:35:01.726" v="1057" actId="20577"/>
        <pc:sldMkLst>
          <pc:docMk/>
          <pc:sldMk cId="1107211778" sldId="256"/>
        </pc:sldMkLst>
        <pc:spChg chg="mod">
          <ac:chgData name="Lasher, Brandon" userId="b75d6159-cf07-4ae8-b5ab-abb811cc68e5" providerId="ADAL" clId="{123AD854-6BCF-48EA-A767-50488DBF6858}" dt="2024-02-29T04:35:01.726" v="1057" actId="20577"/>
          <ac:spMkLst>
            <pc:docMk/>
            <pc:sldMk cId="1107211778" sldId="256"/>
            <ac:spMk id="5" creationId="{9AAA0B19-E6E0-04A7-5821-5C8B63D70F0A}"/>
          </ac:spMkLst>
        </pc:spChg>
      </pc:sldChg>
      <pc:sldChg chg="modSp mod">
        <pc:chgData name="Lasher, Brandon" userId="b75d6159-cf07-4ae8-b5ab-abb811cc68e5" providerId="ADAL" clId="{123AD854-6BCF-48EA-A767-50488DBF6858}" dt="2024-02-29T04:34:44.495" v="1048" actId="20577"/>
        <pc:sldMkLst>
          <pc:docMk/>
          <pc:sldMk cId="1312388585" sldId="257"/>
        </pc:sldMkLst>
        <pc:spChg chg="mod">
          <ac:chgData name="Lasher, Brandon" userId="b75d6159-cf07-4ae8-b5ab-abb811cc68e5" providerId="ADAL" clId="{123AD854-6BCF-48EA-A767-50488DBF6858}" dt="2024-02-29T04:34:44.495" v="1048" actId="20577"/>
          <ac:spMkLst>
            <pc:docMk/>
            <pc:sldMk cId="1312388585" sldId="257"/>
            <ac:spMk id="3" creationId="{B64C6F43-E2F1-6EB4-13B9-09DB7B6D073A}"/>
          </ac:spMkLst>
        </pc:spChg>
      </pc:sldChg>
      <pc:sldChg chg="addSp delSp modSp new mod modClrScheme chgLayout">
        <pc:chgData name="Lasher, Brandon" userId="b75d6159-cf07-4ae8-b5ab-abb811cc68e5" providerId="ADAL" clId="{123AD854-6BCF-48EA-A767-50488DBF6858}" dt="2024-02-29T04:23:18.009" v="1043" actId="27636"/>
        <pc:sldMkLst>
          <pc:docMk/>
          <pc:sldMk cId="393186472" sldId="258"/>
        </pc:sldMkLst>
        <pc:spChg chg="add">
          <ac:chgData name="Lasher, Brandon" userId="b75d6159-cf07-4ae8-b5ab-abb811cc68e5" providerId="ADAL" clId="{123AD854-6BCF-48EA-A767-50488DBF6858}" dt="2024-02-29T04:22:10.404" v="989"/>
          <ac:spMkLst>
            <pc:docMk/>
            <pc:sldMk cId="393186472" sldId="258"/>
            <ac:spMk id="2" creationId="{312D1977-4A85-6DA3-7BE9-825ED18F9118}"/>
          </ac:spMkLst>
        </pc:spChg>
        <pc:spChg chg="del mod ord">
          <ac:chgData name="Lasher, Brandon" userId="b75d6159-cf07-4ae8-b5ab-abb811cc68e5" providerId="ADAL" clId="{123AD854-6BCF-48EA-A767-50488DBF6858}" dt="2024-02-27T02:41:54.004" v="286" actId="700"/>
          <ac:spMkLst>
            <pc:docMk/>
            <pc:sldMk cId="393186472" sldId="258"/>
            <ac:spMk id="2" creationId="{CF190DA6-6BB7-6C98-75D5-2EA106F05150}"/>
          </ac:spMkLst>
        </pc:spChg>
        <pc:spChg chg="del mod ord">
          <ac:chgData name="Lasher, Brandon" userId="b75d6159-cf07-4ae8-b5ab-abb811cc68e5" providerId="ADAL" clId="{123AD854-6BCF-48EA-A767-50488DBF6858}" dt="2024-02-27T02:41:54.004" v="286" actId="700"/>
          <ac:spMkLst>
            <pc:docMk/>
            <pc:sldMk cId="393186472" sldId="258"/>
            <ac:spMk id="3" creationId="{41ED1567-A73E-45D7-32DC-1465EEDD98EB}"/>
          </ac:spMkLst>
        </pc:spChg>
        <pc:spChg chg="del">
          <ac:chgData name="Lasher, Brandon" userId="b75d6159-cf07-4ae8-b5ab-abb811cc68e5" providerId="ADAL" clId="{123AD854-6BCF-48EA-A767-50488DBF6858}" dt="2024-02-27T02:41:54.004" v="286" actId="700"/>
          <ac:spMkLst>
            <pc:docMk/>
            <pc:sldMk cId="393186472" sldId="258"/>
            <ac:spMk id="4" creationId="{1529AC03-6767-E5FC-A828-67D88D4BCB47}"/>
          </ac:spMkLst>
        </pc:spChg>
        <pc:spChg chg="add mod ord">
          <ac:chgData name="Lasher, Brandon" userId="b75d6159-cf07-4ae8-b5ab-abb811cc68e5" providerId="ADAL" clId="{123AD854-6BCF-48EA-A767-50488DBF6858}" dt="2024-02-27T02:42:07.421" v="300" actId="5793"/>
          <ac:spMkLst>
            <pc:docMk/>
            <pc:sldMk cId="393186472" sldId="258"/>
            <ac:spMk id="5" creationId="{428D2FFE-AE5C-4E18-9CA7-F698438A18B6}"/>
          </ac:spMkLst>
        </pc:spChg>
        <pc:spChg chg="add mod ord">
          <ac:chgData name="Lasher, Brandon" userId="b75d6159-cf07-4ae8-b5ab-abb811cc68e5" providerId="ADAL" clId="{123AD854-6BCF-48EA-A767-50488DBF6858}" dt="2024-02-29T04:23:18.009" v="1043" actId="27636"/>
          <ac:spMkLst>
            <pc:docMk/>
            <pc:sldMk cId="393186472" sldId="258"/>
            <ac:spMk id="6" creationId="{4C134C78-DA6C-AC7C-86E6-AF5E731A3EA9}"/>
          </ac:spMkLst>
        </pc:spChg>
      </pc:sldChg>
      <pc:sldChg chg="delSp modSp del mod">
        <pc:chgData name="Lasher, Brandon" userId="b75d6159-cf07-4ae8-b5ab-abb811cc68e5" providerId="ADAL" clId="{123AD854-6BCF-48EA-A767-50488DBF6858}" dt="2024-02-27T02:23:21.098" v="29" actId="2696"/>
        <pc:sldMkLst>
          <pc:docMk/>
          <pc:sldMk cId="1967639921" sldId="258"/>
        </pc:sldMkLst>
        <pc:spChg chg="mod">
          <ac:chgData name="Lasher, Brandon" userId="b75d6159-cf07-4ae8-b5ab-abb811cc68e5" providerId="ADAL" clId="{123AD854-6BCF-48EA-A767-50488DBF6858}" dt="2024-02-27T02:22:12.105" v="16" actId="20577"/>
          <ac:spMkLst>
            <pc:docMk/>
            <pc:sldMk cId="1967639921" sldId="258"/>
            <ac:spMk id="2" creationId="{64E0ADC2-8F4E-62F2-9304-8ECBBCCA18A4}"/>
          </ac:spMkLst>
        </pc:spChg>
        <pc:spChg chg="del">
          <ac:chgData name="Lasher, Brandon" userId="b75d6159-cf07-4ae8-b5ab-abb811cc68e5" providerId="ADAL" clId="{123AD854-6BCF-48EA-A767-50488DBF6858}" dt="2024-02-27T02:23:19.183" v="28" actId="21"/>
          <ac:spMkLst>
            <pc:docMk/>
            <pc:sldMk cId="1967639921" sldId="258"/>
            <ac:spMk id="3" creationId="{58893FE5-7799-B7A5-4E33-A7F20B71FCDC}"/>
          </ac:spMkLst>
        </pc:spChg>
      </pc:sldChg>
      <pc:sldChg chg="modSp new del mod">
        <pc:chgData name="Lasher, Brandon" userId="b75d6159-cf07-4ae8-b5ab-abb811cc68e5" providerId="ADAL" clId="{123AD854-6BCF-48EA-A767-50488DBF6858}" dt="2024-02-28T05:25:16.172" v="788" actId="47"/>
        <pc:sldMkLst>
          <pc:docMk/>
          <pc:sldMk cId="4284561531" sldId="259"/>
        </pc:sldMkLst>
        <pc:spChg chg="mod">
          <ac:chgData name="Lasher, Brandon" userId="b75d6159-cf07-4ae8-b5ab-abb811cc68e5" providerId="ADAL" clId="{123AD854-6BCF-48EA-A767-50488DBF6858}" dt="2024-02-27T02:42:28.815" v="317" actId="20577"/>
          <ac:spMkLst>
            <pc:docMk/>
            <pc:sldMk cId="4284561531" sldId="259"/>
            <ac:spMk id="2" creationId="{A22928C6-7B2B-1D08-66F6-43A254E61E44}"/>
          </ac:spMkLst>
        </pc:spChg>
      </pc:sldChg>
      <pc:sldChg chg="modSp new mod">
        <pc:chgData name="Lasher, Brandon" userId="b75d6159-cf07-4ae8-b5ab-abb811cc68e5" providerId="ADAL" clId="{123AD854-6BCF-48EA-A767-50488DBF6858}" dt="2024-02-27T02:52:48.025" v="730" actId="20577"/>
        <pc:sldMkLst>
          <pc:docMk/>
          <pc:sldMk cId="2250796528" sldId="260"/>
        </pc:sldMkLst>
        <pc:spChg chg="mod">
          <ac:chgData name="Lasher, Brandon" userId="b75d6159-cf07-4ae8-b5ab-abb811cc68e5" providerId="ADAL" clId="{123AD854-6BCF-48EA-A767-50488DBF6858}" dt="2024-02-27T02:51:48.063" v="534" actId="313"/>
          <ac:spMkLst>
            <pc:docMk/>
            <pc:sldMk cId="2250796528" sldId="260"/>
            <ac:spMk id="2" creationId="{42F70A39-586D-6AB7-6116-E45A796F7715}"/>
          </ac:spMkLst>
        </pc:spChg>
        <pc:spChg chg="mod">
          <ac:chgData name="Lasher, Brandon" userId="b75d6159-cf07-4ae8-b5ab-abb811cc68e5" providerId="ADAL" clId="{123AD854-6BCF-48EA-A767-50488DBF6858}" dt="2024-02-27T02:52:48.025" v="730" actId="20577"/>
          <ac:spMkLst>
            <pc:docMk/>
            <pc:sldMk cId="2250796528" sldId="260"/>
            <ac:spMk id="3" creationId="{F3BF3D7C-EF08-C503-4BA8-65126964AC20}"/>
          </ac:spMkLst>
        </pc:spChg>
      </pc:sldChg>
      <pc:sldChg chg="modSp new mod">
        <pc:chgData name="Lasher, Brandon" userId="b75d6159-cf07-4ae8-b5ab-abb811cc68e5" providerId="ADAL" clId="{123AD854-6BCF-48EA-A767-50488DBF6858}" dt="2024-02-29T03:43:43.209" v="985" actId="20577"/>
        <pc:sldMkLst>
          <pc:docMk/>
          <pc:sldMk cId="2870368347" sldId="261"/>
        </pc:sldMkLst>
        <pc:spChg chg="mod">
          <ac:chgData name="Lasher, Brandon" userId="b75d6159-cf07-4ae8-b5ab-abb811cc68e5" providerId="ADAL" clId="{123AD854-6BCF-48EA-A767-50488DBF6858}" dt="2024-02-29T02:24:25.293" v="812" actId="20577"/>
          <ac:spMkLst>
            <pc:docMk/>
            <pc:sldMk cId="2870368347" sldId="261"/>
            <ac:spMk id="2" creationId="{14202DE1-2616-7BE1-2147-2298492EB324}"/>
          </ac:spMkLst>
        </pc:spChg>
        <pc:spChg chg="mod">
          <ac:chgData name="Lasher, Brandon" userId="b75d6159-cf07-4ae8-b5ab-abb811cc68e5" providerId="ADAL" clId="{123AD854-6BCF-48EA-A767-50488DBF6858}" dt="2024-02-29T03:43:43.209" v="985" actId="20577"/>
          <ac:spMkLst>
            <pc:docMk/>
            <pc:sldMk cId="2870368347" sldId="261"/>
            <ac:spMk id="3" creationId="{6DD549A5-BEC7-791B-7FBB-F4D3C42605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5F42-E50F-E586-D98F-C57FACA5F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868769-4728-A8BD-2C36-44D46BE0B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BA72BA-BF48-3310-F2E3-1C2CCACFBAF3}"/>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5" name="Footer Placeholder 4">
            <a:extLst>
              <a:ext uri="{FF2B5EF4-FFF2-40B4-BE49-F238E27FC236}">
                <a16:creationId xmlns:a16="http://schemas.microsoft.com/office/drawing/2014/main" id="{55002F7C-98E7-D466-AC94-6C9348AD8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BA164-4C8A-F19A-3AF1-7824FBE88186}"/>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2121864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D99D-63C0-8177-54CF-EAD07711A5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9550E-EBE6-69A0-A089-129981A02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A971D-EC58-88BC-12AB-8A3F4150A916}"/>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5" name="Footer Placeholder 4">
            <a:extLst>
              <a:ext uri="{FF2B5EF4-FFF2-40B4-BE49-F238E27FC236}">
                <a16:creationId xmlns:a16="http://schemas.microsoft.com/office/drawing/2014/main" id="{0992254C-42E2-E17D-57B6-08D772DF1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EC682-333C-26E5-900D-65B3F40672C0}"/>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218280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34B89-F2E1-5A6F-416F-2110807D72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F4732B-8B78-3470-32BD-BC6DEB7BF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CFCD2-10E1-B866-D593-4B3BE1458E9C}"/>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5" name="Footer Placeholder 4">
            <a:extLst>
              <a:ext uri="{FF2B5EF4-FFF2-40B4-BE49-F238E27FC236}">
                <a16:creationId xmlns:a16="http://schemas.microsoft.com/office/drawing/2014/main" id="{8C5D445F-5E5A-8428-CC36-9FB8D8F08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C3AD8-DDD1-47C1-78DC-B1DFF933D12B}"/>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44929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234C-B7DC-6C2E-02E2-5CDDF9EEC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6E145-F7EE-70C0-06F4-F92B19893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D67AC-1F80-5B95-66EC-BDA2F4486837}"/>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5" name="Footer Placeholder 4">
            <a:extLst>
              <a:ext uri="{FF2B5EF4-FFF2-40B4-BE49-F238E27FC236}">
                <a16:creationId xmlns:a16="http://schemas.microsoft.com/office/drawing/2014/main" id="{F700CA59-8921-3F86-A2C1-9E3E33892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5F6EC-1A34-9390-5987-3791B5DB0413}"/>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206977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2661-C275-E7C6-6740-6576034F96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86069E-180A-33B8-E4D5-9B3BE287C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E65CDA-C861-D6A8-5E28-402CF87C8AE7}"/>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5" name="Footer Placeholder 4">
            <a:extLst>
              <a:ext uri="{FF2B5EF4-FFF2-40B4-BE49-F238E27FC236}">
                <a16:creationId xmlns:a16="http://schemas.microsoft.com/office/drawing/2014/main" id="{765D1C0D-BD04-8E78-815F-C20B4CD74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DAF01-517C-9D69-1EF1-1EA7DEE8CCA3}"/>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381574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5D41-B1EE-4B1F-D3D7-47D9056E1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353B75-4068-8FEC-003C-903CD5A35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AE96F5-20DE-EC74-5E62-10EFCC5781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CAB5CD-2CA7-4BE3-907E-2FA3C6383843}"/>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6" name="Footer Placeholder 5">
            <a:extLst>
              <a:ext uri="{FF2B5EF4-FFF2-40B4-BE49-F238E27FC236}">
                <a16:creationId xmlns:a16="http://schemas.microsoft.com/office/drawing/2014/main" id="{9C57A048-9717-5B81-3853-F3C401006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4C27A-1F6F-01D2-5A0A-4D9BBAD886C0}"/>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389487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F2FF-6B1C-7C92-4456-C805F4FCCC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CBEFA-E310-3539-BCC5-53C3889EC3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B6471-F2EC-B4BF-22CA-2FB146D047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2CE11-F5C2-3951-5558-5E956E584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3E48D-8795-3D1D-F6B8-BDE9E35BD2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CE710-5813-D021-9679-760F123A3B5E}"/>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8" name="Footer Placeholder 7">
            <a:extLst>
              <a:ext uri="{FF2B5EF4-FFF2-40B4-BE49-F238E27FC236}">
                <a16:creationId xmlns:a16="http://schemas.microsoft.com/office/drawing/2014/main" id="{DDB3F2CC-5E74-A6EB-6549-DB8AD27DE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5468DE-29DC-F0F2-B06D-685573E0C32E}"/>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335961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7C67-7B66-5970-1627-BBB7868E2B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A7BDE9-B97D-AA6D-E90C-46B98DB6B7AA}"/>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4" name="Footer Placeholder 3">
            <a:extLst>
              <a:ext uri="{FF2B5EF4-FFF2-40B4-BE49-F238E27FC236}">
                <a16:creationId xmlns:a16="http://schemas.microsoft.com/office/drawing/2014/main" id="{D7017813-0CA0-EB37-7717-BAF2C847F5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F81422-F5D9-CA1C-1B54-B8CC32398EF8}"/>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399576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A21AB-2F7B-A8B3-AF9C-1D650DB309FF}"/>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3" name="Footer Placeholder 2">
            <a:extLst>
              <a:ext uri="{FF2B5EF4-FFF2-40B4-BE49-F238E27FC236}">
                <a16:creationId xmlns:a16="http://schemas.microsoft.com/office/drawing/2014/main" id="{D5CB80FE-378F-304D-01BB-219E1924B0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92FEF-384A-ED85-BCC5-C50B28E5AAA0}"/>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286343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52CD-EF73-1101-943A-9BAF51746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B2F813-FB77-27FA-1E81-82A2A5F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AE978A-F02C-4BB9-C21F-5E258B12C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F4D58-3878-3615-76F1-BA2CC3C2CCA6}"/>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6" name="Footer Placeholder 5">
            <a:extLst>
              <a:ext uri="{FF2B5EF4-FFF2-40B4-BE49-F238E27FC236}">
                <a16:creationId xmlns:a16="http://schemas.microsoft.com/office/drawing/2014/main" id="{72C22A22-20A8-A2D1-5EEB-0D50EE80C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2F546-80F6-3B4F-174C-3699C94A4C1E}"/>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1428564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392D-D3B0-BEAC-336A-AE0DE5B11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18FD95-E53C-E2A9-5CCF-CADC6DB95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347D3-56CA-3695-B9CA-8C4803FFC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56035-3BBB-49F7-FCA9-F510E6428412}"/>
              </a:ext>
            </a:extLst>
          </p:cNvPr>
          <p:cNvSpPr>
            <a:spLocks noGrp="1"/>
          </p:cNvSpPr>
          <p:nvPr>
            <p:ph type="dt" sz="half" idx="10"/>
          </p:nvPr>
        </p:nvSpPr>
        <p:spPr/>
        <p:txBody>
          <a:bodyPr/>
          <a:lstStyle/>
          <a:p>
            <a:fld id="{FFEAEF15-80DD-4C26-B032-E1A706D23E3E}" type="datetimeFigureOut">
              <a:rPr lang="en-US" smtClean="0"/>
              <a:t>3/21/2024</a:t>
            </a:fld>
            <a:endParaRPr lang="en-US"/>
          </a:p>
        </p:txBody>
      </p:sp>
      <p:sp>
        <p:nvSpPr>
          <p:cNvPr id="6" name="Footer Placeholder 5">
            <a:extLst>
              <a:ext uri="{FF2B5EF4-FFF2-40B4-BE49-F238E27FC236}">
                <a16:creationId xmlns:a16="http://schemas.microsoft.com/office/drawing/2014/main" id="{999B283B-51B1-2348-36C4-9546270BD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CF56D-61A3-600B-311B-A7084EC5E7BC}"/>
              </a:ext>
            </a:extLst>
          </p:cNvPr>
          <p:cNvSpPr>
            <a:spLocks noGrp="1"/>
          </p:cNvSpPr>
          <p:nvPr>
            <p:ph type="sldNum" sz="quarter" idx="12"/>
          </p:nvPr>
        </p:nvSpPr>
        <p:spPr/>
        <p:txBody>
          <a:bodyPr/>
          <a:lstStyle/>
          <a:p>
            <a:fld id="{B095AE65-2DA8-4809-B6A4-2B8FDDC2C791}" type="slidenum">
              <a:rPr lang="en-US" smtClean="0"/>
              <a:t>‹#›</a:t>
            </a:fld>
            <a:endParaRPr lang="en-US"/>
          </a:p>
        </p:txBody>
      </p:sp>
    </p:spTree>
    <p:extLst>
      <p:ext uri="{BB962C8B-B14F-4D97-AF65-F5344CB8AC3E}">
        <p14:creationId xmlns:p14="http://schemas.microsoft.com/office/powerpoint/2010/main" val="258508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096E9-7458-E7E1-0EED-08BCFBC7D4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E33156-7AEC-F41B-B899-E73B58F5BC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29468-7B0F-891B-70E8-F289DA44AA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AEF15-80DD-4C26-B032-E1A706D23E3E}" type="datetimeFigureOut">
              <a:rPr lang="en-US" smtClean="0"/>
              <a:t>3/21/2024</a:t>
            </a:fld>
            <a:endParaRPr lang="en-US"/>
          </a:p>
        </p:txBody>
      </p:sp>
      <p:sp>
        <p:nvSpPr>
          <p:cNvPr id="5" name="Footer Placeholder 4">
            <a:extLst>
              <a:ext uri="{FF2B5EF4-FFF2-40B4-BE49-F238E27FC236}">
                <a16:creationId xmlns:a16="http://schemas.microsoft.com/office/drawing/2014/main" id="{DD1E2F56-036F-60D5-83C6-07A93C657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77765D-8065-176B-ED72-CCD138226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5AE65-2DA8-4809-B6A4-2B8FDDC2C791}" type="slidenum">
              <a:rPr lang="en-US" smtClean="0"/>
              <a:t>‹#›</a:t>
            </a:fld>
            <a:endParaRPr lang="en-US"/>
          </a:p>
        </p:txBody>
      </p:sp>
    </p:spTree>
    <p:extLst>
      <p:ext uri="{BB962C8B-B14F-4D97-AF65-F5344CB8AC3E}">
        <p14:creationId xmlns:p14="http://schemas.microsoft.com/office/powerpoint/2010/main" val="64362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ran.r-project.org/web/packages/maps/maps.pdf" TargetMode="External"/><Relationship Id="rId2" Type="http://schemas.openxmlformats.org/officeDocument/2006/relationships/hyperlink" Target="https://www.rdocumentation.org/packages/maps/versions/3.4.2" TargetMode="External"/><Relationship Id="rId1" Type="http://schemas.openxmlformats.org/officeDocument/2006/relationships/slideLayout" Target="../slideLayouts/slideLayout2.xml"/><Relationship Id="rId5" Type="http://schemas.openxmlformats.org/officeDocument/2006/relationships/hyperlink" Target="https://rstudio.github.io/leaflet/" TargetMode="External"/><Relationship Id="rId4" Type="http://schemas.openxmlformats.org/officeDocument/2006/relationships/hyperlink" Target="https://r-spatial.org/boo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5AF7-3B23-6D00-9C9B-C20FBD666000}"/>
              </a:ext>
            </a:extLst>
          </p:cNvPr>
          <p:cNvSpPr>
            <a:spLocks noGrp="1"/>
          </p:cNvSpPr>
          <p:nvPr>
            <p:ph type="ctrTitle"/>
          </p:nvPr>
        </p:nvSpPr>
        <p:spPr/>
        <p:txBody>
          <a:bodyPr>
            <a:normAutofit fontScale="90000"/>
          </a:bodyPr>
          <a:lstStyle/>
          <a:p>
            <a:r>
              <a:rPr lang="en-US" b="1" i="0" dirty="0">
                <a:solidFill>
                  <a:srgbClr val="000000"/>
                </a:solidFill>
                <a:effectLst/>
                <a:latin typeface="europa"/>
              </a:rPr>
              <a:t>BIFX 551 Advanced Data Analytics Programming with R</a:t>
            </a:r>
            <a:endParaRPr lang="en-US" dirty="0"/>
          </a:p>
        </p:txBody>
      </p:sp>
      <p:sp>
        <p:nvSpPr>
          <p:cNvPr id="3" name="Subtitle 2">
            <a:extLst>
              <a:ext uri="{FF2B5EF4-FFF2-40B4-BE49-F238E27FC236}">
                <a16:creationId xmlns:a16="http://schemas.microsoft.com/office/drawing/2014/main" id="{B64C6F43-E2F1-6EB4-13B9-09DB7B6D073A}"/>
              </a:ext>
            </a:extLst>
          </p:cNvPr>
          <p:cNvSpPr>
            <a:spLocks noGrp="1"/>
          </p:cNvSpPr>
          <p:nvPr>
            <p:ph type="subTitle" idx="1"/>
          </p:nvPr>
        </p:nvSpPr>
        <p:spPr/>
        <p:txBody>
          <a:bodyPr/>
          <a:lstStyle/>
          <a:p>
            <a:r>
              <a:rPr lang="en-US" dirty="0"/>
              <a:t>Week 9 – Spatial Data</a:t>
            </a:r>
          </a:p>
        </p:txBody>
      </p:sp>
    </p:spTree>
    <p:extLst>
      <p:ext uri="{BB962C8B-B14F-4D97-AF65-F5344CB8AC3E}">
        <p14:creationId xmlns:p14="http://schemas.microsoft.com/office/powerpoint/2010/main" val="13123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udden infant deaths in North Carolina in 1974.">
            <a:extLst>
              <a:ext uri="{FF2B5EF4-FFF2-40B4-BE49-F238E27FC236}">
                <a16:creationId xmlns:a16="http://schemas.microsoft.com/office/drawing/2014/main" id="{90DD7AC8-C9C1-188E-B4C5-4F0F6C02A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441" y="1890193"/>
            <a:ext cx="8111197" cy="57937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05924A0F-2690-884F-89CD-B66788CC68F5}"/>
              </a:ext>
            </a:extLst>
          </p:cNvPr>
          <p:cNvSpPr>
            <a:spLocks noGrp="1"/>
          </p:cNvSpPr>
          <p:nvPr>
            <p:ph type="title"/>
          </p:nvPr>
        </p:nvSpPr>
        <p:spPr/>
        <p:txBody>
          <a:bodyPr/>
          <a:lstStyle/>
          <a:p>
            <a:r>
              <a:rPr lang="en-US" dirty="0"/>
              <a:t>What is Spatial data?</a:t>
            </a:r>
          </a:p>
        </p:txBody>
      </p:sp>
      <p:sp>
        <p:nvSpPr>
          <p:cNvPr id="3" name="Content Placeholder 2">
            <a:extLst>
              <a:ext uri="{FF2B5EF4-FFF2-40B4-BE49-F238E27FC236}">
                <a16:creationId xmlns:a16="http://schemas.microsoft.com/office/drawing/2014/main" id="{DD6D386B-E801-C891-AFD8-B383BAC10EF8}"/>
              </a:ext>
            </a:extLst>
          </p:cNvPr>
          <p:cNvSpPr>
            <a:spLocks noGrp="1"/>
          </p:cNvSpPr>
          <p:nvPr>
            <p:ph idx="1"/>
          </p:nvPr>
        </p:nvSpPr>
        <p:spPr/>
        <p:txBody>
          <a:bodyPr/>
          <a:lstStyle/>
          <a:p>
            <a:r>
              <a:rPr lang="en-US" dirty="0"/>
              <a:t>Also referred to as </a:t>
            </a:r>
            <a:r>
              <a:rPr lang="en-US" b="0" i="0" dirty="0">
                <a:solidFill>
                  <a:srgbClr val="1F1F1F"/>
                </a:solidFill>
                <a:effectLst/>
                <a:latin typeface="Google Sans"/>
              </a:rPr>
              <a:t>geographic data or geospatial data, </a:t>
            </a:r>
            <a:r>
              <a:rPr lang="en-US" dirty="0">
                <a:solidFill>
                  <a:srgbClr val="474747"/>
                </a:solidFill>
                <a:latin typeface="Google Sans"/>
              </a:rPr>
              <a:t>s</a:t>
            </a:r>
            <a:r>
              <a:rPr lang="en-US" b="0" i="0" dirty="0">
                <a:solidFill>
                  <a:srgbClr val="474747"/>
                </a:solidFill>
                <a:effectLst/>
                <a:latin typeface="Google Sans"/>
              </a:rPr>
              <a:t>patial data is </a:t>
            </a:r>
            <a:r>
              <a:rPr lang="en-US" b="0" i="0" dirty="0">
                <a:solidFill>
                  <a:srgbClr val="040C28"/>
                </a:solidFill>
                <a:effectLst/>
                <a:latin typeface="Google Sans"/>
              </a:rPr>
              <a:t>any type of data that directly or indirectly references a specific geographical area or location</a:t>
            </a:r>
            <a:r>
              <a:rPr lang="en-US" b="0" i="0" dirty="0">
                <a:solidFill>
                  <a:srgbClr val="474747"/>
                </a:solidFill>
                <a:effectLst/>
                <a:latin typeface="Google Sans"/>
              </a:rPr>
              <a:t>.</a:t>
            </a:r>
            <a:endParaRPr lang="en-US" b="0" i="0" dirty="0">
              <a:solidFill>
                <a:srgbClr val="1F1F1F"/>
              </a:solidFill>
              <a:effectLst/>
              <a:latin typeface="Google Sans"/>
            </a:endParaRPr>
          </a:p>
          <a:p>
            <a:endParaRPr lang="en-US" dirty="0"/>
          </a:p>
        </p:txBody>
      </p:sp>
    </p:spTree>
    <p:extLst>
      <p:ext uri="{BB962C8B-B14F-4D97-AF65-F5344CB8AC3E}">
        <p14:creationId xmlns:p14="http://schemas.microsoft.com/office/powerpoint/2010/main" val="110721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CFF9-083F-A22C-07AC-D2C07B1B08AF}"/>
              </a:ext>
            </a:extLst>
          </p:cNvPr>
          <p:cNvSpPr>
            <a:spLocks noGrp="1"/>
          </p:cNvSpPr>
          <p:nvPr>
            <p:ph type="title"/>
          </p:nvPr>
        </p:nvSpPr>
        <p:spPr/>
        <p:txBody>
          <a:bodyPr/>
          <a:lstStyle/>
          <a:p>
            <a:r>
              <a:rPr lang="en-US" dirty="0"/>
              <a:t>Why is this useful?</a:t>
            </a:r>
          </a:p>
        </p:txBody>
      </p:sp>
      <p:sp>
        <p:nvSpPr>
          <p:cNvPr id="3" name="Content Placeholder 2">
            <a:extLst>
              <a:ext uri="{FF2B5EF4-FFF2-40B4-BE49-F238E27FC236}">
                <a16:creationId xmlns:a16="http://schemas.microsoft.com/office/drawing/2014/main" id="{3DA984E4-F311-9FFD-F75D-17D1B07436D2}"/>
              </a:ext>
            </a:extLst>
          </p:cNvPr>
          <p:cNvSpPr>
            <a:spLocks noGrp="1"/>
          </p:cNvSpPr>
          <p:nvPr>
            <p:ph sz="half" idx="1"/>
          </p:nvPr>
        </p:nvSpPr>
        <p:spPr/>
        <p:txBody>
          <a:bodyPr>
            <a:normAutofit lnSpcReduction="10000"/>
          </a:bodyPr>
          <a:lstStyle/>
          <a:p>
            <a:r>
              <a:rPr lang="en-US" dirty="0"/>
              <a:t>Sometimes it is useful to plot things based off of geographical information to see if the location plays a part in the data. </a:t>
            </a:r>
          </a:p>
          <a:p>
            <a:pPr lvl="1"/>
            <a:r>
              <a:rPr lang="en-US" dirty="0"/>
              <a:t>For example, if you wanted to visualize annual rainfall and you could see if mountain ranges effected the amount rain. Or if you wanted to track the movement of something over time.</a:t>
            </a:r>
          </a:p>
          <a:p>
            <a:pPr lvl="1"/>
            <a:r>
              <a:rPr lang="en-US" dirty="0"/>
              <a:t>This combined with clustering is often a useful tool </a:t>
            </a:r>
          </a:p>
        </p:txBody>
      </p:sp>
      <p:pic>
        <p:nvPicPr>
          <p:cNvPr id="5" name="Picture 2" descr="Cluster Map">
            <a:extLst>
              <a:ext uri="{FF2B5EF4-FFF2-40B4-BE49-F238E27FC236}">
                <a16:creationId xmlns:a16="http://schemas.microsoft.com/office/drawing/2014/main" id="{14BB1F9B-3037-B547-1EF0-3442FD2F668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84791" y="510337"/>
            <a:ext cx="4621801" cy="32979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9861E5A-2367-1382-EBC4-1353B02796EB}"/>
              </a:ext>
            </a:extLst>
          </p:cNvPr>
          <p:cNvPicPr>
            <a:picLocks noChangeAspect="1"/>
          </p:cNvPicPr>
          <p:nvPr/>
        </p:nvPicPr>
        <p:blipFill>
          <a:blip r:embed="rId3"/>
          <a:stretch>
            <a:fillRect/>
          </a:stretch>
        </p:blipFill>
        <p:spPr>
          <a:xfrm>
            <a:off x="7202073" y="3854918"/>
            <a:ext cx="4034060" cy="2651760"/>
          </a:xfrm>
          <a:prstGeom prst="rect">
            <a:avLst/>
          </a:prstGeom>
        </p:spPr>
      </p:pic>
    </p:spTree>
    <p:extLst>
      <p:ext uri="{BB962C8B-B14F-4D97-AF65-F5344CB8AC3E}">
        <p14:creationId xmlns:p14="http://schemas.microsoft.com/office/powerpoint/2010/main" val="75500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1A723D-06DB-9EC7-4D30-ED2FC9FB3B57}"/>
              </a:ext>
            </a:extLst>
          </p:cNvPr>
          <p:cNvSpPr>
            <a:spLocks noGrp="1"/>
          </p:cNvSpPr>
          <p:nvPr>
            <p:ph type="title"/>
          </p:nvPr>
        </p:nvSpPr>
        <p:spPr/>
        <p:txBody>
          <a:bodyPr/>
          <a:lstStyle/>
          <a:p>
            <a:r>
              <a:rPr lang="en-US" dirty="0"/>
              <a:t>How to get started?</a:t>
            </a:r>
          </a:p>
        </p:txBody>
      </p:sp>
      <p:sp>
        <p:nvSpPr>
          <p:cNvPr id="6" name="Content Placeholder 5">
            <a:extLst>
              <a:ext uri="{FF2B5EF4-FFF2-40B4-BE49-F238E27FC236}">
                <a16:creationId xmlns:a16="http://schemas.microsoft.com/office/drawing/2014/main" id="{49621B9C-08E9-087F-C5E6-1D68CB0BFABB}"/>
              </a:ext>
            </a:extLst>
          </p:cNvPr>
          <p:cNvSpPr>
            <a:spLocks noGrp="1"/>
          </p:cNvSpPr>
          <p:nvPr>
            <p:ph idx="1"/>
          </p:nvPr>
        </p:nvSpPr>
        <p:spPr/>
        <p:txBody>
          <a:bodyPr/>
          <a:lstStyle/>
          <a:p>
            <a:r>
              <a:rPr lang="en-US" dirty="0"/>
              <a:t>Investigate how polygons are drawn using </a:t>
            </a:r>
            <a:r>
              <a:rPr lang="en-US" dirty="0" err="1"/>
              <a:t>ggplot</a:t>
            </a:r>
            <a:r>
              <a:rPr lang="en-US" dirty="0"/>
              <a:t>.</a:t>
            </a:r>
          </a:p>
          <a:p>
            <a:r>
              <a:rPr lang="en-US" dirty="0"/>
              <a:t>Investigate how ST and SF data are used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2022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70C-8BCA-597A-E72A-AF1B3345F176}"/>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5127F4F7-3643-EDCB-374F-B29429BE0FE8}"/>
              </a:ext>
            </a:extLst>
          </p:cNvPr>
          <p:cNvSpPr>
            <a:spLocks noGrp="1"/>
          </p:cNvSpPr>
          <p:nvPr>
            <p:ph idx="1"/>
          </p:nvPr>
        </p:nvSpPr>
        <p:spPr/>
        <p:txBody>
          <a:bodyPr/>
          <a:lstStyle/>
          <a:p>
            <a:r>
              <a:rPr lang="en-US" dirty="0"/>
              <a:t>Maps package</a:t>
            </a:r>
          </a:p>
          <a:p>
            <a:pPr lvl="1"/>
            <a:r>
              <a:rPr lang="en-US" dirty="0">
                <a:hlinkClick r:id="rId2"/>
              </a:rPr>
              <a:t>https://www.rdocumentation.org/packages/maps/versions/3.4.2</a:t>
            </a:r>
            <a:endParaRPr lang="en-US" dirty="0"/>
          </a:p>
          <a:p>
            <a:pPr lvl="1"/>
            <a:r>
              <a:rPr lang="en-US" dirty="0">
                <a:hlinkClick r:id="rId3"/>
              </a:rPr>
              <a:t>https://cran.r-project.org/web/packages/maps/maps.pdf</a:t>
            </a:r>
            <a:r>
              <a:rPr lang="en-US" dirty="0"/>
              <a:t> </a:t>
            </a:r>
          </a:p>
          <a:p>
            <a:r>
              <a:rPr lang="en-US" dirty="0"/>
              <a:t>Spatial Data R book</a:t>
            </a:r>
          </a:p>
          <a:p>
            <a:pPr lvl="1"/>
            <a:r>
              <a:rPr lang="en-US" dirty="0">
                <a:hlinkClick r:id="rId4"/>
              </a:rPr>
              <a:t>https://r-spatial.org/book/</a:t>
            </a:r>
            <a:endParaRPr lang="en-US" dirty="0"/>
          </a:p>
          <a:p>
            <a:r>
              <a:rPr lang="en-US" dirty="0"/>
              <a:t>Leaflet</a:t>
            </a:r>
          </a:p>
          <a:p>
            <a:pPr lvl="1"/>
            <a:r>
              <a:rPr lang="en-US">
                <a:hlinkClick r:id="rId5"/>
              </a:rPr>
              <a:t>https://rstudio.github.io/leaflet/</a:t>
            </a:r>
            <a:r>
              <a:rPr lang="en-US"/>
              <a:t> </a:t>
            </a:r>
            <a:endParaRPr lang="en-US" dirty="0"/>
          </a:p>
          <a:p>
            <a:pPr marL="457200" lvl="1" indent="0">
              <a:buNone/>
            </a:pPr>
            <a:endParaRPr lang="en-US" dirty="0"/>
          </a:p>
        </p:txBody>
      </p:sp>
    </p:spTree>
    <p:extLst>
      <p:ext uri="{BB962C8B-B14F-4D97-AF65-F5344CB8AC3E}">
        <p14:creationId xmlns:p14="http://schemas.microsoft.com/office/powerpoint/2010/main" val="458135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1719</TotalTime>
  <Words>200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europa</vt:lpstr>
      <vt:lpstr>Google Sans</vt:lpstr>
      <vt:lpstr>Office Theme</vt:lpstr>
      <vt:lpstr>BIFX 551 Advanced Data Analytics Programming with R</vt:lpstr>
      <vt:lpstr>What is Spatial data?</vt:lpstr>
      <vt:lpstr>Why is this useful?</vt:lpstr>
      <vt:lpstr>How to get started?</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BIFX 551 Advanced Data Analytics Programming with R</dc:title>
  <dc:creator>Lasher, Brandon</dc:creator>
  <cp:lastModifiedBy>Lasher, Brandon</cp:lastModifiedBy>
  <cp:revision>2</cp:revision>
  <dcterms:created xsi:type="dcterms:W3CDTF">2024-02-27T02:12:57Z</dcterms:created>
  <dcterms:modified xsi:type="dcterms:W3CDTF">2024-03-21T21:08:58Z</dcterms:modified>
</cp:coreProperties>
</file>