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NIST XDS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14F-1E39-A242-B94F-28EE6A2A8B1C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FF414F-1E39-A242-B94F-28EE6A2A8B1C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NIST XDS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B1EE831-A151-F647-AA87-1C8C154FF3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3950" y="2089152"/>
            <a:ext cx="1270041" cy="85465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Initiating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4520" y="2089153"/>
            <a:ext cx="1376867" cy="854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Consumer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49903" y="344235"/>
            <a:ext cx="3347211" cy="1911101"/>
            <a:chOff x="5649903" y="344235"/>
            <a:chExt cx="3347211" cy="1911101"/>
          </a:xfrm>
        </p:grpSpPr>
        <p:sp>
          <p:nvSpPr>
            <p:cNvPr id="4" name="Rectangle 3"/>
            <p:cNvSpPr/>
            <p:nvPr/>
          </p:nvSpPr>
          <p:spPr>
            <a:xfrm>
              <a:off x="5649903" y="854653"/>
              <a:ext cx="1543041" cy="8427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Responding</a:t>
              </a:r>
              <a:r>
                <a:rPr lang="en-US" dirty="0"/>
                <a:t> </a:t>
              </a:r>
              <a:r>
                <a:rPr lang="en-US" dirty="0" smtClean="0"/>
                <a:t>Gateway</a:t>
              </a:r>
              <a:endParaRPr lang="en-US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55856" y="344235"/>
              <a:ext cx="1341258" cy="6766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Repository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55856" y="1614346"/>
              <a:ext cx="1341258" cy="6409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Registry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7192944" y="854653"/>
              <a:ext cx="462912" cy="1661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192944" y="1483773"/>
              <a:ext cx="462912" cy="296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671738" y="2716359"/>
            <a:ext cx="3347211" cy="1911101"/>
            <a:chOff x="5649903" y="344235"/>
            <a:chExt cx="3347211" cy="1911101"/>
          </a:xfrm>
        </p:grpSpPr>
        <p:sp>
          <p:nvSpPr>
            <p:cNvPr id="13" name="Rectangle 12"/>
            <p:cNvSpPr/>
            <p:nvPr/>
          </p:nvSpPr>
          <p:spPr>
            <a:xfrm>
              <a:off x="5649903" y="854653"/>
              <a:ext cx="1543041" cy="8427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Responding</a:t>
              </a:r>
              <a:r>
                <a:rPr lang="en-US" dirty="0"/>
                <a:t> </a:t>
              </a:r>
              <a:r>
                <a:rPr lang="en-US" dirty="0" smtClean="0"/>
                <a:t>Gateway</a:t>
              </a:r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55856" y="344235"/>
              <a:ext cx="1341258" cy="6766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Repository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55856" y="1614346"/>
              <a:ext cx="1341258" cy="6409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Registry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7192944" y="854653"/>
              <a:ext cx="462912" cy="1661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192944" y="1483773"/>
              <a:ext cx="462912" cy="296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endCxn id="4" idx="1"/>
          </p:cNvCxnSpPr>
          <p:nvPr/>
        </p:nvCxnSpPr>
        <p:spPr>
          <a:xfrm flipV="1">
            <a:off x="4913991" y="1276045"/>
            <a:ext cx="735912" cy="979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>
            <a:off x="4913991" y="2716359"/>
            <a:ext cx="757747" cy="93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2" idx="1"/>
          </p:cNvCxnSpPr>
          <p:nvPr/>
        </p:nvCxnSpPr>
        <p:spPr>
          <a:xfrm flipV="1">
            <a:off x="2421387" y="2516479"/>
            <a:ext cx="12225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442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Majurski</dc:creator>
  <cp:lastModifiedBy>bill Majurski</cp:lastModifiedBy>
  <cp:revision>1</cp:revision>
  <dcterms:created xsi:type="dcterms:W3CDTF">2016-02-03T22:48:20Z</dcterms:created>
  <dcterms:modified xsi:type="dcterms:W3CDTF">2016-02-03T22:55:25Z</dcterms:modified>
</cp:coreProperties>
</file>