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13716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20" y="-680"/>
      </p:cViewPr>
      <p:guideLst>
        <p:guide orient="horz" pos="1728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92250" y="1036322"/>
            <a:ext cx="9731503" cy="2522310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4381" y="1219201"/>
            <a:ext cx="9747238" cy="1379894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84" y="2639212"/>
            <a:ext cx="9747239" cy="73331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NIST XDS Toolkit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7" y="489498"/>
            <a:ext cx="6119318" cy="92964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097" y="1430285"/>
            <a:ext cx="6119318" cy="297612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7635925" y="287515"/>
            <a:ext cx="5486400" cy="42544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54688" y="294641"/>
            <a:ext cx="2286000" cy="4460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3913" y="294641"/>
            <a:ext cx="10034589" cy="446024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307" y="2682243"/>
            <a:ext cx="12625388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307" y="3816825"/>
            <a:ext cx="12625388" cy="77813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556470" y="290830"/>
            <a:ext cx="12603060" cy="2269490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4" y="1922517"/>
            <a:ext cx="12084845" cy="1089660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914" y="2988806"/>
            <a:ext cx="12084845" cy="120015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3" y="86061"/>
            <a:ext cx="12063414" cy="1069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3912" y="1280161"/>
            <a:ext cx="5760720" cy="347472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6606" y="1280161"/>
            <a:ext cx="5760720" cy="347472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2" y="86061"/>
            <a:ext cx="12063414" cy="106956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911" y="1162580"/>
            <a:ext cx="5760720" cy="600710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911" y="1877934"/>
            <a:ext cx="5760720" cy="2876948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26605" y="1162580"/>
            <a:ext cx="5760720" cy="600710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26605" y="1877934"/>
            <a:ext cx="5760720" cy="2876948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489498"/>
            <a:ext cx="5760720" cy="92964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4236" y="294640"/>
            <a:ext cx="5760720" cy="446024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099" y="1430285"/>
            <a:ext cx="5760720" cy="297612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3913" y="86061"/>
            <a:ext cx="12063414" cy="10695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913" y="1280161"/>
            <a:ext cx="12063414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44753" y="5020536"/>
            <a:ext cx="3200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BFF414F-1E39-A242-B94F-28EE6A2A8B1C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689" y="5020536"/>
            <a:ext cx="7261411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NIST XDS Toolkit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6859" y="5020536"/>
            <a:ext cx="14859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5648952" y="2495865"/>
            <a:ext cx="1989666" cy="137042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Imaging Document Source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78001" y="2413964"/>
            <a:ext cx="1989666" cy="152895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</a:schemeClr>
              </a:gs>
              <a:gs pos="85000">
                <a:schemeClr val="accent1">
                  <a:tint val="80000"/>
                  <a:shade val="100000"/>
                  <a:satMod val="150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Imaging Document Consumer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9577375" y="840983"/>
            <a:ext cx="2953292" cy="95390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</a:schemeClr>
              </a:gs>
              <a:gs pos="85000">
                <a:schemeClr val="accent1">
                  <a:tint val="80000"/>
                  <a:shade val="100000"/>
                  <a:satMod val="150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Document</a:t>
            </a:r>
          </a:p>
          <a:p>
            <a:pPr algn="ctr"/>
            <a:r>
              <a:rPr lang="en-US" sz="2400" dirty="0" smtClean="0"/>
              <a:t>Registry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9577375" y="2666685"/>
            <a:ext cx="2953292" cy="102575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</a:schemeClr>
              </a:gs>
              <a:gs pos="85000">
                <a:schemeClr val="accent1">
                  <a:tint val="80000"/>
                  <a:shade val="100000"/>
                  <a:satMod val="150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Document Repository</a:t>
            </a:r>
            <a:endParaRPr lang="en-US" sz="2400" dirty="0"/>
          </a:p>
        </p:txBody>
      </p:sp>
      <p:cxnSp>
        <p:nvCxnSpPr>
          <p:cNvPr id="44" name="Straight Arrow Connector 43"/>
          <p:cNvCxnSpPr>
            <a:stCxn id="36" idx="3"/>
            <a:endCxn id="32" idx="1"/>
          </p:cNvCxnSpPr>
          <p:nvPr/>
        </p:nvCxnSpPr>
        <p:spPr>
          <a:xfrm>
            <a:off x="3767667" y="3178443"/>
            <a:ext cx="1881285" cy="2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3"/>
            <a:endCxn id="43" idx="1"/>
          </p:cNvCxnSpPr>
          <p:nvPr/>
        </p:nvCxnSpPr>
        <p:spPr>
          <a:xfrm flipV="1">
            <a:off x="7638618" y="3179562"/>
            <a:ext cx="1938757" cy="1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0"/>
            <a:endCxn id="42" idx="2"/>
          </p:cNvCxnSpPr>
          <p:nvPr/>
        </p:nvCxnSpPr>
        <p:spPr>
          <a:xfrm flipV="1">
            <a:off x="11054021" y="1794890"/>
            <a:ext cx="0" cy="871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894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2537</TotalTime>
  <Words>10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Majurski</dc:creator>
  <cp:lastModifiedBy>Steve Moore</cp:lastModifiedBy>
  <cp:revision>10</cp:revision>
  <dcterms:created xsi:type="dcterms:W3CDTF">2016-02-03T22:48:20Z</dcterms:created>
  <dcterms:modified xsi:type="dcterms:W3CDTF">2016-11-11T20:00:18Z</dcterms:modified>
</cp:coreProperties>
</file>