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3716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0" y="-680"/>
      </p:cViewPr>
      <p:guideLst>
        <p:guide orient="horz" pos="172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92250" y="1036322"/>
            <a:ext cx="9731503" cy="2522310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381" y="1219201"/>
            <a:ext cx="9747238" cy="1379894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84" y="2639212"/>
            <a:ext cx="9747239" cy="73331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NIST XDS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7" y="489498"/>
            <a:ext cx="6119318" cy="92964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097" y="1430285"/>
            <a:ext cx="6119318" cy="297612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7635925" y="287515"/>
            <a:ext cx="5486400" cy="42544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4688" y="294641"/>
            <a:ext cx="2286000" cy="4460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913" y="294641"/>
            <a:ext cx="10034589" cy="446024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307" y="2682243"/>
            <a:ext cx="12625388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307" y="3816825"/>
            <a:ext cx="12625388" cy="77813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556470" y="290830"/>
            <a:ext cx="12603060" cy="2269490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4" y="1922517"/>
            <a:ext cx="12084845" cy="1089660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914" y="2988806"/>
            <a:ext cx="12084845" cy="120015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86061"/>
            <a:ext cx="12063414" cy="1069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912" y="1280161"/>
            <a:ext cx="5760720" cy="347472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6606" y="1280161"/>
            <a:ext cx="5760720" cy="347472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2" y="86061"/>
            <a:ext cx="12063414" cy="10695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911" y="1162580"/>
            <a:ext cx="5760720" cy="600710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911" y="1877934"/>
            <a:ext cx="5760720" cy="2876948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26605" y="1162580"/>
            <a:ext cx="5760720" cy="600710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26605" y="1877934"/>
            <a:ext cx="5760720" cy="2876948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489498"/>
            <a:ext cx="5760720" cy="92964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236" y="294640"/>
            <a:ext cx="5760720" cy="446024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099" y="1430285"/>
            <a:ext cx="5760720" cy="297612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3913" y="86061"/>
            <a:ext cx="12063414" cy="10695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913" y="1280161"/>
            <a:ext cx="12063414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44753" y="5020536"/>
            <a:ext cx="3200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FF414F-1E39-A242-B94F-28EE6A2A8B1C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689" y="5020536"/>
            <a:ext cx="7261411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NIST XDS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6859" y="5020536"/>
            <a:ext cx="14859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744077" y="1940275"/>
            <a:ext cx="1989666" cy="137042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Responding Imaging </a:t>
            </a:r>
            <a:r>
              <a:rPr lang="en-US" sz="2400" dirty="0" smtClean="0">
                <a:solidFill>
                  <a:schemeClr val="tx1"/>
                </a:solidFill>
              </a:rPr>
              <a:t>Gateway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78001" y="1858374"/>
            <a:ext cx="1989666" cy="15289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</a:schemeClr>
              </a:gs>
              <a:gs pos="85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Initiating Imaging Gateway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9577375" y="840983"/>
            <a:ext cx="2953292" cy="95390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</a:schemeClr>
              </a:gs>
              <a:gs pos="85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Imaging Document Source </a:t>
            </a:r>
            <a:r>
              <a:rPr lang="en-US" sz="2400" dirty="0"/>
              <a:t>E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9577375" y="2111095"/>
            <a:ext cx="2953292" cy="102575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</a:schemeClr>
              </a:gs>
              <a:gs pos="85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Imaging Document Source </a:t>
            </a:r>
            <a:r>
              <a:rPr lang="en-US" sz="2400" dirty="0"/>
              <a:t>F</a:t>
            </a:r>
            <a:endParaRPr lang="en-US" sz="2400" dirty="0"/>
          </a:p>
        </p:txBody>
      </p:sp>
      <p:cxnSp>
        <p:nvCxnSpPr>
          <p:cNvPr id="44" name="Straight Arrow Connector 43"/>
          <p:cNvCxnSpPr>
            <a:stCxn id="36" idx="3"/>
            <a:endCxn id="32" idx="1"/>
          </p:cNvCxnSpPr>
          <p:nvPr/>
        </p:nvCxnSpPr>
        <p:spPr>
          <a:xfrm>
            <a:off x="3767667" y="2622853"/>
            <a:ext cx="976410" cy="2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3"/>
            <a:endCxn id="43" idx="1"/>
          </p:cNvCxnSpPr>
          <p:nvPr/>
        </p:nvCxnSpPr>
        <p:spPr>
          <a:xfrm flipV="1">
            <a:off x="6733743" y="2623972"/>
            <a:ext cx="2843632" cy="1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511607" y="3490827"/>
            <a:ext cx="3019060" cy="99718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</a:schemeClr>
              </a:gs>
              <a:gs pos="85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Imaging Document Source </a:t>
            </a:r>
            <a:r>
              <a:rPr lang="en-US" sz="2400" dirty="0"/>
              <a:t>G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32" idx="3"/>
            <a:endCxn id="46" idx="1"/>
          </p:cNvCxnSpPr>
          <p:nvPr/>
        </p:nvCxnSpPr>
        <p:spPr>
          <a:xfrm>
            <a:off x="6733743" y="2625487"/>
            <a:ext cx="2777864" cy="136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3"/>
            <a:endCxn id="42" idx="1"/>
          </p:cNvCxnSpPr>
          <p:nvPr/>
        </p:nvCxnSpPr>
        <p:spPr>
          <a:xfrm flipV="1">
            <a:off x="6733743" y="1317937"/>
            <a:ext cx="2843632" cy="1307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9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56</TotalTime>
  <Words>18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Majurski</dc:creator>
  <cp:lastModifiedBy>Steve Moore</cp:lastModifiedBy>
  <cp:revision>9</cp:revision>
  <dcterms:created xsi:type="dcterms:W3CDTF">2016-02-03T22:48:20Z</dcterms:created>
  <dcterms:modified xsi:type="dcterms:W3CDTF">2016-11-10T02:39:54Z</dcterms:modified>
</cp:coreProperties>
</file>