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61" r:id="rId9"/>
    <p:sldId id="275" r:id="rId10"/>
    <p:sldId id="262" r:id="rId11"/>
    <p:sldId id="281" r:id="rId12"/>
    <p:sldId id="282" r:id="rId13"/>
    <p:sldId id="283" r:id="rId14"/>
    <p:sldId id="284" r:id="rId15"/>
    <p:sldId id="277" r:id="rId16"/>
    <p:sldId id="278" r:id="rId17"/>
    <p:sldId id="279" r:id="rId18"/>
    <p:sldId id="273" r:id="rId19"/>
    <p:sldId id="274" r:id="rId20"/>
    <p:sldId id="28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F47"/>
    <a:srgbClr val="1D5B22"/>
    <a:srgbClr val="55BB5C"/>
    <a:srgbClr val="2D7533"/>
    <a:srgbClr val="404040"/>
    <a:srgbClr val="2E2E2E"/>
    <a:srgbClr val="616161"/>
    <a:srgbClr val="59595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87808" autoAdjust="0"/>
  </p:normalViewPr>
  <p:slideViewPr>
    <p:cSldViewPr>
      <p:cViewPr varScale="1">
        <p:scale>
          <a:sx n="60" d="100"/>
          <a:sy n="60" d="100"/>
        </p:scale>
        <p:origin x="90" y="342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E9EF4-18E8-4C9A-B9F3-EA0B161E9D72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1E16A-3382-4A7C-B9F4-B74BB6C27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94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코로나 블루를 아시나요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코로나 블루를 아시나요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5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4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1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E16A-3382-4A7C-B9F4-B74BB6C27A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4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2.png"/><Relationship Id="rId4" Type="http://schemas.openxmlformats.org/officeDocument/2006/relationships/image" Target="../media/image4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4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jfif"/><Relationship Id="rId7" Type="http://schemas.openxmlformats.org/officeDocument/2006/relationships/image" Target="../media/image54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10" Type="http://schemas.openxmlformats.org/officeDocument/2006/relationships/image" Target="../media/image39.png"/><Relationship Id="rId4" Type="http://schemas.openxmlformats.org/officeDocument/2006/relationships/image" Target="../media/image57.jp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JPG"/><Relationship Id="rId5" Type="http://schemas.openxmlformats.org/officeDocument/2006/relationships/image" Target="../media/image28.png"/><Relationship Id="rId10" Type="http://schemas.openxmlformats.org/officeDocument/2006/relationships/image" Target="../media/image33.JP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04762"/>
            <a:ext cx="18476190" cy="10495238"/>
            <a:chOff x="-95238" y="-104762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72000" y="7518400"/>
            <a:ext cx="9551815" cy="935950"/>
            <a:chOff x="4366950" y="7628517"/>
            <a:chExt cx="9551815" cy="9359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950" y="7628517"/>
              <a:ext cx="9551815" cy="9359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361710" y="4123044"/>
            <a:ext cx="19009133" cy="414465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500" b="1" kern="0" spc="-11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한사랑 수목원</a:t>
            </a:r>
            <a:endParaRPr lang="en-US" sz="155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00" y="2156954"/>
            <a:ext cx="10391422" cy="329134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000" b="1" kern="0" spc="-900" dirty="0" smtClean="0">
                <a:solidFill>
                  <a:srgbClr val="5EB656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여기어때 잘난체 OTF" pitchFamily="34" charset="0"/>
              </a:rPr>
              <a:t>사람 사랑</a:t>
            </a:r>
            <a:endParaRPr lang="en-US" sz="1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0831" y="7731757"/>
            <a:ext cx="9054150" cy="8407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kern="0" spc="-100" dirty="0" smtClean="0">
                <a:solidFill>
                  <a:srgbClr val="FFFFFF"/>
                </a:solidFill>
                <a:latin typeface="배민 을지로10년후체" panose="020B0600000101010101" pitchFamily="50" charset="-127"/>
                <a:ea typeface="배민 을지로10년후체" panose="020B0600000101010101" pitchFamily="50" charset="-127"/>
                <a:cs typeface="둥근모꼴" panose="020B0500000000000000" pitchFamily="50" charset="-127"/>
              </a:rPr>
              <a:t>한사랑 숲지기</a:t>
            </a:r>
            <a:endParaRPr lang="en-US" sz="1600" dirty="0">
              <a:latin typeface="배민 을지로10년후체" panose="020B0600000101010101" pitchFamily="50" charset="-127"/>
              <a:ea typeface="배민 을지로10년후체" panose="020B0600000101010101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1169003" y="2007692"/>
            <a:ext cx="352452" cy="326001"/>
            <a:chOff x="12269649" y="1920074"/>
            <a:chExt cx="352452" cy="3260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69649" y="1920074"/>
              <a:ext cx="352452" cy="3260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71898" y="1920074"/>
            <a:ext cx="1215522" cy="475116"/>
            <a:chOff x="4071898" y="1920074"/>
            <a:chExt cx="1215522" cy="4751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53618" y="2417566"/>
            <a:ext cx="1531728" cy="546503"/>
            <a:chOff x="3153618" y="2417566"/>
            <a:chExt cx="1531728" cy="5465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3618" y="2417566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95610" y="3079116"/>
            <a:ext cx="1688706" cy="601894"/>
            <a:chOff x="13395610" y="3079116"/>
            <a:chExt cx="1688706" cy="6018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1"/>
          <p:cNvGrpSpPr/>
          <p:nvPr/>
        </p:nvGrpSpPr>
        <p:grpSpPr>
          <a:xfrm>
            <a:off x="-133680" y="-114300"/>
            <a:ext cx="18476190" cy="10495238"/>
            <a:chOff x="-95238" y="-104762"/>
            <a:chExt cx="18476190" cy="10495238"/>
          </a:xfrm>
        </p:grpSpPr>
        <p:pic>
          <p:nvPicPr>
            <p:cNvPr id="2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76957" y="7452272"/>
            <a:ext cx="7654916" cy="586385"/>
            <a:chOff x="5276957" y="7452272"/>
            <a:chExt cx="7654916" cy="58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6957" y="7452272"/>
              <a:ext cx="7654916" cy="58638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538423" y="7520409"/>
            <a:ext cx="11224312" cy="6692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rgbClr val="2D75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6 Bold" pitchFamily="34" charset="0"/>
              </a:rPr>
              <a:t>유저들간의 소통에 초점을 맞춘 핵심 기능 구축</a:t>
            </a:r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543800" y="3198234"/>
            <a:ext cx="3213482" cy="3213482"/>
            <a:chOff x="10009576" y="3167519"/>
            <a:chExt cx="3213482" cy="32134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9576" y="3167519"/>
              <a:ext cx="3213482" cy="321348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78424" y="4361651"/>
            <a:ext cx="1685076" cy="1771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라디오</a:t>
            </a:r>
          </a:p>
          <a:p>
            <a:pPr algn="ctr"/>
            <a:r>
              <a:rPr lang="en-US" sz="3600" kern="0" spc="-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기능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6880" y="3198234"/>
            <a:ext cx="3213482" cy="3213482"/>
            <a:chOff x="5062656" y="3167519"/>
            <a:chExt cx="3213482" cy="32134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062656" y="3167519"/>
              <a:ext cx="3213482" cy="3213482"/>
              <a:chOff x="5062656" y="3167519"/>
              <a:chExt cx="3213482" cy="321348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62656" y="3167519"/>
                <a:ext cx="3213482" cy="3213482"/>
              </a:xfrm>
              <a:prstGeom prst="rect">
                <a:avLst/>
              </a:prstGeom>
            </p:spPr>
          </p:pic>
        </p:grpSp>
        <p:sp>
          <p:nvSpPr>
            <p:cNvPr id="15" name="Object 15"/>
            <p:cNvSpPr txBox="1"/>
            <p:nvPr/>
          </p:nvSpPr>
          <p:spPr>
            <a:xfrm>
              <a:off x="5181600" y="4330936"/>
              <a:ext cx="2874642" cy="17719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여기어때 잘난체 OTF" pitchFamily="34" charset="0"/>
                </a:rPr>
                <a:t>우편함</a:t>
              </a:r>
            </a:p>
            <a:p>
              <a:pPr algn="ctr"/>
              <a:r>
                <a:rPr lang="en-US" sz="36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여기어때 잘난체 OTF" pitchFamily="34" charset="0"/>
                </a:rPr>
                <a:t>기능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742441" y="3872393"/>
              <a:ext cx="1762430" cy="6000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01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69326" y="3903108"/>
            <a:ext cx="1762430" cy="6000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02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8585" y="643970"/>
            <a:ext cx="4721408" cy="8587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 smtClean="0">
                <a:solidFill>
                  <a:srgbClr val="2D75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에스코어 드림 5 Medium" pitchFamily="34" charset="0"/>
              </a:rPr>
              <a:t>03 기획 상세 소개</a:t>
            </a:r>
            <a:endParaRPr 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8640" y="1602416"/>
            <a:ext cx="11761534" cy="1210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kern="0" spc="-200" dirty="0" smtClean="0">
                <a:solidFill>
                  <a:srgbClr val="1D5B2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여기어때 잘난체 OTF" pitchFamily="34" charset="0"/>
              </a:rPr>
              <a:t>핵심 기능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497959" y="3198234"/>
            <a:ext cx="3213482" cy="3213482"/>
            <a:chOff x="5062656" y="3167519"/>
            <a:chExt cx="3213482" cy="3213482"/>
          </a:xfrm>
        </p:grpSpPr>
        <p:grpSp>
          <p:nvGrpSpPr>
            <p:cNvPr id="24" name="그룹 1003"/>
            <p:cNvGrpSpPr/>
            <p:nvPr/>
          </p:nvGrpSpPr>
          <p:grpSpPr>
            <a:xfrm>
              <a:off x="5062656" y="3167519"/>
              <a:ext cx="3213482" cy="3213482"/>
              <a:chOff x="5062656" y="3167519"/>
              <a:chExt cx="3213482" cy="3213482"/>
            </a:xfrm>
          </p:grpSpPr>
          <p:pic>
            <p:nvPicPr>
              <p:cNvPr id="27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62656" y="3167519"/>
                <a:ext cx="3213482" cy="3213482"/>
              </a:xfrm>
              <a:prstGeom prst="rect">
                <a:avLst/>
              </a:prstGeom>
            </p:spPr>
          </p:pic>
        </p:grpSp>
        <p:sp>
          <p:nvSpPr>
            <p:cNvPr id="25" name="Object 15"/>
            <p:cNvSpPr txBox="1"/>
            <p:nvPr/>
          </p:nvSpPr>
          <p:spPr>
            <a:xfrm>
              <a:off x="5181600" y="4330936"/>
              <a:ext cx="2874642" cy="17719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36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여기어때 잘난체 OTF" pitchFamily="34" charset="0"/>
                </a:rPr>
                <a:t>화상채팅</a:t>
              </a:r>
              <a:endParaRPr lang="en-US" sz="3600" kern="0" spc="-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endParaRPr>
            </a:p>
            <a:p>
              <a:pPr algn="ctr"/>
              <a:r>
                <a:rPr lang="en-US" sz="36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여기어때 잘난체 OTF" pitchFamily="34" charset="0"/>
                </a:rPr>
                <a:t>기능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6" name="Object 17"/>
            <p:cNvSpPr txBox="1"/>
            <p:nvPr/>
          </p:nvSpPr>
          <p:spPr>
            <a:xfrm>
              <a:off x="5742441" y="3872393"/>
              <a:ext cx="1762430" cy="6000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03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/>
          <p:cNvGrpSpPr/>
          <p:nvPr/>
        </p:nvGrpSpPr>
        <p:grpSpPr>
          <a:xfrm>
            <a:off x="-95238" y="-104762"/>
            <a:ext cx="18476190" cy="10495238"/>
            <a:chOff x="-95238" y="-104762"/>
            <a:chExt cx="18476190" cy="10495238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00" y="1409700"/>
            <a:ext cx="6607471" cy="7162800"/>
          </a:xfrm>
          <a:prstGeom prst="rect">
            <a:avLst/>
          </a:prstGeom>
        </p:spPr>
      </p:pic>
      <p:sp>
        <p:nvSpPr>
          <p:cNvPr id="19" name="Object 20"/>
          <p:cNvSpPr txBox="1"/>
          <p:nvPr/>
        </p:nvSpPr>
        <p:spPr>
          <a:xfrm>
            <a:off x="3238355" y="8733815"/>
            <a:ext cx="3450760" cy="1210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kern="0" spc="-200" dirty="0" smtClean="0">
                <a:solidFill>
                  <a:srgbClr val="1D5B2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여기어때 잘난체 OTF" pitchFamily="34" charset="0"/>
              </a:rPr>
              <a:t>메인 페이지</a:t>
            </a:r>
            <a:endParaRPr lang="en-US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33" y="1232517"/>
            <a:ext cx="6604367" cy="470602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54365" y="316265"/>
            <a:ext cx="1779235" cy="1779235"/>
            <a:chOff x="5062656" y="3167519"/>
            <a:chExt cx="3213482" cy="3213482"/>
          </a:xfrm>
        </p:grpSpPr>
        <p:grpSp>
          <p:nvGrpSpPr>
            <p:cNvPr id="21" name="그룹 1003"/>
            <p:cNvGrpSpPr/>
            <p:nvPr/>
          </p:nvGrpSpPr>
          <p:grpSpPr>
            <a:xfrm>
              <a:off x="5062656" y="3167519"/>
              <a:ext cx="3213482" cy="3213482"/>
              <a:chOff x="5062656" y="3167519"/>
              <a:chExt cx="3213482" cy="3213482"/>
            </a:xfrm>
          </p:grpSpPr>
          <p:pic>
            <p:nvPicPr>
              <p:cNvPr id="24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62656" y="3167519"/>
                <a:ext cx="3213482" cy="3213482"/>
              </a:xfrm>
              <a:prstGeom prst="rect">
                <a:avLst/>
              </a:prstGeom>
            </p:spPr>
          </p:pic>
        </p:grpSp>
        <p:sp>
          <p:nvSpPr>
            <p:cNvPr id="22" name="Object 15"/>
            <p:cNvSpPr txBox="1"/>
            <p:nvPr/>
          </p:nvSpPr>
          <p:spPr>
            <a:xfrm>
              <a:off x="5232074" y="4404588"/>
              <a:ext cx="2874643" cy="17719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4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여기어때 잘난체 OTF" pitchFamily="34" charset="0"/>
                </a:rPr>
                <a:t>우편함</a:t>
              </a:r>
            </a:p>
            <a:p>
              <a:pPr algn="ctr"/>
              <a:r>
                <a:rPr lang="en-US" sz="24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여기어때 잘난체 OTF" pitchFamily="34" charset="0"/>
                </a:rPr>
                <a:t>기능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3" name="Object 17"/>
            <p:cNvSpPr txBox="1"/>
            <p:nvPr/>
          </p:nvSpPr>
          <p:spPr>
            <a:xfrm>
              <a:off x="5825583" y="3716526"/>
              <a:ext cx="1762430" cy="6000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01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25" name="Object 11"/>
          <p:cNvSpPr txBox="1"/>
          <p:nvPr/>
        </p:nvSpPr>
        <p:spPr>
          <a:xfrm>
            <a:off x="9065495" y="6218601"/>
            <a:ext cx="8841505" cy="166809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자신의 고민을 편지 형식으로 </a:t>
            </a:r>
            <a:r>
              <a:rPr lang="en-US" sz="2300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적어서</a:t>
            </a:r>
            <a:r>
              <a:rPr lang="en-US" sz="23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우편함에</a:t>
            </a:r>
            <a:r>
              <a:rPr lang="en-US" sz="23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전달</a:t>
            </a:r>
            <a:endParaRPr lang="en-US" sz="2300" dirty="0" smtClean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불특정</a:t>
            </a:r>
            <a:r>
              <a:rPr lang="en-US" sz="23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다수가 확인 및 </a:t>
            </a:r>
            <a:r>
              <a:rPr lang="en-US" sz="2300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답장</a:t>
            </a:r>
            <a:endParaRPr lang="en-US" sz="2300" dirty="0" smtClean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불건전하거나</a:t>
            </a:r>
            <a:r>
              <a:rPr lang="en-US" sz="23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악의적</a:t>
            </a:r>
            <a:r>
              <a:rPr lang="en-US" sz="23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ko-KR" altLang="en-US" sz="23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답장 </a:t>
            </a:r>
            <a:r>
              <a:rPr lang="en-US" sz="2300" dirty="0" err="1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내용은</a:t>
            </a:r>
            <a:r>
              <a:rPr lang="en-US" sz="23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자연어 처리를 </a:t>
            </a:r>
            <a:r>
              <a:rPr lang="en-US" sz="2300" dirty="0" err="1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활용한</a:t>
            </a:r>
            <a:r>
              <a:rPr lang="en-US" sz="2300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en-US" sz="2300" dirty="0" err="1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필터링</a:t>
            </a:r>
            <a:endParaRPr lang="en-US" sz="23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STT(Speech to Text)</a:t>
            </a:r>
            <a:r>
              <a:rPr lang="ko-KR" altLang="en-US" sz="23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통해 음성으로도 편지 작성 가능</a:t>
            </a:r>
            <a:endParaRPr lang="en-US" sz="2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7144" y="1696670"/>
            <a:ext cx="5734856" cy="2532430"/>
          </a:xfrm>
          <a:prstGeom prst="rect">
            <a:avLst/>
          </a:prstGeom>
          <a:noFill/>
          <a:ln w="92075">
            <a:solidFill>
              <a:srgbClr val="2D75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399605" y="3086100"/>
            <a:ext cx="1277795" cy="0"/>
          </a:xfrm>
          <a:prstGeom prst="straightConnector1">
            <a:avLst/>
          </a:prstGeom>
          <a:ln w="66675">
            <a:solidFill>
              <a:srgbClr val="2D75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02"/>
          <p:cNvGrpSpPr/>
          <p:nvPr/>
        </p:nvGrpSpPr>
        <p:grpSpPr>
          <a:xfrm>
            <a:off x="14840194" y="8343900"/>
            <a:ext cx="2284546" cy="1737010"/>
            <a:chOff x="13817156" y="7210259"/>
            <a:chExt cx="4044893" cy="3075456"/>
          </a:xfrm>
        </p:grpSpPr>
        <p:pic>
          <p:nvPicPr>
            <p:cNvPr id="28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17156" y="7210259"/>
              <a:ext cx="4044893" cy="3075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32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/>
          <p:cNvGrpSpPr/>
          <p:nvPr/>
        </p:nvGrpSpPr>
        <p:grpSpPr>
          <a:xfrm>
            <a:off x="-95238" y="-104762"/>
            <a:ext cx="18476190" cy="10495238"/>
            <a:chOff x="-95238" y="-104762"/>
            <a:chExt cx="18476190" cy="10495238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00" y="1409700"/>
            <a:ext cx="6607471" cy="7162800"/>
          </a:xfrm>
          <a:prstGeom prst="rect">
            <a:avLst/>
          </a:prstGeom>
        </p:spPr>
      </p:pic>
      <p:sp>
        <p:nvSpPr>
          <p:cNvPr id="19" name="Object 20"/>
          <p:cNvSpPr txBox="1"/>
          <p:nvPr/>
        </p:nvSpPr>
        <p:spPr>
          <a:xfrm>
            <a:off x="3238355" y="8733815"/>
            <a:ext cx="3450760" cy="1210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kern="0" spc="-200" dirty="0" smtClean="0">
                <a:solidFill>
                  <a:srgbClr val="1D5B2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여기어때 잘난체 OTF" pitchFamily="34" charset="0"/>
              </a:rPr>
              <a:t>메인 페이지</a:t>
            </a:r>
            <a:endParaRPr lang="en-US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7144" y="6116270"/>
            <a:ext cx="5734856" cy="2532430"/>
          </a:xfrm>
          <a:prstGeom prst="rect">
            <a:avLst/>
          </a:prstGeom>
          <a:noFill/>
          <a:ln w="92075">
            <a:solidFill>
              <a:srgbClr val="2D75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112" y="335635"/>
            <a:ext cx="1779235" cy="1779235"/>
          </a:xfrm>
          <a:prstGeom prst="rect">
            <a:avLst/>
          </a:prstGeom>
        </p:spPr>
      </p:pic>
      <p:sp>
        <p:nvSpPr>
          <p:cNvPr id="22" name="Object 15"/>
          <p:cNvSpPr txBox="1"/>
          <p:nvPr/>
        </p:nvSpPr>
        <p:spPr>
          <a:xfrm>
            <a:off x="448168" y="1001203"/>
            <a:ext cx="1591627" cy="9811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-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라디오</a:t>
            </a:r>
            <a:endParaRPr lang="en-US" sz="2400" kern="0" spc="-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  <a:cs typeface="여기어때 잘난체 OTF" pitchFamily="34" charset="0"/>
            </a:endParaRPr>
          </a:p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기능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776781" y="620238"/>
            <a:ext cx="975819" cy="33226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02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45471" y="1836875"/>
            <a:ext cx="1350129" cy="553941"/>
          </a:xfrm>
          <a:prstGeom prst="rect">
            <a:avLst/>
          </a:prstGeom>
          <a:noFill/>
          <a:ln w="92075">
            <a:solidFill>
              <a:srgbClr val="2D75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Amazon.com: AM FM Portable Radio Battery Operated Radio by 4X D Cell  Batteries Or AC Power Transistor Radio with and Big Speaker, Standard  Earphone Jack, High/Low Tone Mode, Large Knob: Electro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00" y="7962900"/>
            <a:ext cx="1905000" cy="193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11"/>
          <p:cNvSpPr txBox="1"/>
          <p:nvPr/>
        </p:nvSpPr>
        <p:spPr>
          <a:xfrm>
            <a:off x="9479303" y="3009900"/>
            <a:ext cx="8534400" cy="3124200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고민 사연 또는 우수 답장 소개</a:t>
            </a:r>
            <a:endParaRPr lang="en-US" altLang="ko-KR" sz="2800" dirty="0" smtClean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좋아요</a:t>
            </a:r>
            <a:r>
              <a:rPr lang="en-US" altLang="ko-KR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공감</a:t>
            </a:r>
            <a:r>
              <a:rPr lang="en-US" altLang="ko-KR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답변을 많이 받은 기준으로 선정</a:t>
            </a:r>
            <a:endParaRPr lang="en-US" altLang="ko-KR" sz="28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TTS(Text to Speech)</a:t>
            </a:r>
            <a:r>
              <a:rPr lang="ko-KR" altLang="en-US" sz="28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통해 사연 소개</a:t>
            </a:r>
            <a:endParaRPr lang="en-US" altLang="ko-KR" sz="2800" dirty="0" smtClean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실시간 채팅</a:t>
            </a:r>
            <a:r>
              <a:rPr lang="ko-KR" altLang="en-US" sz="28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통한 사용자들간의 소통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04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/>
          <p:cNvGrpSpPr/>
          <p:nvPr/>
        </p:nvGrpSpPr>
        <p:grpSpPr>
          <a:xfrm>
            <a:off x="-95238" y="-104762"/>
            <a:ext cx="18476190" cy="10495238"/>
            <a:chOff x="-95238" y="-104762"/>
            <a:chExt cx="18476190" cy="10495238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00" y="1409700"/>
            <a:ext cx="6607471" cy="7162800"/>
          </a:xfrm>
          <a:prstGeom prst="rect">
            <a:avLst/>
          </a:prstGeom>
        </p:spPr>
      </p:pic>
      <p:sp>
        <p:nvSpPr>
          <p:cNvPr id="19" name="Object 20"/>
          <p:cNvSpPr txBox="1"/>
          <p:nvPr/>
        </p:nvSpPr>
        <p:spPr>
          <a:xfrm>
            <a:off x="3238355" y="8733815"/>
            <a:ext cx="3450760" cy="12102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kern="0" spc="-200" dirty="0" smtClean="0">
                <a:solidFill>
                  <a:srgbClr val="1D5B2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여기어때 잘난체 OTF" pitchFamily="34" charset="0"/>
              </a:rPr>
              <a:t>메인 페이지</a:t>
            </a:r>
            <a:endParaRPr lang="en-US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54365" y="316265"/>
            <a:ext cx="1779235" cy="1779235"/>
            <a:chOff x="5062656" y="3167519"/>
            <a:chExt cx="3213482" cy="3213482"/>
          </a:xfrm>
        </p:grpSpPr>
        <p:grpSp>
          <p:nvGrpSpPr>
            <p:cNvPr id="21" name="그룹 1003"/>
            <p:cNvGrpSpPr/>
            <p:nvPr/>
          </p:nvGrpSpPr>
          <p:grpSpPr>
            <a:xfrm>
              <a:off x="5062656" y="3167519"/>
              <a:ext cx="3213482" cy="3213482"/>
              <a:chOff x="5062656" y="3167519"/>
              <a:chExt cx="3213482" cy="3213482"/>
            </a:xfrm>
          </p:grpSpPr>
          <p:pic>
            <p:nvPicPr>
              <p:cNvPr id="24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62656" y="3167519"/>
                <a:ext cx="3213482" cy="3213482"/>
              </a:xfrm>
              <a:prstGeom prst="rect">
                <a:avLst/>
              </a:prstGeom>
            </p:spPr>
          </p:pic>
        </p:grpSp>
        <p:sp>
          <p:nvSpPr>
            <p:cNvPr id="22" name="Object 15"/>
            <p:cNvSpPr txBox="1"/>
            <p:nvPr/>
          </p:nvSpPr>
          <p:spPr>
            <a:xfrm>
              <a:off x="5232074" y="4404588"/>
              <a:ext cx="2874643" cy="17719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24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여기어때 잘난체 OTF" pitchFamily="34" charset="0"/>
                </a:rPr>
                <a:t>화상채팅</a:t>
              </a:r>
              <a:endParaRPr lang="en-US" sz="2400" kern="0" spc="-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endParaRPr>
            </a:p>
            <a:p>
              <a:pPr algn="ctr"/>
              <a:r>
                <a:rPr lang="en-US" sz="2400" kern="0" spc="-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여기어때 잘난체 OTF" pitchFamily="34" charset="0"/>
                </a:rPr>
                <a:t>기능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3" name="Object 17"/>
            <p:cNvSpPr txBox="1"/>
            <p:nvPr/>
          </p:nvSpPr>
          <p:spPr>
            <a:xfrm>
              <a:off x="5825583" y="3716526"/>
              <a:ext cx="1762430" cy="60009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03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25" name="Object 11"/>
          <p:cNvSpPr txBox="1"/>
          <p:nvPr/>
        </p:nvSpPr>
        <p:spPr>
          <a:xfrm>
            <a:off x="9296400" y="6142401"/>
            <a:ext cx="8841505" cy="166809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5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서로의 이야기를 나누며 소통할 수 있는 공간</a:t>
            </a:r>
            <a:endParaRPr lang="en-US" altLang="ko-KR" sz="2500" dirty="0" smtClean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5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en-US" altLang="ko-KR" sz="2500" dirty="0" err="1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WebRTC</a:t>
            </a:r>
            <a:r>
              <a:rPr lang="ko-KR" altLang="en-US" sz="2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를 이용한 화상채팅 구현</a:t>
            </a:r>
            <a:endParaRPr lang="en-US" altLang="ko-KR" sz="25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5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en-US" altLang="ko-KR" sz="2500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Face </a:t>
            </a:r>
            <a:r>
              <a:rPr lang="en-US" altLang="ko-KR" sz="25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Mask</a:t>
            </a:r>
            <a:r>
              <a:rPr lang="ko-KR" altLang="en-US" sz="25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en-US" altLang="ko-KR" sz="2500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Detection</a:t>
            </a:r>
            <a:r>
              <a:rPr lang="en-US" altLang="ko-KR" sz="25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 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및 </a:t>
            </a:r>
            <a:r>
              <a:rPr lang="ko-KR" altLang="en-US" sz="2500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음성 변조 </a:t>
            </a:r>
            <a:r>
              <a:rPr lang="ko-KR" altLang="en-US" sz="25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통한 익명성 </a:t>
            </a:r>
            <a:r>
              <a:rPr lang="ko-KR" altLang="en-US" sz="2500" dirty="0" smtClean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 CJK KR Regular" pitchFamily="34" charset="0"/>
              </a:rPr>
              <a:t>보장</a:t>
            </a:r>
            <a:endParaRPr lang="en-US" altLang="ko-KR" sz="2500" dirty="0" smtClean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oto Sans CJK KR Regular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5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oto Sans CJK KR Regular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4749" y="3906470"/>
            <a:ext cx="5734856" cy="2532430"/>
          </a:xfrm>
          <a:prstGeom prst="rect">
            <a:avLst/>
          </a:prstGeom>
          <a:noFill/>
          <a:ln w="92075">
            <a:solidFill>
              <a:srgbClr val="2D753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817" y="8088923"/>
            <a:ext cx="2806641" cy="20104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919116"/>
            <a:ext cx="6725866" cy="4781037"/>
          </a:xfrm>
          <a:prstGeom prst="rect">
            <a:avLst/>
          </a:prstGeom>
        </p:spPr>
      </p:pic>
      <p:cxnSp>
        <p:nvCxnSpPr>
          <p:cNvPr id="8" name="꺾인 연결선 7"/>
          <p:cNvCxnSpPr>
            <a:stCxn id="4" idx="3"/>
            <a:endCxn id="6" idx="1"/>
          </p:cNvCxnSpPr>
          <p:nvPr/>
        </p:nvCxnSpPr>
        <p:spPr>
          <a:xfrm flipV="1">
            <a:off x="8399605" y="3309635"/>
            <a:ext cx="1353995" cy="1863050"/>
          </a:xfrm>
          <a:prstGeom prst="bentConnector3">
            <a:avLst/>
          </a:prstGeom>
          <a:ln w="69850">
            <a:solidFill>
              <a:srgbClr val="2D75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7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/>
          <p:cNvGrpSpPr/>
          <p:nvPr/>
        </p:nvGrpSpPr>
        <p:grpSpPr>
          <a:xfrm>
            <a:off x="0" y="0"/>
            <a:ext cx="18288000" cy="10287000"/>
            <a:chOff x="-95238" y="-104762"/>
            <a:chExt cx="18476190" cy="10495238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848" y="2624150"/>
            <a:ext cx="4953000" cy="30201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6667500"/>
            <a:ext cx="5598883" cy="280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010"/>
            <a:ext cx="5104857" cy="3586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676900"/>
            <a:ext cx="5324475" cy="3533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83" y="4844172"/>
            <a:ext cx="4978708" cy="3313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37" y="795350"/>
            <a:ext cx="5491763" cy="3657600"/>
          </a:xfrm>
          <a:prstGeom prst="rect">
            <a:avLst/>
          </a:prstGeom>
        </p:spPr>
      </p:pic>
      <p:sp>
        <p:nvSpPr>
          <p:cNvPr id="19" name="직사각형 2"/>
          <p:cNvSpPr/>
          <p:nvPr/>
        </p:nvSpPr>
        <p:spPr>
          <a:xfrm>
            <a:off x="-142875" y="1959234"/>
            <a:ext cx="15167136" cy="8327766"/>
          </a:xfrm>
          <a:custGeom>
            <a:avLst/>
            <a:gdLst>
              <a:gd name="connsiteX0" fmla="*/ 0 w 10016174"/>
              <a:gd name="connsiteY0" fmla="*/ 0 h 5363029"/>
              <a:gd name="connsiteX1" fmla="*/ 10016174 w 10016174"/>
              <a:gd name="connsiteY1" fmla="*/ 0 h 5363029"/>
              <a:gd name="connsiteX2" fmla="*/ 10016174 w 10016174"/>
              <a:gd name="connsiteY2" fmla="*/ 5363029 h 5363029"/>
              <a:gd name="connsiteX3" fmla="*/ 0 w 10016174"/>
              <a:gd name="connsiteY3" fmla="*/ 5363029 h 5363029"/>
              <a:gd name="connsiteX4" fmla="*/ 0 w 10016174"/>
              <a:gd name="connsiteY4" fmla="*/ 0 h 5363029"/>
              <a:gd name="connsiteX0" fmla="*/ 28575 w 10016174"/>
              <a:gd name="connsiteY0" fmla="*/ 981075 h 5363029"/>
              <a:gd name="connsiteX1" fmla="*/ 10016174 w 10016174"/>
              <a:gd name="connsiteY1" fmla="*/ 0 h 5363029"/>
              <a:gd name="connsiteX2" fmla="*/ 10016174 w 10016174"/>
              <a:gd name="connsiteY2" fmla="*/ 5363029 h 5363029"/>
              <a:gd name="connsiteX3" fmla="*/ 0 w 10016174"/>
              <a:gd name="connsiteY3" fmla="*/ 5363029 h 5363029"/>
              <a:gd name="connsiteX4" fmla="*/ 28575 w 10016174"/>
              <a:gd name="connsiteY4" fmla="*/ 981075 h 5363029"/>
              <a:gd name="connsiteX0" fmla="*/ 28575 w 10016174"/>
              <a:gd name="connsiteY0" fmla="*/ 981075 h 5363029"/>
              <a:gd name="connsiteX1" fmla="*/ 10016174 w 10016174"/>
              <a:gd name="connsiteY1" fmla="*/ 0 h 5363029"/>
              <a:gd name="connsiteX2" fmla="*/ 10016174 w 10016174"/>
              <a:gd name="connsiteY2" fmla="*/ 5363029 h 5363029"/>
              <a:gd name="connsiteX3" fmla="*/ 0 w 10016174"/>
              <a:gd name="connsiteY3" fmla="*/ 5363029 h 5363029"/>
              <a:gd name="connsiteX4" fmla="*/ 28575 w 10016174"/>
              <a:gd name="connsiteY4" fmla="*/ 981075 h 5363029"/>
              <a:gd name="connsiteX0" fmla="*/ 28575 w 10016174"/>
              <a:gd name="connsiteY0" fmla="*/ 1169890 h 5551844"/>
              <a:gd name="connsiteX1" fmla="*/ 10016174 w 10016174"/>
              <a:gd name="connsiteY1" fmla="*/ 188815 h 5551844"/>
              <a:gd name="connsiteX2" fmla="*/ 10016174 w 10016174"/>
              <a:gd name="connsiteY2" fmla="*/ 5551844 h 5551844"/>
              <a:gd name="connsiteX3" fmla="*/ 0 w 10016174"/>
              <a:gd name="connsiteY3" fmla="*/ 5551844 h 5551844"/>
              <a:gd name="connsiteX4" fmla="*/ 28575 w 10016174"/>
              <a:gd name="connsiteY4" fmla="*/ 1169890 h 5551844"/>
              <a:gd name="connsiteX0" fmla="*/ 28575 w 10016174"/>
              <a:gd name="connsiteY0" fmla="*/ 1169890 h 5551844"/>
              <a:gd name="connsiteX1" fmla="*/ 10016174 w 10016174"/>
              <a:gd name="connsiteY1" fmla="*/ 188815 h 5551844"/>
              <a:gd name="connsiteX2" fmla="*/ 10016174 w 10016174"/>
              <a:gd name="connsiteY2" fmla="*/ 5551844 h 5551844"/>
              <a:gd name="connsiteX3" fmla="*/ 0 w 10016174"/>
              <a:gd name="connsiteY3" fmla="*/ 5551844 h 5551844"/>
              <a:gd name="connsiteX4" fmla="*/ 28575 w 10016174"/>
              <a:gd name="connsiteY4" fmla="*/ 1169890 h 5551844"/>
              <a:gd name="connsiteX0" fmla="*/ 28575 w 10016174"/>
              <a:gd name="connsiteY0" fmla="*/ 1169890 h 5551844"/>
              <a:gd name="connsiteX1" fmla="*/ 10016174 w 10016174"/>
              <a:gd name="connsiteY1" fmla="*/ 188815 h 5551844"/>
              <a:gd name="connsiteX2" fmla="*/ 10016174 w 10016174"/>
              <a:gd name="connsiteY2" fmla="*/ 5551844 h 5551844"/>
              <a:gd name="connsiteX3" fmla="*/ 0 w 10016174"/>
              <a:gd name="connsiteY3" fmla="*/ 5551844 h 5551844"/>
              <a:gd name="connsiteX4" fmla="*/ 28575 w 10016174"/>
              <a:gd name="connsiteY4" fmla="*/ 1169890 h 5551844"/>
              <a:gd name="connsiteX0" fmla="*/ 28575 w 10016174"/>
              <a:gd name="connsiteY0" fmla="*/ 1169890 h 5551844"/>
              <a:gd name="connsiteX1" fmla="*/ 10016174 w 10016174"/>
              <a:gd name="connsiteY1" fmla="*/ 188815 h 5551844"/>
              <a:gd name="connsiteX2" fmla="*/ 10016174 w 10016174"/>
              <a:gd name="connsiteY2" fmla="*/ 5551844 h 5551844"/>
              <a:gd name="connsiteX3" fmla="*/ 0 w 10016174"/>
              <a:gd name="connsiteY3" fmla="*/ 5551844 h 5551844"/>
              <a:gd name="connsiteX4" fmla="*/ 28575 w 10016174"/>
              <a:gd name="connsiteY4" fmla="*/ 1169890 h 555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6174" h="5551844">
                <a:moveTo>
                  <a:pt x="28575" y="1169890"/>
                </a:moveTo>
                <a:cubicBezTo>
                  <a:pt x="3376825" y="-300135"/>
                  <a:pt x="6629824" y="-65185"/>
                  <a:pt x="10016174" y="188815"/>
                </a:cubicBezTo>
                <a:lnTo>
                  <a:pt x="10016174" y="5551844"/>
                </a:lnTo>
                <a:cubicBezTo>
                  <a:pt x="6706024" y="4866044"/>
                  <a:pt x="3100600" y="4942244"/>
                  <a:pt x="0" y="5551844"/>
                </a:cubicBezTo>
                <a:lnTo>
                  <a:pt x="28575" y="1169890"/>
                </a:lnTo>
                <a:close/>
              </a:path>
            </a:pathLst>
          </a:custGeom>
          <a:solidFill>
            <a:schemeClr val="bg1"/>
          </a:solidFill>
          <a:ln w="133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66000"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 smtClean="0">
              <a:solidFill>
                <a:srgbClr val="3F9F4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900" b="1" i="1" kern="0" dirty="0" err="1" smtClean="0">
                <a:solidFill>
                  <a:srgbClr val="3F9F47"/>
                </a:solidFill>
                <a:latin typeface="여기어때 잘난체"/>
                <a:ea typeface="나눔고딕 ExtraBold" panose="020D0904000000000000" pitchFamily="50" charset="-127"/>
              </a:rPr>
              <a:t>한사랑</a:t>
            </a:r>
            <a:r>
              <a:rPr lang="ko-KR" altLang="en-US" sz="11900" b="1" i="1" kern="0" dirty="0" smtClean="0">
                <a:solidFill>
                  <a:srgbClr val="3F9F47"/>
                </a:solidFill>
                <a:latin typeface="여기어때 잘난체"/>
                <a:ea typeface="나눔고딕 ExtraBold" panose="020D0904000000000000" pitchFamily="50" charset="-127"/>
              </a:rPr>
              <a:t> </a:t>
            </a:r>
            <a:r>
              <a:rPr lang="ko-KR" altLang="en-US" sz="11900" b="1" i="1" kern="0" dirty="0" err="1" smtClean="0">
                <a:solidFill>
                  <a:srgbClr val="3F9F47"/>
                </a:solidFill>
                <a:latin typeface="여기어때 잘난체"/>
                <a:ea typeface="나눔고딕 ExtraBold" panose="020D0904000000000000" pitchFamily="50" charset="-127"/>
              </a:rPr>
              <a:t>수목원</a:t>
            </a:r>
            <a:r>
              <a:rPr lang="en-US" altLang="ko-KR" sz="11900" b="1" i="1" kern="0" dirty="0" smtClean="0">
                <a:solidFill>
                  <a:srgbClr val="3F9F47"/>
                </a:solidFill>
                <a:latin typeface="여기어때 잘난체"/>
                <a:ea typeface="나눔고딕 ExtraBold" panose="020D0904000000000000" pitchFamily="50" charset="-127"/>
              </a:rPr>
              <a:t> </a:t>
            </a:r>
            <a:endParaRPr lang="en-US" altLang="ko-KR" sz="11900" b="1" i="1" kern="0" dirty="0">
              <a:solidFill>
                <a:srgbClr val="3F9F47"/>
              </a:solidFill>
              <a:latin typeface="여기어때 잘난체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6B6EBC-5260-4780-9252-C57AADF91453}"/>
              </a:ext>
            </a:extLst>
          </p:cNvPr>
          <p:cNvGrpSpPr/>
          <p:nvPr/>
        </p:nvGrpSpPr>
        <p:grpSpPr>
          <a:xfrm>
            <a:off x="-2335689" y="2973777"/>
            <a:ext cx="6696608" cy="8426448"/>
            <a:chOff x="8495803" y="8937"/>
            <a:chExt cx="3052360" cy="3840833"/>
          </a:xfrm>
        </p:grpSpPr>
        <p:sp>
          <p:nvSpPr>
            <p:cNvPr id="21" name="자유형: 도형 1">
              <a:extLst>
                <a:ext uri="{FF2B5EF4-FFF2-40B4-BE49-F238E27FC236}">
                  <a16:creationId xmlns:a16="http://schemas.microsoft.com/office/drawing/2014/main" id="{CE0B8359-43F0-4C1A-914E-1035AC193D41}"/>
                </a:ext>
              </a:extLst>
            </p:cNvPr>
            <p:cNvSpPr/>
            <p:nvPr/>
          </p:nvSpPr>
          <p:spPr>
            <a:xfrm>
              <a:off x="8616949" y="95248"/>
              <a:ext cx="2876550" cy="3748262"/>
            </a:xfrm>
            <a:custGeom>
              <a:avLst/>
              <a:gdLst>
                <a:gd name="connsiteX0" fmla="*/ 2432050 w 2876550"/>
                <a:gd name="connsiteY0" fmla="*/ 3746500 h 3746500"/>
                <a:gd name="connsiteX1" fmla="*/ 933450 w 2876550"/>
                <a:gd name="connsiteY1" fmla="*/ 3740150 h 3746500"/>
                <a:gd name="connsiteX2" fmla="*/ 920750 w 2876550"/>
                <a:gd name="connsiteY2" fmla="*/ 3498850 h 3746500"/>
                <a:gd name="connsiteX3" fmla="*/ 615950 w 2876550"/>
                <a:gd name="connsiteY3" fmla="*/ 2901950 h 3746500"/>
                <a:gd name="connsiteX4" fmla="*/ 209550 w 2876550"/>
                <a:gd name="connsiteY4" fmla="*/ 2171700 h 3746500"/>
                <a:gd name="connsiteX5" fmla="*/ 0 w 2876550"/>
                <a:gd name="connsiteY5" fmla="*/ 1892300 h 3746500"/>
                <a:gd name="connsiteX6" fmla="*/ 0 w 2876550"/>
                <a:gd name="connsiteY6" fmla="*/ 1790700 h 3746500"/>
                <a:gd name="connsiteX7" fmla="*/ 209550 w 2876550"/>
                <a:gd name="connsiteY7" fmla="*/ 1676400 h 3746500"/>
                <a:gd name="connsiteX8" fmla="*/ 527050 w 2876550"/>
                <a:gd name="connsiteY8" fmla="*/ 1689100 h 3746500"/>
                <a:gd name="connsiteX9" fmla="*/ 819150 w 2876550"/>
                <a:gd name="connsiteY9" fmla="*/ 1911350 h 3746500"/>
                <a:gd name="connsiteX10" fmla="*/ 908050 w 2876550"/>
                <a:gd name="connsiteY10" fmla="*/ 2063750 h 3746500"/>
                <a:gd name="connsiteX11" fmla="*/ 939800 w 2876550"/>
                <a:gd name="connsiteY11" fmla="*/ 298450 h 3746500"/>
                <a:gd name="connsiteX12" fmla="*/ 1079500 w 2876550"/>
                <a:gd name="connsiteY12" fmla="*/ 152400 h 3746500"/>
                <a:gd name="connsiteX13" fmla="*/ 1346200 w 2876550"/>
                <a:gd name="connsiteY13" fmla="*/ 190500 h 3746500"/>
                <a:gd name="connsiteX14" fmla="*/ 1390650 w 2876550"/>
                <a:gd name="connsiteY14" fmla="*/ 247650 h 3746500"/>
                <a:gd name="connsiteX15" fmla="*/ 1517650 w 2876550"/>
                <a:gd name="connsiteY15" fmla="*/ 6350 h 3746500"/>
                <a:gd name="connsiteX16" fmla="*/ 1670050 w 2876550"/>
                <a:gd name="connsiteY16" fmla="*/ 0 h 3746500"/>
                <a:gd name="connsiteX17" fmla="*/ 1860550 w 2876550"/>
                <a:gd name="connsiteY17" fmla="*/ 69850 h 3746500"/>
                <a:gd name="connsiteX18" fmla="*/ 1917700 w 2876550"/>
                <a:gd name="connsiteY18" fmla="*/ 196850 h 3746500"/>
                <a:gd name="connsiteX19" fmla="*/ 2127250 w 2876550"/>
                <a:gd name="connsiteY19" fmla="*/ 152400 h 3746500"/>
                <a:gd name="connsiteX20" fmla="*/ 2311400 w 2876550"/>
                <a:gd name="connsiteY20" fmla="*/ 228600 h 3746500"/>
                <a:gd name="connsiteX21" fmla="*/ 2368550 w 2876550"/>
                <a:gd name="connsiteY21" fmla="*/ 425450 h 3746500"/>
                <a:gd name="connsiteX22" fmla="*/ 2387600 w 2876550"/>
                <a:gd name="connsiteY22" fmla="*/ 882650 h 3746500"/>
                <a:gd name="connsiteX23" fmla="*/ 2482850 w 2876550"/>
                <a:gd name="connsiteY23" fmla="*/ 806450 h 3746500"/>
                <a:gd name="connsiteX24" fmla="*/ 2647950 w 2876550"/>
                <a:gd name="connsiteY24" fmla="*/ 812800 h 3746500"/>
                <a:gd name="connsiteX25" fmla="*/ 2813050 w 2876550"/>
                <a:gd name="connsiteY25" fmla="*/ 857250 h 3746500"/>
                <a:gd name="connsiteX26" fmla="*/ 2851150 w 2876550"/>
                <a:gd name="connsiteY26" fmla="*/ 1041400 h 3746500"/>
                <a:gd name="connsiteX27" fmla="*/ 2876550 w 2876550"/>
                <a:gd name="connsiteY27" fmla="*/ 1714500 h 3746500"/>
                <a:gd name="connsiteX28" fmla="*/ 2857500 w 2876550"/>
                <a:gd name="connsiteY28" fmla="*/ 2374900 h 3746500"/>
                <a:gd name="connsiteX29" fmla="*/ 2781300 w 2876550"/>
                <a:gd name="connsiteY29" fmla="*/ 2857500 h 3746500"/>
                <a:gd name="connsiteX30" fmla="*/ 2628900 w 2876550"/>
                <a:gd name="connsiteY30" fmla="*/ 3181350 h 3746500"/>
                <a:gd name="connsiteX31" fmla="*/ 2451100 w 2876550"/>
                <a:gd name="connsiteY31" fmla="*/ 3429000 h 3746500"/>
                <a:gd name="connsiteX32" fmla="*/ 2432050 w 2876550"/>
                <a:gd name="connsiteY32" fmla="*/ 3746500 h 3746500"/>
                <a:gd name="connsiteX0" fmla="*/ 2432050 w 2876550"/>
                <a:gd name="connsiteY0" fmla="*/ 3746500 h 5373360"/>
                <a:gd name="connsiteX1" fmla="*/ 953319 w 2876550"/>
                <a:gd name="connsiteY1" fmla="*/ 5373360 h 5373360"/>
                <a:gd name="connsiteX2" fmla="*/ 920750 w 2876550"/>
                <a:gd name="connsiteY2" fmla="*/ 3498850 h 5373360"/>
                <a:gd name="connsiteX3" fmla="*/ 615950 w 2876550"/>
                <a:gd name="connsiteY3" fmla="*/ 2901950 h 5373360"/>
                <a:gd name="connsiteX4" fmla="*/ 209550 w 2876550"/>
                <a:gd name="connsiteY4" fmla="*/ 2171700 h 5373360"/>
                <a:gd name="connsiteX5" fmla="*/ 0 w 2876550"/>
                <a:gd name="connsiteY5" fmla="*/ 1892300 h 5373360"/>
                <a:gd name="connsiteX6" fmla="*/ 0 w 2876550"/>
                <a:gd name="connsiteY6" fmla="*/ 1790700 h 5373360"/>
                <a:gd name="connsiteX7" fmla="*/ 209550 w 2876550"/>
                <a:gd name="connsiteY7" fmla="*/ 1676400 h 5373360"/>
                <a:gd name="connsiteX8" fmla="*/ 527050 w 2876550"/>
                <a:gd name="connsiteY8" fmla="*/ 1689100 h 5373360"/>
                <a:gd name="connsiteX9" fmla="*/ 819150 w 2876550"/>
                <a:gd name="connsiteY9" fmla="*/ 1911350 h 5373360"/>
                <a:gd name="connsiteX10" fmla="*/ 908050 w 2876550"/>
                <a:gd name="connsiteY10" fmla="*/ 2063750 h 5373360"/>
                <a:gd name="connsiteX11" fmla="*/ 939800 w 2876550"/>
                <a:gd name="connsiteY11" fmla="*/ 298450 h 5373360"/>
                <a:gd name="connsiteX12" fmla="*/ 1079500 w 2876550"/>
                <a:gd name="connsiteY12" fmla="*/ 152400 h 5373360"/>
                <a:gd name="connsiteX13" fmla="*/ 1346200 w 2876550"/>
                <a:gd name="connsiteY13" fmla="*/ 190500 h 5373360"/>
                <a:gd name="connsiteX14" fmla="*/ 1390650 w 2876550"/>
                <a:gd name="connsiteY14" fmla="*/ 247650 h 5373360"/>
                <a:gd name="connsiteX15" fmla="*/ 1517650 w 2876550"/>
                <a:gd name="connsiteY15" fmla="*/ 6350 h 5373360"/>
                <a:gd name="connsiteX16" fmla="*/ 1670050 w 2876550"/>
                <a:gd name="connsiteY16" fmla="*/ 0 h 5373360"/>
                <a:gd name="connsiteX17" fmla="*/ 1860550 w 2876550"/>
                <a:gd name="connsiteY17" fmla="*/ 69850 h 5373360"/>
                <a:gd name="connsiteX18" fmla="*/ 1917700 w 2876550"/>
                <a:gd name="connsiteY18" fmla="*/ 196850 h 5373360"/>
                <a:gd name="connsiteX19" fmla="*/ 2127250 w 2876550"/>
                <a:gd name="connsiteY19" fmla="*/ 152400 h 5373360"/>
                <a:gd name="connsiteX20" fmla="*/ 2311400 w 2876550"/>
                <a:gd name="connsiteY20" fmla="*/ 228600 h 5373360"/>
                <a:gd name="connsiteX21" fmla="*/ 2368550 w 2876550"/>
                <a:gd name="connsiteY21" fmla="*/ 425450 h 5373360"/>
                <a:gd name="connsiteX22" fmla="*/ 2387600 w 2876550"/>
                <a:gd name="connsiteY22" fmla="*/ 882650 h 5373360"/>
                <a:gd name="connsiteX23" fmla="*/ 2482850 w 2876550"/>
                <a:gd name="connsiteY23" fmla="*/ 806450 h 5373360"/>
                <a:gd name="connsiteX24" fmla="*/ 2647950 w 2876550"/>
                <a:gd name="connsiteY24" fmla="*/ 812800 h 5373360"/>
                <a:gd name="connsiteX25" fmla="*/ 2813050 w 2876550"/>
                <a:gd name="connsiteY25" fmla="*/ 857250 h 5373360"/>
                <a:gd name="connsiteX26" fmla="*/ 2851150 w 2876550"/>
                <a:gd name="connsiteY26" fmla="*/ 1041400 h 5373360"/>
                <a:gd name="connsiteX27" fmla="*/ 2876550 w 2876550"/>
                <a:gd name="connsiteY27" fmla="*/ 1714500 h 5373360"/>
                <a:gd name="connsiteX28" fmla="*/ 2857500 w 2876550"/>
                <a:gd name="connsiteY28" fmla="*/ 2374900 h 5373360"/>
                <a:gd name="connsiteX29" fmla="*/ 2781300 w 2876550"/>
                <a:gd name="connsiteY29" fmla="*/ 2857500 h 5373360"/>
                <a:gd name="connsiteX30" fmla="*/ 2628900 w 2876550"/>
                <a:gd name="connsiteY30" fmla="*/ 3181350 h 5373360"/>
                <a:gd name="connsiteX31" fmla="*/ 2451100 w 2876550"/>
                <a:gd name="connsiteY31" fmla="*/ 3429000 h 5373360"/>
                <a:gd name="connsiteX32" fmla="*/ 2432050 w 2876550"/>
                <a:gd name="connsiteY32" fmla="*/ 3746500 h 5373360"/>
                <a:gd name="connsiteX0" fmla="*/ 2436698 w 2876550"/>
                <a:gd name="connsiteY0" fmla="*/ 5531348 h 5531348"/>
                <a:gd name="connsiteX1" fmla="*/ 953319 w 2876550"/>
                <a:gd name="connsiteY1" fmla="*/ 5373360 h 5531348"/>
                <a:gd name="connsiteX2" fmla="*/ 920750 w 2876550"/>
                <a:gd name="connsiteY2" fmla="*/ 3498850 h 5531348"/>
                <a:gd name="connsiteX3" fmla="*/ 615950 w 2876550"/>
                <a:gd name="connsiteY3" fmla="*/ 2901950 h 5531348"/>
                <a:gd name="connsiteX4" fmla="*/ 209550 w 2876550"/>
                <a:gd name="connsiteY4" fmla="*/ 2171700 h 5531348"/>
                <a:gd name="connsiteX5" fmla="*/ 0 w 2876550"/>
                <a:gd name="connsiteY5" fmla="*/ 1892300 h 5531348"/>
                <a:gd name="connsiteX6" fmla="*/ 0 w 2876550"/>
                <a:gd name="connsiteY6" fmla="*/ 1790700 h 5531348"/>
                <a:gd name="connsiteX7" fmla="*/ 209550 w 2876550"/>
                <a:gd name="connsiteY7" fmla="*/ 1676400 h 5531348"/>
                <a:gd name="connsiteX8" fmla="*/ 527050 w 2876550"/>
                <a:gd name="connsiteY8" fmla="*/ 1689100 h 5531348"/>
                <a:gd name="connsiteX9" fmla="*/ 819150 w 2876550"/>
                <a:gd name="connsiteY9" fmla="*/ 1911350 h 5531348"/>
                <a:gd name="connsiteX10" fmla="*/ 908050 w 2876550"/>
                <a:gd name="connsiteY10" fmla="*/ 2063750 h 5531348"/>
                <a:gd name="connsiteX11" fmla="*/ 939800 w 2876550"/>
                <a:gd name="connsiteY11" fmla="*/ 298450 h 5531348"/>
                <a:gd name="connsiteX12" fmla="*/ 1079500 w 2876550"/>
                <a:gd name="connsiteY12" fmla="*/ 152400 h 5531348"/>
                <a:gd name="connsiteX13" fmla="*/ 1346200 w 2876550"/>
                <a:gd name="connsiteY13" fmla="*/ 190500 h 5531348"/>
                <a:gd name="connsiteX14" fmla="*/ 1390650 w 2876550"/>
                <a:gd name="connsiteY14" fmla="*/ 247650 h 5531348"/>
                <a:gd name="connsiteX15" fmla="*/ 1517650 w 2876550"/>
                <a:gd name="connsiteY15" fmla="*/ 6350 h 5531348"/>
                <a:gd name="connsiteX16" fmla="*/ 1670050 w 2876550"/>
                <a:gd name="connsiteY16" fmla="*/ 0 h 5531348"/>
                <a:gd name="connsiteX17" fmla="*/ 1860550 w 2876550"/>
                <a:gd name="connsiteY17" fmla="*/ 69850 h 5531348"/>
                <a:gd name="connsiteX18" fmla="*/ 1917700 w 2876550"/>
                <a:gd name="connsiteY18" fmla="*/ 196850 h 5531348"/>
                <a:gd name="connsiteX19" fmla="*/ 2127250 w 2876550"/>
                <a:gd name="connsiteY19" fmla="*/ 152400 h 5531348"/>
                <a:gd name="connsiteX20" fmla="*/ 2311400 w 2876550"/>
                <a:gd name="connsiteY20" fmla="*/ 228600 h 5531348"/>
                <a:gd name="connsiteX21" fmla="*/ 2368550 w 2876550"/>
                <a:gd name="connsiteY21" fmla="*/ 425450 h 5531348"/>
                <a:gd name="connsiteX22" fmla="*/ 2387600 w 2876550"/>
                <a:gd name="connsiteY22" fmla="*/ 882650 h 5531348"/>
                <a:gd name="connsiteX23" fmla="*/ 2482850 w 2876550"/>
                <a:gd name="connsiteY23" fmla="*/ 806450 h 5531348"/>
                <a:gd name="connsiteX24" fmla="*/ 2647950 w 2876550"/>
                <a:gd name="connsiteY24" fmla="*/ 812800 h 5531348"/>
                <a:gd name="connsiteX25" fmla="*/ 2813050 w 2876550"/>
                <a:gd name="connsiteY25" fmla="*/ 857250 h 5531348"/>
                <a:gd name="connsiteX26" fmla="*/ 2851150 w 2876550"/>
                <a:gd name="connsiteY26" fmla="*/ 1041400 h 5531348"/>
                <a:gd name="connsiteX27" fmla="*/ 2876550 w 2876550"/>
                <a:gd name="connsiteY27" fmla="*/ 1714500 h 5531348"/>
                <a:gd name="connsiteX28" fmla="*/ 2857500 w 2876550"/>
                <a:gd name="connsiteY28" fmla="*/ 2374900 h 5531348"/>
                <a:gd name="connsiteX29" fmla="*/ 2781300 w 2876550"/>
                <a:gd name="connsiteY29" fmla="*/ 2857500 h 5531348"/>
                <a:gd name="connsiteX30" fmla="*/ 2628900 w 2876550"/>
                <a:gd name="connsiteY30" fmla="*/ 3181350 h 5531348"/>
                <a:gd name="connsiteX31" fmla="*/ 2451100 w 2876550"/>
                <a:gd name="connsiteY31" fmla="*/ 3429000 h 5531348"/>
                <a:gd name="connsiteX32" fmla="*/ 2436698 w 2876550"/>
                <a:gd name="connsiteY32" fmla="*/ 5531348 h 5531348"/>
                <a:gd name="connsiteX0" fmla="*/ 2436698 w 2876550"/>
                <a:gd name="connsiteY0" fmla="*/ 5531348 h 5531348"/>
                <a:gd name="connsiteX1" fmla="*/ 935917 w 2876550"/>
                <a:gd name="connsiteY1" fmla="*/ 3734655 h 5531348"/>
                <a:gd name="connsiteX2" fmla="*/ 920750 w 2876550"/>
                <a:gd name="connsiteY2" fmla="*/ 3498850 h 5531348"/>
                <a:gd name="connsiteX3" fmla="*/ 615950 w 2876550"/>
                <a:gd name="connsiteY3" fmla="*/ 2901950 h 5531348"/>
                <a:gd name="connsiteX4" fmla="*/ 209550 w 2876550"/>
                <a:gd name="connsiteY4" fmla="*/ 2171700 h 5531348"/>
                <a:gd name="connsiteX5" fmla="*/ 0 w 2876550"/>
                <a:gd name="connsiteY5" fmla="*/ 1892300 h 5531348"/>
                <a:gd name="connsiteX6" fmla="*/ 0 w 2876550"/>
                <a:gd name="connsiteY6" fmla="*/ 1790700 h 5531348"/>
                <a:gd name="connsiteX7" fmla="*/ 209550 w 2876550"/>
                <a:gd name="connsiteY7" fmla="*/ 1676400 h 5531348"/>
                <a:gd name="connsiteX8" fmla="*/ 527050 w 2876550"/>
                <a:gd name="connsiteY8" fmla="*/ 1689100 h 5531348"/>
                <a:gd name="connsiteX9" fmla="*/ 819150 w 2876550"/>
                <a:gd name="connsiteY9" fmla="*/ 1911350 h 5531348"/>
                <a:gd name="connsiteX10" fmla="*/ 908050 w 2876550"/>
                <a:gd name="connsiteY10" fmla="*/ 2063750 h 5531348"/>
                <a:gd name="connsiteX11" fmla="*/ 939800 w 2876550"/>
                <a:gd name="connsiteY11" fmla="*/ 298450 h 5531348"/>
                <a:gd name="connsiteX12" fmla="*/ 1079500 w 2876550"/>
                <a:gd name="connsiteY12" fmla="*/ 152400 h 5531348"/>
                <a:gd name="connsiteX13" fmla="*/ 1346200 w 2876550"/>
                <a:gd name="connsiteY13" fmla="*/ 190500 h 5531348"/>
                <a:gd name="connsiteX14" fmla="*/ 1390650 w 2876550"/>
                <a:gd name="connsiteY14" fmla="*/ 247650 h 5531348"/>
                <a:gd name="connsiteX15" fmla="*/ 1517650 w 2876550"/>
                <a:gd name="connsiteY15" fmla="*/ 6350 h 5531348"/>
                <a:gd name="connsiteX16" fmla="*/ 1670050 w 2876550"/>
                <a:gd name="connsiteY16" fmla="*/ 0 h 5531348"/>
                <a:gd name="connsiteX17" fmla="*/ 1860550 w 2876550"/>
                <a:gd name="connsiteY17" fmla="*/ 69850 h 5531348"/>
                <a:gd name="connsiteX18" fmla="*/ 1917700 w 2876550"/>
                <a:gd name="connsiteY18" fmla="*/ 196850 h 5531348"/>
                <a:gd name="connsiteX19" fmla="*/ 2127250 w 2876550"/>
                <a:gd name="connsiteY19" fmla="*/ 152400 h 5531348"/>
                <a:gd name="connsiteX20" fmla="*/ 2311400 w 2876550"/>
                <a:gd name="connsiteY20" fmla="*/ 228600 h 5531348"/>
                <a:gd name="connsiteX21" fmla="*/ 2368550 w 2876550"/>
                <a:gd name="connsiteY21" fmla="*/ 425450 h 5531348"/>
                <a:gd name="connsiteX22" fmla="*/ 2387600 w 2876550"/>
                <a:gd name="connsiteY22" fmla="*/ 882650 h 5531348"/>
                <a:gd name="connsiteX23" fmla="*/ 2482850 w 2876550"/>
                <a:gd name="connsiteY23" fmla="*/ 806450 h 5531348"/>
                <a:gd name="connsiteX24" fmla="*/ 2647950 w 2876550"/>
                <a:gd name="connsiteY24" fmla="*/ 812800 h 5531348"/>
                <a:gd name="connsiteX25" fmla="*/ 2813050 w 2876550"/>
                <a:gd name="connsiteY25" fmla="*/ 857250 h 5531348"/>
                <a:gd name="connsiteX26" fmla="*/ 2851150 w 2876550"/>
                <a:gd name="connsiteY26" fmla="*/ 1041400 h 5531348"/>
                <a:gd name="connsiteX27" fmla="*/ 2876550 w 2876550"/>
                <a:gd name="connsiteY27" fmla="*/ 1714500 h 5531348"/>
                <a:gd name="connsiteX28" fmla="*/ 2857500 w 2876550"/>
                <a:gd name="connsiteY28" fmla="*/ 2374900 h 5531348"/>
                <a:gd name="connsiteX29" fmla="*/ 2781300 w 2876550"/>
                <a:gd name="connsiteY29" fmla="*/ 2857500 h 5531348"/>
                <a:gd name="connsiteX30" fmla="*/ 2628900 w 2876550"/>
                <a:gd name="connsiteY30" fmla="*/ 3181350 h 5531348"/>
                <a:gd name="connsiteX31" fmla="*/ 2451100 w 2876550"/>
                <a:gd name="connsiteY31" fmla="*/ 3429000 h 5531348"/>
                <a:gd name="connsiteX32" fmla="*/ 2436698 w 2876550"/>
                <a:gd name="connsiteY32" fmla="*/ 5531348 h 5531348"/>
                <a:gd name="connsiteX0" fmla="*/ 2411451 w 2876550"/>
                <a:gd name="connsiteY0" fmla="*/ 3748262 h 3748262"/>
                <a:gd name="connsiteX1" fmla="*/ 935917 w 2876550"/>
                <a:gd name="connsiteY1" fmla="*/ 3734655 h 3748262"/>
                <a:gd name="connsiteX2" fmla="*/ 920750 w 2876550"/>
                <a:gd name="connsiteY2" fmla="*/ 3498850 h 3748262"/>
                <a:gd name="connsiteX3" fmla="*/ 615950 w 2876550"/>
                <a:gd name="connsiteY3" fmla="*/ 2901950 h 3748262"/>
                <a:gd name="connsiteX4" fmla="*/ 209550 w 2876550"/>
                <a:gd name="connsiteY4" fmla="*/ 2171700 h 3748262"/>
                <a:gd name="connsiteX5" fmla="*/ 0 w 2876550"/>
                <a:gd name="connsiteY5" fmla="*/ 1892300 h 3748262"/>
                <a:gd name="connsiteX6" fmla="*/ 0 w 2876550"/>
                <a:gd name="connsiteY6" fmla="*/ 1790700 h 3748262"/>
                <a:gd name="connsiteX7" fmla="*/ 209550 w 2876550"/>
                <a:gd name="connsiteY7" fmla="*/ 1676400 h 3748262"/>
                <a:gd name="connsiteX8" fmla="*/ 527050 w 2876550"/>
                <a:gd name="connsiteY8" fmla="*/ 1689100 h 3748262"/>
                <a:gd name="connsiteX9" fmla="*/ 819150 w 2876550"/>
                <a:gd name="connsiteY9" fmla="*/ 1911350 h 3748262"/>
                <a:gd name="connsiteX10" fmla="*/ 908050 w 2876550"/>
                <a:gd name="connsiteY10" fmla="*/ 2063750 h 3748262"/>
                <a:gd name="connsiteX11" fmla="*/ 939800 w 2876550"/>
                <a:gd name="connsiteY11" fmla="*/ 298450 h 3748262"/>
                <a:gd name="connsiteX12" fmla="*/ 1079500 w 2876550"/>
                <a:gd name="connsiteY12" fmla="*/ 152400 h 3748262"/>
                <a:gd name="connsiteX13" fmla="*/ 1346200 w 2876550"/>
                <a:gd name="connsiteY13" fmla="*/ 190500 h 3748262"/>
                <a:gd name="connsiteX14" fmla="*/ 1390650 w 2876550"/>
                <a:gd name="connsiteY14" fmla="*/ 247650 h 3748262"/>
                <a:gd name="connsiteX15" fmla="*/ 1517650 w 2876550"/>
                <a:gd name="connsiteY15" fmla="*/ 6350 h 3748262"/>
                <a:gd name="connsiteX16" fmla="*/ 1670050 w 2876550"/>
                <a:gd name="connsiteY16" fmla="*/ 0 h 3748262"/>
                <a:gd name="connsiteX17" fmla="*/ 1860550 w 2876550"/>
                <a:gd name="connsiteY17" fmla="*/ 69850 h 3748262"/>
                <a:gd name="connsiteX18" fmla="*/ 1917700 w 2876550"/>
                <a:gd name="connsiteY18" fmla="*/ 196850 h 3748262"/>
                <a:gd name="connsiteX19" fmla="*/ 2127250 w 2876550"/>
                <a:gd name="connsiteY19" fmla="*/ 152400 h 3748262"/>
                <a:gd name="connsiteX20" fmla="*/ 2311400 w 2876550"/>
                <a:gd name="connsiteY20" fmla="*/ 228600 h 3748262"/>
                <a:gd name="connsiteX21" fmla="*/ 2368550 w 2876550"/>
                <a:gd name="connsiteY21" fmla="*/ 425450 h 3748262"/>
                <a:gd name="connsiteX22" fmla="*/ 2387600 w 2876550"/>
                <a:gd name="connsiteY22" fmla="*/ 882650 h 3748262"/>
                <a:gd name="connsiteX23" fmla="*/ 2482850 w 2876550"/>
                <a:gd name="connsiteY23" fmla="*/ 806450 h 3748262"/>
                <a:gd name="connsiteX24" fmla="*/ 2647950 w 2876550"/>
                <a:gd name="connsiteY24" fmla="*/ 812800 h 3748262"/>
                <a:gd name="connsiteX25" fmla="*/ 2813050 w 2876550"/>
                <a:gd name="connsiteY25" fmla="*/ 857250 h 3748262"/>
                <a:gd name="connsiteX26" fmla="*/ 2851150 w 2876550"/>
                <a:gd name="connsiteY26" fmla="*/ 1041400 h 3748262"/>
                <a:gd name="connsiteX27" fmla="*/ 2876550 w 2876550"/>
                <a:gd name="connsiteY27" fmla="*/ 1714500 h 3748262"/>
                <a:gd name="connsiteX28" fmla="*/ 2857500 w 2876550"/>
                <a:gd name="connsiteY28" fmla="*/ 2374900 h 3748262"/>
                <a:gd name="connsiteX29" fmla="*/ 2781300 w 2876550"/>
                <a:gd name="connsiteY29" fmla="*/ 2857500 h 3748262"/>
                <a:gd name="connsiteX30" fmla="*/ 2628900 w 2876550"/>
                <a:gd name="connsiteY30" fmla="*/ 3181350 h 3748262"/>
                <a:gd name="connsiteX31" fmla="*/ 2451100 w 2876550"/>
                <a:gd name="connsiteY31" fmla="*/ 3429000 h 3748262"/>
                <a:gd name="connsiteX32" fmla="*/ 2411451 w 2876550"/>
                <a:gd name="connsiteY32" fmla="*/ 3748262 h 374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76550" h="3748262">
                  <a:moveTo>
                    <a:pt x="2411451" y="3748262"/>
                  </a:moveTo>
                  <a:lnTo>
                    <a:pt x="935917" y="3734655"/>
                  </a:lnTo>
                  <a:lnTo>
                    <a:pt x="920750" y="3498850"/>
                  </a:lnTo>
                  <a:lnTo>
                    <a:pt x="615950" y="2901950"/>
                  </a:lnTo>
                  <a:lnTo>
                    <a:pt x="209550" y="2171700"/>
                  </a:lnTo>
                  <a:lnTo>
                    <a:pt x="0" y="1892300"/>
                  </a:lnTo>
                  <a:lnTo>
                    <a:pt x="0" y="1790700"/>
                  </a:lnTo>
                  <a:lnTo>
                    <a:pt x="209550" y="1676400"/>
                  </a:lnTo>
                  <a:lnTo>
                    <a:pt x="527050" y="1689100"/>
                  </a:lnTo>
                  <a:lnTo>
                    <a:pt x="819150" y="1911350"/>
                  </a:lnTo>
                  <a:lnTo>
                    <a:pt x="908050" y="2063750"/>
                  </a:lnTo>
                  <a:lnTo>
                    <a:pt x="939800" y="298450"/>
                  </a:lnTo>
                  <a:lnTo>
                    <a:pt x="1079500" y="152400"/>
                  </a:lnTo>
                  <a:lnTo>
                    <a:pt x="1346200" y="190500"/>
                  </a:lnTo>
                  <a:lnTo>
                    <a:pt x="1390650" y="247650"/>
                  </a:lnTo>
                  <a:lnTo>
                    <a:pt x="1517650" y="6350"/>
                  </a:lnTo>
                  <a:lnTo>
                    <a:pt x="1670050" y="0"/>
                  </a:lnTo>
                  <a:lnTo>
                    <a:pt x="1860550" y="69850"/>
                  </a:lnTo>
                  <a:lnTo>
                    <a:pt x="1917700" y="196850"/>
                  </a:lnTo>
                  <a:lnTo>
                    <a:pt x="2127250" y="152400"/>
                  </a:lnTo>
                  <a:lnTo>
                    <a:pt x="2311400" y="228600"/>
                  </a:lnTo>
                  <a:lnTo>
                    <a:pt x="2368550" y="425450"/>
                  </a:lnTo>
                  <a:lnTo>
                    <a:pt x="2387600" y="882650"/>
                  </a:lnTo>
                  <a:lnTo>
                    <a:pt x="2482850" y="806450"/>
                  </a:lnTo>
                  <a:lnTo>
                    <a:pt x="2647950" y="812800"/>
                  </a:lnTo>
                  <a:lnTo>
                    <a:pt x="2813050" y="857250"/>
                  </a:lnTo>
                  <a:lnTo>
                    <a:pt x="2851150" y="1041400"/>
                  </a:lnTo>
                  <a:lnTo>
                    <a:pt x="2876550" y="1714500"/>
                  </a:lnTo>
                  <a:lnTo>
                    <a:pt x="2857500" y="2374900"/>
                  </a:lnTo>
                  <a:lnTo>
                    <a:pt x="2781300" y="2857500"/>
                  </a:lnTo>
                  <a:lnTo>
                    <a:pt x="2628900" y="3181350"/>
                  </a:lnTo>
                  <a:lnTo>
                    <a:pt x="2451100" y="3429000"/>
                  </a:lnTo>
                  <a:cubicBezTo>
                    <a:pt x="2446299" y="4129783"/>
                    <a:pt x="2416252" y="3047479"/>
                    <a:pt x="2411451" y="37482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003FBDB-053C-4CCF-AC57-E3C9F909D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803" y="8937"/>
              <a:ext cx="3052360" cy="3840833"/>
            </a:xfrm>
            <a:custGeom>
              <a:avLst/>
              <a:gdLst>
                <a:gd name="T0" fmla="*/ 2357 w 7303"/>
                <a:gd name="T1" fmla="*/ 9092 h 9193"/>
                <a:gd name="T2" fmla="*/ 2293 w 7303"/>
                <a:gd name="T3" fmla="*/ 8455 h 9193"/>
                <a:gd name="T4" fmla="*/ 1337 w 7303"/>
                <a:gd name="T5" fmla="*/ 6914 h 9193"/>
                <a:gd name="T6" fmla="*/ 391 w 7303"/>
                <a:gd name="T7" fmla="*/ 5282 h 9193"/>
                <a:gd name="T8" fmla="*/ 0 w 7303"/>
                <a:gd name="T9" fmla="*/ 4744 h 9193"/>
                <a:gd name="T10" fmla="*/ 217 w 7303"/>
                <a:gd name="T11" fmla="*/ 4253 h 9193"/>
                <a:gd name="T12" fmla="*/ 1159 w 7303"/>
                <a:gd name="T13" fmla="*/ 4018 h 9193"/>
                <a:gd name="T14" fmla="*/ 2026 w 7303"/>
                <a:gd name="T15" fmla="*/ 4362 h 9193"/>
                <a:gd name="T16" fmla="*/ 2331 w 7303"/>
                <a:gd name="T17" fmla="*/ 957 h 9193"/>
                <a:gd name="T18" fmla="*/ 2616 w 7303"/>
                <a:gd name="T19" fmla="*/ 535 h 9193"/>
                <a:gd name="T20" fmla="*/ 3074 w 7303"/>
                <a:gd name="T21" fmla="*/ 383 h 9193"/>
                <a:gd name="T22" fmla="*/ 3575 w 7303"/>
                <a:gd name="T23" fmla="*/ 354 h 9193"/>
                <a:gd name="T24" fmla="*/ 4222 w 7303"/>
                <a:gd name="T25" fmla="*/ 0 h 9193"/>
                <a:gd name="T26" fmla="*/ 4868 w 7303"/>
                <a:gd name="T27" fmla="*/ 354 h 9193"/>
                <a:gd name="T28" fmla="*/ 5371 w 7303"/>
                <a:gd name="T29" fmla="*/ 383 h 9193"/>
                <a:gd name="T30" fmla="*/ 5828 w 7303"/>
                <a:gd name="T31" fmla="*/ 535 h 9193"/>
                <a:gd name="T32" fmla="*/ 6111 w 7303"/>
                <a:gd name="T33" fmla="*/ 957 h 9193"/>
                <a:gd name="T34" fmla="*/ 6365 w 7303"/>
                <a:gd name="T35" fmla="*/ 1928 h 9193"/>
                <a:gd name="T36" fmla="*/ 6862 w 7303"/>
                <a:gd name="T37" fmla="*/ 1989 h 9193"/>
                <a:gd name="T38" fmla="*/ 7227 w 7303"/>
                <a:gd name="T39" fmla="*/ 2347 h 9193"/>
                <a:gd name="T40" fmla="*/ 7268 w 7303"/>
                <a:gd name="T41" fmla="*/ 6100 h 9193"/>
                <a:gd name="T42" fmla="*/ 6664 w 7303"/>
                <a:gd name="T43" fmla="*/ 7969 h 9193"/>
                <a:gd name="T44" fmla="*/ 6258 w 7303"/>
                <a:gd name="T45" fmla="*/ 8693 h 9193"/>
                <a:gd name="T46" fmla="*/ 6159 w 7303"/>
                <a:gd name="T47" fmla="*/ 9170 h 9193"/>
                <a:gd name="T48" fmla="*/ 5945 w 7303"/>
                <a:gd name="T49" fmla="*/ 9148 h 9193"/>
                <a:gd name="T50" fmla="*/ 5876 w 7303"/>
                <a:gd name="T51" fmla="*/ 8652 h 9193"/>
                <a:gd name="T52" fmla="*/ 6070 w 7303"/>
                <a:gd name="T53" fmla="*/ 8121 h 9193"/>
                <a:gd name="T54" fmla="*/ 6783 w 7303"/>
                <a:gd name="T55" fmla="*/ 6760 h 9193"/>
                <a:gd name="T56" fmla="*/ 6904 w 7303"/>
                <a:gd name="T57" fmla="*/ 2564 h 9193"/>
                <a:gd name="T58" fmla="*/ 6538 w 7303"/>
                <a:gd name="T59" fmla="*/ 2296 h 9193"/>
                <a:gd name="T60" fmla="*/ 6153 w 7303"/>
                <a:gd name="T61" fmla="*/ 2564 h 9193"/>
                <a:gd name="T62" fmla="*/ 6093 w 7303"/>
                <a:gd name="T63" fmla="*/ 5097 h 9193"/>
                <a:gd name="T64" fmla="*/ 5887 w 7303"/>
                <a:gd name="T65" fmla="*/ 5157 h 9193"/>
                <a:gd name="T66" fmla="*/ 5752 w 7303"/>
                <a:gd name="T67" fmla="*/ 4975 h 9193"/>
                <a:gd name="T68" fmla="*/ 5553 w 7303"/>
                <a:gd name="T69" fmla="*/ 811 h 9193"/>
                <a:gd name="T70" fmla="*/ 5126 w 7303"/>
                <a:gd name="T71" fmla="*/ 852 h 9193"/>
                <a:gd name="T72" fmla="*/ 4986 w 7303"/>
                <a:gd name="T73" fmla="*/ 4994 h 9193"/>
                <a:gd name="T74" fmla="*/ 4815 w 7303"/>
                <a:gd name="T75" fmla="*/ 5166 h 9193"/>
                <a:gd name="T76" fmla="*/ 4627 w 7303"/>
                <a:gd name="T77" fmla="*/ 5065 h 9193"/>
                <a:gd name="T78" fmla="*/ 4558 w 7303"/>
                <a:gd name="T79" fmla="*/ 582 h 9193"/>
                <a:gd name="T80" fmla="*/ 4182 w 7303"/>
                <a:gd name="T81" fmla="*/ 384 h 9193"/>
                <a:gd name="T82" fmla="*/ 3840 w 7303"/>
                <a:gd name="T83" fmla="*/ 726 h 9193"/>
                <a:gd name="T84" fmla="*/ 3770 w 7303"/>
                <a:gd name="T85" fmla="*/ 5123 h 9193"/>
                <a:gd name="T86" fmla="*/ 3556 w 7303"/>
                <a:gd name="T87" fmla="*/ 5143 h 9193"/>
                <a:gd name="T88" fmla="*/ 3455 w 7303"/>
                <a:gd name="T89" fmla="*/ 1148 h 9193"/>
                <a:gd name="T90" fmla="*/ 3187 w 7303"/>
                <a:gd name="T91" fmla="*/ 782 h 9193"/>
                <a:gd name="T92" fmla="*/ 2778 w 7303"/>
                <a:gd name="T93" fmla="*/ 904 h 9193"/>
                <a:gd name="T94" fmla="*/ 2667 w 7303"/>
                <a:gd name="T95" fmla="*/ 5354 h 9193"/>
                <a:gd name="T96" fmla="*/ 2344 w 7303"/>
                <a:gd name="T97" fmla="*/ 5375 h 9193"/>
                <a:gd name="T98" fmla="*/ 1783 w 7303"/>
                <a:gd name="T99" fmla="*/ 4656 h 9193"/>
                <a:gd name="T100" fmla="*/ 1061 w 7303"/>
                <a:gd name="T101" fmla="*/ 4401 h 9193"/>
                <a:gd name="T102" fmla="*/ 416 w 7303"/>
                <a:gd name="T103" fmla="*/ 4592 h 9193"/>
                <a:gd name="T104" fmla="*/ 1062 w 7303"/>
                <a:gd name="T105" fmla="*/ 5562 h 9193"/>
                <a:gd name="T106" fmla="*/ 1803 w 7303"/>
                <a:gd name="T107" fmla="*/ 6991 h 9193"/>
                <a:gd name="T108" fmla="*/ 2693 w 7303"/>
                <a:gd name="T109" fmla="*/ 8451 h 9193"/>
                <a:gd name="T110" fmla="*/ 2673 w 7303"/>
                <a:gd name="T111" fmla="*/ 9122 h 9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03" h="9193">
                  <a:moveTo>
                    <a:pt x="2525" y="9193"/>
                  </a:moveTo>
                  <a:lnTo>
                    <a:pt x="2505" y="9191"/>
                  </a:lnTo>
                  <a:lnTo>
                    <a:pt x="2468" y="9184"/>
                  </a:lnTo>
                  <a:lnTo>
                    <a:pt x="2433" y="9170"/>
                  </a:lnTo>
                  <a:lnTo>
                    <a:pt x="2403" y="9150"/>
                  </a:lnTo>
                  <a:lnTo>
                    <a:pt x="2377" y="9124"/>
                  </a:lnTo>
                  <a:lnTo>
                    <a:pt x="2357" y="9092"/>
                  </a:lnTo>
                  <a:lnTo>
                    <a:pt x="2341" y="9058"/>
                  </a:lnTo>
                  <a:lnTo>
                    <a:pt x="2334" y="9021"/>
                  </a:lnTo>
                  <a:lnTo>
                    <a:pt x="2334" y="9002"/>
                  </a:lnTo>
                  <a:lnTo>
                    <a:pt x="2334" y="8669"/>
                  </a:lnTo>
                  <a:lnTo>
                    <a:pt x="2333" y="8624"/>
                  </a:lnTo>
                  <a:lnTo>
                    <a:pt x="2320" y="8538"/>
                  </a:lnTo>
                  <a:lnTo>
                    <a:pt x="2293" y="8455"/>
                  </a:lnTo>
                  <a:lnTo>
                    <a:pt x="2254" y="8376"/>
                  </a:lnTo>
                  <a:lnTo>
                    <a:pt x="2229" y="8339"/>
                  </a:lnTo>
                  <a:lnTo>
                    <a:pt x="1845" y="7789"/>
                  </a:lnTo>
                  <a:lnTo>
                    <a:pt x="1762" y="7669"/>
                  </a:lnTo>
                  <a:lnTo>
                    <a:pt x="1606" y="7422"/>
                  </a:lnTo>
                  <a:lnTo>
                    <a:pt x="1464" y="7169"/>
                  </a:lnTo>
                  <a:lnTo>
                    <a:pt x="1337" y="6914"/>
                  </a:lnTo>
                  <a:lnTo>
                    <a:pt x="1279" y="6786"/>
                  </a:lnTo>
                  <a:lnTo>
                    <a:pt x="1202" y="6611"/>
                  </a:lnTo>
                  <a:lnTo>
                    <a:pt x="1038" y="6285"/>
                  </a:lnTo>
                  <a:lnTo>
                    <a:pt x="906" y="6046"/>
                  </a:lnTo>
                  <a:lnTo>
                    <a:pt x="755" y="5793"/>
                  </a:lnTo>
                  <a:lnTo>
                    <a:pt x="583" y="5536"/>
                  </a:lnTo>
                  <a:lnTo>
                    <a:pt x="391" y="5282"/>
                  </a:lnTo>
                  <a:lnTo>
                    <a:pt x="181" y="5035"/>
                  </a:lnTo>
                  <a:lnTo>
                    <a:pt x="66" y="4919"/>
                  </a:lnTo>
                  <a:lnTo>
                    <a:pt x="52" y="4902"/>
                  </a:lnTo>
                  <a:lnTo>
                    <a:pt x="29" y="4865"/>
                  </a:lnTo>
                  <a:lnTo>
                    <a:pt x="20" y="4844"/>
                  </a:lnTo>
                  <a:lnTo>
                    <a:pt x="16" y="4829"/>
                  </a:lnTo>
                  <a:lnTo>
                    <a:pt x="0" y="4744"/>
                  </a:lnTo>
                  <a:lnTo>
                    <a:pt x="0" y="4649"/>
                  </a:lnTo>
                  <a:lnTo>
                    <a:pt x="10" y="4576"/>
                  </a:lnTo>
                  <a:lnTo>
                    <a:pt x="35" y="4497"/>
                  </a:lnTo>
                  <a:lnTo>
                    <a:pt x="75" y="4415"/>
                  </a:lnTo>
                  <a:lnTo>
                    <a:pt x="102" y="4374"/>
                  </a:lnTo>
                  <a:lnTo>
                    <a:pt x="135" y="4331"/>
                  </a:lnTo>
                  <a:lnTo>
                    <a:pt x="217" y="4253"/>
                  </a:lnTo>
                  <a:lnTo>
                    <a:pt x="314" y="4186"/>
                  </a:lnTo>
                  <a:lnTo>
                    <a:pt x="431" y="4131"/>
                  </a:lnTo>
                  <a:lnTo>
                    <a:pt x="563" y="4087"/>
                  </a:lnTo>
                  <a:lnTo>
                    <a:pt x="712" y="4052"/>
                  </a:lnTo>
                  <a:lnTo>
                    <a:pt x="879" y="4031"/>
                  </a:lnTo>
                  <a:lnTo>
                    <a:pt x="1061" y="4019"/>
                  </a:lnTo>
                  <a:lnTo>
                    <a:pt x="1159" y="4018"/>
                  </a:lnTo>
                  <a:lnTo>
                    <a:pt x="1206" y="4019"/>
                  </a:lnTo>
                  <a:lnTo>
                    <a:pt x="1296" y="4026"/>
                  </a:lnTo>
                  <a:lnTo>
                    <a:pt x="1427" y="4049"/>
                  </a:lnTo>
                  <a:lnTo>
                    <a:pt x="1594" y="4101"/>
                  </a:lnTo>
                  <a:lnTo>
                    <a:pt x="1749" y="4173"/>
                  </a:lnTo>
                  <a:lnTo>
                    <a:pt x="1894" y="4262"/>
                  </a:lnTo>
                  <a:lnTo>
                    <a:pt x="2026" y="4362"/>
                  </a:lnTo>
                  <a:lnTo>
                    <a:pt x="2148" y="4471"/>
                  </a:lnTo>
                  <a:lnTo>
                    <a:pt x="2258" y="4585"/>
                  </a:lnTo>
                  <a:lnTo>
                    <a:pt x="2307" y="4642"/>
                  </a:lnTo>
                  <a:lnTo>
                    <a:pt x="2307" y="1148"/>
                  </a:lnTo>
                  <a:lnTo>
                    <a:pt x="2308" y="1109"/>
                  </a:lnTo>
                  <a:lnTo>
                    <a:pt x="2316" y="1032"/>
                  </a:lnTo>
                  <a:lnTo>
                    <a:pt x="2331" y="957"/>
                  </a:lnTo>
                  <a:lnTo>
                    <a:pt x="2353" y="885"/>
                  </a:lnTo>
                  <a:lnTo>
                    <a:pt x="2383" y="816"/>
                  </a:lnTo>
                  <a:lnTo>
                    <a:pt x="2418" y="752"/>
                  </a:lnTo>
                  <a:lnTo>
                    <a:pt x="2459" y="690"/>
                  </a:lnTo>
                  <a:lnTo>
                    <a:pt x="2507" y="633"/>
                  </a:lnTo>
                  <a:lnTo>
                    <a:pt x="2558" y="581"/>
                  </a:lnTo>
                  <a:lnTo>
                    <a:pt x="2616" y="535"/>
                  </a:lnTo>
                  <a:lnTo>
                    <a:pt x="2676" y="493"/>
                  </a:lnTo>
                  <a:lnTo>
                    <a:pt x="2741" y="457"/>
                  </a:lnTo>
                  <a:lnTo>
                    <a:pt x="2809" y="429"/>
                  </a:lnTo>
                  <a:lnTo>
                    <a:pt x="2881" y="406"/>
                  </a:lnTo>
                  <a:lnTo>
                    <a:pt x="2956" y="391"/>
                  </a:lnTo>
                  <a:lnTo>
                    <a:pt x="3033" y="383"/>
                  </a:lnTo>
                  <a:lnTo>
                    <a:pt x="3074" y="383"/>
                  </a:lnTo>
                  <a:lnTo>
                    <a:pt x="3132" y="384"/>
                  </a:lnTo>
                  <a:lnTo>
                    <a:pt x="3246" y="402"/>
                  </a:lnTo>
                  <a:lnTo>
                    <a:pt x="3352" y="435"/>
                  </a:lnTo>
                  <a:lnTo>
                    <a:pt x="3453" y="482"/>
                  </a:lnTo>
                  <a:lnTo>
                    <a:pt x="3499" y="512"/>
                  </a:lnTo>
                  <a:lnTo>
                    <a:pt x="3520" y="457"/>
                  </a:lnTo>
                  <a:lnTo>
                    <a:pt x="3575" y="354"/>
                  </a:lnTo>
                  <a:lnTo>
                    <a:pt x="3645" y="261"/>
                  </a:lnTo>
                  <a:lnTo>
                    <a:pt x="3728" y="179"/>
                  </a:lnTo>
                  <a:lnTo>
                    <a:pt x="3823" y="112"/>
                  </a:lnTo>
                  <a:lnTo>
                    <a:pt x="3926" y="59"/>
                  </a:lnTo>
                  <a:lnTo>
                    <a:pt x="4040" y="21"/>
                  </a:lnTo>
                  <a:lnTo>
                    <a:pt x="4159" y="1"/>
                  </a:lnTo>
                  <a:lnTo>
                    <a:pt x="4222" y="0"/>
                  </a:lnTo>
                  <a:lnTo>
                    <a:pt x="4284" y="1"/>
                  </a:lnTo>
                  <a:lnTo>
                    <a:pt x="4403" y="21"/>
                  </a:lnTo>
                  <a:lnTo>
                    <a:pt x="4516" y="59"/>
                  </a:lnTo>
                  <a:lnTo>
                    <a:pt x="4621" y="112"/>
                  </a:lnTo>
                  <a:lnTo>
                    <a:pt x="4714" y="179"/>
                  </a:lnTo>
                  <a:lnTo>
                    <a:pt x="4798" y="261"/>
                  </a:lnTo>
                  <a:lnTo>
                    <a:pt x="4868" y="354"/>
                  </a:lnTo>
                  <a:lnTo>
                    <a:pt x="4923" y="457"/>
                  </a:lnTo>
                  <a:lnTo>
                    <a:pt x="4944" y="512"/>
                  </a:lnTo>
                  <a:lnTo>
                    <a:pt x="4990" y="482"/>
                  </a:lnTo>
                  <a:lnTo>
                    <a:pt x="5091" y="435"/>
                  </a:lnTo>
                  <a:lnTo>
                    <a:pt x="5198" y="402"/>
                  </a:lnTo>
                  <a:lnTo>
                    <a:pt x="5312" y="384"/>
                  </a:lnTo>
                  <a:lnTo>
                    <a:pt x="5371" y="383"/>
                  </a:lnTo>
                  <a:lnTo>
                    <a:pt x="5409" y="383"/>
                  </a:lnTo>
                  <a:lnTo>
                    <a:pt x="5487" y="391"/>
                  </a:lnTo>
                  <a:lnTo>
                    <a:pt x="5561" y="406"/>
                  </a:lnTo>
                  <a:lnTo>
                    <a:pt x="5633" y="429"/>
                  </a:lnTo>
                  <a:lnTo>
                    <a:pt x="5702" y="457"/>
                  </a:lnTo>
                  <a:lnTo>
                    <a:pt x="5767" y="493"/>
                  </a:lnTo>
                  <a:lnTo>
                    <a:pt x="5828" y="535"/>
                  </a:lnTo>
                  <a:lnTo>
                    <a:pt x="5884" y="581"/>
                  </a:lnTo>
                  <a:lnTo>
                    <a:pt x="5936" y="633"/>
                  </a:lnTo>
                  <a:lnTo>
                    <a:pt x="5984" y="690"/>
                  </a:lnTo>
                  <a:lnTo>
                    <a:pt x="6025" y="752"/>
                  </a:lnTo>
                  <a:lnTo>
                    <a:pt x="6060" y="816"/>
                  </a:lnTo>
                  <a:lnTo>
                    <a:pt x="6090" y="885"/>
                  </a:lnTo>
                  <a:lnTo>
                    <a:pt x="6111" y="957"/>
                  </a:lnTo>
                  <a:lnTo>
                    <a:pt x="6127" y="1032"/>
                  </a:lnTo>
                  <a:lnTo>
                    <a:pt x="6134" y="1109"/>
                  </a:lnTo>
                  <a:lnTo>
                    <a:pt x="6136" y="1148"/>
                  </a:lnTo>
                  <a:lnTo>
                    <a:pt x="6136" y="2016"/>
                  </a:lnTo>
                  <a:lnTo>
                    <a:pt x="6179" y="1993"/>
                  </a:lnTo>
                  <a:lnTo>
                    <a:pt x="6269" y="1954"/>
                  </a:lnTo>
                  <a:lnTo>
                    <a:pt x="6365" y="1928"/>
                  </a:lnTo>
                  <a:lnTo>
                    <a:pt x="6466" y="1914"/>
                  </a:lnTo>
                  <a:lnTo>
                    <a:pt x="6519" y="1913"/>
                  </a:lnTo>
                  <a:lnTo>
                    <a:pt x="6559" y="1914"/>
                  </a:lnTo>
                  <a:lnTo>
                    <a:pt x="6640" y="1921"/>
                  </a:lnTo>
                  <a:lnTo>
                    <a:pt x="6717" y="1937"/>
                  </a:lnTo>
                  <a:lnTo>
                    <a:pt x="6792" y="1960"/>
                  </a:lnTo>
                  <a:lnTo>
                    <a:pt x="6862" y="1989"/>
                  </a:lnTo>
                  <a:lnTo>
                    <a:pt x="6928" y="2025"/>
                  </a:lnTo>
                  <a:lnTo>
                    <a:pt x="6991" y="2065"/>
                  </a:lnTo>
                  <a:lnTo>
                    <a:pt x="7049" y="2112"/>
                  </a:lnTo>
                  <a:lnTo>
                    <a:pt x="7102" y="2164"/>
                  </a:lnTo>
                  <a:lnTo>
                    <a:pt x="7149" y="2221"/>
                  </a:lnTo>
                  <a:lnTo>
                    <a:pt x="7191" y="2281"/>
                  </a:lnTo>
                  <a:lnTo>
                    <a:pt x="7227" y="2347"/>
                  </a:lnTo>
                  <a:lnTo>
                    <a:pt x="7257" y="2415"/>
                  </a:lnTo>
                  <a:lnTo>
                    <a:pt x="7278" y="2488"/>
                  </a:lnTo>
                  <a:lnTo>
                    <a:pt x="7294" y="2563"/>
                  </a:lnTo>
                  <a:lnTo>
                    <a:pt x="7303" y="2639"/>
                  </a:lnTo>
                  <a:lnTo>
                    <a:pt x="7303" y="2679"/>
                  </a:lnTo>
                  <a:lnTo>
                    <a:pt x="7303" y="5357"/>
                  </a:lnTo>
                  <a:lnTo>
                    <a:pt x="7268" y="6100"/>
                  </a:lnTo>
                  <a:lnTo>
                    <a:pt x="7258" y="6254"/>
                  </a:lnTo>
                  <a:lnTo>
                    <a:pt x="7218" y="6557"/>
                  </a:lnTo>
                  <a:lnTo>
                    <a:pt x="7155" y="6855"/>
                  </a:lnTo>
                  <a:lnTo>
                    <a:pt x="7066" y="7148"/>
                  </a:lnTo>
                  <a:lnTo>
                    <a:pt x="6954" y="7432"/>
                  </a:lnTo>
                  <a:lnTo>
                    <a:pt x="6820" y="7706"/>
                  </a:lnTo>
                  <a:lnTo>
                    <a:pt x="6664" y="7969"/>
                  </a:lnTo>
                  <a:lnTo>
                    <a:pt x="6486" y="8217"/>
                  </a:lnTo>
                  <a:lnTo>
                    <a:pt x="6388" y="8336"/>
                  </a:lnTo>
                  <a:lnTo>
                    <a:pt x="6358" y="8373"/>
                  </a:lnTo>
                  <a:lnTo>
                    <a:pt x="6309" y="8458"/>
                  </a:lnTo>
                  <a:lnTo>
                    <a:pt x="6276" y="8548"/>
                  </a:lnTo>
                  <a:lnTo>
                    <a:pt x="6259" y="8645"/>
                  </a:lnTo>
                  <a:lnTo>
                    <a:pt x="6258" y="8693"/>
                  </a:lnTo>
                  <a:lnTo>
                    <a:pt x="6258" y="9000"/>
                  </a:lnTo>
                  <a:lnTo>
                    <a:pt x="6258" y="9021"/>
                  </a:lnTo>
                  <a:lnTo>
                    <a:pt x="6249" y="9058"/>
                  </a:lnTo>
                  <a:lnTo>
                    <a:pt x="6235" y="9092"/>
                  </a:lnTo>
                  <a:lnTo>
                    <a:pt x="6215" y="9122"/>
                  </a:lnTo>
                  <a:lnTo>
                    <a:pt x="6189" y="9148"/>
                  </a:lnTo>
                  <a:lnTo>
                    <a:pt x="6159" y="9170"/>
                  </a:lnTo>
                  <a:lnTo>
                    <a:pt x="6124" y="9184"/>
                  </a:lnTo>
                  <a:lnTo>
                    <a:pt x="6087" y="9191"/>
                  </a:lnTo>
                  <a:lnTo>
                    <a:pt x="6067" y="9193"/>
                  </a:lnTo>
                  <a:lnTo>
                    <a:pt x="6047" y="9191"/>
                  </a:lnTo>
                  <a:lnTo>
                    <a:pt x="6009" y="9184"/>
                  </a:lnTo>
                  <a:lnTo>
                    <a:pt x="5975" y="9170"/>
                  </a:lnTo>
                  <a:lnTo>
                    <a:pt x="5945" y="9148"/>
                  </a:lnTo>
                  <a:lnTo>
                    <a:pt x="5919" y="9122"/>
                  </a:lnTo>
                  <a:lnTo>
                    <a:pt x="5899" y="9092"/>
                  </a:lnTo>
                  <a:lnTo>
                    <a:pt x="5883" y="9058"/>
                  </a:lnTo>
                  <a:lnTo>
                    <a:pt x="5876" y="9021"/>
                  </a:lnTo>
                  <a:lnTo>
                    <a:pt x="5876" y="9000"/>
                  </a:lnTo>
                  <a:lnTo>
                    <a:pt x="5876" y="8693"/>
                  </a:lnTo>
                  <a:lnTo>
                    <a:pt x="5876" y="8652"/>
                  </a:lnTo>
                  <a:lnTo>
                    <a:pt x="5883" y="8570"/>
                  </a:lnTo>
                  <a:lnTo>
                    <a:pt x="5897" y="8488"/>
                  </a:lnTo>
                  <a:lnTo>
                    <a:pt x="5919" y="8409"/>
                  </a:lnTo>
                  <a:lnTo>
                    <a:pt x="5948" y="8333"/>
                  </a:lnTo>
                  <a:lnTo>
                    <a:pt x="5982" y="8259"/>
                  </a:lnTo>
                  <a:lnTo>
                    <a:pt x="6022" y="8188"/>
                  </a:lnTo>
                  <a:lnTo>
                    <a:pt x="6070" y="8121"/>
                  </a:lnTo>
                  <a:lnTo>
                    <a:pt x="6097" y="8089"/>
                  </a:lnTo>
                  <a:lnTo>
                    <a:pt x="6185" y="7983"/>
                  </a:lnTo>
                  <a:lnTo>
                    <a:pt x="6344" y="7759"/>
                  </a:lnTo>
                  <a:lnTo>
                    <a:pt x="6483" y="7524"/>
                  </a:lnTo>
                  <a:lnTo>
                    <a:pt x="6604" y="7278"/>
                  </a:lnTo>
                  <a:lnTo>
                    <a:pt x="6704" y="7023"/>
                  </a:lnTo>
                  <a:lnTo>
                    <a:pt x="6783" y="6760"/>
                  </a:lnTo>
                  <a:lnTo>
                    <a:pt x="6842" y="6493"/>
                  </a:lnTo>
                  <a:lnTo>
                    <a:pt x="6876" y="6221"/>
                  </a:lnTo>
                  <a:lnTo>
                    <a:pt x="6885" y="6083"/>
                  </a:lnTo>
                  <a:lnTo>
                    <a:pt x="6920" y="5348"/>
                  </a:lnTo>
                  <a:lnTo>
                    <a:pt x="6920" y="2679"/>
                  </a:lnTo>
                  <a:lnTo>
                    <a:pt x="6918" y="2639"/>
                  </a:lnTo>
                  <a:lnTo>
                    <a:pt x="6904" y="2564"/>
                  </a:lnTo>
                  <a:lnTo>
                    <a:pt x="6874" y="2495"/>
                  </a:lnTo>
                  <a:lnTo>
                    <a:pt x="6833" y="2435"/>
                  </a:lnTo>
                  <a:lnTo>
                    <a:pt x="6780" y="2383"/>
                  </a:lnTo>
                  <a:lnTo>
                    <a:pt x="6720" y="2342"/>
                  </a:lnTo>
                  <a:lnTo>
                    <a:pt x="6651" y="2313"/>
                  </a:lnTo>
                  <a:lnTo>
                    <a:pt x="6576" y="2297"/>
                  </a:lnTo>
                  <a:lnTo>
                    <a:pt x="6538" y="2296"/>
                  </a:lnTo>
                  <a:lnTo>
                    <a:pt x="6495" y="2297"/>
                  </a:lnTo>
                  <a:lnTo>
                    <a:pt x="6414" y="2313"/>
                  </a:lnTo>
                  <a:lnTo>
                    <a:pt x="6342" y="2342"/>
                  </a:lnTo>
                  <a:lnTo>
                    <a:pt x="6278" y="2383"/>
                  </a:lnTo>
                  <a:lnTo>
                    <a:pt x="6225" y="2435"/>
                  </a:lnTo>
                  <a:lnTo>
                    <a:pt x="6182" y="2495"/>
                  </a:lnTo>
                  <a:lnTo>
                    <a:pt x="6153" y="2564"/>
                  </a:lnTo>
                  <a:lnTo>
                    <a:pt x="6137" y="2639"/>
                  </a:lnTo>
                  <a:lnTo>
                    <a:pt x="6136" y="2679"/>
                  </a:lnTo>
                  <a:lnTo>
                    <a:pt x="6136" y="4975"/>
                  </a:lnTo>
                  <a:lnTo>
                    <a:pt x="6134" y="4994"/>
                  </a:lnTo>
                  <a:lnTo>
                    <a:pt x="6127" y="5031"/>
                  </a:lnTo>
                  <a:lnTo>
                    <a:pt x="6113" y="5065"/>
                  </a:lnTo>
                  <a:lnTo>
                    <a:pt x="6093" y="5097"/>
                  </a:lnTo>
                  <a:lnTo>
                    <a:pt x="6067" y="5123"/>
                  </a:lnTo>
                  <a:lnTo>
                    <a:pt x="6035" y="5143"/>
                  </a:lnTo>
                  <a:lnTo>
                    <a:pt x="6001" y="5157"/>
                  </a:lnTo>
                  <a:lnTo>
                    <a:pt x="5963" y="5166"/>
                  </a:lnTo>
                  <a:lnTo>
                    <a:pt x="5945" y="5166"/>
                  </a:lnTo>
                  <a:lnTo>
                    <a:pt x="5925" y="5166"/>
                  </a:lnTo>
                  <a:lnTo>
                    <a:pt x="5887" y="5157"/>
                  </a:lnTo>
                  <a:lnTo>
                    <a:pt x="5853" y="5143"/>
                  </a:lnTo>
                  <a:lnTo>
                    <a:pt x="5823" y="5123"/>
                  </a:lnTo>
                  <a:lnTo>
                    <a:pt x="5797" y="5097"/>
                  </a:lnTo>
                  <a:lnTo>
                    <a:pt x="5775" y="5065"/>
                  </a:lnTo>
                  <a:lnTo>
                    <a:pt x="5761" y="5031"/>
                  </a:lnTo>
                  <a:lnTo>
                    <a:pt x="5754" y="4994"/>
                  </a:lnTo>
                  <a:lnTo>
                    <a:pt x="5752" y="4975"/>
                  </a:lnTo>
                  <a:lnTo>
                    <a:pt x="5752" y="1148"/>
                  </a:lnTo>
                  <a:lnTo>
                    <a:pt x="5751" y="1109"/>
                  </a:lnTo>
                  <a:lnTo>
                    <a:pt x="5737" y="1034"/>
                  </a:lnTo>
                  <a:lnTo>
                    <a:pt x="5706" y="965"/>
                  </a:lnTo>
                  <a:lnTo>
                    <a:pt x="5666" y="904"/>
                  </a:lnTo>
                  <a:lnTo>
                    <a:pt x="5613" y="852"/>
                  </a:lnTo>
                  <a:lnTo>
                    <a:pt x="5553" y="811"/>
                  </a:lnTo>
                  <a:lnTo>
                    <a:pt x="5484" y="782"/>
                  </a:lnTo>
                  <a:lnTo>
                    <a:pt x="5409" y="766"/>
                  </a:lnTo>
                  <a:lnTo>
                    <a:pt x="5371" y="765"/>
                  </a:lnTo>
                  <a:lnTo>
                    <a:pt x="5330" y="766"/>
                  </a:lnTo>
                  <a:lnTo>
                    <a:pt x="5256" y="782"/>
                  </a:lnTo>
                  <a:lnTo>
                    <a:pt x="5187" y="811"/>
                  </a:lnTo>
                  <a:lnTo>
                    <a:pt x="5126" y="852"/>
                  </a:lnTo>
                  <a:lnTo>
                    <a:pt x="5075" y="904"/>
                  </a:lnTo>
                  <a:lnTo>
                    <a:pt x="5033" y="965"/>
                  </a:lnTo>
                  <a:lnTo>
                    <a:pt x="5004" y="1034"/>
                  </a:lnTo>
                  <a:lnTo>
                    <a:pt x="4989" y="1109"/>
                  </a:lnTo>
                  <a:lnTo>
                    <a:pt x="4987" y="1148"/>
                  </a:lnTo>
                  <a:lnTo>
                    <a:pt x="4987" y="4975"/>
                  </a:lnTo>
                  <a:lnTo>
                    <a:pt x="4986" y="4994"/>
                  </a:lnTo>
                  <a:lnTo>
                    <a:pt x="4979" y="5031"/>
                  </a:lnTo>
                  <a:lnTo>
                    <a:pt x="4964" y="5065"/>
                  </a:lnTo>
                  <a:lnTo>
                    <a:pt x="4944" y="5097"/>
                  </a:lnTo>
                  <a:lnTo>
                    <a:pt x="4918" y="5123"/>
                  </a:lnTo>
                  <a:lnTo>
                    <a:pt x="4887" y="5143"/>
                  </a:lnTo>
                  <a:lnTo>
                    <a:pt x="4852" y="5157"/>
                  </a:lnTo>
                  <a:lnTo>
                    <a:pt x="4815" y="5166"/>
                  </a:lnTo>
                  <a:lnTo>
                    <a:pt x="4796" y="5166"/>
                  </a:lnTo>
                  <a:lnTo>
                    <a:pt x="4776" y="5166"/>
                  </a:lnTo>
                  <a:lnTo>
                    <a:pt x="4739" y="5157"/>
                  </a:lnTo>
                  <a:lnTo>
                    <a:pt x="4704" y="5143"/>
                  </a:lnTo>
                  <a:lnTo>
                    <a:pt x="4674" y="5123"/>
                  </a:lnTo>
                  <a:lnTo>
                    <a:pt x="4648" y="5097"/>
                  </a:lnTo>
                  <a:lnTo>
                    <a:pt x="4627" y="5065"/>
                  </a:lnTo>
                  <a:lnTo>
                    <a:pt x="4613" y="5031"/>
                  </a:lnTo>
                  <a:lnTo>
                    <a:pt x="4605" y="4994"/>
                  </a:lnTo>
                  <a:lnTo>
                    <a:pt x="4604" y="4975"/>
                  </a:lnTo>
                  <a:lnTo>
                    <a:pt x="4604" y="765"/>
                  </a:lnTo>
                  <a:lnTo>
                    <a:pt x="4603" y="726"/>
                  </a:lnTo>
                  <a:lnTo>
                    <a:pt x="4588" y="651"/>
                  </a:lnTo>
                  <a:lnTo>
                    <a:pt x="4558" y="582"/>
                  </a:lnTo>
                  <a:lnTo>
                    <a:pt x="4518" y="522"/>
                  </a:lnTo>
                  <a:lnTo>
                    <a:pt x="4465" y="469"/>
                  </a:lnTo>
                  <a:lnTo>
                    <a:pt x="4404" y="429"/>
                  </a:lnTo>
                  <a:lnTo>
                    <a:pt x="4335" y="399"/>
                  </a:lnTo>
                  <a:lnTo>
                    <a:pt x="4261" y="384"/>
                  </a:lnTo>
                  <a:lnTo>
                    <a:pt x="4222" y="383"/>
                  </a:lnTo>
                  <a:lnTo>
                    <a:pt x="4182" y="384"/>
                  </a:lnTo>
                  <a:lnTo>
                    <a:pt x="4107" y="399"/>
                  </a:lnTo>
                  <a:lnTo>
                    <a:pt x="4038" y="429"/>
                  </a:lnTo>
                  <a:lnTo>
                    <a:pt x="3978" y="469"/>
                  </a:lnTo>
                  <a:lnTo>
                    <a:pt x="3926" y="522"/>
                  </a:lnTo>
                  <a:lnTo>
                    <a:pt x="3885" y="582"/>
                  </a:lnTo>
                  <a:lnTo>
                    <a:pt x="3856" y="651"/>
                  </a:lnTo>
                  <a:lnTo>
                    <a:pt x="3840" y="726"/>
                  </a:lnTo>
                  <a:lnTo>
                    <a:pt x="3839" y="765"/>
                  </a:lnTo>
                  <a:lnTo>
                    <a:pt x="3839" y="4975"/>
                  </a:lnTo>
                  <a:lnTo>
                    <a:pt x="3837" y="4994"/>
                  </a:lnTo>
                  <a:lnTo>
                    <a:pt x="3830" y="5031"/>
                  </a:lnTo>
                  <a:lnTo>
                    <a:pt x="3816" y="5065"/>
                  </a:lnTo>
                  <a:lnTo>
                    <a:pt x="3796" y="5097"/>
                  </a:lnTo>
                  <a:lnTo>
                    <a:pt x="3770" y="5123"/>
                  </a:lnTo>
                  <a:lnTo>
                    <a:pt x="3738" y="5143"/>
                  </a:lnTo>
                  <a:lnTo>
                    <a:pt x="3704" y="5157"/>
                  </a:lnTo>
                  <a:lnTo>
                    <a:pt x="3667" y="5166"/>
                  </a:lnTo>
                  <a:lnTo>
                    <a:pt x="3648" y="5166"/>
                  </a:lnTo>
                  <a:lnTo>
                    <a:pt x="3628" y="5166"/>
                  </a:lnTo>
                  <a:lnTo>
                    <a:pt x="3590" y="5157"/>
                  </a:lnTo>
                  <a:lnTo>
                    <a:pt x="3556" y="5143"/>
                  </a:lnTo>
                  <a:lnTo>
                    <a:pt x="3526" y="5123"/>
                  </a:lnTo>
                  <a:lnTo>
                    <a:pt x="3500" y="5097"/>
                  </a:lnTo>
                  <a:lnTo>
                    <a:pt x="3478" y="5065"/>
                  </a:lnTo>
                  <a:lnTo>
                    <a:pt x="3464" y="5031"/>
                  </a:lnTo>
                  <a:lnTo>
                    <a:pt x="3457" y="4994"/>
                  </a:lnTo>
                  <a:lnTo>
                    <a:pt x="3455" y="4975"/>
                  </a:lnTo>
                  <a:lnTo>
                    <a:pt x="3455" y="1148"/>
                  </a:lnTo>
                  <a:lnTo>
                    <a:pt x="3454" y="1109"/>
                  </a:lnTo>
                  <a:lnTo>
                    <a:pt x="3440" y="1034"/>
                  </a:lnTo>
                  <a:lnTo>
                    <a:pt x="3410" y="965"/>
                  </a:lnTo>
                  <a:lnTo>
                    <a:pt x="3369" y="904"/>
                  </a:lnTo>
                  <a:lnTo>
                    <a:pt x="3316" y="852"/>
                  </a:lnTo>
                  <a:lnTo>
                    <a:pt x="3256" y="811"/>
                  </a:lnTo>
                  <a:lnTo>
                    <a:pt x="3187" y="782"/>
                  </a:lnTo>
                  <a:lnTo>
                    <a:pt x="3112" y="766"/>
                  </a:lnTo>
                  <a:lnTo>
                    <a:pt x="3074" y="765"/>
                  </a:lnTo>
                  <a:lnTo>
                    <a:pt x="3033" y="766"/>
                  </a:lnTo>
                  <a:lnTo>
                    <a:pt x="2959" y="782"/>
                  </a:lnTo>
                  <a:lnTo>
                    <a:pt x="2890" y="811"/>
                  </a:lnTo>
                  <a:lnTo>
                    <a:pt x="2830" y="852"/>
                  </a:lnTo>
                  <a:lnTo>
                    <a:pt x="2778" y="904"/>
                  </a:lnTo>
                  <a:lnTo>
                    <a:pt x="2736" y="965"/>
                  </a:lnTo>
                  <a:lnTo>
                    <a:pt x="2708" y="1034"/>
                  </a:lnTo>
                  <a:lnTo>
                    <a:pt x="2692" y="1109"/>
                  </a:lnTo>
                  <a:lnTo>
                    <a:pt x="2690" y="1148"/>
                  </a:lnTo>
                  <a:lnTo>
                    <a:pt x="2690" y="5262"/>
                  </a:lnTo>
                  <a:lnTo>
                    <a:pt x="2689" y="5295"/>
                  </a:lnTo>
                  <a:lnTo>
                    <a:pt x="2667" y="5354"/>
                  </a:lnTo>
                  <a:lnTo>
                    <a:pt x="2629" y="5404"/>
                  </a:lnTo>
                  <a:lnTo>
                    <a:pt x="2574" y="5439"/>
                  </a:lnTo>
                  <a:lnTo>
                    <a:pt x="2542" y="5447"/>
                  </a:lnTo>
                  <a:lnTo>
                    <a:pt x="2511" y="5453"/>
                  </a:lnTo>
                  <a:lnTo>
                    <a:pt x="2448" y="5446"/>
                  </a:lnTo>
                  <a:lnTo>
                    <a:pt x="2390" y="5420"/>
                  </a:lnTo>
                  <a:lnTo>
                    <a:pt x="2344" y="5375"/>
                  </a:lnTo>
                  <a:lnTo>
                    <a:pt x="2327" y="5347"/>
                  </a:lnTo>
                  <a:lnTo>
                    <a:pt x="2311" y="5314"/>
                  </a:lnTo>
                  <a:lnTo>
                    <a:pt x="2194" y="5124"/>
                  </a:lnTo>
                  <a:lnTo>
                    <a:pt x="2073" y="4958"/>
                  </a:lnTo>
                  <a:lnTo>
                    <a:pt x="1960" y="4826"/>
                  </a:lnTo>
                  <a:lnTo>
                    <a:pt x="1875" y="4740"/>
                  </a:lnTo>
                  <a:lnTo>
                    <a:pt x="1783" y="4656"/>
                  </a:lnTo>
                  <a:lnTo>
                    <a:pt x="1683" y="4580"/>
                  </a:lnTo>
                  <a:lnTo>
                    <a:pt x="1578" y="4514"/>
                  </a:lnTo>
                  <a:lnTo>
                    <a:pt x="1464" y="4461"/>
                  </a:lnTo>
                  <a:lnTo>
                    <a:pt x="1347" y="4423"/>
                  </a:lnTo>
                  <a:lnTo>
                    <a:pt x="1223" y="4402"/>
                  </a:lnTo>
                  <a:lnTo>
                    <a:pt x="1159" y="4400"/>
                  </a:lnTo>
                  <a:lnTo>
                    <a:pt x="1061" y="4401"/>
                  </a:lnTo>
                  <a:lnTo>
                    <a:pt x="893" y="4413"/>
                  </a:lnTo>
                  <a:lnTo>
                    <a:pt x="757" y="4433"/>
                  </a:lnTo>
                  <a:lnTo>
                    <a:pt x="647" y="4460"/>
                  </a:lnTo>
                  <a:lnTo>
                    <a:pt x="563" y="4490"/>
                  </a:lnTo>
                  <a:lnTo>
                    <a:pt x="500" y="4522"/>
                  </a:lnTo>
                  <a:lnTo>
                    <a:pt x="436" y="4568"/>
                  </a:lnTo>
                  <a:lnTo>
                    <a:pt x="416" y="4592"/>
                  </a:lnTo>
                  <a:lnTo>
                    <a:pt x="398" y="4619"/>
                  </a:lnTo>
                  <a:lnTo>
                    <a:pt x="382" y="4671"/>
                  </a:lnTo>
                  <a:lnTo>
                    <a:pt x="380" y="4692"/>
                  </a:lnTo>
                  <a:lnTo>
                    <a:pt x="492" y="4810"/>
                  </a:lnTo>
                  <a:lnTo>
                    <a:pt x="701" y="5054"/>
                  </a:lnTo>
                  <a:lnTo>
                    <a:pt x="890" y="5307"/>
                  </a:lnTo>
                  <a:lnTo>
                    <a:pt x="1062" y="5562"/>
                  </a:lnTo>
                  <a:lnTo>
                    <a:pt x="1217" y="5816"/>
                  </a:lnTo>
                  <a:lnTo>
                    <a:pt x="1357" y="6064"/>
                  </a:lnTo>
                  <a:lnTo>
                    <a:pt x="1479" y="6304"/>
                  </a:lnTo>
                  <a:lnTo>
                    <a:pt x="1583" y="6528"/>
                  </a:lnTo>
                  <a:lnTo>
                    <a:pt x="1629" y="6631"/>
                  </a:lnTo>
                  <a:lnTo>
                    <a:pt x="1684" y="6752"/>
                  </a:lnTo>
                  <a:lnTo>
                    <a:pt x="1803" y="6991"/>
                  </a:lnTo>
                  <a:lnTo>
                    <a:pt x="1935" y="7225"/>
                  </a:lnTo>
                  <a:lnTo>
                    <a:pt x="2080" y="7456"/>
                  </a:lnTo>
                  <a:lnTo>
                    <a:pt x="2158" y="7570"/>
                  </a:lnTo>
                  <a:lnTo>
                    <a:pt x="2544" y="8119"/>
                  </a:lnTo>
                  <a:lnTo>
                    <a:pt x="2584" y="8181"/>
                  </a:lnTo>
                  <a:lnTo>
                    <a:pt x="2649" y="8312"/>
                  </a:lnTo>
                  <a:lnTo>
                    <a:pt x="2693" y="8451"/>
                  </a:lnTo>
                  <a:lnTo>
                    <a:pt x="2715" y="8594"/>
                  </a:lnTo>
                  <a:lnTo>
                    <a:pt x="2716" y="8668"/>
                  </a:lnTo>
                  <a:lnTo>
                    <a:pt x="2716" y="9000"/>
                  </a:lnTo>
                  <a:lnTo>
                    <a:pt x="2716" y="9021"/>
                  </a:lnTo>
                  <a:lnTo>
                    <a:pt x="2709" y="9058"/>
                  </a:lnTo>
                  <a:lnTo>
                    <a:pt x="2693" y="9092"/>
                  </a:lnTo>
                  <a:lnTo>
                    <a:pt x="2673" y="9122"/>
                  </a:lnTo>
                  <a:lnTo>
                    <a:pt x="2647" y="9150"/>
                  </a:lnTo>
                  <a:lnTo>
                    <a:pt x="2617" y="9170"/>
                  </a:lnTo>
                  <a:lnTo>
                    <a:pt x="2583" y="9184"/>
                  </a:lnTo>
                  <a:lnTo>
                    <a:pt x="2545" y="9191"/>
                  </a:lnTo>
                  <a:lnTo>
                    <a:pt x="2525" y="919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2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1.11111E-6 L 0.20521 -0.09421 C 0.24805 -0.11412 0.31693 -0.13055 0.37617 -0.13889 C 0.43581 -0.14722 0.49544 -0.14467 0.56172 -0.14421 C 0.64427 -0.1294 0.69479 -0.12338 0.76354 -0.0919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724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/>
          <p:cNvGrpSpPr/>
          <p:nvPr/>
        </p:nvGrpSpPr>
        <p:grpSpPr>
          <a:xfrm>
            <a:off x="-95238" y="-104762"/>
            <a:ext cx="18476190" cy="10495238"/>
            <a:chOff x="-95238" y="-104762"/>
            <a:chExt cx="18476190" cy="10495238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sp>
        <p:nvSpPr>
          <p:cNvPr id="21" name="Object 17"/>
          <p:cNvSpPr txBox="1"/>
          <p:nvPr/>
        </p:nvSpPr>
        <p:spPr>
          <a:xfrm>
            <a:off x="-685800" y="2526585"/>
            <a:ext cx="15070110" cy="1950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b="1" kern="0" spc="-5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한사랑</a:t>
            </a:r>
            <a:r>
              <a:rPr lang="en-US" sz="8000" b="1" kern="0" spc="-5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 </a:t>
            </a:r>
            <a:r>
              <a:rPr lang="en-US" sz="8000" b="1" kern="0" spc="-5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수목원</a:t>
            </a:r>
            <a:r>
              <a:rPr lang="ko-KR" altLang="en-US" sz="8000" b="1" kern="0" spc="-5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은</a:t>
            </a:r>
            <a:endParaRPr lang="en-US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2" name="그룹 1003"/>
          <p:cNvGrpSpPr/>
          <p:nvPr/>
        </p:nvGrpSpPr>
        <p:grpSpPr>
          <a:xfrm>
            <a:off x="2611967" y="2957174"/>
            <a:ext cx="720411" cy="548882"/>
            <a:chOff x="3946385" y="4686041"/>
            <a:chExt cx="720411" cy="548882"/>
          </a:xfrm>
        </p:grpSpPr>
        <p:pic>
          <p:nvPicPr>
            <p:cNvPr id="23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6385" y="4686041"/>
              <a:ext cx="720411" cy="548882"/>
            </a:xfrm>
            <a:prstGeom prst="rect">
              <a:avLst/>
            </a:prstGeom>
          </p:spPr>
        </p:pic>
      </p:grpSp>
      <p:grpSp>
        <p:nvGrpSpPr>
          <p:cNvPr id="24" name="그룹 1002"/>
          <p:cNvGrpSpPr/>
          <p:nvPr/>
        </p:nvGrpSpPr>
        <p:grpSpPr>
          <a:xfrm>
            <a:off x="10612967" y="2706001"/>
            <a:ext cx="1044522" cy="795822"/>
            <a:chOff x="13685843" y="4439101"/>
            <a:chExt cx="1044522" cy="795822"/>
          </a:xfrm>
        </p:grpSpPr>
        <p:pic>
          <p:nvPicPr>
            <p:cNvPr id="25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843" y="4439101"/>
              <a:ext cx="1044522" cy="795822"/>
            </a:xfrm>
            <a:prstGeom prst="rect">
              <a:avLst/>
            </a:prstGeom>
          </p:spPr>
        </p:pic>
      </p:grpSp>
      <p:grpSp>
        <p:nvGrpSpPr>
          <p:cNvPr id="26" name="그룹 1004"/>
          <p:cNvGrpSpPr/>
          <p:nvPr/>
        </p:nvGrpSpPr>
        <p:grpSpPr>
          <a:xfrm>
            <a:off x="10308167" y="3103912"/>
            <a:ext cx="567080" cy="357246"/>
            <a:chOff x="13496669" y="4877677"/>
            <a:chExt cx="567080" cy="357246"/>
          </a:xfrm>
        </p:grpSpPr>
        <p:pic>
          <p:nvPicPr>
            <p:cNvPr id="27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96669" y="4877677"/>
              <a:ext cx="567080" cy="357246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4343400" y="4366750"/>
            <a:ext cx="9067800" cy="1402325"/>
          </a:xfrm>
          <a:prstGeom prst="rect">
            <a:avLst/>
          </a:prstGeom>
          <a:noFill/>
          <a:ln w="98425">
            <a:solidFill>
              <a:srgbClr val="3F9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17"/>
          <p:cNvSpPr txBox="1"/>
          <p:nvPr/>
        </p:nvSpPr>
        <p:spPr>
          <a:xfrm>
            <a:off x="9142857" y="6317225"/>
            <a:ext cx="7115955" cy="1950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000" b="1" kern="0" spc="-5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공간이다</a:t>
            </a:r>
            <a:r>
              <a:rPr lang="en-US" altLang="ko-KR" sz="8000" b="1" kern="0" spc="-5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0663" y="4691340"/>
            <a:ext cx="85988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누군가의 고민을 들어줄 수 있는</a:t>
            </a:r>
            <a:endParaRPr lang="ko-KR" altLang="en-US" sz="4800" dirty="0">
              <a:solidFill>
                <a:srgbClr val="2D7533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30664" y="4677256"/>
            <a:ext cx="84757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나의 고민을 나눌 수 있는</a:t>
            </a:r>
            <a:endParaRPr lang="ko-KR" altLang="en-US" sz="4800" dirty="0">
              <a:solidFill>
                <a:srgbClr val="2D7533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30662" y="4686300"/>
            <a:ext cx="847573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FFC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모두가 치유 받을 수 있는</a:t>
            </a:r>
            <a:endParaRPr lang="ko-KR" altLang="en-US" sz="4800" dirty="0">
              <a:solidFill>
                <a:srgbClr val="FFC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0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/>
          <p:cNvGrpSpPr/>
          <p:nvPr/>
        </p:nvGrpSpPr>
        <p:grpSpPr>
          <a:xfrm>
            <a:off x="-95238" y="-104762"/>
            <a:ext cx="18476190" cy="10495238"/>
            <a:chOff x="-95238" y="-104762"/>
            <a:chExt cx="18476190" cy="10495238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sp>
        <p:nvSpPr>
          <p:cNvPr id="21" name="Object 17"/>
          <p:cNvSpPr txBox="1"/>
          <p:nvPr/>
        </p:nvSpPr>
        <p:spPr>
          <a:xfrm>
            <a:off x="1371600" y="1212177"/>
            <a:ext cx="15070110" cy="1950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7200" b="1" kern="0" spc="-5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한사랑</a:t>
            </a:r>
            <a:r>
              <a:rPr lang="ko-KR" altLang="en-US" sz="7200" b="1" kern="0" spc="-5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 </a:t>
            </a:r>
            <a:r>
              <a:rPr lang="ko-KR" altLang="en-US" sz="7200" b="1" kern="0" spc="-5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숲지기</a:t>
            </a:r>
            <a:endParaRPr lang="en-US" altLang="ko-KR" sz="7200" b="1" kern="0" spc="-5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여기어때 잘난체 OTF" pitchFamily="34" charset="0"/>
            </a:endParaRPr>
          </a:p>
          <a:p>
            <a:pPr algn="ctr"/>
            <a:endParaRPr lang="en-US" altLang="ko-KR" sz="7200" b="1" kern="0" spc="-500" dirty="0" smtClean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여기어때 잘난체 OTF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45" y="3160580"/>
            <a:ext cx="2752750" cy="3664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7" y="3157649"/>
            <a:ext cx="2758700" cy="3672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098" y="3157649"/>
            <a:ext cx="2768049" cy="3684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199" y="3157649"/>
            <a:ext cx="2749695" cy="36605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60580"/>
            <a:ext cx="2747493" cy="3657600"/>
          </a:xfrm>
          <a:prstGeom prst="rect">
            <a:avLst/>
          </a:prstGeom>
        </p:spPr>
      </p:pic>
      <p:grpSp>
        <p:nvGrpSpPr>
          <p:cNvPr id="19" name="그룹 1003"/>
          <p:cNvGrpSpPr/>
          <p:nvPr/>
        </p:nvGrpSpPr>
        <p:grpSpPr>
          <a:xfrm>
            <a:off x="5756958" y="1679185"/>
            <a:ext cx="609600" cy="464455"/>
            <a:chOff x="3946385" y="4686041"/>
            <a:chExt cx="720411" cy="548882"/>
          </a:xfrm>
        </p:grpSpPr>
        <p:pic>
          <p:nvPicPr>
            <p:cNvPr id="28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6385" y="4686041"/>
              <a:ext cx="720411" cy="548882"/>
            </a:xfrm>
            <a:prstGeom prst="rect">
              <a:avLst/>
            </a:prstGeom>
          </p:spPr>
        </p:pic>
      </p:grpSp>
      <p:grpSp>
        <p:nvGrpSpPr>
          <p:cNvPr id="29" name="그룹 1002"/>
          <p:cNvGrpSpPr/>
          <p:nvPr/>
        </p:nvGrpSpPr>
        <p:grpSpPr>
          <a:xfrm>
            <a:off x="11887200" y="1370522"/>
            <a:ext cx="927384" cy="706574"/>
            <a:chOff x="13685843" y="4439101"/>
            <a:chExt cx="1044522" cy="795822"/>
          </a:xfrm>
        </p:grpSpPr>
        <p:pic>
          <p:nvPicPr>
            <p:cNvPr id="30" name="Object 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85843" y="4439101"/>
              <a:ext cx="1044522" cy="795822"/>
            </a:xfrm>
            <a:prstGeom prst="rect">
              <a:avLst/>
            </a:prstGeom>
          </p:spPr>
        </p:pic>
      </p:grpSp>
      <p:grpSp>
        <p:nvGrpSpPr>
          <p:cNvPr id="31" name="그룹 1004"/>
          <p:cNvGrpSpPr/>
          <p:nvPr/>
        </p:nvGrpSpPr>
        <p:grpSpPr>
          <a:xfrm>
            <a:off x="11548383" y="1700982"/>
            <a:ext cx="668057" cy="420859"/>
            <a:chOff x="13496669" y="4877677"/>
            <a:chExt cx="567080" cy="357246"/>
          </a:xfrm>
        </p:grpSpPr>
        <p:pic>
          <p:nvPicPr>
            <p:cNvPr id="32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96669" y="4877677"/>
              <a:ext cx="567080" cy="35724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46651" y="6952138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강민지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2826" y="6961195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권용수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79002" y="6961195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김종성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757427" y="6952137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윤기현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935852" y="6952136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정시은</a:t>
            </a:r>
            <a:endParaRPr lang="ko-KR" altLang="en-US" sz="2200" dirty="0">
              <a:solidFill>
                <a:srgbClr val="1D5B22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11197" y="7301539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바지팀장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8210" y="7383023"/>
            <a:ext cx="2081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프론트엔드팀장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08094" y="7392082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백</a:t>
            </a:r>
            <a:r>
              <a:rPr lang="ko-KR" altLang="en-US" sz="2200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엔드팀장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86519" y="7383022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인프라총괄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664944" y="7392082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mtClean="0">
                <a:solidFill>
                  <a:srgbClr val="55BB5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디자인팀장</a:t>
            </a:r>
            <a:endParaRPr lang="ko-KR" altLang="en-US" sz="2200" dirty="0">
              <a:solidFill>
                <a:srgbClr val="55BB5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7008" y="7788414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Front-End</a:t>
            </a:r>
          </a:p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PPT/UCC </a:t>
            </a:r>
            <a:r>
              <a:rPr lang="ko-KR" altLang="en-US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제작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81709" y="7788414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Front-End</a:t>
            </a:r>
          </a:p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PPT/UCC </a:t>
            </a:r>
            <a:r>
              <a:rPr lang="ko-KR" altLang="en-US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제작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6080" y="7788414"/>
            <a:ext cx="139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Front-End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01068" y="778841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Back-End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73928" y="778841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Back-End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9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/>
          <p:cNvGrpSpPr/>
          <p:nvPr/>
        </p:nvGrpSpPr>
        <p:grpSpPr>
          <a:xfrm>
            <a:off x="-95238" y="-104762"/>
            <a:ext cx="18476190" cy="10495238"/>
            <a:chOff x="-95238" y="-104762"/>
            <a:chExt cx="18476190" cy="10495238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57" y="1943100"/>
            <a:ext cx="11963400" cy="71993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01988" y="704266"/>
            <a:ext cx="588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‘</a:t>
            </a:r>
            <a:r>
              <a:rPr lang="ko-KR" altLang="en-US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사람을 사랑하자</a:t>
            </a:r>
            <a:r>
              <a:rPr lang="en-US" altLang="ko-KR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! </a:t>
            </a:r>
            <a:r>
              <a:rPr lang="ko-KR" altLang="en-US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행복하자</a:t>
            </a:r>
            <a:r>
              <a:rPr lang="en-US" altLang="ko-KR" sz="5400" b="1" dirty="0" smtClean="0">
                <a:solidFill>
                  <a:srgbClr val="55BB5C"/>
                </a:solidFill>
                <a:latin typeface="카페24 빛나는별" pitchFamily="2" charset="-127"/>
                <a:ea typeface="카페24 빛나는별" pitchFamily="2" charset="-127"/>
              </a:rPr>
              <a:t>!’</a:t>
            </a:r>
            <a:endParaRPr lang="ko-KR" altLang="en-US" sz="5400" b="1" dirty="0">
              <a:solidFill>
                <a:srgbClr val="55BB5C"/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0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674915" y="5535443"/>
            <a:ext cx="16938171" cy="4773329"/>
          </a:xfrm>
          <a:prstGeom prst="round2SameRect">
            <a:avLst>
              <a:gd name="adj1" fmla="val 10468"/>
              <a:gd name="adj2" fmla="val 0"/>
            </a:avLst>
          </a:prstGeom>
          <a:solidFill>
            <a:srgbClr val="F7A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782045" y="-4233"/>
            <a:ext cx="16723913" cy="5984450"/>
          </a:xfrm>
          <a:custGeom>
            <a:avLst/>
            <a:gdLst>
              <a:gd name="connsiteX0" fmla="*/ 3774869 w 9142979"/>
              <a:gd name="connsiteY0" fmla="*/ 3975119 h 3975119"/>
              <a:gd name="connsiteX1" fmla="*/ 5368109 w 9142979"/>
              <a:gd name="connsiteY1" fmla="*/ 3975119 h 3975119"/>
              <a:gd name="connsiteX2" fmla="*/ 6161009 w 9142979"/>
              <a:gd name="connsiteY2" fmla="*/ 3182219 h 3975119"/>
              <a:gd name="connsiteX3" fmla="*/ 6161010 w 9142979"/>
              <a:gd name="connsiteY3" fmla="*/ 3182219 h 3975119"/>
              <a:gd name="connsiteX4" fmla="*/ 9016386 w 9142979"/>
              <a:gd name="connsiteY4" fmla="*/ 326841 h 3975119"/>
              <a:gd name="connsiteX5" fmla="*/ 9103001 w 9142979"/>
              <a:gd name="connsiteY5" fmla="*/ 220805 h 3975119"/>
              <a:gd name="connsiteX6" fmla="*/ 9142979 w 9142979"/>
              <a:gd name="connsiteY6" fmla="*/ 144835 h 3975119"/>
              <a:gd name="connsiteX7" fmla="*/ 9103980 w 9142979"/>
              <a:gd name="connsiteY7" fmla="*/ 97567 h 3975119"/>
              <a:gd name="connsiteX8" fmla="*/ 8868432 w 9142979"/>
              <a:gd name="connsiteY8" fmla="*/ 0 h 3975119"/>
              <a:gd name="connsiteX9" fmla="*/ 274548 w 9142979"/>
              <a:gd name="connsiteY9" fmla="*/ 0 h 3975119"/>
              <a:gd name="connsiteX10" fmla="*/ 39000 w 9142979"/>
              <a:gd name="connsiteY10" fmla="*/ 97567 h 3975119"/>
              <a:gd name="connsiteX11" fmla="*/ 0 w 9142979"/>
              <a:gd name="connsiteY11" fmla="*/ 144836 h 3975119"/>
              <a:gd name="connsiteX12" fmla="*/ 39977 w 9142979"/>
              <a:gd name="connsiteY12" fmla="*/ 220805 h 3975119"/>
              <a:gd name="connsiteX13" fmla="*/ 126592 w 9142979"/>
              <a:gd name="connsiteY13" fmla="*/ 326841 h 3975119"/>
              <a:gd name="connsiteX14" fmla="*/ 2981970 w 9142979"/>
              <a:gd name="connsiteY14" fmla="*/ 3182219 h 3975119"/>
              <a:gd name="connsiteX15" fmla="*/ 2981969 w 9142979"/>
              <a:gd name="connsiteY15" fmla="*/ 3182219 h 397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2979" h="3975119">
                <a:moveTo>
                  <a:pt x="3774869" y="3975119"/>
                </a:moveTo>
                <a:lnTo>
                  <a:pt x="5368109" y="3975119"/>
                </a:lnTo>
                <a:lnTo>
                  <a:pt x="6161009" y="3182219"/>
                </a:lnTo>
                <a:lnTo>
                  <a:pt x="6161010" y="3182219"/>
                </a:lnTo>
                <a:lnTo>
                  <a:pt x="9016386" y="326841"/>
                </a:lnTo>
                <a:cubicBezTo>
                  <a:pt x="9049382" y="293845"/>
                  <a:pt x="9078254" y="258286"/>
                  <a:pt x="9103001" y="220805"/>
                </a:cubicBezTo>
                <a:lnTo>
                  <a:pt x="9142979" y="144835"/>
                </a:lnTo>
                <a:lnTo>
                  <a:pt x="9103980" y="97567"/>
                </a:lnTo>
                <a:cubicBezTo>
                  <a:pt x="9043698" y="37285"/>
                  <a:pt x="8960419" y="0"/>
                  <a:pt x="8868432" y="0"/>
                </a:cubicBezTo>
                <a:lnTo>
                  <a:pt x="274548" y="0"/>
                </a:lnTo>
                <a:cubicBezTo>
                  <a:pt x="182561" y="0"/>
                  <a:pt x="99282" y="37285"/>
                  <a:pt x="39000" y="97567"/>
                </a:cubicBezTo>
                <a:lnTo>
                  <a:pt x="0" y="144836"/>
                </a:lnTo>
                <a:lnTo>
                  <a:pt x="39977" y="220805"/>
                </a:lnTo>
                <a:cubicBezTo>
                  <a:pt x="64724" y="258286"/>
                  <a:pt x="93596" y="293845"/>
                  <a:pt x="126592" y="326841"/>
                </a:cubicBezTo>
                <a:lnTo>
                  <a:pt x="2981970" y="3182219"/>
                </a:lnTo>
                <a:lnTo>
                  <a:pt x="2981969" y="3182219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734" y="0"/>
            <a:ext cx="15743472" cy="1030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2051479" y="5752695"/>
            <a:ext cx="5561609" cy="4556076"/>
          </a:xfrm>
          <a:custGeom>
            <a:avLst/>
            <a:gdLst>
              <a:gd name="connsiteX0" fmla="*/ 2981969 w 3040537"/>
              <a:gd name="connsiteY0" fmla="*/ 0 h 3037384"/>
              <a:gd name="connsiteX1" fmla="*/ 2983646 w 3040537"/>
              <a:gd name="connsiteY1" fmla="*/ 2032 h 3037384"/>
              <a:gd name="connsiteX2" fmla="*/ 3040537 w 3040537"/>
              <a:gd name="connsiteY2" fmla="*/ 188280 h 3037384"/>
              <a:gd name="connsiteX3" fmla="*/ 3040537 w 3040537"/>
              <a:gd name="connsiteY3" fmla="*/ 3037384 h 3037384"/>
              <a:gd name="connsiteX4" fmla="*/ 0 w 3040537"/>
              <a:gd name="connsiteY4" fmla="*/ 3037384 h 3037384"/>
              <a:gd name="connsiteX5" fmla="*/ 2855376 w 3040537"/>
              <a:gd name="connsiteY5" fmla="*/ 182006 h 3037384"/>
              <a:gd name="connsiteX6" fmla="*/ 2941991 w 3040537"/>
              <a:gd name="connsiteY6" fmla="*/ 75970 h 3037384"/>
              <a:gd name="connsiteX7" fmla="*/ 2981969 w 3040537"/>
              <a:gd name="connsiteY7" fmla="*/ 0 h 303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0537" h="3037384">
                <a:moveTo>
                  <a:pt x="2981969" y="0"/>
                </a:moveTo>
                <a:lnTo>
                  <a:pt x="2983646" y="2032"/>
                </a:lnTo>
                <a:cubicBezTo>
                  <a:pt x="3019564" y="55198"/>
                  <a:pt x="3040537" y="119290"/>
                  <a:pt x="3040537" y="188280"/>
                </a:cubicBezTo>
                <a:lnTo>
                  <a:pt x="3040537" y="3037384"/>
                </a:lnTo>
                <a:lnTo>
                  <a:pt x="0" y="3037384"/>
                </a:lnTo>
                <a:lnTo>
                  <a:pt x="2855376" y="182006"/>
                </a:lnTo>
                <a:cubicBezTo>
                  <a:pt x="2888372" y="149010"/>
                  <a:pt x="2917244" y="113451"/>
                  <a:pt x="2941991" y="75970"/>
                </a:cubicBezTo>
                <a:lnTo>
                  <a:pt x="2981969" y="0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4917" y="5752697"/>
            <a:ext cx="5561609" cy="4556075"/>
          </a:xfrm>
          <a:custGeom>
            <a:avLst/>
            <a:gdLst>
              <a:gd name="connsiteX0" fmla="*/ 58567 w 3040537"/>
              <a:gd name="connsiteY0" fmla="*/ 0 h 3037383"/>
              <a:gd name="connsiteX1" fmla="*/ 98544 w 3040537"/>
              <a:gd name="connsiteY1" fmla="*/ 75969 h 3037383"/>
              <a:gd name="connsiteX2" fmla="*/ 185159 w 3040537"/>
              <a:gd name="connsiteY2" fmla="*/ 182005 h 3037383"/>
              <a:gd name="connsiteX3" fmla="*/ 3040537 w 3040537"/>
              <a:gd name="connsiteY3" fmla="*/ 3037383 h 3037383"/>
              <a:gd name="connsiteX4" fmla="*/ 0 w 3040537"/>
              <a:gd name="connsiteY4" fmla="*/ 3037383 h 3037383"/>
              <a:gd name="connsiteX5" fmla="*/ 0 w 3040537"/>
              <a:gd name="connsiteY5" fmla="*/ 188279 h 3037383"/>
              <a:gd name="connsiteX6" fmla="*/ 56891 w 3040537"/>
              <a:gd name="connsiteY6" fmla="*/ 2031 h 3037383"/>
              <a:gd name="connsiteX7" fmla="*/ 58567 w 3040537"/>
              <a:gd name="connsiteY7" fmla="*/ 0 h 303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0537" h="3037383">
                <a:moveTo>
                  <a:pt x="58567" y="0"/>
                </a:moveTo>
                <a:lnTo>
                  <a:pt x="98544" y="75969"/>
                </a:lnTo>
                <a:cubicBezTo>
                  <a:pt x="123291" y="113450"/>
                  <a:pt x="152163" y="149009"/>
                  <a:pt x="185159" y="182005"/>
                </a:cubicBezTo>
                <a:lnTo>
                  <a:pt x="3040537" y="3037383"/>
                </a:lnTo>
                <a:lnTo>
                  <a:pt x="0" y="3037383"/>
                </a:lnTo>
                <a:lnTo>
                  <a:pt x="0" y="188279"/>
                </a:lnTo>
                <a:cubicBezTo>
                  <a:pt x="0" y="119289"/>
                  <a:pt x="20973" y="55197"/>
                  <a:pt x="56891" y="2031"/>
                </a:cubicBezTo>
                <a:lnTo>
                  <a:pt x="58567" y="0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82045" y="5535441"/>
            <a:ext cx="16723913" cy="4773330"/>
          </a:xfrm>
          <a:custGeom>
            <a:avLst/>
            <a:gdLst>
              <a:gd name="connsiteX0" fmla="*/ 274548 w 9142979"/>
              <a:gd name="connsiteY0" fmla="*/ 0 h 3182220"/>
              <a:gd name="connsiteX1" fmla="*/ 8868432 w 9142979"/>
              <a:gd name="connsiteY1" fmla="*/ 0 h 3182220"/>
              <a:gd name="connsiteX2" fmla="*/ 9103980 w 9142979"/>
              <a:gd name="connsiteY2" fmla="*/ 97567 h 3182220"/>
              <a:gd name="connsiteX3" fmla="*/ 9142979 w 9142979"/>
              <a:gd name="connsiteY3" fmla="*/ 144835 h 3182220"/>
              <a:gd name="connsiteX4" fmla="*/ 9103001 w 9142979"/>
              <a:gd name="connsiteY4" fmla="*/ 220805 h 3182220"/>
              <a:gd name="connsiteX5" fmla="*/ 9016386 w 9142979"/>
              <a:gd name="connsiteY5" fmla="*/ 326841 h 3182220"/>
              <a:gd name="connsiteX6" fmla="*/ 6161010 w 9142979"/>
              <a:gd name="connsiteY6" fmla="*/ 3182219 h 3182220"/>
              <a:gd name="connsiteX7" fmla="*/ 6161009 w 9142979"/>
              <a:gd name="connsiteY7" fmla="*/ 3182219 h 3182220"/>
              <a:gd name="connsiteX8" fmla="*/ 6161008 w 9142979"/>
              <a:gd name="connsiteY8" fmla="*/ 3182220 h 3182220"/>
              <a:gd name="connsiteX9" fmla="*/ 2981970 w 9142979"/>
              <a:gd name="connsiteY9" fmla="*/ 3182220 h 3182220"/>
              <a:gd name="connsiteX10" fmla="*/ 2981969 w 9142979"/>
              <a:gd name="connsiteY10" fmla="*/ 3182219 h 3182220"/>
              <a:gd name="connsiteX11" fmla="*/ 2981970 w 9142979"/>
              <a:gd name="connsiteY11" fmla="*/ 3182219 h 3182220"/>
              <a:gd name="connsiteX12" fmla="*/ 126592 w 9142979"/>
              <a:gd name="connsiteY12" fmla="*/ 326841 h 3182220"/>
              <a:gd name="connsiteX13" fmla="*/ 39977 w 9142979"/>
              <a:gd name="connsiteY13" fmla="*/ 220805 h 3182220"/>
              <a:gd name="connsiteX14" fmla="*/ 0 w 9142979"/>
              <a:gd name="connsiteY14" fmla="*/ 144836 h 3182220"/>
              <a:gd name="connsiteX15" fmla="*/ 39000 w 9142979"/>
              <a:gd name="connsiteY15" fmla="*/ 97567 h 3182220"/>
              <a:gd name="connsiteX16" fmla="*/ 274548 w 9142979"/>
              <a:gd name="connsiteY16" fmla="*/ 0 h 318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2979" h="3182220">
                <a:moveTo>
                  <a:pt x="274548" y="0"/>
                </a:moveTo>
                <a:lnTo>
                  <a:pt x="8868432" y="0"/>
                </a:lnTo>
                <a:cubicBezTo>
                  <a:pt x="8960419" y="0"/>
                  <a:pt x="9043698" y="37285"/>
                  <a:pt x="9103980" y="97567"/>
                </a:cubicBezTo>
                <a:lnTo>
                  <a:pt x="9142979" y="144835"/>
                </a:lnTo>
                <a:lnTo>
                  <a:pt x="9103001" y="220805"/>
                </a:lnTo>
                <a:cubicBezTo>
                  <a:pt x="9078254" y="258286"/>
                  <a:pt x="9049382" y="293845"/>
                  <a:pt x="9016386" y="326841"/>
                </a:cubicBezTo>
                <a:lnTo>
                  <a:pt x="6161010" y="3182219"/>
                </a:lnTo>
                <a:lnTo>
                  <a:pt x="6161009" y="3182219"/>
                </a:lnTo>
                <a:lnTo>
                  <a:pt x="6161008" y="3182220"/>
                </a:lnTo>
                <a:lnTo>
                  <a:pt x="2981970" y="3182220"/>
                </a:lnTo>
                <a:lnTo>
                  <a:pt x="2981969" y="3182219"/>
                </a:lnTo>
                <a:lnTo>
                  <a:pt x="2981970" y="3182219"/>
                </a:lnTo>
                <a:lnTo>
                  <a:pt x="126592" y="326841"/>
                </a:lnTo>
                <a:cubicBezTo>
                  <a:pt x="93596" y="293845"/>
                  <a:pt x="64724" y="258286"/>
                  <a:pt x="39977" y="220805"/>
                </a:cubicBezTo>
                <a:lnTo>
                  <a:pt x="0" y="144836"/>
                </a:lnTo>
                <a:lnTo>
                  <a:pt x="39000" y="97567"/>
                </a:lnTo>
                <a:cubicBezTo>
                  <a:pt x="99282" y="37285"/>
                  <a:pt x="182561" y="0"/>
                  <a:pt x="274548" y="0"/>
                </a:cubicBezTo>
                <a:close/>
              </a:path>
            </a:pathLst>
          </a:custGeom>
          <a:solidFill>
            <a:srgbClr val="FBCD40"/>
          </a:solidFill>
          <a:ln w="15875">
            <a:solidFill>
              <a:srgbClr val="F7A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V="1">
            <a:off x="5086274" y="7401200"/>
            <a:ext cx="8115453" cy="2907572"/>
          </a:xfrm>
          <a:custGeom>
            <a:avLst/>
            <a:gdLst>
              <a:gd name="connsiteX0" fmla="*/ 2218362 w 4436726"/>
              <a:gd name="connsiteY0" fmla="*/ 1938381 h 1938381"/>
              <a:gd name="connsiteX1" fmla="*/ 2696322 w 4436726"/>
              <a:gd name="connsiteY1" fmla="*/ 1740403 h 1938381"/>
              <a:gd name="connsiteX2" fmla="*/ 3807882 w 4436726"/>
              <a:gd name="connsiteY2" fmla="*/ 628843 h 1938381"/>
              <a:gd name="connsiteX3" fmla="*/ 3807883 w 4436726"/>
              <a:gd name="connsiteY3" fmla="*/ 628843 h 1938381"/>
              <a:gd name="connsiteX4" fmla="*/ 4436726 w 4436726"/>
              <a:gd name="connsiteY4" fmla="*/ 0 h 1938381"/>
              <a:gd name="connsiteX5" fmla="*/ 0 w 4436726"/>
              <a:gd name="connsiteY5" fmla="*/ 0 h 1938381"/>
              <a:gd name="connsiteX6" fmla="*/ 628843 w 4436726"/>
              <a:gd name="connsiteY6" fmla="*/ 628843 h 1938381"/>
              <a:gd name="connsiteX7" fmla="*/ 628842 w 4436726"/>
              <a:gd name="connsiteY7" fmla="*/ 628843 h 1938381"/>
              <a:gd name="connsiteX8" fmla="*/ 1740401 w 4436726"/>
              <a:gd name="connsiteY8" fmla="*/ 1740403 h 1938381"/>
              <a:gd name="connsiteX9" fmla="*/ 2218362 w 4436726"/>
              <a:gd name="connsiteY9" fmla="*/ 1938381 h 19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6726" h="1938381">
                <a:moveTo>
                  <a:pt x="2218362" y="1938381"/>
                </a:moveTo>
                <a:cubicBezTo>
                  <a:pt x="2391350" y="1938381"/>
                  <a:pt x="2564337" y="1872388"/>
                  <a:pt x="2696322" y="1740403"/>
                </a:cubicBezTo>
                <a:lnTo>
                  <a:pt x="3807882" y="628843"/>
                </a:lnTo>
                <a:lnTo>
                  <a:pt x="3807883" y="628843"/>
                </a:lnTo>
                <a:lnTo>
                  <a:pt x="4436726" y="0"/>
                </a:lnTo>
                <a:lnTo>
                  <a:pt x="0" y="0"/>
                </a:lnTo>
                <a:lnTo>
                  <a:pt x="628843" y="628843"/>
                </a:lnTo>
                <a:lnTo>
                  <a:pt x="628842" y="628843"/>
                </a:lnTo>
                <a:lnTo>
                  <a:pt x="1740401" y="1740403"/>
                </a:lnTo>
                <a:cubicBezTo>
                  <a:pt x="1872386" y="1872388"/>
                  <a:pt x="2045374" y="1938381"/>
                  <a:pt x="2218362" y="1938381"/>
                </a:cubicBezTo>
                <a:close/>
              </a:path>
            </a:pathLst>
          </a:custGeom>
          <a:solidFill>
            <a:srgbClr val="FBCD40"/>
          </a:solidFill>
          <a:ln>
            <a:noFill/>
          </a:ln>
          <a:effectLst>
            <a:outerShdw dist="38100" dir="16200000" rotWithShape="0">
              <a:srgbClr val="F7AD3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674915" y="5535443"/>
            <a:ext cx="16938171" cy="4773329"/>
          </a:xfrm>
          <a:prstGeom prst="round2SameRect">
            <a:avLst>
              <a:gd name="adj1" fmla="val 10468"/>
              <a:gd name="adj2" fmla="val 0"/>
            </a:avLst>
          </a:prstGeom>
          <a:solidFill>
            <a:srgbClr val="F7A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 flipV="1">
            <a:off x="782045" y="-1"/>
            <a:ext cx="16723913" cy="5984450"/>
          </a:xfrm>
          <a:custGeom>
            <a:avLst/>
            <a:gdLst>
              <a:gd name="connsiteX0" fmla="*/ 3774869 w 9142979"/>
              <a:gd name="connsiteY0" fmla="*/ 3975119 h 3975119"/>
              <a:gd name="connsiteX1" fmla="*/ 5368109 w 9142979"/>
              <a:gd name="connsiteY1" fmla="*/ 3975119 h 3975119"/>
              <a:gd name="connsiteX2" fmla="*/ 6161009 w 9142979"/>
              <a:gd name="connsiteY2" fmla="*/ 3182219 h 3975119"/>
              <a:gd name="connsiteX3" fmla="*/ 6161010 w 9142979"/>
              <a:gd name="connsiteY3" fmla="*/ 3182219 h 3975119"/>
              <a:gd name="connsiteX4" fmla="*/ 9016386 w 9142979"/>
              <a:gd name="connsiteY4" fmla="*/ 326841 h 3975119"/>
              <a:gd name="connsiteX5" fmla="*/ 9103001 w 9142979"/>
              <a:gd name="connsiteY5" fmla="*/ 220805 h 3975119"/>
              <a:gd name="connsiteX6" fmla="*/ 9142979 w 9142979"/>
              <a:gd name="connsiteY6" fmla="*/ 144835 h 3975119"/>
              <a:gd name="connsiteX7" fmla="*/ 9103980 w 9142979"/>
              <a:gd name="connsiteY7" fmla="*/ 97567 h 3975119"/>
              <a:gd name="connsiteX8" fmla="*/ 8868432 w 9142979"/>
              <a:gd name="connsiteY8" fmla="*/ 0 h 3975119"/>
              <a:gd name="connsiteX9" fmla="*/ 274548 w 9142979"/>
              <a:gd name="connsiteY9" fmla="*/ 0 h 3975119"/>
              <a:gd name="connsiteX10" fmla="*/ 39000 w 9142979"/>
              <a:gd name="connsiteY10" fmla="*/ 97567 h 3975119"/>
              <a:gd name="connsiteX11" fmla="*/ 0 w 9142979"/>
              <a:gd name="connsiteY11" fmla="*/ 144836 h 3975119"/>
              <a:gd name="connsiteX12" fmla="*/ 39977 w 9142979"/>
              <a:gd name="connsiteY12" fmla="*/ 220805 h 3975119"/>
              <a:gd name="connsiteX13" fmla="*/ 126592 w 9142979"/>
              <a:gd name="connsiteY13" fmla="*/ 326841 h 3975119"/>
              <a:gd name="connsiteX14" fmla="*/ 2981970 w 9142979"/>
              <a:gd name="connsiteY14" fmla="*/ 3182219 h 3975119"/>
              <a:gd name="connsiteX15" fmla="*/ 2981969 w 9142979"/>
              <a:gd name="connsiteY15" fmla="*/ 3182219 h 397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2979" h="3975119">
                <a:moveTo>
                  <a:pt x="3774869" y="3975119"/>
                </a:moveTo>
                <a:lnTo>
                  <a:pt x="5368109" y="3975119"/>
                </a:lnTo>
                <a:lnTo>
                  <a:pt x="6161009" y="3182219"/>
                </a:lnTo>
                <a:lnTo>
                  <a:pt x="6161010" y="3182219"/>
                </a:lnTo>
                <a:lnTo>
                  <a:pt x="9016386" y="326841"/>
                </a:lnTo>
                <a:cubicBezTo>
                  <a:pt x="9049382" y="293845"/>
                  <a:pt x="9078254" y="258286"/>
                  <a:pt x="9103001" y="220805"/>
                </a:cubicBezTo>
                <a:lnTo>
                  <a:pt x="9142979" y="144835"/>
                </a:lnTo>
                <a:lnTo>
                  <a:pt x="9103980" y="97567"/>
                </a:lnTo>
                <a:cubicBezTo>
                  <a:pt x="9043698" y="37285"/>
                  <a:pt x="8960419" y="0"/>
                  <a:pt x="8868432" y="0"/>
                </a:cubicBezTo>
                <a:lnTo>
                  <a:pt x="274548" y="0"/>
                </a:lnTo>
                <a:cubicBezTo>
                  <a:pt x="182561" y="0"/>
                  <a:pt x="99282" y="37285"/>
                  <a:pt x="39000" y="97567"/>
                </a:cubicBezTo>
                <a:lnTo>
                  <a:pt x="0" y="144836"/>
                </a:lnTo>
                <a:lnTo>
                  <a:pt x="39977" y="220805"/>
                </a:lnTo>
                <a:cubicBezTo>
                  <a:pt x="64724" y="258286"/>
                  <a:pt x="93596" y="293845"/>
                  <a:pt x="126592" y="326841"/>
                </a:cubicBezTo>
                <a:lnTo>
                  <a:pt x="2981970" y="3182219"/>
                </a:lnTo>
                <a:lnTo>
                  <a:pt x="2981969" y="3182219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2051479" y="5752695"/>
            <a:ext cx="5561609" cy="4556076"/>
          </a:xfrm>
          <a:custGeom>
            <a:avLst/>
            <a:gdLst>
              <a:gd name="connsiteX0" fmla="*/ 2981969 w 3040537"/>
              <a:gd name="connsiteY0" fmla="*/ 0 h 3037384"/>
              <a:gd name="connsiteX1" fmla="*/ 2983646 w 3040537"/>
              <a:gd name="connsiteY1" fmla="*/ 2032 h 3037384"/>
              <a:gd name="connsiteX2" fmla="*/ 3040537 w 3040537"/>
              <a:gd name="connsiteY2" fmla="*/ 188280 h 3037384"/>
              <a:gd name="connsiteX3" fmla="*/ 3040537 w 3040537"/>
              <a:gd name="connsiteY3" fmla="*/ 3037384 h 3037384"/>
              <a:gd name="connsiteX4" fmla="*/ 0 w 3040537"/>
              <a:gd name="connsiteY4" fmla="*/ 3037384 h 3037384"/>
              <a:gd name="connsiteX5" fmla="*/ 2855376 w 3040537"/>
              <a:gd name="connsiteY5" fmla="*/ 182006 h 3037384"/>
              <a:gd name="connsiteX6" fmla="*/ 2941991 w 3040537"/>
              <a:gd name="connsiteY6" fmla="*/ 75970 h 3037384"/>
              <a:gd name="connsiteX7" fmla="*/ 2981969 w 3040537"/>
              <a:gd name="connsiteY7" fmla="*/ 0 h 303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0537" h="3037384">
                <a:moveTo>
                  <a:pt x="2981969" y="0"/>
                </a:moveTo>
                <a:lnTo>
                  <a:pt x="2983646" y="2032"/>
                </a:lnTo>
                <a:cubicBezTo>
                  <a:pt x="3019564" y="55198"/>
                  <a:pt x="3040537" y="119290"/>
                  <a:pt x="3040537" y="188280"/>
                </a:cubicBezTo>
                <a:lnTo>
                  <a:pt x="3040537" y="3037384"/>
                </a:lnTo>
                <a:lnTo>
                  <a:pt x="0" y="3037384"/>
                </a:lnTo>
                <a:lnTo>
                  <a:pt x="2855376" y="182006"/>
                </a:lnTo>
                <a:cubicBezTo>
                  <a:pt x="2888372" y="149010"/>
                  <a:pt x="2917244" y="113451"/>
                  <a:pt x="2941991" y="75970"/>
                </a:cubicBezTo>
                <a:lnTo>
                  <a:pt x="2981969" y="0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74917" y="5752697"/>
            <a:ext cx="5561609" cy="4556075"/>
          </a:xfrm>
          <a:custGeom>
            <a:avLst/>
            <a:gdLst>
              <a:gd name="connsiteX0" fmla="*/ 58567 w 3040537"/>
              <a:gd name="connsiteY0" fmla="*/ 0 h 3037383"/>
              <a:gd name="connsiteX1" fmla="*/ 98544 w 3040537"/>
              <a:gd name="connsiteY1" fmla="*/ 75969 h 3037383"/>
              <a:gd name="connsiteX2" fmla="*/ 185159 w 3040537"/>
              <a:gd name="connsiteY2" fmla="*/ 182005 h 3037383"/>
              <a:gd name="connsiteX3" fmla="*/ 3040537 w 3040537"/>
              <a:gd name="connsiteY3" fmla="*/ 3037383 h 3037383"/>
              <a:gd name="connsiteX4" fmla="*/ 0 w 3040537"/>
              <a:gd name="connsiteY4" fmla="*/ 3037383 h 3037383"/>
              <a:gd name="connsiteX5" fmla="*/ 0 w 3040537"/>
              <a:gd name="connsiteY5" fmla="*/ 188279 h 3037383"/>
              <a:gd name="connsiteX6" fmla="*/ 56891 w 3040537"/>
              <a:gd name="connsiteY6" fmla="*/ 2031 h 3037383"/>
              <a:gd name="connsiteX7" fmla="*/ 58567 w 3040537"/>
              <a:gd name="connsiteY7" fmla="*/ 0 h 303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0537" h="3037383">
                <a:moveTo>
                  <a:pt x="58567" y="0"/>
                </a:moveTo>
                <a:lnTo>
                  <a:pt x="98544" y="75969"/>
                </a:lnTo>
                <a:cubicBezTo>
                  <a:pt x="123291" y="113450"/>
                  <a:pt x="152163" y="149009"/>
                  <a:pt x="185159" y="182005"/>
                </a:cubicBezTo>
                <a:lnTo>
                  <a:pt x="3040537" y="3037383"/>
                </a:lnTo>
                <a:lnTo>
                  <a:pt x="0" y="3037383"/>
                </a:lnTo>
                <a:lnTo>
                  <a:pt x="0" y="188279"/>
                </a:lnTo>
                <a:cubicBezTo>
                  <a:pt x="0" y="119289"/>
                  <a:pt x="20973" y="55197"/>
                  <a:pt x="56891" y="2031"/>
                </a:cubicBezTo>
                <a:lnTo>
                  <a:pt x="58567" y="0"/>
                </a:lnTo>
                <a:close/>
              </a:path>
            </a:pathLst>
          </a:custGeom>
          <a:solidFill>
            <a:srgbClr val="FBC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V="1">
            <a:off x="5086274" y="7401200"/>
            <a:ext cx="8115453" cy="2907572"/>
          </a:xfrm>
          <a:custGeom>
            <a:avLst/>
            <a:gdLst>
              <a:gd name="connsiteX0" fmla="*/ 2218362 w 4436726"/>
              <a:gd name="connsiteY0" fmla="*/ 1938381 h 1938381"/>
              <a:gd name="connsiteX1" fmla="*/ 2696322 w 4436726"/>
              <a:gd name="connsiteY1" fmla="*/ 1740403 h 1938381"/>
              <a:gd name="connsiteX2" fmla="*/ 3807882 w 4436726"/>
              <a:gd name="connsiteY2" fmla="*/ 628843 h 1938381"/>
              <a:gd name="connsiteX3" fmla="*/ 3807883 w 4436726"/>
              <a:gd name="connsiteY3" fmla="*/ 628843 h 1938381"/>
              <a:gd name="connsiteX4" fmla="*/ 4436726 w 4436726"/>
              <a:gd name="connsiteY4" fmla="*/ 0 h 1938381"/>
              <a:gd name="connsiteX5" fmla="*/ 0 w 4436726"/>
              <a:gd name="connsiteY5" fmla="*/ 0 h 1938381"/>
              <a:gd name="connsiteX6" fmla="*/ 628843 w 4436726"/>
              <a:gd name="connsiteY6" fmla="*/ 628843 h 1938381"/>
              <a:gd name="connsiteX7" fmla="*/ 628842 w 4436726"/>
              <a:gd name="connsiteY7" fmla="*/ 628843 h 1938381"/>
              <a:gd name="connsiteX8" fmla="*/ 1740401 w 4436726"/>
              <a:gd name="connsiteY8" fmla="*/ 1740403 h 1938381"/>
              <a:gd name="connsiteX9" fmla="*/ 2218362 w 4436726"/>
              <a:gd name="connsiteY9" fmla="*/ 1938381 h 193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6726" h="1938381">
                <a:moveTo>
                  <a:pt x="2218362" y="1938381"/>
                </a:moveTo>
                <a:cubicBezTo>
                  <a:pt x="2391350" y="1938381"/>
                  <a:pt x="2564337" y="1872388"/>
                  <a:pt x="2696322" y="1740403"/>
                </a:cubicBezTo>
                <a:lnTo>
                  <a:pt x="3807882" y="628843"/>
                </a:lnTo>
                <a:lnTo>
                  <a:pt x="3807883" y="628843"/>
                </a:lnTo>
                <a:lnTo>
                  <a:pt x="4436726" y="0"/>
                </a:lnTo>
                <a:lnTo>
                  <a:pt x="0" y="0"/>
                </a:lnTo>
                <a:lnTo>
                  <a:pt x="628843" y="628843"/>
                </a:lnTo>
                <a:lnTo>
                  <a:pt x="628842" y="628843"/>
                </a:lnTo>
                <a:lnTo>
                  <a:pt x="1740401" y="1740403"/>
                </a:lnTo>
                <a:cubicBezTo>
                  <a:pt x="1872386" y="1872388"/>
                  <a:pt x="2045374" y="1938381"/>
                  <a:pt x="2218362" y="1938381"/>
                </a:cubicBezTo>
                <a:close/>
              </a:path>
            </a:pathLst>
          </a:custGeom>
          <a:solidFill>
            <a:srgbClr val="FBCD40"/>
          </a:solidFill>
          <a:ln>
            <a:noFill/>
          </a:ln>
          <a:effectLst>
            <a:outerShdw dist="38100" dir="16200000" rotWithShape="0">
              <a:srgbClr val="F7AD3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2266" y="884902"/>
            <a:ext cx="15743472" cy="942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 latinLnBrk="0">
              <a:defRPr/>
            </a:pPr>
            <a:endParaRPr lang="en-US" altLang="ko-KR" sz="2800" kern="0" dirty="0" smtClean="0">
              <a:solidFill>
                <a:srgbClr val="2D7533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vl="0" algn="ctr" latinLnBrk="0">
              <a:defRPr/>
            </a:pPr>
            <a:r>
              <a:rPr lang="ko-KR" altLang="en-US" sz="6000" kern="0" dirty="0" err="1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한사랑</a:t>
            </a:r>
            <a:r>
              <a:rPr lang="ko-KR" altLang="en-US" sz="6000" kern="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6000" kern="0" dirty="0" err="1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수목원</a:t>
            </a:r>
            <a:endParaRPr lang="en-US" altLang="ko-KR" sz="6000" kern="0" dirty="0" smtClean="0">
              <a:solidFill>
                <a:srgbClr val="2D7533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vl="0" algn="ctr" latinLnBrk="0">
              <a:defRPr/>
            </a:pPr>
            <a:r>
              <a:rPr lang="ko-KR" altLang="en-US" sz="2400" kern="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지치고 힘든 사람들을 위한 소통의 공간</a:t>
            </a:r>
            <a:r>
              <a:rPr lang="en-US" altLang="ko-KR" sz="2400" kern="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, </a:t>
            </a:r>
            <a:r>
              <a:rPr lang="ko-KR" altLang="en-US" sz="2400" kern="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마음을 터놓을 공간</a:t>
            </a: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2400" kern="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r>
              <a:rPr lang="ko-KR" altLang="en-US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심리 상담은 자격증이 있어야 되지만</a:t>
            </a:r>
            <a:r>
              <a:rPr lang="en-US" altLang="ko-KR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,</a:t>
            </a:r>
          </a:p>
          <a:p>
            <a:pPr lvl="0" algn="ctr" latinLnBrk="0">
              <a:defRPr/>
            </a:pPr>
            <a:r>
              <a:rPr lang="en-US" altLang="ko-KR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고민</a:t>
            </a:r>
            <a:r>
              <a:rPr lang="en-US" altLang="ko-KR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대화는 따뜻한 마음씨만 있으면 됩니다</a:t>
            </a:r>
            <a:r>
              <a:rPr lang="en-US" altLang="ko-KR" sz="48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.</a:t>
            </a:r>
          </a:p>
          <a:p>
            <a:pPr lvl="0" algn="ctr" latinLnBrk="0">
              <a:defRPr/>
            </a:pPr>
            <a:r>
              <a:rPr lang="en-US" altLang="ko-KR" sz="2400" kern="0" dirty="0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                                                         From.</a:t>
            </a:r>
            <a:r>
              <a:rPr lang="ko-KR" altLang="en-US" sz="2400" kern="0" dirty="0" err="1" smtClean="0">
                <a:solidFill>
                  <a:srgbClr val="2D7533"/>
                </a:solidFill>
                <a:latin typeface="카페24 빛나는별" pitchFamily="2" charset="-127"/>
                <a:ea typeface="카페24 빛나는별" pitchFamily="2" charset="-127"/>
              </a:rPr>
              <a:t>나쁜기억지우개</a:t>
            </a:r>
            <a:endParaRPr lang="en-US" altLang="ko-KR" sz="2400" kern="0" dirty="0" smtClean="0">
              <a:solidFill>
                <a:srgbClr val="2D7533"/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4000" kern="0" dirty="0" smtClean="0">
              <a:solidFill>
                <a:schemeClr val="tx1"/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4000" kern="0" dirty="0">
              <a:solidFill>
                <a:schemeClr val="tx1"/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endParaRPr lang="en-US" altLang="ko-KR" sz="4000" kern="0" dirty="0">
              <a:solidFill>
                <a:schemeClr val="tx1"/>
              </a:solidFill>
              <a:latin typeface="카페24 빛나는별" pitchFamily="2" charset="-127"/>
              <a:ea typeface="카페24 빛나는별" pitchFamily="2" charset="-127"/>
            </a:endParaRPr>
          </a:p>
          <a:p>
            <a:pPr lvl="0" algn="ctr" latinLnBrk="0">
              <a:defRPr/>
            </a:pPr>
            <a:r>
              <a:rPr lang="ko-KR" altLang="en-US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사람을 위한 공간</a:t>
            </a:r>
            <a:r>
              <a:rPr lang="en-US" altLang="ko-KR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, </a:t>
            </a:r>
            <a:r>
              <a:rPr lang="ko-KR" altLang="en-US" sz="4800" kern="0" dirty="0" err="1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한사랑</a:t>
            </a:r>
            <a:r>
              <a:rPr lang="ko-KR" altLang="en-US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4800" kern="0" dirty="0" err="1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수목원으로</a:t>
            </a:r>
            <a:r>
              <a:rPr lang="ko-KR" altLang="en-US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 당신을 초대합니다</a:t>
            </a:r>
            <a:r>
              <a:rPr lang="en-US" altLang="ko-KR" sz="48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.</a:t>
            </a:r>
          </a:p>
          <a:p>
            <a:pPr lvl="0" algn="ctr" latinLnBrk="0">
              <a:defRPr/>
            </a:pPr>
            <a:r>
              <a:rPr lang="en-US" altLang="ko-KR" sz="36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- </a:t>
            </a:r>
            <a:r>
              <a:rPr lang="ko-KR" altLang="en-US" sz="3600" kern="0" dirty="0" err="1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한사랑</a:t>
            </a:r>
            <a:r>
              <a:rPr lang="ko-KR" altLang="en-US" sz="36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3600" kern="0" dirty="0" err="1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숲지기</a:t>
            </a:r>
            <a:r>
              <a:rPr lang="ko-KR" altLang="en-US" sz="36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en-US" altLang="ko-KR" sz="3600" kern="0" dirty="0" smtClean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-</a:t>
            </a:r>
            <a:endParaRPr lang="ko-KR" altLang="en-US" sz="3600" kern="0" dirty="0">
              <a:solidFill>
                <a:schemeClr val="tx1"/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5920843" y="1564297"/>
            <a:ext cx="631366" cy="495616"/>
            <a:chOff x="3946385" y="4686041"/>
            <a:chExt cx="720411" cy="548882"/>
          </a:xfrm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6385" y="4686041"/>
              <a:ext cx="720411" cy="548882"/>
            </a:xfrm>
            <a:prstGeom prst="rect">
              <a:avLst/>
            </a:prstGeom>
          </p:spPr>
        </p:pic>
      </p:grpSp>
      <p:grpSp>
        <p:nvGrpSpPr>
          <p:cNvPr id="18" name="그룹 1002"/>
          <p:cNvGrpSpPr/>
          <p:nvPr/>
        </p:nvGrpSpPr>
        <p:grpSpPr>
          <a:xfrm>
            <a:off x="11862484" y="1409700"/>
            <a:ext cx="762000" cy="602932"/>
            <a:chOff x="13685843" y="4439101"/>
            <a:chExt cx="1044522" cy="795822"/>
          </a:xfrm>
        </p:grpSpPr>
        <p:pic>
          <p:nvPicPr>
            <p:cNvPr id="1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43" y="4439101"/>
              <a:ext cx="1044522" cy="795822"/>
            </a:xfrm>
            <a:prstGeom prst="rect">
              <a:avLst/>
            </a:prstGeom>
          </p:spPr>
        </p:pic>
      </p:grpSp>
      <p:grpSp>
        <p:nvGrpSpPr>
          <p:cNvPr id="21" name="그룹 1004"/>
          <p:cNvGrpSpPr/>
          <p:nvPr/>
        </p:nvGrpSpPr>
        <p:grpSpPr>
          <a:xfrm>
            <a:off x="11557684" y="1701309"/>
            <a:ext cx="413696" cy="270657"/>
            <a:chOff x="13496669" y="4877677"/>
            <a:chExt cx="567080" cy="357246"/>
          </a:xfrm>
        </p:grpSpPr>
        <p:pic>
          <p:nvPicPr>
            <p:cNvPr id="22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6669" y="4877677"/>
              <a:ext cx="567080" cy="357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0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3059175" y="2044694"/>
            <a:ext cx="1191962" cy="424843"/>
            <a:chOff x="13059175" y="2044694"/>
            <a:chExt cx="1191962" cy="424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9175" y="2044694"/>
              <a:ext cx="1191962" cy="42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1172" y="2152031"/>
            <a:ext cx="1803616" cy="571520"/>
            <a:chOff x="13641172" y="2152031"/>
            <a:chExt cx="1803616" cy="57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1172" y="2152031"/>
              <a:ext cx="1803616" cy="571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5039" y="1897713"/>
            <a:ext cx="1427055" cy="508636"/>
            <a:chOff x="3685039" y="1897713"/>
            <a:chExt cx="1427055" cy="5086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5039" y="1897713"/>
              <a:ext cx="1427055" cy="50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3330" y="2496134"/>
            <a:ext cx="1246035" cy="949355"/>
            <a:chOff x="11433330" y="2496134"/>
            <a:chExt cx="1246035" cy="949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3330" y="2496134"/>
              <a:ext cx="1246035" cy="949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540" y="2315941"/>
            <a:ext cx="1482540" cy="1129549"/>
            <a:chOff x="5682540" y="2315941"/>
            <a:chExt cx="1482540" cy="1129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2540" y="2315941"/>
              <a:ext cx="1482540" cy="11295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608459" y="1326948"/>
            <a:ext cx="5033584" cy="321412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200" kern="0" spc="-9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목차</a:t>
            </a:r>
            <a:endParaRPr lang="en-US" sz="13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65079" y="4283217"/>
            <a:ext cx="5068520" cy="1197229"/>
            <a:chOff x="7165079" y="4493482"/>
            <a:chExt cx="5068520" cy="1197229"/>
          </a:xfrm>
        </p:grpSpPr>
        <p:sp>
          <p:nvSpPr>
            <p:cNvPr id="21" name="Object 21"/>
            <p:cNvSpPr txBox="1"/>
            <p:nvPr/>
          </p:nvSpPr>
          <p:spPr>
            <a:xfrm>
              <a:off x="8406280" y="4675698"/>
              <a:ext cx="3827319" cy="75426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300" kern="0" spc="-100" dirty="0" smtClean="0">
                  <a:solidFill>
                    <a:srgbClr val="2D7533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에스코어 드림 5 Medium" pitchFamily="34" charset="0"/>
                </a:rPr>
                <a:t>기획 배경</a:t>
              </a:r>
              <a:endPara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165079" y="4493482"/>
              <a:ext cx="1346916" cy="119722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200" kern="0" spc="-300" dirty="0" smtClean="0">
                  <a:solidFill>
                    <a:srgbClr val="2D7533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여기어때 잘난체 OTF" pitchFamily="34" charset="0"/>
                </a:rPr>
                <a:t>01</a:t>
              </a:r>
              <a:endPara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165079" y="5374084"/>
            <a:ext cx="5404059" cy="1197229"/>
            <a:chOff x="7165079" y="5571678"/>
            <a:chExt cx="5404059" cy="1197229"/>
          </a:xfrm>
        </p:grpSpPr>
        <p:sp>
          <p:nvSpPr>
            <p:cNvPr id="23" name="Object 23"/>
            <p:cNvSpPr txBox="1"/>
            <p:nvPr/>
          </p:nvSpPr>
          <p:spPr>
            <a:xfrm>
              <a:off x="8406280" y="5731610"/>
              <a:ext cx="4162858" cy="75426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300" kern="0" spc="-100" dirty="0" smtClean="0">
                  <a:solidFill>
                    <a:srgbClr val="2D7533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에스코어 드림 5 Medium" pitchFamily="34" charset="0"/>
                </a:rPr>
                <a:t>서비스 소개</a:t>
              </a:r>
              <a:endPara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165079" y="5571678"/>
              <a:ext cx="1583801" cy="119722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200" kern="0" spc="-300" dirty="0" smtClean="0">
                  <a:solidFill>
                    <a:srgbClr val="3F9F47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여기어때 잘난체 OTF" pitchFamily="34" charset="0"/>
                </a:rPr>
                <a:t>02</a:t>
              </a:r>
              <a:endParaRPr lang="en-US" dirty="0">
                <a:solidFill>
                  <a:srgbClr val="3F9F4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165079" y="6464951"/>
            <a:ext cx="6491903" cy="1197229"/>
            <a:chOff x="7165419" y="7200900"/>
            <a:chExt cx="6491903" cy="1197229"/>
          </a:xfrm>
        </p:grpSpPr>
        <p:sp>
          <p:nvSpPr>
            <p:cNvPr id="25" name="Object 25"/>
            <p:cNvSpPr txBox="1"/>
            <p:nvPr/>
          </p:nvSpPr>
          <p:spPr>
            <a:xfrm>
              <a:off x="8406276" y="7348558"/>
              <a:ext cx="5251046" cy="94172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300" kern="0" spc="-100" dirty="0" smtClean="0">
                  <a:solidFill>
                    <a:srgbClr val="2D7533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에스코어 드림 5 Medium" pitchFamily="34" charset="0"/>
                </a:rPr>
                <a:t>기획 상세 소개</a:t>
              </a:r>
              <a:endPara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165419" y="7200900"/>
              <a:ext cx="1346916" cy="119722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200" kern="0" spc="-300" dirty="0" smtClean="0">
                  <a:solidFill>
                    <a:srgbClr val="7DB249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여기어때 잘난체 OTF" pitchFamily="34" charset="0"/>
                </a:rPr>
                <a:t>03</a:t>
              </a:r>
              <a:endPara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1085421" y="3019323"/>
            <a:ext cx="676484" cy="426167"/>
            <a:chOff x="11085421" y="3019323"/>
            <a:chExt cx="676484" cy="4261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85421" y="3019323"/>
              <a:ext cx="676484" cy="426167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7165079" y="7555817"/>
            <a:ext cx="6491903" cy="1197229"/>
            <a:chOff x="7165419" y="7200900"/>
            <a:chExt cx="6491903" cy="1197229"/>
          </a:xfrm>
        </p:grpSpPr>
        <p:sp>
          <p:nvSpPr>
            <p:cNvPr id="29" name="Object 25"/>
            <p:cNvSpPr txBox="1"/>
            <p:nvPr/>
          </p:nvSpPr>
          <p:spPr>
            <a:xfrm>
              <a:off x="8406276" y="7413014"/>
              <a:ext cx="5251046" cy="94172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3300" kern="0" spc="-100" dirty="0" smtClean="0">
                  <a:solidFill>
                    <a:srgbClr val="2D7533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팀원 및 역할 소개</a:t>
              </a:r>
              <a:endPara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0" name="Object 26"/>
            <p:cNvSpPr txBox="1"/>
            <p:nvPr/>
          </p:nvSpPr>
          <p:spPr>
            <a:xfrm>
              <a:off x="7165419" y="7200900"/>
              <a:ext cx="1346916" cy="119722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200" kern="0" spc="-300" dirty="0" smtClean="0">
                  <a:solidFill>
                    <a:srgbClr val="55BB5C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여기어때 잘난체 OTF" pitchFamily="34" charset="0"/>
                </a:rPr>
                <a:t>04</a:t>
              </a:r>
              <a:endParaRPr lang="en-US" dirty="0">
                <a:solidFill>
                  <a:srgbClr val="55BB5C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817216" y="7093831"/>
            <a:ext cx="14513663" cy="3203498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5874"/>
          <a:stretch/>
        </p:blipFill>
        <p:spPr>
          <a:xfrm>
            <a:off x="2907965" y="-3765"/>
            <a:ext cx="11476715" cy="7178639"/>
          </a:xfrm>
          <a:prstGeom prst="rect">
            <a:avLst/>
          </a:prstGeom>
        </p:spPr>
      </p:pic>
      <p:sp>
        <p:nvSpPr>
          <p:cNvPr id="28" name="Freeform 17"/>
          <p:cNvSpPr>
            <a:spLocks/>
          </p:cNvSpPr>
          <p:nvPr/>
        </p:nvSpPr>
        <p:spPr bwMode="auto">
          <a:xfrm>
            <a:off x="8336601" y="7859605"/>
            <a:ext cx="839634" cy="849068"/>
          </a:xfrm>
          <a:custGeom>
            <a:avLst/>
            <a:gdLst>
              <a:gd name="T0" fmla="*/ 90 w 179"/>
              <a:gd name="T1" fmla="*/ 0 h 180"/>
              <a:gd name="T2" fmla="*/ 113 w 179"/>
              <a:gd name="T3" fmla="*/ 4 h 180"/>
              <a:gd name="T4" fmla="*/ 135 w 179"/>
              <a:gd name="T5" fmla="*/ 12 h 180"/>
              <a:gd name="T6" fmla="*/ 153 w 179"/>
              <a:gd name="T7" fmla="*/ 26 h 180"/>
              <a:gd name="T8" fmla="*/ 167 w 179"/>
              <a:gd name="T9" fmla="*/ 45 h 180"/>
              <a:gd name="T10" fmla="*/ 176 w 179"/>
              <a:gd name="T11" fmla="*/ 66 h 180"/>
              <a:gd name="T12" fmla="*/ 179 w 179"/>
              <a:gd name="T13" fmla="*/ 90 h 180"/>
              <a:gd name="T14" fmla="*/ 176 w 179"/>
              <a:gd name="T15" fmla="*/ 113 h 180"/>
              <a:gd name="T16" fmla="*/ 167 w 179"/>
              <a:gd name="T17" fmla="*/ 136 h 180"/>
              <a:gd name="T18" fmla="*/ 153 w 179"/>
              <a:gd name="T19" fmla="*/ 153 h 180"/>
              <a:gd name="T20" fmla="*/ 135 w 179"/>
              <a:gd name="T21" fmla="*/ 168 h 180"/>
              <a:gd name="T22" fmla="*/ 113 w 179"/>
              <a:gd name="T23" fmla="*/ 177 h 180"/>
              <a:gd name="T24" fmla="*/ 90 w 179"/>
              <a:gd name="T25" fmla="*/ 180 h 180"/>
              <a:gd name="T26" fmla="*/ 66 w 179"/>
              <a:gd name="T27" fmla="*/ 177 h 180"/>
              <a:gd name="T28" fmla="*/ 44 w 179"/>
              <a:gd name="T29" fmla="*/ 168 h 180"/>
              <a:gd name="T30" fmla="*/ 26 w 179"/>
              <a:gd name="T31" fmla="*/ 153 h 180"/>
              <a:gd name="T32" fmla="*/ 11 w 179"/>
              <a:gd name="T33" fmla="*/ 136 h 180"/>
              <a:gd name="T34" fmla="*/ 3 w 179"/>
              <a:gd name="T35" fmla="*/ 113 h 180"/>
              <a:gd name="T36" fmla="*/ 0 w 179"/>
              <a:gd name="T37" fmla="*/ 90 h 180"/>
              <a:gd name="T38" fmla="*/ 3 w 179"/>
              <a:gd name="T39" fmla="*/ 66 h 180"/>
              <a:gd name="T40" fmla="*/ 11 w 179"/>
              <a:gd name="T41" fmla="*/ 45 h 180"/>
              <a:gd name="T42" fmla="*/ 26 w 179"/>
              <a:gd name="T43" fmla="*/ 26 h 180"/>
              <a:gd name="T44" fmla="*/ 44 w 179"/>
              <a:gd name="T45" fmla="*/ 12 h 180"/>
              <a:gd name="T46" fmla="*/ 66 w 179"/>
              <a:gd name="T47" fmla="*/ 4 h 180"/>
              <a:gd name="T48" fmla="*/ 90 w 179"/>
              <a:gd name="T4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" h="180">
                <a:moveTo>
                  <a:pt x="90" y="0"/>
                </a:moveTo>
                <a:lnTo>
                  <a:pt x="113" y="4"/>
                </a:lnTo>
                <a:lnTo>
                  <a:pt x="135" y="12"/>
                </a:lnTo>
                <a:lnTo>
                  <a:pt x="153" y="26"/>
                </a:lnTo>
                <a:lnTo>
                  <a:pt x="167" y="45"/>
                </a:lnTo>
                <a:lnTo>
                  <a:pt x="176" y="66"/>
                </a:lnTo>
                <a:lnTo>
                  <a:pt x="179" y="90"/>
                </a:lnTo>
                <a:lnTo>
                  <a:pt x="176" y="113"/>
                </a:lnTo>
                <a:lnTo>
                  <a:pt x="167" y="136"/>
                </a:lnTo>
                <a:lnTo>
                  <a:pt x="153" y="153"/>
                </a:lnTo>
                <a:lnTo>
                  <a:pt x="135" y="168"/>
                </a:lnTo>
                <a:lnTo>
                  <a:pt x="113" y="177"/>
                </a:lnTo>
                <a:lnTo>
                  <a:pt x="90" y="180"/>
                </a:lnTo>
                <a:lnTo>
                  <a:pt x="66" y="177"/>
                </a:lnTo>
                <a:lnTo>
                  <a:pt x="44" y="168"/>
                </a:lnTo>
                <a:lnTo>
                  <a:pt x="26" y="153"/>
                </a:lnTo>
                <a:lnTo>
                  <a:pt x="11" y="136"/>
                </a:lnTo>
                <a:lnTo>
                  <a:pt x="3" y="113"/>
                </a:lnTo>
                <a:lnTo>
                  <a:pt x="0" y="90"/>
                </a:lnTo>
                <a:lnTo>
                  <a:pt x="3" y="66"/>
                </a:lnTo>
                <a:lnTo>
                  <a:pt x="11" y="45"/>
                </a:lnTo>
                <a:lnTo>
                  <a:pt x="26" y="26"/>
                </a:lnTo>
                <a:lnTo>
                  <a:pt x="44" y="12"/>
                </a:lnTo>
                <a:lnTo>
                  <a:pt x="66" y="4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994047" y="4432134"/>
            <a:ext cx="9084930" cy="5576778"/>
            <a:chOff x="-93874" y="2954756"/>
            <a:chExt cx="6056620" cy="3717852"/>
          </a:xfrm>
          <a:effectLst>
            <a:outerShdw blurRad="101600" dist="88900" algn="l" rotWithShape="0">
              <a:prstClr val="black">
                <a:alpha val="40000"/>
              </a:prstClr>
            </a:outerShdw>
          </a:effectLst>
        </p:grpSpPr>
        <p:sp>
          <p:nvSpPr>
            <p:cNvPr id="34" name="Freeform 8"/>
            <p:cNvSpPr>
              <a:spLocks/>
            </p:cNvSpPr>
            <p:nvPr/>
          </p:nvSpPr>
          <p:spPr bwMode="auto">
            <a:xfrm rot="5671751">
              <a:off x="1791244" y="2512948"/>
              <a:ext cx="3717852" cy="4601467"/>
            </a:xfrm>
            <a:custGeom>
              <a:avLst/>
              <a:gdLst>
                <a:gd name="T0" fmla="*/ 2393 w 5351"/>
                <a:gd name="T1" fmla="*/ 5582 h 6626"/>
                <a:gd name="T2" fmla="*/ 2053 w 5351"/>
                <a:gd name="T3" fmla="*/ 5287 h 6626"/>
                <a:gd name="T4" fmla="*/ 1770 w 5351"/>
                <a:gd name="T5" fmla="*/ 4899 h 6626"/>
                <a:gd name="T6" fmla="*/ 1554 w 5351"/>
                <a:gd name="T7" fmla="*/ 4610 h 6626"/>
                <a:gd name="T8" fmla="*/ 1238 w 5351"/>
                <a:gd name="T9" fmla="*/ 4339 h 6626"/>
                <a:gd name="T10" fmla="*/ 847 w 5351"/>
                <a:gd name="T11" fmla="*/ 4118 h 6626"/>
                <a:gd name="T12" fmla="*/ 310 w 5351"/>
                <a:gd name="T13" fmla="*/ 3942 h 6626"/>
                <a:gd name="T14" fmla="*/ 189 w 5351"/>
                <a:gd name="T15" fmla="*/ 3912 h 6626"/>
                <a:gd name="T16" fmla="*/ 66 w 5351"/>
                <a:gd name="T17" fmla="*/ 3799 h 6626"/>
                <a:gd name="T18" fmla="*/ 1 w 5351"/>
                <a:gd name="T19" fmla="*/ 3634 h 6626"/>
                <a:gd name="T20" fmla="*/ 37 w 5351"/>
                <a:gd name="T21" fmla="*/ 3457 h 6626"/>
                <a:gd name="T22" fmla="*/ 220 w 5351"/>
                <a:gd name="T23" fmla="*/ 3311 h 6626"/>
                <a:gd name="T24" fmla="*/ 517 w 5351"/>
                <a:gd name="T25" fmla="*/ 3244 h 6626"/>
                <a:gd name="T26" fmla="*/ 868 w 5351"/>
                <a:gd name="T27" fmla="*/ 3247 h 6626"/>
                <a:gd name="T28" fmla="*/ 1230 w 5351"/>
                <a:gd name="T29" fmla="*/ 3324 h 6626"/>
                <a:gd name="T30" fmla="*/ 1695 w 5351"/>
                <a:gd name="T31" fmla="*/ 3545 h 6626"/>
                <a:gd name="T32" fmla="*/ 1842 w 5351"/>
                <a:gd name="T33" fmla="*/ 491 h 6626"/>
                <a:gd name="T34" fmla="*/ 1860 w 5351"/>
                <a:gd name="T35" fmla="*/ 246 h 6626"/>
                <a:gd name="T36" fmla="*/ 2001 w 5351"/>
                <a:gd name="T37" fmla="*/ 60 h 6626"/>
                <a:gd name="T38" fmla="*/ 2210 w 5351"/>
                <a:gd name="T39" fmla="*/ 0 h 6626"/>
                <a:gd name="T40" fmla="*/ 2419 w 5351"/>
                <a:gd name="T41" fmla="*/ 69 h 6626"/>
                <a:gd name="T42" fmla="*/ 2559 w 5351"/>
                <a:gd name="T43" fmla="*/ 277 h 6626"/>
                <a:gd name="T44" fmla="*/ 2610 w 5351"/>
                <a:gd name="T45" fmla="*/ 2067 h 6626"/>
                <a:gd name="T46" fmla="*/ 2655 w 5351"/>
                <a:gd name="T47" fmla="*/ 1939 h 6626"/>
                <a:gd name="T48" fmla="*/ 2750 w 5351"/>
                <a:gd name="T49" fmla="*/ 1771 h 6626"/>
                <a:gd name="T50" fmla="*/ 2939 w 5351"/>
                <a:gd name="T51" fmla="*/ 1686 h 6626"/>
                <a:gd name="T52" fmla="*/ 3158 w 5351"/>
                <a:gd name="T53" fmla="*/ 1686 h 6626"/>
                <a:gd name="T54" fmla="*/ 3346 w 5351"/>
                <a:gd name="T55" fmla="*/ 1771 h 6626"/>
                <a:gd name="T56" fmla="*/ 3441 w 5351"/>
                <a:gd name="T57" fmla="*/ 1939 h 6626"/>
                <a:gd name="T58" fmla="*/ 3453 w 5351"/>
                <a:gd name="T59" fmla="*/ 1969 h 6626"/>
                <a:gd name="T60" fmla="*/ 3577 w 5351"/>
                <a:gd name="T61" fmla="*/ 1844 h 6626"/>
                <a:gd name="T62" fmla="*/ 3765 w 5351"/>
                <a:gd name="T63" fmla="*/ 1789 h 6626"/>
                <a:gd name="T64" fmla="*/ 3967 w 5351"/>
                <a:gd name="T65" fmla="*/ 1805 h 6626"/>
                <a:gd name="T66" fmla="*/ 4134 w 5351"/>
                <a:gd name="T67" fmla="*/ 1892 h 6626"/>
                <a:gd name="T68" fmla="*/ 4216 w 5351"/>
                <a:gd name="T69" fmla="*/ 2053 h 6626"/>
                <a:gd name="T70" fmla="*/ 4220 w 5351"/>
                <a:gd name="T71" fmla="*/ 2195 h 6626"/>
                <a:gd name="T72" fmla="*/ 4318 w 5351"/>
                <a:gd name="T73" fmla="*/ 2027 h 6626"/>
                <a:gd name="T74" fmla="*/ 4521 w 5351"/>
                <a:gd name="T75" fmla="*/ 1966 h 6626"/>
                <a:gd name="T76" fmla="*/ 4743 w 5351"/>
                <a:gd name="T77" fmla="*/ 1968 h 6626"/>
                <a:gd name="T78" fmla="*/ 4908 w 5351"/>
                <a:gd name="T79" fmla="*/ 2074 h 6626"/>
                <a:gd name="T80" fmla="*/ 5063 w 5351"/>
                <a:gd name="T81" fmla="*/ 2337 h 6626"/>
                <a:gd name="T82" fmla="*/ 5254 w 5351"/>
                <a:gd name="T83" fmla="*/ 2950 h 6626"/>
                <a:gd name="T84" fmla="*/ 5320 w 5351"/>
                <a:gd name="T85" fmla="*/ 3232 h 6626"/>
                <a:gd name="T86" fmla="*/ 5339 w 5351"/>
                <a:gd name="T87" fmla="*/ 3965 h 6626"/>
                <a:gd name="T88" fmla="*/ 5195 w 5351"/>
                <a:gd name="T89" fmla="*/ 5216 h 6626"/>
                <a:gd name="T90" fmla="*/ 2615 w 5351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1" h="6626">
                  <a:moveTo>
                    <a:pt x="2615" y="5712"/>
                  </a:moveTo>
                  <a:lnTo>
                    <a:pt x="2538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1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4" y="3975"/>
                  </a:lnTo>
                  <a:lnTo>
                    <a:pt x="310" y="3942"/>
                  </a:lnTo>
                  <a:lnTo>
                    <a:pt x="258" y="3933"/>
                  </a:lnTo>
                  <a:lnTo>
                    <a:pt x="235" y="3929"/>
                  </a:lnTo>
                  <a:lnTo>
                    <a:pt x="189" y="3912"/>
                  </a:lnTo>
                  <a:lnTo>
                    <a:pt x="145" y="3883"/>
                  </a:lnTo>
                  <a:lnTo>
                    <a:pt x="104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1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1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7" y="378"/>
                  </a:lnTo>
                  <a:lnTo>
                    <a:pt x="2580" y="436"/>
                  </a:lnTo>
                  <a:lnTo>
                    <a:pt x="2610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2" y="1873"/>
                  </a:lnTo>
                  <a:lnTo>
                    <a:pt x="2704" y="1817"/>
                  </a:lnTo>
                  <a:lnTo>
                    <a:pt x="2750" y="1771"/>
                  </a:lnTo>
                  <a:lnTo>
                    <a:pt x="2805" y="1732"/>
                  </a:lnTo>
                  <a:lnTo>
                    <a:pt x="2868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4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0" y="1732"/>
                  </a:lnTo>
                  <a:lnTo>
                    <a:pt x="3346" y="1771"/>
                  </a:lnTo>
                  <a:lnTo>
                    <a:pt x="3391" y="1817"/>
                  </a:lnTo>
                  <a:lnTo>
                    <a:pt x="3424" y="1873"/>
                  </a:lnTo>
                  <a:lnTo>
                    <a:pt x="3441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4" y="1920"/>
                  </a:lnTo>
                  <a:lnTo>
                    <a:pt x="3526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699" y="1799"/>
                  </a:lnTo>
                  <a:lnTo>
                    <a:pt x="3765" y="1789"/>
                  </a:lnTo>
                  <a:lnTo>
                    <a:pt x="3833" y="1786"/>
                  </a:lnTo>
                  <a:lnTo>
                    <a:pt x="3901" y="1791"/>
                  </a:lnTo>
                  <a:lnTo>
                    <a:pt x="3967" y="1805"/>
                  </a:lnTo>
                  <a:lnTo>
                    <a:pt x="4029" y="1825"/>
                  </a:lnTo>
                  <a:lnTo>
                    <a:pt x="4085" y="1856"/>
                  </a:lnTo>
                  <a:lnTo>
                    <a:pt x="4134" y="1892"/>
                  </a:lnTo>
                  <a:lnTo>
                    <a:pt x="4173" y="1938"/>
                  </a:lnTo>
                  <a:lnTo>
                    <a:pt x="4200" y="1991"/>
                  </a:lnTo>
                  <a:lnTo>
                    <a:pt x="4216" y="2053"/>
                  </a:lnTo>
                  <a:lnTo>
                    <a:pt x="4217" y="2087"/>
                  </a:lnTo>
                  <a:lnTo>
                    <a:pt x="4217" y="2194"/>
                  </a:lnTo>
                  <a:lnTo>
                    <a:pt x="4220" y="2195"/>
                  </a:lnTo>
                  <a:lnTo>
                    <a:pt x="4232" y="2149"/>
                  </a:lnTo>
                  <a:lnTo>
                    <a:pt x="4269" y="2077"/>
                  </a:lnTo>
                  <a:lnTo>
                    <a:pt x="4318" y="2027"/>
                  </a:lnTo>
                  <a:lnTo>
                    <a:pt x="4379" y="1995"/>
                  </a:lnTo>
                  <a:lnTo>
                    <a:pt x="4448" y="1975"/>
                  </a:lnTo>
                  <a:lnTo>
                    <a:pt x="4521" y="1966"/>
                  </a:lnTo>
                  <a:lnTo>
                    <a:pt x="4636" y="1965"/>
                  </a:lnTo>
                  <a:lnTo>
                    <a:pt x="4711" y="1965"/>
                  </a:lnTo>
                  <a:lnTo>
                    <a:pt x="4743" y="1968"/>
                  </a:lnTo>
                  <a:lnTo>
                    <a:pt x="4801" y="1987"/>
                  </a:lnTo>
                  <a:lnTo>
                    <a:pt x="4857" y="2023"/>
                  </a:lnTo>
                  <a:lnTo>
                    <a:pt x="4908" y="2074"/>
                  </a:lnTo>
                  <a:lnTo>
                    <a:pt x="4956" y="2138"/>
                  </a:lnTo>
                  <a:lnTo>
                    <a:pt x="5001" y="2211"/>
                  </a:lnTo>
                  <a:lnTo>
                    <a:pt x="5063" y="2337"/>
                  </a:lnTo>
                  <a:lnTo>
                    <a:pt x="5133" y="2519"/>
                  </a:lnTo>
                  <a:lnTo>
                    <a:pt x="5189" y="2704"/>
                  </a:lnTo>
                  <a:lnTo>
                    <a:pt x="5254" y="2950"/>
                  </a:lnTo>
                  <a:lnTo>
                    <a:pt x="5280" y="3051"/>
                  </a:lnTo>
                  <a:lnTo>
                    <a:pt x="5296" y="3110"/>
                  </a:lnTo>
                  <a:lnTo>
                    <a:pt x="5320" y="3232"/>
                  </a:lnTo>
                  <a:lnTo>
                    <a:pt x="5343" y="3424"/>
                  </a:lnTo>
                  <a:lnTo>
                    <a:pt x="5351" y="3690"/>
                  </a:lnTo>
                  <a:lnTo>
                    <a:pt x="5339" y="3965"/>
                  </a:lnTo>
                  <a:lnTo>
                    <a:pt x="5297" y="4387"/>
                  </a:lnTo>
                  <a:lnTo>
                    <a:pt x="5224" y="4947"/>
                  </a:lnTo>
                  <a:lnTo>
                    <a:pt x="5195" y="5216"/>
                  </a:lnTo>
                  <a:lnTo>
                    <a:pt x="5143" y="5658"/>
                  </a:lnTo>
                  <a:lnTo>
                    <a:pt x="5143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BCA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 rot="5671751">
              <a:off x="2567714" y="4718376"/>
              <a:ext cx="554343" cy="3236449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8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8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 rot="5671751">
              <a:off x="4480529" y="5151991"/>
              <a:ext cx="327188" cy="222988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8 w 471"/>
                <a:gd name="T5" fmla="*/ 0 h 321"/>
                <a:gd name="T6" fmla="*/ 197 w 471"/>
                <a:gd name="T7" fmla="*/ 8 h 321"/>
                <a:gd name="T8" fmla="*/ 258 w 471"/>
                <a:gd name="T9" fmla="*/ 23 h 321"/>
                <a:gd name="T10" fmla="*/ 308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0 w 471"/>
                <a:gd name="T17" fmla="*/ 175 h 321"/>
                <a:gd name="T18" fmla="*/ 462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8 w 471"/>
                <a:gd name="T29" fmla="*/ 267 h 321"/>
                <a:gd name="T30" fmla="*/ 305 w 471"/>
                <a:gd name="T31" fmla="*/ 210 h 321"/>
                <a:gd name="T32" fmla="*/ 279 w 471"/>
                <a:gd name="T33" fmla="*/ 158 h 321"/>
                <a:gd name="T34" fmla="*/ 245 w 471"/>
                <a:gd name="T35" fmla="*/ 113 h 321"/>
                <a:gd name="T36" fmla="*/ 200 w 471"/>
                <a:gd name="T37" fmla="*/ 77 h 321"/>
                <a:gd name="T38" fmla="*/ 150 w 471"/>
                <a:gd name="T39" fmla="*/ 47 h 321"/>
                <a:gd name="T40" fmla="*/ 93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8" y="0"/>
                  </a:lnTo>
                  <a:lnTo>
                    <a:pt x="197" y="8"/>
                  </a:lnTo>
                  <a:lnTo>
                    <a:pt x="258" y="23"/>
                  </a:lnTo>
                  <a:lnTo>
                    <a:pt x="308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0" y="175"/>
                  </a:lnTo>
                  <a:lnTo>
                    <a:pt x="462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8" y="267"/>
                  </a:lnTo>
                  <a:lnTo>
                    <a:pt x="305" y="210"/>
                  </a:lnTo>
                  <a:lnTo>
                    <a:pt x="279" y="158"/>
                  </a:lnTo>
                  <a:lnTo>
                    <a:pt x="245" y="113"/>
                  </a:lnTo>
                  <a:lnTo>
                    <a:pt x="200" y="77"/>
                  </a:lnTo>
                  <a:lnTo>
                    <a:pt x="150" y="47"/>
                  </a:lnTo>
                  <a:lnTo>
                    <a:pt x="93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 rot="5671751">
              <a:off x="5078089" y="4008829"/>
              <a:ext cx="333440" cy="1435875"/>
            </a:xfrm>
            <a:custGeom>
              <a:avLst/>
              <a:gdLst>
                <a:gd name="T0" fmla="*/ 0 w 480"/>
                <a:gd name="T1" fmla="*/ 7 h 2066"/>
                <a:gd name="T2" fmla="*/ 38 w 480"/>
                <a:gd name="T3" fmla="*/ 0 h 2066"/>
                <a:gd name="T4" fmla="*/ 118 w 480"/>
                <a:gd name="T5" fmla="*/ 0 h 2066"/>
                <a:gd name="T6" fmla="*/ 194 w 480"/>
                <a:gd name="T7" fmla="*/ 19 h 2066"/>
                <a:gd name="T8" fmla="*/ 266 w 480"/>
                <a:gd name="T9" fmla="*/ 53 h 2066"/>
                <a:gd name="T10" fmla="*/ 331 w 480"/>
                <a:gd name="T11" fmla="*/ 105 h 2066"/>
                <a:gd name="T12" fmla="*/ 385 w 480"/>
                <a:gd name="T13" fmla="*/ 176 h 2066"/>
                <a:gd name="T14" fmla="*/ 424 w 480"/>
                <a:gd name="T15" fmla="*/ 265 h 2066"/>
                <a:gd name="T16" fmla="*/ 447 w 480"/>
                <a:gd name="T17" fmla="*/ 373 h 2066"/>
                <a:gd name="T18" fmla="*/ 450 w 480"/>
                <a:gd name="T19" fmla="*/ 435 h 2066"/>
                <a:gd name="T20" fmla="*/ 480 w 480"/>
                <a:gd name="T21" fmla="*/ 2066 h 2066"/>
                <a:gd name="T22" fmla="*/ 329 w 480"/>
                <a:gd name="T23" fmla="*/ 2066 h 2066"/>
                <a:gd name="T24" fmla="*/ 299 w 480"/>
                <a:gd name="T25" fmla="*/ 435 h 2066"/>
                <a:gd name="T26" fmla="*/ 298 w 480"/>
                <a:gd name="T27" fmla="*/ 387 h 2066"/>
                <a:gd name="T28" fmla="*/ 283 w 480"/>
                <a:gd name="T29" fmla="*/ 302 h 2066"/>
                <a:gd name="T30" fmla="*/ 260 w 480"/>
                <a:gd name="T31" fmla="*/ 228 h 2066"/>
                <a:gd name="T32" fmla="*/ 226 w 480"/>
                <a:gd name="T33" fmla="*/ 164 h 2066"/>
                <a:gd name="T34" fmla="*/ 185 w 480"/>
                <a:gd name="T35" fmla="*/ 111 h 2066"/>
                <a:gd name="T36" fmla="*/ 138 w 480"/>
                <a:gd name="T37" fmla="*/ 69 h 2066"/>
                <a:gd name="T38" fmla="*/ 84 w 480"/>
                <a:gd name="T39" fmla="*/ 36 h 2066"/>
                <a:gd name="T40" fmla="*/ 28 w 480"/>
                <a:gd name="T41" fmla="*/ 14 h 2066"/>
                <a:gd name="T42" fmla="*/ 0 w 480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0" h="2066">
                  <a:moveTo>
                    <a:pt x="0" y="7"/>
                  </a:moveTo>
                  <a:lnTo>
                    <a:pt x="38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5" y="176"/>
                  </a:lnTo>
                  <a:lnTo>
                    <a:pt x="424" y="265"/>
                  </a:lnTo>
                  <a:lnTo>
                    <a:pt x="447" y="373"/>
                  </a:lnTo>
                  <a:lnTo>
                    <a:pt x="450" y="435"/>
                  </a:lnTo>
                  <a:lnTo>
                    <a:pt x="480" y="2066"/>
                  </a:lnTo>
                  <a:lnTo>
                    <a:pt x="329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3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5" y="111"/>
                  </a:lnTo>
                  <a:lnTo>
                    <a:pt x="138" y="69"/>
                  </a:lnTo>
                  <a:lnTo>
                    <a:pt x="84" y="36"/>
                  </a:lnTo>
                  <a:lnTo>
                    <a:pt x="28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 rot="5671751">
              <a:off x="3208147" y="3654017"/>
              <a:ext cx="860691" cy="291760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8 w 1240"/>
                <a:gd name="T21" fmla="*/ 418 h 418"/>
                <a:gd name="T22" fmla="*/ 1075 w 1240"/>
                <a:gd name="T23" fmla="*/ 405 h 418"/>
                <a:gd name="T24" fmla="*/ 970 w 1240"/>
                <a:gd name="T25" fmla="*/ 327 h 418"/>
                <a:gd name="T26" fmla="*/ 859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8" y="418"/>
                  </a:lnTo>
                  <a:lnTo>
                    <a:pt x="1075" y="405"/>
                  </a:lnTo>
                  <a:lnTo>
                    <a:pt x="970" y="327"/>
                  </a:lnTo>
                  <a:lnTo>
                    <a:pt x="859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 rot="5671751">
              <a:off x="447154" y="5088997"/>
              <a:ext cx="2004806" cy="777331"/>
            </a:xfrm>
            <a:prstGeom prst="rect">
              <a:avLst/>
            </a:prstGeom>
            <a:solidFill>
              <a:srgbClr val="FDFDF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75" name="자유형 74"/>
            <p:cNvSpPr>
              <a:spLocks noChangeArrowheads="1"/>
            </p:cNvSpPr>
            <p:nvPr/>
          </p:nvSpPr>
          <p:spPr bwMode="auto">
            <a:xfrm rot="5671751">
              <a:off x="-546761" y="4703577"/>
              <a:ext cx="2321574" cy="1415799"/>
            </a:xfrm>
            <a:custGeom>
              <a:avLst/>
              <a:gdLst>
                <a:gd name="connsiteX0" fmla="*/ 0 w 2321574"/>
                <a:gd name="connsiteY0" fmla="*/ 1415799 h 1415799"/>
                <a:gd name="connsiteX1" fmla="*/ 0 w 2321574"/>
                <a:gd name="connsiteY1" fmla="*/ 0 h 1415799"/>
                <a:gd name="connsiteX2" fmla="*/ 2321574 w 2321574"/>
                <a:gd name="connsiteY2" fmla="*/ 0 h 1415799"/>
                <a:gd name="connsiteX3" fmla="*/ 2321574 w 2321574"/>
                <a:gd name="connsiteY3" fmla="*/ 1231898 h 141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1574" h="1415799">
                  <a:moveTo>
                    <a:pt x="0" y="1415799"/>
                  </a:moveTo>
                  <a:lnTo>
                    <a:pt x="0" y="0"/>
                  </a:lnTo>
                  <a:lnTo>
                    <a:pt x="2321574" y="0"/>
                  </a:lnTo>
                  <a:lnTo>
                    <a:pt x="2321574" y="1231898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 rot="5671751">
              <a:off x="4337153" y="5660374"/>
              <a:ext cx="304264" cy="291760"/>
            </a:xfrm>
            <a:custGeom>
              <a:avLst/>
              <a:gdLst>
                <a:gd name="T0" fmla="*/ 0 w 440"/>
                <a:gd name="T1" fmla="*/ 2 h 419"/>
                <a:gd name="T2" fmla="*/ 48 w 440"/>
                <a:gd name="T3" fmla="*/ 0 h 419"/>
                <a:gd name="T4" fmla="*/ 131 w 440"/>
                <a:gd name="T5" fmla="*/ 6 h 419"/>
                <a:gd name="T6" fmla="*/ 203 w 440"/>
                <a:gd name="T7" fmla="*/ 21 h 419"/>
                <a:gd name="T8" fmla="*/ 262 w 440"/>
                <a:gd name="T9" fmla="*/ 42 h 419"/>
                <a:gd name="T10" fmla="*/ 311 w 440"/>
                <a:gd name="T11" fmla="*/ 71 h 419"/>
                <a:gd name="T12" fmla="*/ 350 w 440"/>
                <a:gd name="T13" fmla="*/ 104 h 419"/>
                <a:gd name="T14" fmla="*/ 382 w 440"/>
                <a:gd name="T15" fmla="*/ 140 h 419"/>
                <a:gd name="T16" fmla="*/ 405 w 440"/>
                <a:gd name="T17" fmla="*/ 179 h 419"/>
                <a:gd name="T18" fmla="*/ 428 w 440"/>
                <a:gd name="T19" fmla="*/ 240 h 419"/>
                <a:gd name="T20" fmla="*/ 440 w 440"/>
                <a:gd name="T21" fmla="*/ 314 h 419"/>
                <a:gd name="T22" fmla="*/ 438 w 440"/>
                <a:gd name="T23" fmla="*/ 398 h 419"/>
                <a:gd name="T24" fmla="*/ 435 w 440"/>
                <a:gd name="T25" fmla="*/ 409 h 419"/>
                <a:gd name="T26" fmla="*/ 284 w 440"/>
                <a:gd name="T27" fmla="*/ 419 h 419"/>
                <a:gd name="T28" fmla="*/ 284 w 440"/>
                <a:gd name="T29" fmla="*/ 398 h 419"/>
                <a:gd name="T30" fmla="*/ 283 w 440"/>
                <a:gd name="T31" fmla="*/ 365 h 419"/>
                <a:gd name="T32" fmla="*/ 273 w 440"/>
                <a:gd name="T33" fmla="*/ 299 h 419"/>
                <a:gd name="T34" fmla="*/ 252 w 440"/>
                <a:gd name="T35" fmla="*/ 234 h 419"/>
                <a:gd name="T36" fmla="*/ 224 w 440"/>
                <a:gd name="T37" fmla="*/ 172 h 419"/>
                <a:gd name="T38" fmla="*/ 186 w 440"/>
                <a:gd name="T39" fmla="*/ 116 h 419"/>
                <a:gd name="T40" fmla="*/ 142 w 440"/>
                <a:gd name="T41" fmla="*/ 68 h 419"/>
                <a:gd name="T42" fmla="*/ 90 w 440"/>
                <a:gd name="T43" fmla="*/ 31 h 419"/>
                <a:gd name="T44" fmla="*/ 32 w 440"/>
                <a:gd name="T45" fmla="*/ 8 h 419"/>
                <a:gd name="T46" fmla="*/ 0 w 440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0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40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3" y="365"/>
                  </a:lnTo>
                  <a:lnTo>
                    <a:pt x="273" y="299"/>
                  </a:lnTo>
                  <a:lnTo>
                    <a:pt x="252" y="234"/>
                  </a:lnTo>
                  <a:lnTo>
                    <a:pt x="224" y="172"/>
                  </a:lnTo>
                  <a:lnTo>
                    <a:pt x="186" y="116"/>
                  </a:lnTo>
                  <a:lnTo>
                    <a:pt x="142" y="68"/>
                  </a:lnTo>
                  <a:lnTo>
                    <a:pt x="90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flipH="1">
            <a:off x="9844148" y="4432133"/>
            <a:ext cx="9084930" cy="5576778"/>
            <a:chOff x="-93874" y="2954756"/>
            <a:chExt cx="6056620" cy="3717852"/>
          </a:xfrm>
          <a:effectLst>
            <a:outerShdw blurRad="101600" dist="762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 rot="5671751">
              <a:off x="1791244" y="2512948"/>
              <a:ext cx="3717852" cy="4601467"/>
            </a:xfrm>
            <a:custGeom>
              <a:avLst/>
              <a:gdLst>
                <a:gd name="T0" fmla="*/ 2393 w 5351"/>
                <a:gd name="T1" fmla="*/ 5582 h 6626"/>
                <a:gd name="T2" fmla="*/ 2053 w 5351"/>
                <a:gd name="T3" fmla="*/ 5287 h 6626"/>
                <a:gd name="T4" fmla="*/ 1770 w 5351"/>
                <a:gd name="T5" fmla="*/ 4899 h 6626"/>
                <a:gd name="T6" fmla="*/ 1554 w 5351"/>
                <a:gd name="T7" fmla="*/ 4610 h 6626"/>
                <a:gd name="T8" fmla="*/ 1238 w 5351"/>
                <a:gd name="T9" fmla="*/ 4339 h 6626"/>
                <a:gd name="T10" fmla="*/ 847 w 5351"/>
                <a:gd name="T11" fmla="*/ 4118 h 6626"/>
                <a:gd name="T12" fmla="*/ 310 w 5351"/>
                <a:gd name="T13" fmla="*/ 3942 h 6626"/>
                <a:gd name="T14" fmla="*/ 189 w 5351"/>
                <a:gd name="T15" fmla="*/ 3912 h 6626"/>
                <a:gd name="T16" fmla="*/ 66 w 5351"/>
                <a:gd name="T17" fmla="*/ 3799 h 6626"/>
                <a:gd name="T18" fmla="*/ 1 w 5351"/>
                <a:gd name="T19" fmla="*/ 3634 h 6626"/>
                <a:gd name="T20" fmla="*/ 37 w 5351"/>
                <a:gd name="T21" fmla="*/ 3457 h 6626"/>
                <a:gd name="T22" fmla="*/ 220 w 5351"/>
                <a:gd name="T23" fmla="*/ 3311 h 6626"/>
                <a:gd name="T24" fmla="*/ 517 w 5351"/>
                <a:gd name="T25" fmla="*/ 3244 h 6626"/>
                <a:gd name="T26" fmla="*/ 868 w 5351"/>
                <a:gd name="T27" fmla="*/ 3247 h 6626"/>
                <a:gd name="T28" fmla="*/ 1230 w 5351"/>
                <a:gd name="T29" fmla="*/ 3324 h 6626"/>
                <a:gd name="T30" fmla="*/ 1695 w 5351"/>
                <a:gd name="T31" fmla="*/ 3545 h 6626"/>
                <a:gd name="T32" fmla="*/ 1842 w 5351"/>
                <a:gd name="T33" fmla="*/ 491 h 6626"/>
                <a:gd name="T34" fmla="*/ 1860 w 5351"/>
                <a:gd name="T35" fmla="*/ 246 h 6626"/>
                <a:gd name="T36" fmla="*/ 2001 w 5351"/>
                <a:gd name="T37" fmla="*/ 60 h 6626"/>
                <a:gd name="T38" fmla="*/ 2210 w 5351"/>
                <a:gd name="T39" fmla="*/ 0 h 6626"/>
                <a:gd name="T40" fmla="*/ 2419 w 5351"/>
                <a:gd name="T41" fmla="*/ 69 h 6626"/>
                <a:gd name="T42" fmla="*/ 2559 w 5351"/>
                <a:gd name="T43" fmla="*/ 277 h 6626"/>
                <a:gd name="T44" fmla="*/ 2610 w 5351"/>
                <a:gd name="T45" fmla="*/ 2067 h 6626"/>
                <a:gd name="T46" fmla="*/ 2655 w 5351"/>
                <a:gd name="T47" fmla="*/ 1939 h 6626"/>
                <a:gd name="T48" fmla="*/ 2750 w 5351"/>
                <a:gd name="T49" fmla="*/ 1771 h 6626"/>
                <a:gd name="T50" fmla="*/ 2939 w 5351"/>
                <a:gd name="T51" fmla="*/ 1686 h 6626"/>
                <a:gd name="T52" fmla="*/ 3158 w 5351"/>
                <a:gd name="T53" fmla="*/ 1686 h 6626"/>
                <a:gd name="T54" fmla="*/ 3346 w 5351"/>
                <a:gd name="T55" fmla="*/ 1771 h 6626"/>
                <a:gd name="T56" fmla="*/ 3441 w 5351"/>
                <a:gd name="T57" fmla="*/ 1939 h 6626"/>
                <a:gd name="T58" fmla="*/ 3453 w 5351"/>
                <a:gd name="T59" fmla="*/ 1969 h 6626"/>
                <a:gd name="T60" fmla="*/ 3577 w 5351"/>
                <a:gd name="T61" fmla="*/ 1844 h 6626"/>
                <a:gd name="T62" fmla="*/ 3765 w 5351"/>
                <a:gd name="T63" fmla="*/ 1789 h 6626"/>
                <a:gd name="T64" fmla="*/ 3967 w 5351"/>
                <a:gd name="T65" fmla="*/ 1805 h 6626"/>
                <a:gd name="T66" fmla="*/ 4134 w 5351"/>
                <a:gd name="T67" fmla="*/ 1892 h 6626"/>
                <a:gd name="T68" fmla="*/ 4216 w 5351"/>
                <a:gd name="T69" fmla="*/ 2053 h 6626"/>
                <a:gd name="T70" fmla="*/ 4220 w 5351"/>
                <a:gd name="T71" fmla="*/ 2195 h 6626"/>
                <a:gd name="T72" fmla="*/ 4318 w 5351"/>
                <a:gd name="T73" fmla="*/ 2027 h 6626"/>
                <a:gd name="T74" fmla="*/ 4521 w 5351"/>
                <a:gd name="T75" fmla="*/ 1966 h 6626"/>
                <a:gd name="T76" fmla="*/ 4743 w 5351"/>
                <a:gd name="T77" fmla="*/ 1968 h 6626"/>
                <a:gd name="T78" fmla="*/ 4908 w 5351"/>
                <a:gd name="T79" fmla="*/ 2074 h 6626"/>
                <a:gd name="T80" fmla="*/ 5063 w 5351"/>
                <a:gd name="T81" fmla="*/ 2337 h 6626"/>
                <a:gd name="T82" fmla="*/ 5254 w 5351"/>
                <a:gd name="T83" fmla="*/ 2950 h 6626"/>
                <a:gd name="T84" fmla="*/ 5320 w 5351"/>
                <a:gd name="T85" fmla="*/ 3232 h 6626"/>
                <a:gd name="T86" fmla="*/ 5339 w 5351"/>
                <a:gd name="T87" fmla="*/ 3965 h 6626"/>
                <a:gd name="T88" fmla="*/ 5195 w 5351"/>
                <a:gd name="T89" fmla="*/ 5216 h 6626"/>
                <a:gd name="T90" fmla="*/ 2615 w 5351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1" h="6626">
                  <a:moveTo>
                    <a:pt x="2615" y="5712"/>
                  </a:moveTo>
                  <a:lnTo>
                    <a:pt x="2538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1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4" y="3975"/>
                  </a:lnTo>
                  <a:lnTo>
                    <a:pt x="310" y="3942"/>
                  </a:lnTo>
                  <a:lnTo>
                    <a:pt x="258" y="3933"/>
                  </a:lnTo>
                  <a:lnTo>
                    <a:pt x="235" y="3929"/>
                  </a:lnTo>
                  <a:lnTo>
                    <a:pt x="189" y="3912"/>
                  </a:lnTo>
                  <a:lnTo>
                    <a:pt x="145" y="3883"/>
                  </a:lnTo>
                  <a:lnTo>
                    <a:pt x="104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1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1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7" y="378"/>
                  </a:lnTo>
                  <a:lnTo>
                    <a:pt x="2580" y="436"/>
                  </a:lnTo>
                  <a:lnTo>
                    <a:pt x="2610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2" y="1873"/>
                  </a:lnTo>
                  <a:lnTo>
                    <a:pt x="2704" y="1817"/>
                  </a:lnTo>
                  <a:lnTo>
                    <a:pt x="2750" y="1771"/>
                  </a:lnTo>
                  <a:lnTo>
                    <a:pt x="2805" y="1732"/>
                  </a:lnTo>
                  <a:lnTo>
                    <a:pt x="2868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4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0" y="1732"/>
                  </a:lnTo>
                  <a:lnTo>
                    <a:pt x="3346" y="1771"/>
                  </a:lnTo>
                  <a:lnTo>
                    <a:pt x="3391" y="1817"/>
                  </a:lnTo>
                  <a:lnTo>
                    <a:pt x="3424" y="1873"/>
                  </a:lnTo>
                  <a:lnTo>
                    <a:pt x="3441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4" y="1920"/>
                  </a:lnTo>
                  <a:lnTo>
                    <a:pt x="3526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699" y="1799"/>
                  </a:lnTo>
                  <a:lnTo>
                    <a:pt x="3765" y="1789"/>
                  </a:lnTo>
                  <a:lnTo>
                    <a:pt x="3833" y="1786"/>
                  </a:lnTo>
                  <a:lnTo>
                    <a:pt x="3901" y="1791"/>
                  </a:lnTo>
                  <a:lnTo>
                    <a:pt x="3967" y="1805"/>
                  </a:lnTo>
                  <a:lnTo>
                    <a:pt x="4029" y="1825"/>
                  </a:lnTo>
                  <a:lnTo>
                    <a:pt x="4085" y="1856"/>
                  </a:lnTo>
                  <a:lnTo>
                    <a:pt x="4134" y="1892"/>
                  </a:lnTo>
                  <a:lnTo>
                    <a:pt x="4173" y="1938"/>
                  </a:lnTo>
                  <a:lnTo>
                    <a:pt x="4200" y="1991"/>
                  </a:lnTo>
                  <a:lnTo>
                    <a:pt x="4216" y="2053"/>
                  </a:lnTo>
                  <a:lnTo>
                    <a:pt x="4217" y="2087"/>
                  </a:lnTo>
                  <a:lnTo>
                    <a:pt x="4217" y="2194"/>
                  </a:lnTo>
                  <a:lnTo>
                    <a:pt x="4220" y="2195"/>
                  </a:lnTo>
                  <a:lnTo>
                    <a:pt x="4232" y="2149"/>
                  </a:lnTo>
                  <a:lnTo>
                    <a:pt x="4269" y="2077"/>
                  </a:lnTo>
                  <a:lnTo>
                    <a:pt x="4318" y="2027"/>
                  </a:lnTo>
                  <a:lnTo>
                    <a:pt x="4379" y="1995"/>
                  </a:lnTo>
                  <a:lnTo>
                    <a:pt x="4448" y="1975"/>
                  </a:lnTo>
                  <a:lnTo>
                    <a:pt x="4521" y="1966"/>
                  </a:lnTo>
                  <a:lnTo>
                    <a:pt x="4636" y="1965"/>
                  </a:lnTo>
                  <a:lnTo>
                    <a:pt x="4711" y="1965"/>
                  </a:lnTo>
                  <a:lnTo>
                    <a:pt x="4743" y="1968"/>
                  </a:lnTo>
                  <a:lnTo>
                    <a:pt x="4801" y="1987"/>
                  </a:lnTo>
                  <a:lnTo>
                    <a:pt x="4857" y="2023"/>
                  </a:lnTo>
                  <a:lnTo>
                    <a:pt x="4908" y="2074"/>
                  </a:lnTo>
                  <a:lnTo>
                    <a:pt x="4956" y="2138"/>
                  </a:lnTo>
                  <a:lnTo>
                    <a:pt x="5001" y="2211"/>
                  </a:lnTo>
                  <a:lnTo>
                    <a:pt x="5063" y="2337"/>
                  </a:lnTo>
                  <a:lnTo>
                    <a:pt x="5133" y="2519"/>
                  </a:lnTo>
                  <a:lnTo>
                    <a:pt x="5189" y="2704"/>
                  </a:lnTo>
                  <a:lnTo>
                    <a:pt x="5254" y="2950"/>
                  </a:lnTo>
                  <a:lnTo>
                    <a:pt x="5280" y="3051"/>
                  </a:lnTo>
                  <a:lnTo>
                    <a:pt x="5296" y="3110"/>
                  </a:lnTo>
                  <a:lnTo>
                    <a:pt x="5320" y="3232"/>
                  </a:lnTo>
                  <a:lnTo>
                    <a:pt x="5343" y="3424"/>
                  </a:lnTo>
                  <a:lnTo>
                    <a:pt x="5351" y="3690"/>
                  </a:lnTo>
                  <a:lnTo>
                    <a:pt x="5339" y="3965"/>
                  </a:lnTo>
                  <a:lnTo>
                    <a:pt x="5297" y="4387"/>
                  </a:lnTo>
                  <a:lnTo>
                    <a:pt x="5224" y="4947"/>
                  </a:lnTo>
                  <a:lnTo>
                    <a:pt x="5195" y="5216"/>
                  </a:lnTo>
                  <a:lnTo>
                    <a:pt x="5143" y="5658"/>
                  </a:lnTo>
                  <a:lnTo>
                    <a:pt x="5143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BCA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 rot="5671751">
              <a:off x="2567714" y="4718376"/>
              <a:ext cx="554343" cy="3236449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8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8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 rot="5671751">
              <a:off x="4480529" y="5151991"/>
              <a:ext cx="327188" cy="222988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8 w 471"/>
                <a:gd name="T5" fmla="*/ 0 h 321"/>
                <a:gd name="T6" fmla="*/ 197 w 471"/>
                <a:gd name="T7" fmla="*/ 8 h 321"/>
                <a:gd name="T8" fmla="*/ 258 w 471"/>
                <a:gd name="T9" fmla="*/ 23 h 321"/>
                <a:gd name="T10" fmla="*/ 308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0 w 471"/>
                <a:gd name="T17" fmla="*/ 175 h 321"/>
                <a:gd name="T18" fmla="*/ 462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8 w 471"/>
                <a:gd name="T29" fmla="*/ 267 h 321"/>
                <a:gd name="T30" fmla="*/ 305 w 471"/>
                <a:gd name="T31" fmla="*/ 210 h 321"/>
                <a:gd name="T32" fmla="*/ 279 w 471"/>
                <a:gd name="T33" fmla="*/ 158 h 321"/>
                <a:gd name="T34" fmla="*/ 245 w 471"/>
                <a:gd name="T35" fmla="*/ 113 h 321"/>
                <a:gd name="T36" fmla="*/ 200 w 471"/>
                <a:gd name="T37" fmla="*/ 77 h 321"/>
                <a:gd name="T38" fmla="*/ 150 w 471"/>
                <a:gd name="T39" fmla="*/ 47 h 321"/>
                <a:gd name="T40" fmla="*/ 93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8" y="0"/>
                  </a:lnTo>
                  <a:lnTo>
                    <a:pt x="197" y="8"/>
                  </a:lnTo>
                  <a:lnTo>
                    <a:pt x="258" y="23"/>
                  </a:lnTo>
                  <a:lnTo>
                    <a:pt x="308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0" y="175"/>
                  </a:lnTo>
                  <a:lnTo>
                    <a:pt x="462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8" y="267"/>
                  </a:lnTo>
                  <a:lnTo>
                    <a:pt x="305" y="210"/>
                  </a:lnTo>
                  <a:lnTo>
                    <a:pt x="279" y="158"/>
                  </a:lnTo>
                  <a:lnTo>
                    <a:pt x="245" y="113"/>
                  </a:lnTo>
                  <a:lnTo>
                    <a:pt x="200" y="77"/>
                  </a:lnTo>
                  <a:lnTo>
                    <a:pt x="150" y="47"/>
                  </a:lnTo>
                  <a:lnTo>
                    <a:pt x="93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 rot="5671751">
              <a:off x="5078089" y="4008829"/>
              <a:ext cx="333440" cy="1435875"/>
            </a:xfrm>
            <a:custGeom>
              <a:avLst/>
              <a:gdLst>
                <a:gd name="T0" fmla="*/ 0 w 480"/>
                <a:gd name="T1" fmla="*/ 7 h 2066"/>
                <a:gd name="T2" fmla="*/ 38 w 480"/>
                <a:gd name="T3" fmla="*/ 0 h 2066"/>
                <a:gd name="T4" fmla="*/ 118 w 480"/>
                <a:gd name="T5" fmla="*/ 0 h 2066"/>
                <a:gd name="T6" fmla="*/ 194 w 480"/>
                <a:gd name="T7" fmla="*/ 19 h 2066"/>
                <a:gd name="T8" fmla="*/ 266 w 480"/>
                <a:gd name="T9" fmla="*/ 53 h 2066"/>
                <a:gd name="T10" fmla="*/ 331 w 480"/>
                <a:gd name="T11" fmla="*/ 105 h 2066"/>
                <a:gd name="T12" fmla="*/ 385 w 480"/>
                <a:gd name="T13" fmla="*/ 176 h 2066"/>
                <a:gd name="T14" fmla="*/ 424 w 480"/>
                <a:gd name="T15" fmla="*/ 265 h 2066"/>
                <a:gd name="T16" fmla="*/ 447 w 480"/>
                <a:gd name="T17" fmla="*/ 373 h 2066"/>
                <a:gd name="T18" fmla="*/ 450 w 480"/>
                <a:gd name="T19" fmla="*/ 435 h 2066"/>
                <a:gd name="T20" fmla="*/ 480 w 480"/>
                <a:gd name="T21" fmla="*/ 2066 h 2066"/>
                <a:gd name="T22" fmla="*/ 329 w 480"/>
                <a:gd name="T23" fmla="*/ 2066 h 2066"/>
                <a:gd name="T24" fmla="*/ 299 w 480"/>
                <a:gd name="T25" fmla="*/ 435 h 2066"/>
                <a:gd name="T26" fmla="*/ 298 w 480"/>
                <a:gd name="T27" fmla="*/ 387 h 2066"/>
                <a:gd name="T28" fmla="*/ 283 w 480"/>
                <a:gd name="T29" fmla="*/ 302 h 2066"/>
                <a:gd name="T30" fmla="*/ 260 w 480"/>
                <a:gd name="T31" fmla="*/ 228 h 2066"/>
                <a:gd name="T32" fmla="*/ 226 w 480"/>
                <a:gd name="T33" fmla="*/ 164 h 2066"/>
                <a:gd name="T34" fmla="*/ 185 w 480"/>
                <a:gd name="T35" fmla="*/ 111 h 2066"/>
                <a:gd name="T36" fmla="*/ 138 w 480"/>
                <a:gd name="T37" fmla="*/ 69 h 2066"/>
                <a:gd name="T38" fmla="*/ 84 w 480"/>
                <a:gd name="T39" fmla="*/ 36 h 2066"/>
                <a:gd name="T40" fmla="*/ 28 w 480"/>
                <a:gd name="T41" fmla="*/ 14 h 2066"/>
                <a:gd name="T42" fmla="*/ 0 w 480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0" h="2066">
                  <a:moveTo>
                    <a:pt x="0" y="7"/>
                  </a:moveTo>
                  <a:lnTo>
                    <a:pt x="38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5" y="176"/>
                  </a:lnTo>
                  <a:lnTo>
                    <a:pt x="424" y="265"/>
                  </a:lnTo>
                  <a:lnTo>
                    <a:pt x="447" y="373"/>
                  </a:lnTo>
                  <a:lnTo>
                    <a:pt x="450" y="435"/>
                  </a:lnTo>
                  <a:lnTo>
                    <a:pt x="480" y="2066"/>
                  </a:lnTo>
                  <a:lnTo>
                    <a:pt x="329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3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5" y="111"/>
                  </a:lnTo>
                  <a:lnTo>
                    <a:pt x="138" y="69"/>
                  </a:lnTo>
                  <a:lnTo>
                    <a:pt x="84" y="36"/>
                  </a:lnTo>
                  <a:lnTo>
                    <a:pt x="28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 rot="5671751">
              <a:off x="3208147" y="3654017"/>
              <a:ext cx="860691" cy="291760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8 w 1240"/>
                <a:gd name="T21" fmla="*/ 418 h 418"/>
                <a:gd name="T22" fmla="*/ 1075 w 1240"/>
                <a:gd name="T23" fmla="*/ 405 h 418"/>
                <a:gd name="T24" fmla="*/ 970 w 1240"/>
                <a:gd name="T25" fmla="*/ 327 h 418"/>
                <a:gd name="T26" fmla="*/ 859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8" y="418"/>
                  </a:lnTo>
                  <a:lnTo>
                    <a:pt x="1075" y="405"/>
                  </a:lnTo>
                  <a:lnTo>
                    <a:pt x="970" y="327"/>
                  </a:lnTo>
                  <a:lnTo>
                    <a:pt x="859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 rot="5671751">
              <a:off x="447154" y="5088997"/>
              <a:ext cx="2004806" cy="777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83" name="자유형 82"/>
            <p:cNvSpPr>
              <a:spLocks noChangeArrowheads="1"/>
            </p:cNvSpPr>
            <p:nvPr/>
          </p:nvSpPr>
          <p:spPr bwMode="auto">
            <a:xfrm rot="5671751">
              <a:off x="-546761" y="4703577"/>
              <a:ext cx="2321574" cy="1415799"/>
            </a:xfrm>
            <a:custGeom>
              <a:avLst/>
              <a:gdLst>
                <a:gd name="connsiteX0" fmla="*/ 0 w 2321574"/>
                <a:gd name="connsiteY0" fmla="*/ 1415799 h 1415799"/>
                <a:gd name="connsiteX1" fmla="*/ 0 w 2321574"/>
                <a:gd name="connsiteY1" fmla="*/ 0 h 1415799"/>
                <a:gd name="connsiteX2" fmla="*/ 2321574 w 2321574"/>
                <a:gd name="connsiteY2" fmla="*/ 0 h 1415799"/>
                <a:gd name="connsiteX3" fmla="*/ 2321574 w 2321574"/>
                <a:gd name="connsiteY3" fmla="*/ 1231898 h 141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1574" h="1415799">
                  <a:moveTo>
                    <a:pt x="0" y="1415799"/>
                  </a:moveTo>
                  <a:lnTo>
                    <a:pt x="0" y="0"/>
                  </a:lnTo>
                  <a:lnTo>
                    <a:pt x="2321574" y="0"/>
                  </a:lnTo>
                  <a:lnTo>
                    <a:pt x="2321574" y="1231898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 rot="5671751">
              <a:off x="4337153" y="5660374"/>
              <a:ext cx="304264" cy="291760"/>
            </a:xfrm>
            <a:custGeom>
              <a:avLst/>
              <a:gdLst>
                <a:gd name="T0" fmla="*/ 0 w 440"/>
                <a:gd name="T1" fmla="*/ 2 h 419"/>
                <a:gd name="T2" fmla="*/ 48 w 440"/>
                <a:gd name="T3" fmla="*/ 0 h 419"/>
                <a:gd name="T4" fmla="*/ 131 w 440"/>
                <a:gd name="T5" fmla="*/ 6 h 419"/>
                <a:gd name="T6" fmla="*/ 203 w 440"/>
                <a:gd name="T7" fmla="*/ 21 h 419"/>
                <a:gd name="T8" fmla="*/ 262 w 440"/>
                <a:gd name="T9" fmla="*/ 42 h 419"/>
                <a:gd name="T10" fmla="*/ 311 w 440"/>
                <a:gd name="T11" fmla="*/ 71 h 419"/>
                <a:gd name="T12" fmla="*/ 350 w 440"/>
                <a:gd name="T13" fmla="*/ 104 h 419"/>
                <a:gd name="T14" fmla="*/ 382 w 440"/>
                <a:gd name="T15" fmla="*/ 140 h 419"/>
                <a:gd name="T16" fmla="*/ 405 w 440"/>
                <a:gd name="T17" fmla="*/ 179 h 419"/>
                <a:gd name="T18" fmla="*/ 428 w 440"/>
                <a:gd name="T19" fmla="*/ 240 h 419"/>
                <a:gd name="T20" fmla="*/ 440 w 440"/>
                <a:gd name="T21" fmla="*/ 314 h 419"/>
                <a:gd name="T22" fmla="*/ 438 w 440"/>
                <a:gd name="T23" fmla="*/ 398 h 419"/>
                <a:gd name="T24" fmla="*/ 435 w 440"/>
                <a:gd name="T25" fmla="*/ 409 h 419"/>
                <a:gd name="T26" fmla="*/ 284 w 440"/>
                <a:gd name="T27" fmla="*/ 419 h 419"/>
                <a:gd name="T28" fmla="*/ 284 w 440"/>
                <a:gd name="T29" fmla="*/ 398 h 419"/>
                <a:gd name="T30" fmla="*/ 283 w 440"/>
                <a:gd name="T31" fmla="*/ 365 h 419"/>
                <a:gd name="T32" fmla="*/ 273 w 440"/>
                <a:gd name="T33" fmla="*/ 299 h 419"/>
                <a:gd name="T34" fmla="*/ 252 w 440"/>
                <a:gd name="T35" fmla="*/ 234 h 419"/>
                <a:gd name="T36" fmla="*/ 224 w 440"/>
                <a:gd name="T37" fmla="*/ 172 h 419"/>
                <a:gd name="T38" fmla="*/ 186 w 440"/>
                <a:gd name="T39" fmla="*/ 116 h 419"/>
                <a:gd name="T40" fmla="*/ 142 w 440"/>
                <a:gd name="T41" fmla="*/ 68 h 419"/>
                <a:gd name="T42" fmla="*/ 90 w 440"/>
                <a:gd name="T43" fmla="*/ 31 h 419"/>
                <a:gd name="T44" fmla="*/ 32 w 440"/>
                <a:gd name="T45" fmla="*/ 8 h 419"/>
                <a:gd name="T46" fmla="*/ 0 w 440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0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40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3" y="365"/>
                  </a:lnTo>
                  <a:lnTo>
                    <a:pt x="273" y="299"/>
                  </a:lnTo>
                  <a:lnTo>
                    <a:pt x="252" y="234"/>
                  </a:lnTo>
                  <a:lnTo>
                    <a:pt x="224" y="172"/>
                  </a:lnTo>
                  <a:lnTo>
                    <a:pt x="186" y="116"/>
                  </a:lnTo>
                  <a:lnTo>
                    <a:pt x="142" y="68"/>
                  </a:lnTo>
                  <a:lnTo>
                    <a:pt x="90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156839" y="2779862"/>
            <a:ext cx="4125950" cy="3345386"/>
            <a:chOff x="5437892" y="1853241"/>
            <a:chExt cx="2750633" cy="2230257"/>
          </a:xfrm>
        </p:grpSpPr>
        <p:sp>
          <p:nvSpPr>
            <p:cNvPr id="86" name="타원형 설명선 85"/>
            <p:cNvSpPr/>
            <p:nvPr/>
          </p:nvSpPr>
          <p:spPr>
            <a:xfrm>
              <a:off x="5437892" y="1853241"/>
              <a:ext cx="2750633" cy="2230257"/>
            </a:xfrm>
            <a:prstGeom prst="wedgeEllipseCallout">
              <a:avLst>
                <a:gd name="adj1" fmla="val -24624"/>
                <a:gd name="adj2" fmla="val -6751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672158" y="2182576"/>
              <a:ext cx="2262846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카페24 빛나는별" pitchFamily="2" charset="-127"/>
                  <a:ea typeface="카페24 빛나는별" pitchFamily="2" charset="-127"/>
                </a:rPr>
                <a:t>질문 있으신가요</a:t>
              </a:r>
              <a:r>
                <a:rPr lang="en-US" altLang="ko-KR" sz="6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카페24 빛나는별" pitchFamily="2" charset="-127"/>
                  <a:ea typeface="카페24 빛나는별" pitchFamily="2" charset="-127"/>
                </a:rPr>
                <a:t>?</a:t>
              </a:r>
              <a:endPara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카페24 빛나는별" pitchFamily="2" charset="-127"/>
                <a:ea typeface="카페24 빛나는별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03984 -0.0004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-0.01784 -0.0018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10278814"/>
            <a:chOff x="-95238" y="-104762"/>
            <a:chExt cx="18288000" cy="102788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38" y="-104762"/>
              <a:ext cx="18288000" cy="102788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01774" y="3771900"/>
            <a:ext cx="3282166" cy="3282166"/>
            <a:chOff x="7526610" y="4706516"/>
            <a:chExt cx="3282166" cy="32821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6610" y="4706516"/>
              <a:ext cx="3282166" cy="328216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86967" y="5049807"/>
            <a:ext cx="3311778" cy="914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-200" dirty="0" smtClean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코로나 블루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7774" y="3784600"/>
            <a:ext cx="2037492" cy="7383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고립감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6652" y="4950957"/>
            <a:ext cx="2675595" cy="7383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외로움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72337" y="3279675"/>
            <a:ext cx="2675595" cy="7383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무기력증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7328" y="2872706"/>
            <a:ext cx="3324643" cy="13109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코로나19</a:t>
            </a:r>
          </a:p>
          <a:p>
            <a:pPr algn="ctr"/>
            <a:r>
              <a:rPr lang="en-US" sz="24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장기화</a:t>
            </a:r>
            <a:endParaRPr 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035891" y="5632208"/>
            <a:ext cx="2094600" cy="663725"/>
            <a:chOff x="10060727" y="6566824"/>
            <a:chExt cx="2094600" cy="6637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0727" y="6566824"/>
              <a:ext cx="2094600" cy="6637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49709" y="4460108"/>
            <a:ext cx="1489465" cy="530880"/>
            <a:chOff x="6974545" y="5394724"/>
            <a:chExt cx="1489465" cy="5308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4545" y="5394724"/>
              <a:ext cx="1489465" cy="5308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28585" y="643970"/>
            <a:ext cx="4721408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 smtClean="0">
                <a:solidFill>
                  <a:srgbClr val="2D75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에스코어 드림 5 Medium" pitchFamily="34" charset="0"/>
              </a:rPr>
              <a:t>01 기획 배경</a:t>
            </a:r>
            <a:endParaRPr 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4673773" y="2595098"/>
            <a:ext cx="1377952" cy="1377952"/>
            <a:chOff x="4698609" y="3529714"/>
            <a:chExt cx="1377952" cy="1377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8609" y="3529714"/>
              <a:ext cx="1377952" cy="1377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32586" y="6226397"/>
            <a:ext cx="1081091" cy="1081091"/>
            <a:chOff x="6057422" y="7161013"/>
            <a:chExt cx="1081091" cy="10810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422" y="7161013"/>
              <a:ext cx="1081091" cy="10810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08613" y="4208241"/>
            <a:ext cx="1081091" cy="1081091"/>
            <a:chOff x="12333449" y="5142857"/>
            <a:chExt cx="1081091" cy="10810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33449" y="5142857"/>
              <a:ext cx="1081091" cy="108109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449649" y="4283919"/>
            <a:ext cx="2822058" cy="16089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7 ExtraBold" pitchFamily="34" charset="0"/>
              </a:rPr>
              <a:t>사회적</a:t>
            </a:r>
          </a:p>
          <a:p>
            <a:pPr algn="ctr"/>
            <a:r>
              <a:rPr lang="en-US" sz="27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7 ExtraBold" pitchFamily="34" charset="0"/>
              </a:rPr>
              <a:t>거리두기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80364" y="2989684"/>
            <a:ext cx="3727566" cy="957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7 ExtraBold" pitchFamily="34" charset="0"/>
              </a:rPr>
              <a:t>우울함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43587" y="6433203"/>
            <a:ext cx="2675595" cy="82368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7 ExtraBold" pitchFamily="34" charset="0"/>
              </a:rPr>
              <a:t>불안감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98378" y="6561840"/>
            <a:ext cx="2675595" cy="7383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정신건강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0427" y="6175424"/>
            <a:ext cx="2037492" cy="7383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err="1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사회적</a:t>
            </a:r>
            <a:r>
              <a:rPr lang="en-US" sz="25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 재</a:t>
            </a:r>
            <a:r>
              <a:rPr lang="ko-KR" altLang="en-US" sz="25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난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9" name="그룹 1005"/>
          <p:cNvGrpSpPr/>
          <p:nvPr/>
        </p:nvGrpSpPr>
        <p:grpSpPr>
          <a:xfrm>
            <a:off x="14733861" y="5412983"/>
            <a:ext cx="1355255" cy="1250449"/>
            <a:chOff x="4698609" y="3529714"/>
            <a:chExt cx="1377952" cy="1377952"/>
          </a:xfrm>
        </p:grpSpPr>
        <p:pic>
          <p:nvPicPr>
            <p:cNvPr id="35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8609" y="3529714"/>
              <a:ext cx="1377952" cy="1377952"/>
            </a:xfrm>
            <a:prstGeom prst="rect">
              <a:avLst/>
            </a:prstGeom>
          </p:spPr>
        </p:pic>
      </p:grpSp>
      <p:sp>
        <p:nvSpPr>
          <p:cNvPr id="36" name="Object 31"/>
          <p:cNvSpPr txBox="1"/>
          <p:nvPr/>
        </p:nvSpPr>
        <p:spPr>
          <a:xfrm>
            <a:off x="13545634" y="5803975"/>
            <a:ext cx="3727566" cy="957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-100" dirty="0" smtClean="0">
                <a:solidFill>
                  <a:srgbClr val="2D7533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사각지대</a:t>
            </a:r>
            <a:endParaRPr 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30" grpId="0"/>
      <p:bldP spid="31" grpId="0"/>
      <p:bldP spid="32" grpId="0"/>
      <p:bldP spid="33" grpId="0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001"/>
          <p:cNvGrpSpPr/>
          <p:nvPr/>
        </p:nvGrpSpPr>
        <p:grpSpPr>
          <a:xfrm>
            <a:off x="0" y="0"/>
            <a:ext cx="18288000" cy="10287000"/>
            <a:chOff x="-95238" y="-104762"/>
            <a:chExt cx="18476190" cy="10495238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38" y="-104762"/>
              <a:ext cx="18476190" cy="10495238"/>
            </a:xfrm>
            <a:prstGeom prst="rect">
              <a:avLst/>
            </a:prstGeom>
          </p:spPr>
        </p:pic>
      </p:grpSp>
      <p:sp>
        <p:nvSpPr>
          <p:cNvPr id="24" name="모서리가 둥근 직사각형 23"/>
          <p:cNvSpPr/>
          <p:nvPr/>
        </p:nvSpPr>
        <p:spPr>
          <a:xfrm>
            <a:off x="9601200" y="3086100"/>
            <a:ext cx="7772400" cy="4244914"/>
          </a:xfrm>
          <a:prstGeom prst="roundRect">
            <a:avLst>
              <a:gd name="adj" fmla="val 12387"/>
            </a:avLst>
          </a:prstGeom>
          <a:solidFill>
            <a:srgbClr val="F7F7F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13"/>
          <p:cNvSpPr txBox="1"/>
          <p:nvPr/>
        </p:nvSpPr>
        <p:spPr>
          <a:xfrm>
            <a:off x="5867400" y="9486900"/>
            <a:ext cx="12063664" cy="62681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출처: 중앙일보 박정렬 기자 https://jhealthmedia.joins.com/article/article_view.asp?pno=22774</a:t>
            </a:r>
          </a:p>
          <a:p>
            <a:pPr algn="r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조선비즈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이재은 기자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://biz.chosun.com/site/data/html_dir/2020/04/14/2020041402553.html</a:t>
            </a:r>
          </a:p>
        </p:txBody>
      </p:sp>
      <p:sp>
        <p:nvSpPr>
          <p:cNvPr id="20" name="Object 25"/>
          <p:cNvSpPr txBox="1"/>
          <p:nvPr/>
        </p:nvSpPr>
        <p:spPr>
          <a:xfrm>
            <a:off x="2331610" y="4556514"/>
            <a:ext cx="1857807" cy="640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2019 </a:t>
            </a:r>
            <a:r>
              <a:rPr lang="ko-KR" altLang="en-US" sz="2400" kern="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상반기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59" y="5044536"/>
            <a:ext cx="2455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56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9400" y="2317833"/>
            <a:ext cx="5943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 </a:t>
            </a:r>
            <a:r>
              <a:rPr lang="ko-KR" altLang="en-US" sz="26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블루를 경험하게 되는 계기는</a:t>
            </a:r>
            <a:r>
              <a:rPr lang="en-US" altLang="ko-KR" sz="26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 ]</a:t>
            </a:r>
            <a:endParaRPr lang="ko-KR" altLang="en-US" sz="2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9400" y="3316689"/>
            <a:ext cx="6781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위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고립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외출 자제로 인한 답답함 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(22.9%)</a:t>
            </a:r>
          </a:p>
          <a:p>
            <a:pPr>
              <a:lnSpc>
                <a:spcPct val="200000"/>
              </a:lnSpc>
            </a:pP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</a:t>
            </a: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야외활동 부족으로 인한 체중 증가 </a:t>
            </a: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(20.2%)</a:t>
            </a:r>
          </a:p>
          <a:p>
            <a:pPr>
              <a:lnSpc>
                <a:spcPct val="200000"/>
              </a:lnSpc>
            </a:pP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</a:t>
            </a: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 감염으로 인한 건강 </a:t>
            </a:r>
            <a:r>
              <a:rPr lang="ko-KR" altLang="en-US" sz="23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염려증</a:t>
            </a:r>
            <a:r>
              <a:rPr lang="ko-KR" altLang="en-US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3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(15.7%)</a:t>
            </a:r>
          </a:p>
          <a:p>
            <a:pPr>
              <a:lnSpc>
                <a:spcPct val="200000"/>
              </a:lnSpc>
            </a:pP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위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소통 단절에서 오는 무기력감 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(11.4%)</a:t>
            </a:r>
          </a:p>
          <a:p>
            <a:pPr>
              <a:lnSpc>
                <a:spcPct val="200000"/>
              </a:lnSpc>
            </a:pP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위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 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사회적 관계 결여에서 오는 </a:t>
            </a:r>
            <a:r>
              <a:rPr lang="ko-KR" altLang="en-US" sz="2300" b="1" dirty="0" err="1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우울감</a:t>
            </a:r>
            <a:r>
              <a:rPr lang="ko-KR" altLang="en-US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300" b="1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(11.2%)</a:t>
            </a:r>
            <a:endParaRPr lang="ko-KR" altLang="en-US" sz="2300" b="1" dirty="0">
              <a:solidFill>
                <a:srgbClr val="C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1600" y="7326201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성인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3,903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대상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8817" y="2376953"/>
            <a:ext cx="56092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우울증 환자 국민의 </a:t>
            </a:r>
            <a:r>
              <a:rPr lang="en-US" altLang="ko-KR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5.3%...10</a:t>
            </a:r>
            <a:r>
              <a:rPr lang="ko-KR" altLang="en-US" sz="2100" b="1" dirty="0" err="1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년새</a:t>
            </a:r>
            <a:r>
              <a:rPr lang="ko-KR" altLang="en-US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21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배로 증가</a:t>
            </a:r>
            <a:endParaRPr lang="ko-KR" altLang="en-US" sz="2100" b="1" dirty="0">
              <a:ln w="3175">
                <a:noFill/>
              </a:ln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663568" y="3314700"/>
            <a:ext cx="3596653" cy="35966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47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733220" y="3666608"/>
            <a:ext cx="2892838" cy="2892838"/>
          </a:xfrm>
          <a:prstGeom prst="ellipse">
            <a:avLst/>
          </a:prstGeom>
          <a:noFill/>
          <a:ln w="1047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26"/>
          <p:cNvSpPr txBox="1"/>
          <p:nvPr/>
        </p:nvSpPr>
        <p:spPr>
          <a:xfrm>
            <a:off x="5280445" y="4330953"/>
            <a:ext cx="2415755" cy="8327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100" dirty="0" smtClean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2020 </a:t>
            </a:r>
            <a:r>
              <a:rPr lang="ko-KR" altLang="en-US" sz="3200" kern="0" spc="-100" dirty="0" smtClean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상반기</a:t>
            </a:r>
            <a:endParaRPr lang="en-US" sz="14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5" name="평행 사변형 34"/>
          <p:cNvSpPr/>
          <p:nvPr/>
        </p:nvSpPr>
        <p:spPr>
          <a:xfrm>
            <a:off x="3045733" y="7459642"/>
            <a:ext cx="3200400" cy="545608"/>
          </a:xfrm>
          <a:prstGeom prst="parallelogram">
            <a:avLst>
              <a:gd name="adj" fmla="val 167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40691" y="4876725"/>
            <a:ext cx="2455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FF0000"/>
                </a:solidFill>
                <a:effectLst>
                  <a:outerShdw blurRad="38100" dist="63500" dir="2700000" algn="tl">
                    <a:schemeClr val="bg1">
                      <a:alpha val="43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59</a:t>
            </a:r>
            <a:r>
              <a:rPr lang="ko-KR" altLang="en-US" sz="6600" dirty="0" smtClean="0">
                <a:solidFill>
                  <a:srgbClr val="FF0000"/>
                </a:solidFill>
                <a:effectLst>
                  <a:outerShdw blurRad="38100" dist="63500" dir="2700000" algn="tl">
                    <a:schemeClr val="bg1">
                      <a:alpha val="43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endParaRPr lang="ko-KR" altLang="en-US" sz="6600" dirty="0">
              <a:solidFill>
                <a:srgbClr val="FF0000"/>
              </a:solidFill>
              <a:effectLst>
                <a:outerShdw blurRad="38100" dist="63500" dir="2700000" algn="tl">
                  <a:schemeClr val="bg1">
                    <a:alpha val="43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1" name="Object 25"/>
          <p:cNvSpPr txBox="1"/>
          <p:nvPr/>
        </p:nvSpPr>
        <p:spPr>
          <a:xfrm>
            <a:off x="3045733" y="7517585"/>
            <a:ext cx="3235670" cy="5977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200" kern="0" spc="-1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전년 대비 </a:t>
            </a:r>
            <a:r>
              <a:rPr lang="en-US" altLang="ko-KR" sz="2200" kern="0" spc="-100" dirty="0" smtClean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5.8% </a:t>
            </a:r>
            <a:r>
              <a:rPr lang="ko-KR" altLang="en-US" sz="2200" kern="0" spc="-100" dirty="0" smtClean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증가</a:t>
            </a:r>
            <a:endParaRPr lang="en-US" sz="22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7" name="평행 사변형 36"/>
          <p:cNvSpPr/>
          <p:nvPr/>
        </p:nvSpPr>
        <p:spPr>
          <a:xfrm>
            <a:off x="1295400" y="2069773"/>
            <a:ext cx="7402065" cy="190199"/>
          </a:xfrm>
          <a:prstGeom prst="parallelogram">
            <a:avLst/>
          </a:prstGeom>
          <a:solidFill>
            <a:srgbClr val="FFFF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427812" y="1897430"/>
            <a:ext cx="7315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블루</a:t>
            </a:r>
            <a:r>
              <a:rPr lang="en-US" altLang="ko-KR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</a:t>
            </a:r>
            <a:r>
              <a:rPr lang="ko-KR" altLang="en-US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앓는 청년들</a:t>
            </a:r>
            <a:r>
              <a:rPr lang="en-US" altLang="ko-KR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…2030 </a:t>
            </a:r>
            <a:r>
              <a:rPr lang="ko-KR" altLang="en-US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자해</a:t>
            </a:r>
            <a:r>
              <a:rPr lang="en-US" altLang="ko-KR" sz="2300" b="1" dirty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2300" b="1" dirty="0" smtClean="0">
                <a:ln w="3175">
                  <a:noFill/>
                </a:ln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우울증 확 늘었다</a:t>
            </a:r>
            <a:endParaRPr lang="ko-KR" altLang="en-US" sz="2300" b="1" dirty="0">
              <a:ln w="3175">
                <a:noFill/>
              </a:ln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59240" y="1485900"/>
            <a:ext cx="11512182" cy="7291326"/>
          </a:xfrm>
          <a:prstGeom prst="rect">
            <a:avLst/>
          </a:prstGeom>
          <a:solidFill>
            <a:schemeClr val="bg1"/>
          </a:solidFill>
          <a:ln w="82550">
            <a:solidFill>
              <a:srgbClr val="1D5B2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90" y="4164503"/>
            <a:ext cx="10216295" cy="1843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57" y="6032047"/>
            <a:ext cx="10211308" cy="18875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90" y="2240922"/>
            <a:ext cx="10252390" cy="1794559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14800" y="3162300"/>
            <a:ext cx="579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29400" y="5163711"/>
            <a:ext cx="3581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115300" y="6972300"/>
            <a:ext cx="2552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/>
      <p:bldP spid="20" grpId="0"/>
      <p:bldP spid="6" grpId="0"/>
      <p:bldP spid="8" grpId="0"/>
      <p:bldP spid="9" grpId="0"/>
      <p:bldP spid="22" grpId="0"/>
      <p:bldP spid="2" grpId="0"/>
      <p:bldP spid="36" grpId="0" animBg="1"/>
      <p:bldP spid="34" grpId="0" animBg="1"/>
      <p:bldP spid="21" grpId="0"/>
      <p:bldP spid="35" grpId="0" animBg="1"/>
      <p:bldP spid="23" grpId="0"/>
      <p:bldP spid="31" grpId="0"/>
      <p:bldP spid="37" grpId="0" animBg="1"/>
      <p:bldP spid="3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0" y="4509180"/>
            <a:ext cx="3440717" cy="1655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7900" y="3594780"/>
            <a:ext cx="4690484" cy="13335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200" y="1790700"/>
            <a:ext cx="3568700" cy="15754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9589" y="2146980"/>
            <a:ext cx="3587511" cy="152801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1150" y="7027675"/>
            <a:ext cx="4960100" cy="12400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9" y="2324100"/>
            <a:ext cx="8312551" cy="150282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9" y="6134100"/>
            <a:ext cx="8341731" cy="15496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0" y="4216710"/>
            <a:ext cx="8440890" cy="15363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2"/>
          <a:srcRect r="24506"/>
          <a:stretch/>
        </p:blipFill>
        <p:spPr>
          <a:xfrm>
            <a:off x="13703300" y="5402167"/>
            <a:ext cx="3581400" cy="192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49" y="0"/>
            <a:ext cx="18288000" cy="10287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55535" y="4627086"/>
            <a:ext cx="4633990" cy="2417077"/>
            <a:chOff x="329853" y="785204"/>
            <a:chExt cx="2148334" cy="497668"/>
          </a:xfrm>
        </p:grpSpPr>
        <p:sp>
          <p:nvSpPr>
            <p:cNvPr id="16" name="직사각형 15"/>
            <p:cNvSpPr/>
            <p:nvPr/>
          </p:nvSpPr>
          <p:spPr>
            <a:xfrm rot="21344748" flipH="1">
              <a:off x="329853" y="868782"/>
              <a:ext cx="2134648" cy="4140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카페24 빛나는별" pitchFamily="2" charset="-127"/>
                <a:ea typeface="카페24 빛나는별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 smtClean="0">
                  <a:latin typeface="카페24 빛나는별" pitchFamily="2" charset="-127"/>
                  <a:ea typeface="카페24 빛나는별" pitchFamily="2" charset="-127"/>
                </a:rPr>
                <a:t>기록이 남으면 어쩌죠</a:t>
              </a:r>
              <a:r>
                <a:rPr lang="en-US" altLang="ko-KR" sz="3600" b="1" dirty="0" smtClean="0">
                  <a:latin typeface="카페24 빛나는별" pitchFamily="2" charset="-127"/>
                  <a:ea typeface="카페24 빛나는별" pitchFamily="2" charset="-127"/>
                </a:rPr>
                <a:t>?</a:t>
              </a:r>
            </a:p>
            <a:p>
              <a:pPr algn="ctr"/>
              <a:r>
                <a:rPr lang="ko-KR" altLang="en-US" sz="3600" b="1" dirty="0" smtClean="0">
                  <a:latin typeface="카페24 빛나는별" pitchFamily="2" charset="-127"/>
                  <a:ea typeface="카페24 빛나는별" pitchFamily="2" charset="-127"/>
                </a:rPr>
                <a:t>회사에서 싫어하지 않을까요</a:t>
              </a:r>
              <a:r>
                <a:rPr lang="en-US" altLang="ko-KR" sz="3600" b="1" dirty="0" smtClean="0">
                  <a:latin typeface="카페24 빛나는별" pitchFamily="2" charset="-127"/>
                  <a:ea typeface="카페24 빛나는별" pitchFamily="2" charset="-127"/>
                </a:rPr>
                <a:t>?</a:t>
              </a:r>
            </a:p>
          </p:txBody>
        </p:sp>
      </p:grpSp>
      <p:sp>
        <p:nvSpPr>
          <p:cNvPr id="18" name="이등변 삼각형 2"/>
          <p:cNvSpPr/>
          <p:nvPr/>
        </p:nvSpPr>
        <p:spPr>
          <a:xfrm rot="16913899" flipV="1">
            <a:off x="5966719" y="4230282"/>
            <a:ext cx="668744" cy="1835991"/>
          </a:xfrm>
          <a:custGeom>
            <a:avLst/>
            <a:gdLst>
              <a:gd name="connsiteX0" fmla="*/ 0 w 432048"/>
              <a:gd name="connsiteY0" fmla="*/ 994283 h 994283"/>
              <a:gd name="connsiteX1" fmla="*/ 216024 w 432048"/>
              <a:gd name="connsiteY1" fmla="*/ 0 h 994283"/>
              <a:gd name="connsiteX2" fmla="*/ 432048 w 432048"/>
              <a:gd name="connsiteY2" fmla="*/ 994283 h 994283"/>
              <a:gd name="connsiteX3" fmla="*/ 0 w 432048"/>
              <a:gd name="connsiteY3" fmla="*/ 994283 h 994283"/>
              <a:gd name="connsiteX0" fmla="*/ 0 w 432048"/>
              <a:gd name="connsiteY0" fmla="*/ 1883284 h 1883284"/>
              <a:gd name="connsiteX1" fmla="*/ 406527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1883284">
                <a:moveTo>
                  <a:pt x="0" y="1883284"/>
                </a:moveTo>
                <a:lnTo>
                  <a:pt x="406527" y="0"/>
                </a:lnTo>
                <a:lnTo>
                  <a:pt x="432048" y="1883284"/>
                </a:lnTo>
                <a:lnTo>
                  <a:pt x="0" y="188328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 rot="269631">
            <a:off x="6932013" y="8045015"/>
            <a:ext cx="4572000" cy="1569985"/>
            <a:chOff x="349794" y="784549"/>
            <a:chExt cx="2134648" cy="518403"/>
          </a:xfrm>
        </p:grpSpPr>
        <p:sp>
          <p:nvSpPr>
            <p:cNvPr id="30" name="직사각형 29"/>
            <p:cNvSpPr/>
            <p:nvPr/>
          </p:nvSpPr>
          <p:spPr>
            <a:xfrm rot="21150303" flipH="1">
              <a:off x="349794" y="860871"/>
              <a:ext cx="2134648" cy="442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369691" y="784549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 smtClean="0">
                  <a:latin typeface="카페24 빛나는별" pitchFamily="2" charset="-127"/>
                  <a:ea typeface="카페24 빛나는별" pitchFamily="2" charset="-127"/>
                </a:rPr>
                <a:t>상담비용이</a:t>
              </a:r>
              <a:r>
                <a:rPr lang="ko-KR" altLang="en-US" sz="4000" b="1" dirty="0" smtClean="0">
                  <a:latin typeface="카페24 빛나는별" pitchFamily="2" charset="-127"/>
                  <a:ea typeface="카페24 빛나는별" pitchFamily="2" charset="-127"/>
                </a:rPr>
                <a:t> 너무 비싸요</a:t>
              </a:r>
              <a:r>
                <a:rPr lang="en-US" altLang="ko-KR" sz="4000" b="1" dirty="0" smtClean="0">
                  <a:latin typeface="카페24 빛나는별" pitchFamily="2" charset="-127"/>
                  <a:ea typeface="카페24 빛나는별" pitchFamily="2" charset="-127"/>
                </a:rPr>
                <a:t>…</a:t>
              </a:r>
            </a:p>
          </p:txBody>
        </p:sp>
      </p:grpSp>
      <p:sp>
        <p:nvSpPr>
          <p:cNvPr id="34" name="이등변 삼각형 2"/>
          <p:cNvSpPr/>
          <p:nvPr/>
        </p:nvSpPr>
        <p:spPr>
          <a:xfrm rot="5687221">
            <a:off x="6484533" y="7577643"/>
            <a:ext cx="2163117" cy="1071972"/>
          </a:xfrm>
          <a:custGeom>
            <a:avLst/>
            <a:gdLst>
              <a:gd name="connsiteX0" fmla="*/ 0 w 432048"/>
              <a:gd name="connsiteY0" fmla="*/ 1883284 h 1883284"/>
              <a:gd name="connsiteX1" fmla="*/ 216024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647576 w 1079624"/>
              <a:gd name="connsiteY0" fmla="*/ 1172084 h 1172084"/>
              <a:gd name="connsiteX1" fmla="*/ 0 w 1079624"/>
              <a:gd name="connsiteY1" fmla="*/ 0 h 1172084"/>
              <a:gd name="connsiteX2" fmla="*/ 1079624 w 1079624"/>
              <a:gd name="connsiteY2" fmla="*/ 1172084 h 1172084"/>
              <a:gd name="connsiteX3" fmla="*/ 647576 w 1079624"/>
              <a:gd name="connsiteY3" fmla="*/ 1172084 h 1172084"/>
              <a:gd name="connsiteX0" fmla="*/ 1053976 w 1486024"/>
              <a:gd name="connsiteY0" fmla="*/ 0 h 845401"/>
              <a:gd name="connsiteX1" fmla="*/ 0 w 1486024"/>
              <a:gd name="connsiteY1" fmla="*/ 845401 h 845401"/>
              <a:gd name="connsiteX2" fmla="*/ 1486024 w 1486024"/>
              <a:gd name="connsiteY2" fmla="*/ 0 h 845401"/>
              <a:gd name="connsiteX3" fmla="*/ 1053976 w 1486024"/>
              <a:gd name="connsiteY3" fmla="*/ 0 h 845401"/>
              <a:gd name="connsiteX0" fmla="*/ 836259 w 1268307"/>
              <a:gd name="connsiteY0" fmla="*/ 635057 h 635057"/>
              <a:gd name="connsiteX1" fmla="*/ 0 w 1268307"/>
              <a:gd name="connsiteY1" fmla="*/ 0 h 635057"/>
              <a:gd name="connsiteX2" fmla="*/ 1268307 w 1268307"/>
              <a:gd name="connsiteY2" fmla="*/ 635057 h 635057"/>
              <a:gd name="connsiteX3" fmla="*/ 836259 w 1268307"/>
              <a:gd name="connsiteY3" fmla="*/ 635057 h 635057"/>
              <a:gd name="connsiteX0" fmla="*/ 438820 w 1268307"/>
              <a:gd name="connsiteY0" fmla="*/ 616326 h 635057"/>
              <a:gd name="connsiteX1" fmla="*/ 0 w 1268307"/>
              <a:gd name="connsiteY1" fmla="*/ 0 h 635057"/>
              <a:gd name="connsiteX2" fmla="*/ 1268307 w 1268307"/>
              <a:gd name="connsiteY2" fmla="*/ 635057 h 635057"/>
              <a:gd name="connsiteX3" fmla="*/ 438820 w 1268307"/>
              <a:gd name="connsiteY3" fmla="*/ 616326 h 635057"/>
              <a:gd name="connsiteX0" fmla="*/ 429359 w 1268307"/>
              <a:gd name="connsiteY0" fmla="*/ 642005 h 642005"/>
              <a:gd name="connsiteX1" fmla="*/ 0 w 1268307"/>
              <a:gd name="connsiteY1" fmla="*/ 0 h 642005"/>
              <a:gd name="connsiteX2" fmla="*/ 1268307 w 1268307"/>
              <a:gd name="connsiteY2" fmla="*/ 635057 h 642005"/>
              <a:gd name="connsiteX3" fmla="*/ 429359 w 1268307"/>
              <a:gd name="connsiteY3" fmla="*/ 642005 h 642005"/>
              <a:gd name="connsiteX0" fmla="*/ 563882 w 1402830"/>
              <a:gd name="connsiteY0" fmla="*/ 753889 h 753889"/>
              <a:gd name="connsiteX1" fmla="*/ 0 w 1402830"/>
              <a:gd name="connsiteY1" fmla="*/ 0 h 753889"/>
              <a:gd name="connsiteX2" fmla="*/ 1402830 w 1402830"/>
              <a:gd name="connsiteY2" fmla="*/ 746941 h 753889"/>
              <a:gd name="connsiteX3" fmla="*/ 563882 w 1402830"/>
              <a:gd name="connsiteY3" fmla="*/ 753889 h 7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830" h="753889">
                <a:moveTo>
                  <a:pt x="563882" y="753889"/>
                </a:moveTo>
                <a:lnTo>
                  <a:pt x="0" y="0"/>
                </a:lnTo>
                <a:lnTo>
                  <a:pt x="1402830" y="746941"/>
                </a:lnTo>
                <a:lnTo>
                  <a:pt x="563882" y="75388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3234662" y="1585626"/>
            <a:ext cx="4118603" cy="2045117"/>
            <a:chOff x="357319" y="785204"/>
            <a:chExt cx="2134648" cy="517393"/>
          </a:xfrm>
        </p:grpSpPr>
        <p:sp>
          <p:nvSpPr>
            <p:cNvPr id="38" name="직사각형 37"/>
            <p:cNvSpPr/>
            <p:nvPr/>
          </p:nvSpPr>
          <p:spPr>
            <a:xfrm rot="263122">
              <a:off x="357319" y="835766"/>
              <a:ext cx="2134648" cy="4668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latin typeface="카페24 빛나는별" pitchFamily="2" charset="-127"/>
                  <a:ea typeface="카페24 빛나는별" pitchFamily="2" charset="-127"/>
                </a:rPr>
                <a:t>상담센터를 </a:t>
              </a:r>
              <a:endParaRPr lang="en-US" altLang="ko-KR" sz="4000" b="1" dirty="0" smtClean="0">
                <a:latin typeface="카페24 빛나는별" pitchFamily="2" charset="-127"/>
                <a:ea typeface="카페24 빛나는별" pitchFamily="2" charset="-127"/>
              </a:endParaRPr>
            </a:p>
            <a:p>
              <a:pPr algn="ctr"/>
              <a:r>
                <a:rPr lang="ko-KR" altLang="en-US" sz="4000" b="1" dirty="0" smtClean="0">
                  <a:latin typeface="카페24 빛나는별" pitchFamily="2" charset="-127"/>
                  <a:ea typeface="카페24 빛나는별" pitchFamily="2" charset="-127"/>
                </a:rPr>
                <a:t>가는게 무서워요</a:t>
              </a:r>
              <a:r>
                <a:rPr lang="en-US" altLang="ko-KR" sz="4000" b="1" dirty="0" smtClean="0">
                  <a:latin typeface="카페24 빛나는별" pitchFamily="2" charset="-127"/>
                  <a:ea typeface="카페24 빛나는별" pitchFamily="2" charset="-127"/>
                </a:rPr>
                <a:t>…</a:t>
              </a:r>
            </a:p>
          </p:txBody>
        </p:sp>
      </p:grpSp>
      <p:sp>
        <p:nvSpPr>
          <p:cNvPr id="44" name="평행 사변형 43"/>
          <p:cNvSpPr/>
          <p:nvPr/>
        </p:nvSpPr>
        <p:spPr>
          <a:xfrm rot="5400000" flipH="1" flipV="1">
            <a:off x="12024678" y="2032201"/>
            <a:ext cx="1872000" cy="650391"/>
          </a:xfrm>
          <a:prstGeom prst="parallelogram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3284852" y="5077857"/>
            <a:ext cx="3651624" cy="1748497"/>
            <a:chOff x="462917" y="721846"/>
            <a:chExt cx="2171203" cy="576070"/>
          </a:xfrm>
        </p:grpSpPr>
        <p:sp>
          <p:nvSpPr>
            <p:cNvPr id="46" name="직사각형 45"/>
            <p:cNvSpPr/>
            <p:nvPr/>
          </p:nvSpPr>
          <p:spPr>
            <a:xfrm rot="263122">
              <a:off x="462917" y="739803"/>
              <a:ext cx="2134649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flipH="1">
              <a:off x="539265" y="721846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atin typeface="카페24 빛나는별" pitchFamily="2" charset="-127"/>
                  <a:ea typeface="카페24 빛나는별" pitchFamily="2" charset="-127"/>
                </a:rPr>
                <a:t>다들 이런 거 아닐까요</a:t>
              </a:r>
              <a:r>
                <a:rPr lang="en-US" altLang="ko-KR" sz="3200" b="1" dirty="0" smtClean="0">
                  <a:latin typeface="카페24 빛나는별" pitchFamily="2" charset="-127"/>
                  <a:ea typeface="카페24 빛나는별" pitchFamily="2" charset="-127"/>
                </a:rPr>
                <a:t>?</a:t>
              </a:r>
            </a:p>
          </p:txBody>
        </p:sp>
      </p:grpSp>
      <p:sp>
        <p:nvSpPr>
          <p:cNvPr id="51" name="이등변 삼각형 2"/>
          <p:cNvSpPr/>
          <p:nvPr/>
        </p:nvSpPr>
        <p:spPr>
          <a:xfrm rot="16200000">
            <a:off x="10773074" y="1950386"/>
            <a:ext cx="2396348" cy="1364400"/>
          </a:xfrm>
          <a:custGeom>
            <a:avLst/>
            <a:gdLst>
              <a:gd name="connsiteX0" fmla="*/ 0 w 432048"/>
              <a:gd name="connsiteY0" fmla="*/ 994283 h 994283"/>
              <a:gd name="connsiteX1" fmla="*/ 216024 w 432048"/>
              <a:gd name="connsiteY1" fmla="*/ 0 h 994283"/>
              <a:gd name="connsiteX2" fmla="*/ 432048 w 432048"/>
              <a:gd name="connsiteY2" fmla="*/ 994283 h 994283"/>
              <a:gd name="connsiteX3" fmla="*/ 0 w 432048"/>
              <a:gd name="connsiteY3" fmla="*/ 994283 h 994283"/>
              <a:gd name="connsiteX0" fmla="*/ 0 w 432048"/>
              <a:gd name="connsiteY0" fmla="*/ 1883284 h 1883284"/>
              <a:gd name="connsiteX1" fmla="*/ 406527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1879473 w 2311521"/>
              <a:gd name="connsiteY0" fmla="*/ 1045084 h 1045084"/>
              <a:gd name="connsiteX1" fmla="*/ 0 w 2311521"/>
              <a:gd name="connsiteY1" fmla="*/ 0 h 1045084"/>
              <a:gd name="connsiteX2" fmla="*/ 2311521 w 2311521"/>
              <a:gd name="connsiteY2" fmla="*/ 1045084 h 1045084"/>
              <a:gd name="connsiteX3" fmla="*/ 1879473 w 2311521"/>
              <a:gd name="connsiteY3" fmla="*/ 1045084 h 1045084"/>
              <a:gd name="connsiteX0" fmla="*/ 1663570 w 2095618"/>
              <a:gd name="connsiteY0" fmla="*/ 1210185 h 1210185"/>
              <a:gd name="connsiteX1" fmla="*/ 0 w 2095618"/>
              <a:gd name="connsiteY1" fmla="*/ 0 h 1210185"/>
              <a:gd name="connsiteX2" fmla="*/ 2095618 w 2095618"/>
              <a:gd name="connsiteY2" fmla="*/ 1210185 h 1210185"/>
              <a:gd name="connsiteX3" fmla="*/ 1663570 w 2095618"/>
              <a:gd name="connsiteY3" fmla="*/ 1210185 h 1210185"/>
              <a:gd name="connsiteX0" fmla="*/ 317367 w 749415"/>
              <a:gd name="connsiteY0" fmla="*/ 1045082 h 1045082"/>
              <a:gd name="connsiteX1" fmla="*/ 0 w 749415"/>
              <a:gd name="connsiteY1" fmla="*/ 0 h 1045082"/>
              <a:gd name="connsiteX2" fmla="*/ 749415 w 749415"/>
              <a:gd name="connsiteY2" fmla="*/ 1045082 h 1045082"/>
              <a:gd name="connsiteX3" fmla="*/ 317367 w 749415"/>
              <a:gd name="connsiteY3" fmla="*/ 1045082 h 1045082"/>
              <a:gd name="connsiteX0" fmla="*/ 186339 w 618387"/>
              <a:gd name="connsiteY0" fmla="*/ 1341409 h 1341409"/>
              <a:gd name="connsiteX1" fmla="*/ 0 w 618387"/>
              <a:gd name="connsiteY1" fmla="*/ 0 h 1341409"/>
              <a:gd name="connsiteX2" fmla="*/ 618387 w 618387"/>
              <a:gd name="connsiteY2" fmla="*/ 1341409 h 1341409"/>
              <a:gd name="connsiteX3" fmla="*/ 186339 w 618387"/>
              <a:gd name="connsiteY3" fmla="*/ 1341409 h 134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387" h="1341409">
                <a:moveTo>
                  <a:pt x="186339" y="1341409"/>
                </a:moveTo>
                <a:lnTo>
                  <a:pt x="0" y="0"/>
                </a:lnTo>
                <a:lnTo>
                  <a:pt x="618387" y="1341409"/>
                </a:lnTo>
                <a:lnTo>
                  <a:pt x="186339" y="134140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r="8666" b="4825"/>
          <a:stretch/>
        </p:blipFill>
        <p:spPr>
          <a:xfrm>
            <a:off x="7636918" y="2081267"/>
            <a:ext cx="3490919" cy="4879867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886072" y="1315406"/>
            <a:ext cx="5047515" cy="1511593"/>
            <a:chOff x="308071" y="785204"/>
            <a:chExt cx="2170116" cy="511841"/>
          </a:xfrm>
        </p:grpSpPr>
        <p:sp>
          <p:nvSpPr>
            <p:cNvPr id="60" name="직사각형 59"/>
            <p:cNvSpPr/>
            <p:nvPr/>
          </p:nvSpPr>
          <p:spPr>
            <a:xfrm rot="21427598">
              <a:off x="308071" y="842346"/>
              <a:ext cx="2134648" cy="4546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61" name="직사각형 60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atin typeface="카페24 빛나는별" pitchFamily="2" charset="-127"/>
                  <a:ea typeface="카페24 빛나는별" pitchFamily="2" charset="-127"/>
                </a:rPr>
                <a:t>굳이 병원까지 가야할까요</a:t>
              </a:r>
              <a:r>
                <a:rPr lang="en-US" altLang="ko-KR" sz="4000" b="1" dirty="0">
                  <a:latin typeface="카페24 빛나는별" pitchFamily="2" charset="-127"/>
                  <a:ea typeface="카페24 빛나는별" pitchFamily="2" charset="-127"/>
                </a:rPr>
                <a:t>..?</a:t>
              </a:r>
            </a:p>
          </p:txBody>
        </p:sp>
      </p:grpSp>
      <p:sp>
        <p:nvSpPr>
          <p:cNvPr id="62" name="평행 사변형 61"/>
          <p:cNvSpPr/>
          <p:nvPr/>
        </p:nvSpPr>
        <p:spPr>
          <a:xfrm rot="16200000" flipV="1">
            <a:off x="5508410" y="1532584"/>
            <a:ext cx="1467140" cy="650391"/>
          </a:xfrm>
          <a:prstGeom prst="parallelogram">
            <a:avLst>
              <a:gd name="adj" fmla="val 28387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2"/>
          <p:cNvSpPr/>
          <p:nvPr/>
        </p:nvSpPr>
        <p:spPr>
          <a:xfrm rot="5400000" flipH="1">
            <a:off x="5915726" y="1761068"/>
            <a:ext cx="2182799" cy="905946"/>
          </a:xfrm>
          <a:custGeom>
            <a:avLst/>
            <a:gdLst>
              <a:gd name="connsiteX0" fmla="*/ 0 w 432048"/>
              <a:gd name="connsiteY0" fmla="*/ 994283 h 994283"/>
              <a:gd name="connsiteX1" fmla="*/ 216024 w 432048"/>
              <a:gd name="connsiteY1" fmla="*/ 0 h 994283"/>
              <a:gd name="connsiteX2" fmla="*/ 432048 w 432048"/>
              <a:gd name="connsiteY2" fmla="*/ 994283 h 994283"/>
              <a:gd name="connsiteX3" fmla="*/ 0 w 432048"/>
              <a:gd name="connsiteY3" fmla="*/ 994283 h 994283"/>
              <a:gd name="connsiteX0" fmla="*/ 0 w 432048"/>
              <a:gd name="connsiteY0" fmla="*/ 1883284 h 1883284"/>
              <a:gd name="connsiteX1" fmla="*/ 406527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1879473 w 2311521"/>
              <a:gd name="connsiteY0" fmla="*/ 1045084 h 1045084"/>
              <a:gd name="connsiteX1" fmla="*/ 0 w 2311521"/>
              <a:gd name="connsiteY1" fmla="*/ 0 h 1045084"/>
              <a:gd name="connsiteX2" fmla="*/ 2311521 w 2311521"/>
              <a:gd name="connsiteY2" fmla="*/ 1045084 h 1045084"/>
              <a:gd name="connsiteX3" fmla="*/ 1879473 w 2311521"/>
              <a:gd name="connsiteY3" fmla="*/ 1045084 h 1045084"/>
              <a:gd name="connsiteX0" fmla="*/ 1663570 w 2095618"/>
              <a:gd name="connsiteY0" fmla="*/ 1210185 h 1210185"/>
              <a:gd name="connsiteX1" fmla="*/ 0 w 2095618"/>
              <a:gd name="connsiteY1" fmla="*/ 0 h 1210185"/>
              <a:gd name="connsiteX2" fmla="*/ 2095618 w 2095618"/>
              <a:gd name="connsiteY2" fmla="*/ 1210185 h 1210185"/>
              <a:gd name="connsiteX3" fmla="*/ 1663570 w 2095618"/>
              <a:gd name="connsiteY3" fmla="*/ 1210185 h 1210185"/>
              <a:gd name="connsiteX0" fmla="*/ 317367 w 749415"/>
              <a:gd name="connsiteY0" fmla="*/ 1045082 h 1045082"/>
              <a:gd name="connsiteX1" fmla="*/ 0 w 749415"/>
              <a:gd name="connsiteY1" fmla="*/ 0 h 1045082"/>
              <a:gd name="connsiteX2" fmla="*/ 749415 w 749415"/>
              <a:gd name="connsiteY2" fmla="*/ 1045082 h 1045082"/>
              <a:gd name="connsiteX3" fmla="*/ 317367 w 749415"/>
              <a:gd name="connsiteY3" fmla="*/ 1045082 h 104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415" h="1045082">
                <a:moveTo>
                  <a:pt x="317367" y="1045082"/>
                </a:moveTo>
                <a:lnTo>
                  <a:pt x="0" y="0"/>
                </a:lnTo>
                <a:lnTo>
                  <a:pt x="749415" y="1045082"/>
                </a:lnTo>
                <a:lnTo>
                  <a:pt x="317367" y="104508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482296">
            <a:off x="11801842" y="5646738"/>
            <a:ext cx="1703212" cy="626471"/>
          </a:xfrm>
          <a:prstGeom prst="triangle">
            <a:avLst>
              <a:gd name="adj" fmla="val 10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4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4" grpId="0" animBg="1"/>
      <p:bldP spid="44" grpId="0" animBg="1"/>
      <p:bldP spid="51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8042" y="4071789"/>
            <a:ext cx="14460105" cy="11479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600" b="1" kern="0" spc="-200" dirty="0" err="1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당신은</a:t>
            </a:r>
            <a:r>
              <a:rPr lang="en-US" sz="9600" b="1" kern="0" spc="-200" dirty="0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 </a:t>
            </a:r>
            <a:r>
              <a:rPr lang="en-US" sz="9600" b="1" kern="0" spc="-200" dirty="0" err="1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지금</a:t>
            </a:r>
            <a:r>
              <a:rPr lang="en-US" sz="9600" b="1" kern="0" spc="-200" dirty="0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 </a:t>
            </a:r>
            <a:r>
              <a:rPr lang="en-US" sz="9600" b="1" kern="0" spc="-200" dirty="0" err="1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괜찮으신가요</a:t>
            </a:r>
            <a:r>
              <a:rPr lang="en-US" sz="9600" b="1" kern="0" spc="-200" dirty="0" smtClean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?</a:t>
            </a:r>
            <a:endParaRPr lang="en-US" sz="4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8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8585" y="643970"/>
            <a:ext cx="4721408" cy="8707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 smtClean="0">
                <a:solidFill>
                  <a:srgbClr val="2D75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에스코어 드림 5 Medium" pitchFamily="34" charset="0"/>
              </a:rPr>
              <a:t>02 서비스 소개</a:t>
            </a:r>
            <a:endParaRPr 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641598" y="3164662"/>
            <a:ext cx="1044522" cy="795822"/>
            <a:chOff x="13685843" y="4439101"/>
            <a:chExt cx="1044522" cy="7958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43" y="4439101"/>
              <a:ext cx="1044522" cy="7958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97798" y="3339315"/>
            <a:ext cx="720411" cy="548882"/>
            <a:chOff x="3946385" y="4686041"/>
            <a:chExt cx="720411" cy="5488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6385" y="4686041"/>
              <a:ext cx="720411" cy="54888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872477" y="4802904"/>
            <a:ext cx="12373156" cy="1478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200" dirty="0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지치고 힘든 </a:t>
            </a:r>
            <a:r>
              <a:rPr lang="en-US" sz="7200" dirty="0" err="1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사람들을</a:t>
            </a:r>
            <a:r>
              <a:rPr lang="en-US" sz="7200" dirty="0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 </a:t>
            </a:r>
            <a:r>
              <a:rPr lang="en-US" sz="7200" dirty="0" err="1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위한</a:t>
            </a:r>
            <a:r>
              <a:rPr lang="en-US" sz="7200" dirty="0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 </a:t>
            </a:r>
            <a:r>
              <a:rPr lang="en-US" sz="8000" dirty="0" err="1" smtClean="0">
                <a:solidFill>
                  <a:srgbClr val="1D5B22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소통</a:t>
            </a:r>
            <a:r>
              <a:rPr lang="en-US" sz="7200" dirty="0" err="1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의</a:t>
            </a:r>
            <a:r>
              <a:rPr lang="en-US" sz="7200" dirty="0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 </a:t>
            </a:r>
            <a:r>
              <a:rPr lang="en-US" sz="7200" dirty="0" err="1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공간</a:t>
            </a:r>
            <a:r>
              <a:rPr lang="en-US" sz="7200" dirty="0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 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12336798" y="3562573"/>
            <a:ext cx="567080" cy="357246"/>
            <a:chOff x="13496669" y="4877677"/>
            <a:chExt cx="567080" cy="3572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96669" y="4877677"/>
              <a:ext cx="567080" cy="35724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24000" y="2720153"/>
            <a:ext cx="15070110" cy="19504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800" b="1" kern="0" spc="-500" dirty="0" smtClean="0">
                <a:solidFill>
                  <a:srgbClr val="1D5B2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여기어때 잘난체 OTF" pitchFamily="34" charset="0"/>
              </a:rPr>
              <a:t>한사랑 수목원</a:t>
            </a:r>
            <a:endParaRPr lang="en-US" sz="2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2872477" y="6115583"/>
            <a:ext cx="12373156" cy="255039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7200" dirty="0" smtClean="0">
                <a:solidFill>
                  <a:srgbClr val="595959"/>
                </a:solidFill>
                <a:latin typeface="카페24 빛나는별" pitchFamily="2" charset="-127"/>
                <a:ea typeface="카페24 빛나는별" pitchFamily="2" charset="-127"/>
              </a:rPr>
              <a:t>마음을 터놓을 수 있는 따뜻한 공간</a:t>
            </a:r>
            <a:endParaRPr lang="en-US" sz="2800" dirty="0">
              <a:latin typeface="카페24 빛나는별" pitchFamily="2" charset="-127"/>
              <a:ea typeface="카페24 빛나는별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304"/>
            <a:ext cx="18288000" cy="10287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0647"/>
            <a:ext cx="4953000" cy="7261098"/>
          </a:xfrm>
          <a:prstGeom prst="rect">
            <a:avLst/>
          </a:prstGeom>
        </p:spPr>
      </p:pic>
      <p:sp>
        <p:nvSpPr>
          <p:cNvPr id="21" name="Object 16"/>
          <p:cNvSpPr txBox="1"/>
          <p:nvPr/>
        </p:nvSpPr>
        <p:spPr>
          <a:xfrm>
            <a:off x="6838950" y="2857500"/>
            <a:ext cx="10134600" cy="1295400"/>
          </a:xfrm>
          <a:prstGeom prst="rect">
            <a:avLst/>
          </a:prstGeom>
          <a:noFill/>
        </p:spPr>
        <p:txBody>
          <a:bodyPr wrap="square" rtlCol="0"/>
          <a:lstStyle/>
          <a:p>
            <a:pPr>
              <a:lnSpc>
                <a:spcPct val="150000"/>
              </a:lnSpc>
            </a:pPr>
            <a:r>
              <a:rPr lang="ko-KR" altLang="en-US" sz="38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누군가에게 마음을 털어 놓는다는 것은</a:t>
            </a:r>
            <a:r>
              <a:rPr lang="en-US" altLang="ko-KR" sz="38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, </a:t>
            </a:r>
            <a:r>
              <a:rPr lang="ko-KR" altLang="en-US" sz="38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그리고 내 말을 </a:t>
            </a:r>
            <a:endParaRPr lang="en-US" altLang="ko-KR" sz="380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  <a:cs typeface="여기어때 잘난체 OTF" pitchFamily="34" charset="0"/>
            </a:endParaRPr>
          </a:p>
          <a:p>
            <a:r>
              <a:rPr lang="ko-KR" altLang="en-US" sz="38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누군가가 들어주고 있다는 것을 믿는 것은 그만큼 놀라운 힘을 가지고 있다</a:t>
            </a:r>
            <a:r>
              <a:rPr lang="en-US" altLang="ko-KR" sz="3800" dirty="0" smtClean="0">
                <a:solidFill>
                  <a:schemeClr val="bg1">
                    <a:lumMod val="50000"/>
                  </a:schemeClr>
                </a:solidFill>
                <a:latin typeface="카페24 빛나는별" pitchFamily="2" charset="-127"/>
                <a:ea typeface="카페24 빛나는별" pitchFamily="2" charset="-127"/>
                <a:cs typeface="여기어때 잘난체 OTF" pitchFamily="34" charset="0"/>
              </a:rPr>
              <a:t>.</a:t>
            </a:r>
            <a:endParaRPr lang="en-US" sz="3800" dirty="0" smtClean="0">
              <a:solidFill>
                <a:schemeClr val="bg1">
                  <a:lumMod val="50000"/>
                </a:schemeClr>
              </a:solidFill>
              <a:latin typeface="카페24 빛나는별" pitchFamily="2" charset="-127"/>
              <a:ea typeface="카페24 빛나는별" pitchFamily="2" charset="-127"/>
              <a:cs typeface="여기어때 잘난체 OTF" pitchFamily="34" charset="0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5638800" y="5676900"/>
            <a:ext cx="11696700" cy="1600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3600" dirty="0">
                <a:solidFill>
                  <a:srgbClr val="616161"/>
                </a:solidFill>
                <a:latin typeface="카페24 빛나는별" pitchFamily="2" charset="-127"/>
                <a:ea typeface="카페24 빛나는별" pitchFamily="2" charset="-127"/>
              </a:rPr>
              <a:t>사람들은 고민을 털어놓을 땐 이미 그 과정 속에서 어느 정도 답을 찾아 알게 되고</a:t>
            </a:r>
            <a:r>
              <a:rPr lang="en-US" altLang="ko-KR" sz="3600" dirty="0" smtClean="0">
                <a:solidFill>
                  <a:srgbClr val="616161"/>
                </a:solidFill>
                <a:latin typeface="카페24 빛나는별" pitchFamily="2" charset="-127"/>
                <a:ea typeface="카페24 빛나는별" pitchFamily="2" charset="-127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3600" dirty="0" smtClean="0">
                <a:solidFill>
                  <a:srgbClr val="616161"/>
                </a:solidFill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ko-KR" altLang="en-US" sz="3600" dirty="0">
                <a:solidFill>
                  <a:srgbClr val="616161"/>
                </a:solidFill>
                <a:latin typeface="카페24 빛나는별" pitchFamily="2" charset="-127"/>
                <a:ea typeface="카페24 빛나는별" pitchFamily="2" charset="-127"/>
              </a:rPr>
              <a:t>누군가가 자신에게 이야기 해주는 것을 들으며 그 답에 대해 확신을 얻게 </a:t>
            </a:r>
            <a:r>
              <a:rPr lang="ko-KR" altLang="en-US" sz="3600" dirty="0" smtClean="0">
                <a:solidFill>
                  <a:srgbClr val="616161"/>
                </a:solidFill>
                <a:latin typeface="카페24 빛나는별" pitchFamily="2" charset="-127"/>
                <a:ea typeface="카페24 빛나는별" pitchFamily="2" charset="-127"/>
              </a:rPr>
              <a:t>된다</a:t>
            </a:r>
            <a:r>
              <a:rPr lang="en-US" altLang="ko-KR" sz="3600" dirty="0" smtClean="0">
                <a:solidFill>
                  <a:srgbClr val="616161"/>
                </a:solidFill>
                <a:latin typeface="카페24 빛나는별" pitchFamily="2" charset="-127"/>
                <a:ea typeface="카페24 빛나는별" pitchFamily="2" charset="-127"/>
              </a:rPr>
              <a:t>.</a:t>
            </a:r>
            <a:endParaRPr lang="en-US" sz="3600" dirty="0" smtClean="0">
              <a:solidFill>
                <a:srgbClr val="616161"/>
              </a:solidFill>
              <a:latin typeface="카페24 빛나는별" pitchFamily="2" charset="-127"/>
              <a:ea typeface="카페24 빛나는별" pitchFamily="2" charset="-127"/>
              <a:cs typeface="여기어때 잘난체 OT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9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489</Words>
  <Application>Microsoft Office PowerPoint</Application>
  <PresentationFormat>사용자 지정</PresentationFormat>
  <Paragraphs>149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9" baseType="lpstr">
      <vt:lpstr>?? ??</vt:lpstr>
      <vt:lpstr>Noto Sans CJK KR Regular</vt:lpstr>
      <vt:lpstr>나눔고딕</vt:lpstr>
      <vt:lpstr>나눔고딕 ExtraBold</vt:lpstr>
      <vt:lpstr>나눔스퀘어</vt:lpstr>
      <vt:lpstr>둥근모꼴</vt:lpstr>
      <vt:lpstr>맑은 고딕</vt:lpstr>
      <vt:lpstr>배민 을지로10년후체</vt:lpstr>
      <vt:lpstr>에스코어 드림 3 Light</vt:lpstr>
      <vt:lpstr>에스코어 드림 5 Medium</vt:lpstr>
      <vt:lpstr>에스코어 드림 6 Bold</vt:lpstr>
      <vt:lpstr>에스코어 드림 7 ExtraBold</vt:lpstr>
      <vt:lpstr>여기어때 잘난체</vt:lpstr>
      <vt:lpstr>여기어때 잘난체 OTF</vt:lpstr>
      <vt:lpstr>카페24 빛나는별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79</cp:revision>
  <dcterms:created xsi:type="dcterms:W3CDTF">2021-04-21T23:57:36Z</dcterms:created>
  <dcterms:modified xsi:type="dcterms:W3CDTF">2021-04-26T00:49:12Z</dcterms:modified>
</cp:coreProperties>
</file>