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3" r:id="rId3"/>
    <p:sldId id="261" r:id="rId4"/>
    <p:sldId id="266" r:id="rId5"/>
    <p:sldId id="264" r:id="rId6"/>
    <p:sldId id="265" r:id="rId7"/>
    <p:sldId id="260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배민 을지로10년후체" panose="020B0600000101010101" pitchFamily="50" charset="-127"/>
      <p:regular r:id="rId11"/>
    </p:embeddedFont>
    <p:embeddedFont>
      <p:font typeface="Broadway" panose="04040905080B02020502" pitchFamily="82" charset="0"/>
      <p:regular r:id="rId12"/>
    </p:embeddedFont>
    <p:embeddedFont>
      <p:font typeface="둥근모꼴" panose="020B0500000000000000" pitchFamily="50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C611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63" autoAdjust="0"/>
    <p:restoredTop sz="94660"/>
  </p:normalViewPr>
  <p:slideViewPr>
    <p:cSldViewPr snapToGrid="0">
      <p:cViewPr varScale="1">
        <p:scale>
          <a:sx n="38" d="100"/>
          <a:sy n="38" d="100"/>
        </p:scale>
        <p:origin x="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0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54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9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3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4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1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5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19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8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6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2649" y="244127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B208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9985628">
            <a:off x="4235" y="915549"/>
            <a:ext cx="404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latin typeface="Broadway" panose="04040905080B02020502" pitchFamily="82" charset="0"/>
              </a:rPr>
              <a:t>2021 </a:t>
            </a:r>
            <a:r>
              <a:rPr lang="ko-KR" altLang="en-US" sz="3600" dirty="0" smtClean="0">
                <a:latin typeface="배민 을지로10년후체" panose="020B0600000101010101" pitchFamily="50" charset="-127"/>
                <a:ea typeface="배민 을지로10년후체" panose="020B0600000101010101" pitchFamily="50" charset="-127"/>
              </a:rPr>
              <a:t>자율프로젝트 </a:t>
            </a:r>
            <a:endParaRPr lang="ko-KR" altLang="en-US" sz="3600" dirty="0">
              <a:latin typeface="배민 을지로10년후체" panose="020B0600000101010101" pitchFamily="50" charset="-127"/>
              <a:ea typeface="배민 을지로10년후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2560" y="27187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B208</a:t>
            </a:r>
            <a:endParaRPr lang="ko-KR" altLang="en-US" sz="9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88605" y="1651743"/>
            <a:ext cx="6014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다시 만난 </a:t>
            </a:r>
            <a:r>
              <a:rPr lang="ko-KR" altLang="en-US" sz="5400" b="1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행자프</a:t>
            </a:r>
            <a:r>
              <a:rPr lang="ko-KR" altLang="en-US" sz="54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274" y="2575073"/>
            <a:ext cx="102114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행복한자율프로젝트</a:t>
            </a:r>
            <a:endParaRPr lang="ko-KR" altLang="en-US" sz="88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3747" y="3541275"/>
            <a:ext cx="4791451" cy="340743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68" y="3568333"/>
            <a:ext cx="4791451" cy="340743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683" y="3548603"/>
            <a:ext cx="4791451" cy="340743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98" y="3575661"/>
            <a:ext cx="4791451" cy="340743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623" y="3575661"/>
            <a:ext cx="4791451" cy="3407434"/>
          </a:xfrm>
          <a:prstGeom prst="rect">
            <a:avLst/>
          </a:prstGeom>
        </p:spPr>
      </p:pic>
      <p:pic>
        <p:nvPicPr>
          <p:cNvPr id="1026" name="Picture 2" descr="https://lh5.googleusercontent.com/LlkVUFXL3hA2RuJlTPpqH79E27bKuA9T_kT6L2Ep6tdp3kqSG-2OXe1cPMd9lgkZkpFIrk05e41EPps4RQWk1t5Cw751yGepE9225qXi4KVTLhRk6KBPvokpSX4nVh6GaUc47kQryC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1151550" y="7465503"/>
            <a:ext cx="78728" cy="8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Y1U5SQSGAftPxBbng1DzNRWiyBNsmQXprUEHmndFz5o7HnBjpAz4-XPrQR7h2OpWCRxQYCJqGAZ1ZJrRQoKFmNaLgGAm4zjLBCCxqd65mh46JmwQ2C1kEJkmr4KQA25UEmhuJxWGjk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99" y="4995153"/>
            <a:ext cx="652816" cy="65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MBN9G2yApwI43Hn6442bpcjIdcoujlnDgx9PRMQ7UsHsb9tTS9KN-p31lULb5jGudT-mTNaG7OCrkeUZODCKxv91NgvxsvKlOgNrmQvtRUDdJaOmZqRJTNUhm2VOjXjlToiqkkuNmA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325339" y="4984714"/>
            <a:ext cx="683021" cy="68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LlkVUFXL3hA2RuJlTPpqH79E27bKuA9T_kT6L2Ep6tdp3kqSG-2OXe1cPMd9lgkZkpFIrk05e41EPps4RQWk1t5Cw751yGepE9225qXi4KVTLhRk6KBPvokpSX4nVh6GaUc47kQryC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254" y="4995153"/>
            <a:ext cx="646716" cy="72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VJk1pvo1hvCfQMuoWC2MHcBzLRIzXXlN1FFHTx8uAgkVX1YLg5mKSaMPIt-MJfJzkVAoqlUEhMVkEWCIoUuOEbdXZ-wOQ0575k4KUCyGZcIlubCnlzmFALI5vBHGb5sPqbDbZyRtin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000" y="4795521"/>
            <a:ext cx="1052079" cy="105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274" y="4967961"/>
            <a:ext cx="752262" cy="6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6122" y="1011481"/>
            <a:ext cx="618226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[</a:t>
            </a:r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바지 팀장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강민지</a:t>
            </a:r>
            <a:endParaRPr lang="en-US" altLang="ko-KR" sz="2800" b="1" dirty="0" smtClean="0"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  <a:p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나이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: </a:t>
            </a:r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만 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25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전공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: </a:t>
            </a:r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수학과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기술 스택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: Python, </a:t>
            </a:r>
            <a:r>
              <a:rPr lang="en-US" altLang="ko-KR" sz="2400" dirty="0" err="1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Vue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, 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Django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 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관심 분야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: </a:t>
            </a:r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없는게 문제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…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요즘 삶의 낙 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: </a:t>
            </a:r>
            <a:r>
              <a:rPr lang="ko-KR" altLang="en-US" sz="2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코딩빼고</a:t>
            </a:r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 다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…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3076" name="Picture 4" descr="https://lh6.googleusercontent.com/_vJHh211hgHiaSF4TM_I98yK2c20xIVuQENz-X8vS06-Xqiw3-nwGR2nCLwQ_ZNUMrdPoTqZrOItN0z8_vn9f3b6VLC7cE92N1j0kEkT8BNN8USU3ZJ0YgjEhUv9-hNFw5zO8lNlu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472" y="3148459"/>
            <a:ext cx="1013605" cy="101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6.googleusercontent.com/bo1ymZfkndk52eDAkANKTIF6DecnOyYrmwmE-EUNLpuuvpZLqOSWl9FJ9oGaKt7RjJs5BNzv6CxK62pr-NtO8ZAd59Km5lbt5086uyJFR455LlMgqxfcXqSqyWYqYkg_MLaTe-xvXk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968" y="2823171"/>
            <a:ext cx="1664179" cy="166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108" y="857779"/>
            <a:ext cx="2611600" cy="22045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0411344">
            <a:off x="1959429" y="116372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FE</a:t>
            </a:r>
            <a:endParaRPr lang="ko-KR" altLang="en-US" sz="72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5736" y="577970"/>
            <a:ext cx="734682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[</a:t>
            </a:r>
            <a:r>
              <a:rPr lang="ko-KR" altLang="en-US" sz="2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프론트엔트</a:t>
            </a:r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 팀장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권용수</a:t>
            </a:r>
            <a:endParaRPr lang="en-US" altLang="ko-KR" sz="2800" b="1" dirty="0" smtClean="0"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나이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: 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만 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28…</a:t>
            </a:r>
            <a:r>
              <a:rPr lang="ko-KR" altLang="en-US" sz="2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ㅜㅠ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전공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: </a:t>
            </a:r>
            <a:r>
              <a:rPr lang="ko-KR" altLang="en-US" sz="2400" dirty="0" err="1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냉공공조에너지시스템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, 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환경에너지기계공학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기술 스택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: Python, </a:t>
            </a:r>
            <a:r>
              <a:rPr lang="en-US" altLang="ko-KR" sz="2400" dirty="0" err="1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Vue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, Django, 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관심 분야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: Front-end, Interactive Web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요즘 삶의 낙 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: 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잠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...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3076" name="Picture 4" descr="https://lh6.googleusercontent.com/_vJHh211hgHiaSF4TM_I98yK2c20xIVuQENz-X8vS06-Xqiw3-nwGR2nCLwQ_ZNUMrdPoTqZrOItN0z8_vn9f3b6VLC7cE92N1j0kEkT8BNN8USU3ZJ0YgjEhUv9-hNFw5zO8lNlu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472" y="3148459"/>
            <a:ext cx="1013605" cy="101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6.googleusercontent.com/bo1ymZfkndk52eDAkANKTIF6DecnOyYrmwmE-EUNLpuuvpZLqOSWl9FJ9oGaKt7RjJs5BNzv6CxK62pr-NtO8ZAd59Km5lbt5086uyJFR455LlMgqxfcXqSqyWYqYkg_MLaTe-xvXk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968" y="2823171"/>
            <a:ext cx="1664179" cy="166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5.googleusercontent.com/ZXIdGV6A1vTUKPK_Fs4MKo0JKIzfFtKyfxCOgcJ6UdcnVRnosBgQ-HR5K5xnX6n6kdwPppN1nMS4cWcJXrSTjR2-hPtTSK18V4s9SI1bIO1Ys_hNcpus9BMq15YtPezsFMOtiICvyl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365" y="942496"/>
            <a:ext cx="3027572" cy="162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lh4.googleusercontent.com/pSc-_H0S2T3lHKdvNNzLVqVFpxOQQcnEyX5kTGmI8nK2TwfAwDMmZFoj8RATfvd97CSgq_poR3QKcW_eB87BLwuw9K6nrkQz8t203_mpwccjhFQU_BFD7SyNVKdsFC9P0hOHnFbMf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397" y="4487350"/>
            <a:ext cx="2227771" cy="144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 rot="20411344">
            <a:off x="1924595" y="730209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FE</a:t>
            </a:r>
            <a:endParaRPr lang="ko-KR" altLang="en-US" sz="72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11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5736" y="577970"/>
            <a:ext cx="7346829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[</a:t>
            </a:r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기획 및 디자인 팀장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정시은</a:t>
            </a:r>
            <a:endParaRPr lang="en-US" altLang="ko-KR" sz="2800" b="1" dirty="0" smtClean="0"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 smtClean="0"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나이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만 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25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전공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2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문화콘텐츠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2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문화경영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</a:t>
            </a:r>
            <a:r>
              <a:rPr lang="ko-KR" altLang="en-US" sz="2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언론정보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기술 스택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Vue.js, </a:t>
            </a:r>
            <a:r>
              <a:rPr lang="en-US" altLang="ko-KR" sz="2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javascript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en-US" altLang="ko-KR" sz="2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django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python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관심분야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2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프론트엔드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개발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요즘 삶의 낙 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2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먹태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2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넷플릭스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시청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7170" name="Picture 2" descr="https://lh5.googleusercontent.com/VJk1pvo1hvCfQMuoWC2MHcBzLRIzXXlN1FFHTx8uAgkVX1YLg5mKSaMPIt-MJfJzkVAoqlUEhMVkEWCIoUuOEbdXZ-wOQ0575k4KUCyGZcIlubCnlzmFALI5vBHGb5sPqbDbZyRti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525" y="409123"/>
            <a:ext cx="2932203" cy="293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lh6.googleusercontent.com/_vJHh211hgHiaSF4TM_I98yK2c20xIVuQENz-X8vS06-Xqiw3-nwGR2nCLwQ_ZNUMrdPoTqZrOItN0z8_vn9f3b6VLC7cE92N1j0kEkT8BNN8USU3ZJ0YgjEhUv9-hNFw5zO8lNluB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868" y="3105327"/>
            <a:ext cx="1013605" cy="101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lh6.googleusercontent.com/bo1ymZfkndk52eDAkANKTIF6DecnOyYrmwmE-EUNLpuuvpZLqOSWl9FJ9oGaKt7RjJs5BNzv6CxK62pr-NtO8ZAd59Km5lbt5086uyJFR455LlMgqxfcXqSqyWYqYkg_MLaTe-xvXk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473" y="2780039"/>
            <a:ext cx="1664179" cy="166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 rot="20411344">
            <a:off x="1837509" y="730209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FE</a:t>
            </a:r>
            <a:endParaRPr lang="ko-KR" altLang="en-US" sz="72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5736" y="577970"/>
            <a:ext cx="7346829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[</a:t>
            </a:r>
            <a:r>
              <a:rPr lang="ko-KR" altLang="en-US" sz="2400" dirty="0" err="1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백</a:t>
            </a:r>
            <a:r>
              <a:rPr lang="ko-KR" altLang="en-US" sz="2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엔트</a:t>
            </a:r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 팀장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김종성</a:t>
            </a:r>
            <a:endParaRPr lang="en-US" altLang="ko-KR" sz="2800" b="1" dirty="0" smtClean="0"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나이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만 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25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전공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컴퓨터공학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기술 스택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en-US" altLang="ko-KR" sz="2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SpringBoot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JPA, Junit5, Kubernetes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관심 분야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2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백엔드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서버 개발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요즘 삶의 낙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한사랑산악회 시청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122" name="Picture 2" descr="https://lh5.googleusercontent.com/Y1U5SQSGAftPxBbng1DzNRWiyBNsmQXprUEHmndFz5o7HnBjpAz4-XPrQR7h2OpWCRxQYCJqGAZ1ZJrRQoKFmNaLgGAm4zjLBCCxqd65mh46JmwQ2C1kEJkmr4KQA25UEmhuJxWGjk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722" y="622567"/>
            <a:ext cx="2037959" cy="203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3.googleusercontent.com/ofOwRpFoTBClPwMzQLXS185vinFajmDrd_Ax4oMx3GlaRUWaCmRMXCYSswzrmkI29jBhLGkcbkUSI95DncDeKO35_mCQ-mP_1d1sgdKdGDlDwRcB3i6VoZ-46-2JFZOKXljEQ6MlL9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270" y="2472452"/>
            <a:ext cx="3502025" cy="175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069" y="4171041"/>
            <a:ext cx="4060371" cy="22889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0411344">
            <a:off x="1837509" y="730209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</a:t>
            </a:r>
            <a:r>
              <a:rPr lang="en-US" altLang="ko-KR" sz="72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E</a:t>
            </a:r>
            <a:endParaRPr lang="ko-KR" altLang="en-US" sz="72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4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5736" y="577970"/>
            <a:ext cx="734682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[</a:t>
            </a:r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서버 팀장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윤기현</a:t>
            </a:r>
            <a:endParaRPr lang="en-US" altLang="ko-KR" sz="2800" b="1" dirty="0" smtClean="0"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b="1" dirty="0" smtClean="0"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나이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만 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27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전공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컴퓨터공학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기술 스택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en-US" altLang="ko-KR" sz="2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SpringBoot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JPA, </a:t>
            </a:r>
            <a:r>
              <a:rPr lang="en-US" altLang="ko-KR" sz="2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docker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en-US" altLang="ko-KR" sz="2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jenkins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관심 분야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인프라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2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클라우드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Backend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요즘 삶의 낙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2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무야호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~ 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무한 반복 시청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098" name="Picture 2" descr="https://lh5.googleusercontent.com/LlkVUFXL3hA2RuJlTPpqH79E27bKuA9T_kT6L2Ep6tdp3kqSG-2OXe1cPMd9lgkZkpFIrk05e41EPps4RQWk1t5Cw751yGepE9225qXi4KVTLhRk6KBPvokpSX4nVh6GaUc47kQryC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472" y="557659"/>
            <a:ext cx="23050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5.googleusercontent.com/otuMYUbQEnS1l7-LgzkC9CafRLy8i5lz1kSyVYphIL9tfy0DcqtlKBCqSiVg6X6rbmEr35ocmSE-9IRKSxdqJ87DDSMikY6PWtEJ1LkYdIXbfruYzDI--pkqTB2rHILieX88GtP-3V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205" y="3429000"/>
            <a:ext cx="3181881" cy="101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3.googleusercontent.com/GVGKi_vsgiScl8orzZU910k1Xy1abRO13ZADlGy7QKnqXEm9VfPMfWFbQELpf4VcJexyul1C-I0GLZAxH8ak2sxbGDnFsG798Rh81Ypt2BJCXUa4tWE4wyKjqZuGF5rrKp3VIbH-YW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107" y="4724854"/>
            <a:ext cx="1993780" cy="112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 rot="20411344">
            <a:off x="1837509" y="730209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</a:t>
            </a:r>
            <a:r>
              <a:rPr lang="en-US" altLang="ko-KR" sz="72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E</a:t>
            </a:r>
            <a:endParaRPr lang="ko-KR" altLang="en-US" sz="72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2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2973" y="1656271"/>
            <a:ext cx="9466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WELCOME TO </a:t>
            </a:r>
            <a:r>
              <a:rPr lang="en-US" altLang="ko-KR" sz="8000" b="1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HELL</a:t>
            </a:r>
            <a:r>
              <a:rPr lang="en-US" altLang="ko-KR" sz="32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</a:t>
            </a:r>
            <a:endParaRPr lang="ko-KR" altLang="en-US" sz="32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2764" y="3233057"/>
            <a:ext cx="66575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err="1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우리팀</a:t>
            </a:r>
            <a:r>
              <a:rPr lang="ko-KR" altLang="en-US" sz="6000" b="1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6000" b="1" dirty="0" err="1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행복하잣</a:t>
            </a:r>
            <a:r>
              <a:rPr lang="en-US" altLang="ko-KR" sz="6000" b="1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!!</a:t>
            </a:r>
          </a:p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^_^ </a:t>
            </a:r>
            <a:endParaRPr lang="ko-KR" altLang="en-US" sz="60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0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216</Words>
  <Application>Microsoft Office PowerPoint</Application>
  <PresentationFormat>와이드스크린</PresentationFormat>
  <Paragraphs>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배민 을지로10년후체</vt:lpstr>
      <vt:lpstr>Arial</vt:lpstr>
      <vt:lpstr>Adobe 고딕 Std B</vt:lpstr>
      <vt:lpstr>Broadway</vt:lpstr>
      <vt:lpstr>둥근모꼴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multicampus</cp:lastModifiedBy>
  <cp:revision>71</cp:revision>
  <dcterms:created xsi:type="dcterms:W3CDTF">2021-03-04T15:47:58Z</dcterms:created>
  <dcterms:modified xsi:type="dcterms:W3CDTF">2021-04-12T05:29:01Z</dcterms:modified>
</cp:coreProperties>
</file>