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7AA60-8C15-1284-180B-4E02C538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BC90C6-0BBA-3E9E-0218-8C44A40FE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9D45A-919C-3094-1A63-7A4654A0C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39F2-B6AD-4B35-8DF7-84CB2B6404D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674E3-E072-628C-03D1-6DCC79F97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3240E-090F-C150-E4C6-92455CDEC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3385-4F95-4D31-BE10-21349408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5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7B03F-0267-ECD6-9932-67DDDA416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02658-5862-07E2-6F4A-001DDD6C4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94932-BF7B-DFB4-55FD-05DA4B7E7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39F2-B6AD-4B35-8DF7-84CB2B6404D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67A05-FD29-DFA1-BCAA-9E9C77EFB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4866D-7520-D9D8-C398-AED98C018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3385-4F95-4D31-BE10-21349408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2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0E9C6-B39E-4F9A-EC54-325FF5D19B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FB4DF-E253-6E5D-679F-9F3F650EF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4F510-C779-9D09-25E6-3F8EC875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39F2-B6AD-4B35-8DF7-84CB2B6404D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31EA0-6982-80ED-F53D-9EEB73408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AD8AD-97F8-8953-6EDA-CE4C9C72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3385-4F95-4D31-BE10-21349408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7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02AC-A313-C0A7-FBE2-BE578DE2F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CDEAA-0FDA-D5EF-8EBE-AD67AE7E4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7A06D-1CC5-168F-D585-4171CF8F0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39F2-B6AD-4B35-8DF7-84CB2B6404D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E33F9-90AD-978A-694C-D45190C69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DB97A-931C-32A5-D6A6-365D24A3B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3385-4F95-4D31-BE10-21349408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9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3C03-D07D-3578-167C-16C1081AE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8E9D5-DA9F-F3DA-7DEC-BDD65D6E5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29865-E1C4-7860-7942-2AFF9DDE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39F2-B6AD-4B35-8DF7-84CB2B6404D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95689-D17A-E5E2-1E35-CF9E63C33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2EB4D-967D-21B7-C0A3-84BD3CC2D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3385-4F95-4D31-BE10-21349408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67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765FE-4D49-77F8-CC61-2443DA08D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29CD8-3CC8-ABF6-455B-4063DC30D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F3B9E-031B-1A27-E967-BF0F0F606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66D02-B391-96D4-3F7A-478AE232E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39F2-B6AD-4B35-8DF7-84CB2B6404D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AAF05-9BFB-0519-D5F9-21E05DC34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8DE3A-0D96-692B-4BC6-6AAF4174C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3385-4F95-4D31-BE10-21349408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6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76D1-78E3-709B-4771-B0B104D5C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DA873-2A48-FC18-F227-602AD4047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FAC4A-263D-18F3-44EB-FB4A6EFEA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F7B58D-E19A-A979-172F-12B2F9212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88C519-0D7F-9BF5-C70E-14AE4C8DC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DA3505-4BEE-5985-26E9-487B5FB5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39F2-B6AD-4B35-8DF7-84CB2B6404D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73DDC5-12BC-8FD7-21D4-E8FB6D8F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790D79-5641-164C-E94F-9BB107896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3385-4F95-4D31-BE10-21349408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88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32922-FC70-4003-63D5-FEC2488AE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2B38EE-123A-80C1-B6D7-0A8E0D056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39F2-B6AD-4B35-8DF7-84CB2B6404D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9A511-42C4-7AFB-8850-68685207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4F554-D557-4A94-7B29-1AA1DA007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3385-4F95-4D31-BE10-21349408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4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280C25-0E40-5B6B-30F8-5AF67204D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39F2-B6AD-4B35-8DF7-84CB2B6404D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0BEC4-F4C6-29D4-C18F-8A12DAB59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A365F-682B-65B4-6F91-651924A8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3385-4F95-4D31-BE10-21349408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23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D07CF-E268-5BCF-B665-C47CDA86F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380FC-D840-597D-CF7C-5BEDAB772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FDE90-131B-6AAE-A7F2-92A84918E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98AD1-B1B0-7BFC-AF34-3775E061E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39F2-B6AD-4B35-8DF7-84CB2B6404D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7F966-D890-454D-FBB4-A7DFD6CB0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9F278-6B06-F248-EA53-0AAC106C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3385-4F95-4D31-BE10-21349408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3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31DA0-ED9A-D8D2-DA4C-6779D1ED1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C85172-9231-C0AF-4F69-6C423A1363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C06D4-BDA2-BDEC-2F2A-169215A7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D02D4-1485-0DE7-1CD3-46796E6FD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39F2-B6AD-4B35-8DF7-84CB2B6404D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CF711-5737-0EBD-6C16-3EE4F9783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1E5C4-6EA8-BC6E-7326-A05CA4CD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3385-4F95-4D31-BE10-21349408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15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88A759-E9F6-3CDB-708C-8F728C64D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27AD5-1BFD-0C44-8B71-D1436CE3B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78841-1AF6-6F41-35FF-38B89907F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539F2-B6AD-4B35-8DF7-84CB2B6404D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913CB-84D0-0652-DC33-5D41576F5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C2B2B-6EC2-1063-9F41-6537AFC5B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53385-4F95-4D31-BE10-21349408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585C4-DA13-6211-0038-B685AF117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81330"/>
            <a:ext cx="9144000" cy="2387600"/>
          </a:xfrm>
        </p:spPr>
        <p:txBody>
          <a:bodyPr/>
          <a:lstStyle/>
          <a:p>
            <a:r>
              <a:rPr lang="en-US" dirty="0"/>
              <a:t>Code Reuse &amp; Maintainability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BE08-E58D-7067-A76C-6B962C3A7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70200"/>
            <a:ext cx="9144000" cy="3530600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dirty="0"/>
              <a:t>Created Card Component and use this component in Form1, Form2 and </a:t>
            </a:r>
            <a:r>
              <a:rPr lang="en-US" dirty="0" err="1"/>
              <a:t>NoteSection</a:t>
            </a:r>
            <a:r>
              <a:rPr lang="en-US" dirty="0"/>
              <a:t> components.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Collects all reuseable components into the components folder and other section components into the views folder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Make one component level State for form data to minimize state management and make one function for update this state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Used constant.js file for collecting all constant values such as note label …</a:t>
            </a:r>
          </a:p>
        </p:txBody>
      </p:sp>
    </p:spTree>
    <p:extLst>
      <p:ext uri="{BB962C8B-B14F-4D97-AF65-F5344CB8AC3E}">
        <p14:creationId xmlns:p14="http://schemas.microsoft.com/office/powerpoint/2010/main" val="115425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8DA9C-21B4-D053-405E-702D41F21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0903"/>
            <a:ext cx="10515600" cy="551606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Used tailwind CSS for customizing style.</a:t>
            </a:r>
          </a:p>
          <a:p>
            <a:pPr>
              <a:buFontTx/>
              <a:buChar char="-"/>
            </a:pPr>
            <a:r>
              <a:rPr lang="en-US" dirty="0"/>
              <a:t>Used </a:t>
            </a:r>
            <a:r>
              <a:rPr lang="en-US" dirty="0" err="1"/>
              <a:t>axios</a:t>
            </a:r>
            <a:r>
              <a:rPr lang="en-US" dirty="0"/>
              <a:t> request for submitting form Data.</a:t>
            </a:r>
          </a:p>
          <a:p>
            <a:pPr>
              <a:buFontTx/>
              <a:buChar char="-"/>
            </a:pPr>
            <a:r>
              <a:rPr lang="en-US" dirty="0"/>
              <a:t>For the maintainability, you can update current source code.</a:t>
            </a:r>
            <a:br>
              <a:rPr lang="en-US" dirty="0"/>
            </a:br>
            <a:r>
              <a:rPr lang="en-US" dirty="0"/>
              <a:t>For example, created Input component for reuse Input and checkbox tags.</a:t>
            </a:r>
          </a:p>
          <a:p>
            <a:pPr>
              <a:buFontTx/>
              <a:buChar char="-"/>
            </a:pPr>
            <a:r>
              <a:rPr lang="en-US" dirty="0"/>
              <a:t>Also you can create customized </a:t>
            </a:r>
            <a:r>
              <a:rPr lang="en-US" dirty="0" err="1"/>
              <a:t>axios</a:t>
            </a:r>
            <a:r>
              <a:rPr lang="en-US" dirty="0"/>
              <a:t> request for reuse and </a:t>
            </a:r>
            <a:r>
              <a:rPr lang="en-US"/>
              <a:t>improving maintenance.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165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Code Reuse &amp; Maintainability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Contact Tinker</dc:creator>
  <cp:lastModifiedBy>Contact Tinker</cp:lastModifiedBy>
  <cp:revision>1</cp:revision>
  <dcterms:created xsi:type="dcterms:W3CDTF">2024-10-17T07:15:21Z</dcterms:created>
  <dcterms:modified xsi:type="dcterms:W3CDTF">2024-10-17T07:15:30Z</dcterms:modified>
</cp:coreProperties>
</file>