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ABC79-4BDF-6017-CE0D-55763D9F2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798CB-E852-2348-CE49-EE48399F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BC75-A60D-70CE-35F7-FDD49EA6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3926E-04A6-5BB2-DD57-AFC4FD28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8BCD20-B449-6ACE-0021-AF734CF4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9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A736-8D45-ED7B-9118-C84D3F6D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784597-A997-E736-7836-E7E4EDB2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9FAA9-AA14-2CEA-8A29-E0583E6D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F9DC8-7686-BBD5-AB13-21267161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3D9F10-DADF-1893-AFB0-1CB125C6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F7F268-6B5F-656E-103C-12AA875E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38FC60-A2AB-182E-6B21-72E3F3A1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6B638-42BE-AAF5-9F85-5965719B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12745-ACE2-8FAE-06CD-31CD257B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3A3F1-9FB0-3385-F52D-7FC85E23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78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8008F-AABA-797B-4412-CE7C4D42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D4C39-DE90-E19D-1EA4-32154316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DCCB75-F315-89D9-FCBB-565075AE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48C05-52F5-4C4E-C531-C224D02B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6BB2E-13F0-E718-7B3E-F9AE5C1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B2FCD-C09E-C320-546C-E1412F7C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5776E2-7854-CC16-FF93-3FB8DC11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53BE3-A09D-9284-81D2-AE35731A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B0EAA-31BD-5AE4-DFC5-2F9729B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EE1ED-4E38-4024-BCBA-698C0D58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4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7F6EC-B184-6770-383C-4E8F3F28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E48ED-FEB4-B610-D158-1CE5EDCF8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C9C626-0DC3-34B9-4505-FB003981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3EB2E-C06E-85E6-82D9-98F94532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B0B29E-62A7-DA6B-4846-7DA09D4B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E7C47-A78E-C99A-18F5-837AADA8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D46D-CDD0-33A6-37D9-CFE16378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94EBC2-6D75-A7F1-9F41-1C9D2876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D7E29E-EAB1-B143-D31D-6A515131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7057BD-39E3-96ED-E355-3479D9307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917119-CA77-823A-37ED-E624AFB8B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4CE81E-AA87-B3C3-06CE-E9FD9265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B25F66-D7BB-901E-A3F8-920F010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8E8C11-EBDA-3769-84AD-9605103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9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C14F-D9B9-7AEF-904D-2E059B66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77D63-0BF6-A85A-8A7B-B720211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4499E2-D2AE-4D59-92B6-B8605767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A94F42-9AAB-9E35-44BD-73E47691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29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DDADA1-4127-881D-0FBE-909C958D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89A5EC-3423-B607-6D1E-A462323E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E08C7-5555-A39F-BF4F-DEBFF612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9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B761B-2A03-AAAE-33EA-4EC964DC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D7A1B-3694-1490-0773-5CE1AF77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4680EA-DDCA-2475-F769-930AD5B51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496AC7-CBE3-46E6-BD42-E72A44DF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9B02C-03CF-F98D-4A66-A956A7AA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DED2A-9C03-5FB4-8B48-EEF3621E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1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FCC04-33AB-6306-0142-F01B4392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F2C74A-B127-6C49-91A9-100725FBC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08E003-EF31-058C-CAF1-D321224F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08F74-956E-3E60-3449-8C696F9D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6C7D82-12CB-9E85-BACB-E214DC5F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68B8D0-83D5-B40E-FCFE-C4AD563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7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F83859-27FE-ACB4-D933-0BEEC9F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C6082-C32D-99CF-BABC-F695C812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06007-C94C-D32C-A6BB-75C7EB87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6CBCD-8852-4ED1-AA34-6A67DB7A1F13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8D29D-7140-5663-4E22-9A44D77B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461F2-CAC9-E849-8275-143A35F8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D5BEF-27E0-4713-90BC-C23AB0F1E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2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BF7E7081-2D1A-9BAB-A94A-2B49D940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2" y="238125"/>
            <a:ext cx="8001000" cy="6381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06272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CFP 138  Escola SENAI - Cotia</dc:creator>
  <cp:lastModifiedBy>CFP 138  Escola SENAI - Cotia</cp:lastModifiedBy>
  <cp:revision>1</cp:revision>
  <dcterms:created xsi:type="dcterms:W3CDTF">2025-07-30T22:42:28Z</dcterms:created>
  <dcterms:modified xsi:type="dcterms:W3CDTF">2025-07-30T22:49:05Z</dcterms:modified>
</cp:coreProperties>
</file>