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0605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4683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93449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3111714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3565683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332218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70210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35558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315859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76583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90670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39974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4264808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G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30243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G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21C8788-DDA5-4834-AC35-83D4F3CC6C98}" type="datetimeFigureOut">
              <a:rPr lang="fr-GP" smtClean="0"/>
              <a:t>31/08/2021</a:t>
            </a:fld>
            <a:endParaRPr lang="fr-G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EA37D20-F0D5-4FE5-9C5C-DDA427D928C2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49724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D1DC-6EC3-422B-BAA7-E55425EE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025" y="884997"/>
            <a:ext cx="8637073" cy="2541431"/>
          </a:xfrm>
        </p:spPr>
        <p:txBody>
          <a:bodyPr/>
          <a:lstStyle/>
          <a:p>
            <a:r>
              <a:rPr lang="fr-FR" dirty="0"/>
              <a:t>Soutenance de Projet</a:t>
            </a:r>
            <a:endParaRPr lang="fr-GP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8A8352-B3C7-4F6D-BA66-7E24152BF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Présenté par GIRONDIN ARNAUD </a:t>
            </a:r>
            <a:endParaRPr lang="fr-GP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681AD6-B19D-4FA2-8BB9-2C12E8A0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3" y="68262"/>
            <a:ext cx="2143125" cy="2143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A2C2F7C-1BD0-4D9F-9DF1-73CE204F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57" y="277812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5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1EFA1-2053-4D57-BFAD-3FD2B273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BB5499-A0A9-4C3F-9941-661C6571E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17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6FF6D-2A5B-4FD1-9526-BA803D61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2C0DC5-351C-4E62-8D29-DD42C42AE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754"/>
          </a:xfrm>
        </p:spPr>
      </p:pic>
    </p:spTree>
    <p:extLst>
      <p:ext uri="{BB962C8B-B14F-4D97-AF65-F5344CB8AC3E}">
        <p14:creationId xmlns:p14="http://schemas.microsoft.com/office/powerpoint/2010/main" val="363231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8690E-5A18-4734-85D0-4E3D0F38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17FF80-C081-4BEC-A324-197F442E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823"/>
            <a:ext cx="12192001" cy="6866824"/>
          </a:xfrm>
        </p:spPr>
      </p:pic>
    </p:spTree>
    <p:extLst>
      <p:ext uri="{BB962C8B-B14F-4D97-AF65-F5344CB8AC3E}">
        <p14:creationId xmlns:p14="http://schemas.microsoft.com/office/powerpoint/2010/main" val="144735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BE71-667D-4150-A80B-D86C8779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49AA9F-EC40-4D54-9B96-1DEAF3BC1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52"/>
            <a:ext cx="12192001" cy="6858452"/>
          </a:xfrm>
        </p:spPr>
      </p:pic>
    </p:spTree>
    <p:extLst>
      <p:ext uri="{BB962C8B-B14F-4D97-AF65-F5344CB8AC3E}">
        <p14:creationId xmlns:p14="http://schemas.microsoft.com/office/powerpoint/2010/main" val="176059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E29F3-4B03-479A-A348-D332219A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6D5B83B-9C7C-4F35-8027-0EFDDF113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84864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C34EF-E0C7-4DBD-952E-66417A35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  <a:endParaRPr lang="fr-GP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F930756-09FB-4B18-B95A-5414D8E4B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634" y="2192694"/>
            <a:ext cx="6962028" cy="46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8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37BDC-94EE-496C-9994-1DA22362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8E3DEE-9D4E-48CF-BE8C-FFB537BF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95" y="1"/>
            <a:ext cx="6726438" cy="6742242"/>
          </a:xfrm>
        </p:spPr>
      </p:pic>
    </p:spTree>
    <p:extLst>
      <p:ext uri="{BB962C8B-B14F-4D97-AF65-F5344CB8AC3E}">
        <p14:creationId xmlns:p14="http://schemas.microsoft.com/office/powerpoint/2010/main" val="14006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980-3370-4E5A-87A5-DC349E49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317048-3E29-44FB-93E2-FCFAD9018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10" y="16214"/>
            <a:ext cx="8815377" cy="6841786"/>
          </a:xfrm>
        </p:spPr>
      </p:pic>
    </p:spTree>
    <p:extLst>
      <p:ext uri="{BB962C8B-B14F-4D97-AF65-F5344CB8AC3E}">
        <p14:creationId xmlns:p14="http://schemas.microsoft.com/office/powerpoint/2010/main" val="84784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3D025-B2B2-4523-B984-E32A00FD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7176D9-E5CD-494A-856C-2D51D0F7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98" y="1"/>
            <a:ext cx="5189616" cy="6858000"/>
          </a:xfrm>
        </p:spPr>
      </p:pic>
    </p:spTree>
    <p:extLst>
      <p:ext uri="{BB962C8B-B14F-4D97-AF65-F5344CB8AC3E}">
        <p14:creationId xmlns:p14="http://schemas.microsoft.com/office/powerpoint/2010/main" val="235812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85832-B5FB-4CAE-B1EB-429EAD2A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GP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4BA2C-274E-4B80-A56C-04822E6B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1910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957E4-1BDD-4347-8B62-1763A80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  <a:endParaRPr lang="fr-GP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8311F-618E-4670-B537-1B7E2DA1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3513929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A6E6-9891-4533-B123-885695FE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GP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22899E4-C8F7-483A-8371-BB453554C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84" y="-1226"/>
            <a:ext cx="9173755" cy="68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2DDDD-C2D4-443C-8FC5-CB02C992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fr-GP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42B71-226B-46C7-99E7-7630B738F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1/ Présentation de l’entreprise</a:t>
            </a:r>
          </a:p>
          <a:p>
            <a:r>
              <a:rPr lang="fr-FR" sz="2800" dirty="0"/>
              <a:t>2/ Cadre du projet</a:t>
            </a:r>
          </a:p>
          <a:p>
            <a:r>
              <a:rPr lang="fr-FR" sz="2800" dirty="0"/>
              <a:t>3/ Analyse et spécification des besoins</a:t>
            </a:r>
          </a:p>
          <a:p>
            <a:r>
              <a:rPr lang="fr-FR" sz="2800" dirty="0"/>
              <a:t>4/ Conception</a:t>
            </a:r>
          </a:p>
          <a:p>
            <a:r>
              <a:rPr lang="fr-FR" sz="2800" dirty="0"/>
              <a:t>5/ Réalisation</a:t>
            </a:r>
          </a:p>
          <a:p>
            <a:r>
              <a:rPr lang="fr-FR" sz="2800" dirty="0"/>
              <a:t>6/ Conclusion </a:t>
            </a:r>
          </a:p>
          <a:p>
            <a:r>
              <a:rPr lang="fr-FR" sz="2800" dirty="0"/>
              <a:t>7/ </a:t>
            </a:r>
            <a:r>
              <a:rPr lang="fr-FR" sz="2800" dirty="0" err="1"/>
              <a:t>Demo</a:t>
            </a:r>
            <a:endParaRPr lang="fr-GP" sz="2800" dirty="0"/>
          </a:p>
        </p:txBody>
      </p:sp>
    </p:spTree>
    <p:extLst>
      <p:ext uri="{BB962C8B-B14F-4D97-AF65-F5344CB8AC3E}">
        <p14:creationId xmlns:p14="http://schemas.microsoft.com/office/powerpoint/2010/main" val="1116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21DFC-6F97-4165-A588-DA55319A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l’entreprise</a:t>
            </a:r>
            <a:endParaRPr lang="fr-GP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C02713-92A1-4F14-AE6F-1FC961913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47" y="2304661"/>
            <a:ext cx="5460306" cy="4106151"/>
          </a:xfrm>
        </p:spPr>
      </p:pic>
    </p:spTree>
    <p:extLst>
      <p:ext uri="{BB962C8B-B14F-4D97-AF65-F5344CB8AC3E}">
        <p14:creationId xmlns:p14="http://schemas.microsoft.com/office/powerpoint/2010/main" val="244514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97D1A-42FD-40C8-AAB7-D28FB507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du projet</a:t>
            </a:r>
            <a:endParaRPr lang="fr-GP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A4B3C9-9E07-4C79-9219-4067C1FB8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835" y="2072655"/>
            <a:ext cx="5156426" cy="46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7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DF37C-51EA-46E0-995B-BDD2A05B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spécifications des besoins</a:t>
            </a:r>
            <a:endParaRPr lang="fr-GP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3EFEA95-B328-49B8-89FD-00107992B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050" y="2281751"/>
            <a:ext cx="6677611" cy="40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13A80-919E-4FD1-BFBA-2E27D14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016ACD-A0F2-4F2E-9CE6-C705704B4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959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17D83-09A8-4FB4-948D-4B93824D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endParaRPr lang="fr-GP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A68B2D6-47A3-4273-A5D8-223E5DD7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536" y="2374677"/>
            <a:ext cx="7286044" cy="41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E476F-DC3A-4871-A6DE-E36331D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C66271-4C7F-4F65-8E2C-9CC5AF7B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59222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158</TotalTime>
  <Words>53</Words>
  <Application>Microsoft Office PowerPoint</Application>
  <PresentationFormat>Grand écran</PresentationFormat>
  <Paragraphs>18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Concis</vt:lpstr>
      <vt:lpstr>Soutenance de Projet</vt:lpstr>
      <vt:lpstr>Remerciements</vt:lpstr>
      <vt:lpstr>Sommaire</vt:lpstr>
      <vt:lpstr>Présentation de l’entreprise</vt:lpstr>
      <vt:lpstr>Cadre du projet</vt:lpstr>
      <vt:lpstr>Analyse et spécifications des besoins</vt:lpstr>
      <vt:lpstr>Présentation PowerPoint</vt:lpstr>
      <vt:lpstr>Conception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</vt:lpstr>
      <vt:lpstr>Présentation PowerPoint</vt:lpstr>
      <vt:lpstr>Présentation PowerPoint</vt:lpstr>
      <vt:lpstr>Présentation PowerPoint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</dc:title>
  <dc:creator>GRETA-PED-ACER-A36</dc:creator>
  <cp:lastModifiedBy>GRETA-PED-ACER-A36</cp:lastModifiedBy>
  <cp:revision>2</cp:revision>
  <dcterms:created xsi:type="dcterms:W3CDTF">2021-08-31T15:37:47Z</dcterms:created>
  <dcterms:modified xsi:type="dcterms:W3CDTF">2021-08-31T18:16:22Z</dcterms:modified>
</cp:coreProperties>
</file>