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71" r:id="rId16"/>
    <p:sldId id="277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B92"/>
    <a:srgbClr val="75D279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6"/>
    <p:restoredTop sz="97534"/>
  </p:normalViewPr>
  <p:slideViewPr>
    <p:cSldViewPr snapToGrid="0" snapToObjects="1">
      <p:cViewPr varScale="1">
        <p:scale>
          <a:sx n="121" d="100"/>
          <a:sy n="121" d="100"/>
        </p:scale>
        <p:origin x="126" y="408"/>
      </p:cViewPr>
      <p:guideLst/>
    </p:cSldViewPr>
  </p:slideViewPr>
  <p:outlineViewPr>
    <p:cViewPr>
      <p:scale>
        <a:sx n="33" d="100"/>
        <a:sy n="33" d="100"/>
      </p:scale>
      <p:origin x="0" y="-22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7078C-21E3-8647-8229-7E22160ABA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A29F7-9984-304B-9267-4F042CE3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A29F7-9984-304B-9267-4F042CE3AF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0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6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7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0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68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9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2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25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7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2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6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5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87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548F-8FAA-4E46-A9E6-639E55D7C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Proposal</a:t>
            </a:r>
            <a:br>
              <a:rPr lang="en-US" dirty="0"/>
            </a:br>
            <a:r>
              <a:rPr lang="en-US" dirty="0"/>
              <a:t>		</a:t>
            </a:r>
            <a:r>
              <a:rPr lang="en-US" sz="3600" dirty="0"/>
              <a:t>…</a:t>
            </a:r>
            <a:br>
              <a:rPr lang="en-US" sz="3600" dirty="0"/>
            </a:br>
            <a:r>
              <a:rPr lang="en-US" sz="3600" dirty="0"/>
              <a:t>			</a:t>
            </a:r>
            <a:r>
              <a:rPr lang="en-US" sz="2000" i="1" dirty="0"/>
              <a:t>…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57E00-4243-464D-9C4F-092760C0E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0334" y="4729655"/>
            <a:ext cx="8791575" cy="1598410"/>
          </a:xfrm>
        </p:spPr>
        <p:txBody>
          <a:bodyPr>
            <a:normAutofit/>
          </a:bodyPr>
          <a:lstStyle/>
          <a:p>
            <a:r>
              <a:rPr lang="en-US" dirty="0"/>
              <a:t>Team JAQEN</a:t>
            </a:r>
          </a:p>
          <a:p>
            <a:r>
              <a:rPr lang="en-US" dirty="0"/>
              <a:t>Nicolas Morant, Jack Tsu</a:t>
            </a:r>
          </a:p>
          <a:p>
            <a:r>
              <a:rPr lang="en-US" dirty="0"/>
              <a:t>DGMD E-14 - HARVARD UNIVERSITY – FALL 2021</a:t>
            </a:r>
          </a:p>
        </p:txBody>
      </p:sp>
    </p:spTree>
    <p:extLst>
      <p:ext uri="{BB962C8B-B14F-4D97-AF65-F5344CB8AC3E}">
        <p14:creationId xmlns:p14="http://schemas.microsoft.com/office/powerpoint/2010/main" val="408251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5B91-EA6D-8944-932A-8A448515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Software and developing tools</a:t>
            </a:r>
          </a:p>
        </p:txBody>
      </p:sp>
    </p:spTree>
    <p:extLst>
      <p:ext uri="{BB962C8B-B14F-4D97-AF65-F5344CB8AC3E}">
        <p14:creationId xmlns:p14="http://schemas.microsoft.com/office/powerpoint/2010/main" val="72009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7E6B2-D59B-8E4A-8E6D-C9654BEA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4.1 Software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602D00-0DDC-B441-A72E-21918A348D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6349" y="3662866"/>
            <a:ext cx="2596721" cy="1064656"/>
          </a:xfrm>
          <a:prstGeom prst="rect">
            <a:avLst/>
          </a:prstGeom>
        </p:spPr>
      </p:pic>
      <p:pic>
        <p:nvPicPr>
          <p:cNvPr id="4100" name="Picture 4" descr="Python Logo PNG Transparent Images | PNG All">
            <a:extLst>
              <a:ext uri="{FF2B5EF4-FFF2-40B4-BE49-F238E27FC236}">
                <a16:creationId xmlns:a16="http://schemas.microsoft.com/office/drawing/2014/main" id="{A608D0EF-55D0-944D-BC01-98BF7615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6638" y="3854600"/>
            <a:ext cx="2844258" cy="6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Anaconda (Python distribution) - Wikipedia">
            <a:extLst>
              <a:ext uri="{FF2B5EF4-FFF2-40B4-BE49-F238E27FC236}">
                <a16:creationId xmlns:a16="http://schemas.microsoft.com/office/drawing/2014/main" id="{1ED702A7-A828-7C44-983D-B3A547A6A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7512" y="1767155"/>
            <a:ext cx="2719899" cy="135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21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FB4B-0784-BB41-AAF0-6E64C970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4.2 Laptop/Desktop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D7F8-DEAB-BB45-82B8-B1653C74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7627"/>
            <a:ext cx="9905999" cy="399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en-US" dirty="0"/>
              <a:t>Desktop computers</a:t>
            </a:r>
            <a:endParaRPr lang="en-US" sz="800" dirty="0"/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en-US" dirty="0"/>
              <a:t>Recommended requirements:</a:t>
            </a:r>
            <a:endParaRPr lang="en-US" sz="1100" dirty="0"/>
          </a:p>
          <a:p>
            <a:pPr lvl="2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en-US" dirty="0"/>
              <a:t>…</a:t>
            </a:r>
          </a:p>
        </p:txBody>
      </p:sp>
      <p:pic>
        <p:nvPicPr>
          <p:cNvPr id="10250" name="Picture 10" descr="Computer Icon, Transparent Computer.PNG Images &amp; Vector - FreeIconsPNG">
            <a:extLst>
              <a:ext uri="{FF2B5EF4-FFF2-40B4-BE49-F238E27FC236}">
                <a16:creationId xmlns:a16="http://schemas.microsoft.com/office/drawing/2014/main" id="{E74465B9-C8DF-E943-BD5A-C0EA5012E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8608" y="2453164"/>
            <a:ext cx="2981960" cy="298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Ubuntu  free icon">
            <a:extLst>
              <a:ext uri="{FF2B5EF4-FFF2-40B4-BE49-F238E27FC236}">
                <a16:creationId xmlns:a16="http://schemas.microsoft.com/office/drawing/2014/main" id="{40C023E4-9D71-694D-8002-5EC5985C19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3600" y="3657600"/>
            <a:ext cx="1193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4" name="Picture 14" descr="Ubuntu - Free logo icons">
            <a:extLst>
              <a:ext uri="{FF2B5EF4-FFF2-40B4-BE49-F238E27FC236}">
                <a16:creationId xmlns:a16="http://schemas.microsoft.com/office/drawing/2014/main" id="{C81CE517-532F-A545-A96B-6529674D8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81540" y="3454803"/>
            <a:ext cx="444097" cy="44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25C5-FA91-D747-A192-8BECD3DC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4.3 Hardware </a:t>
            </a:r>
            <a:r>
              <a:rPr lang="en-US" dirty="0" err="1"/>
              <a:t>needeD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A2DA-C0C9-C640-816B-ED0F2366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0364"/>
            <a:ext cx="9905999" cy="3920837"/>
          </a:xfrm>
        </p:spPr>
        <p:txBody>
          <a:bodyPr>
            <a:normAutofit/>
          </a:bodyPr>
          <a:lstStyle/>
          <a:p>
            <a:pPr>
              <a:buSzPct val="50000"/>
              <a:buFont typeface="Wingdings" pitchFamily="2" charset="2"/>
              <a:buChar char="q"/>
            </a:pPr>
            <a:r>
              <a:rPr lang="en-US" sz="2800" dirty="0"/>
              <a:t>Raspberry Pi Zero W</a:t>
            </a:r>
          </a:p>
          <a:p>
            <a:pPr lvl="1">
              <a:buSzPct val="50000"/>
              <a:buFont typeface="Wingdings" pitchFamily="2" charset="2"/>
              <a:buChar char="q"/>
            </a:pPr>
            <a:r>
              <a:rPr lang="en-US" sz="2400" dirty="0"/>
              <a:t>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451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8DB7-A941-924A-B579-2A1E6BA0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List of Milestones</a:t>
            </a:r>
          </a:p>
        </p:txBody>
      </p:sp>
    </p:spTree>
    <p:extLst>
      <p:ext uri="{BB962C8B-B14F-4D97-AF65-F5344CB8AC3E}">
        <p14:creationId xmlns:p14="http://schemas.microsoft.com/office/powerpoint/2010/main" val="53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EC8C3C-74FC-CE47-9F58-FD73223E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5.1 Outline and schedule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41B1DF-4E1E-1345-9B4A-94FEE4DF0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338522"/>
              </p:ext>
            </p:extLst>
          </p:nvPr>
        </p:nvGraphicFramePr>
        <p:xfrm>
          <a:off x="1532803" y="1672936"/>
          <a:ext cx="9123217" cy="4672416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921096">
                  <a:extLst>
                    <a:ext uri="{9D8B030D-6E8A-4147-A177-3AD203B41FA5}">
                      <a16:colId xmlns:a16="http://schemas.microsoft.com/office/drawing/2014/main" val="3997533050"/>
                    </a:ext>
                  </a:extLst>
                </a:gridCol>
                <a:gridCol w="1038057">
                  <a:extLst>
                    <a:ext uri="{9D8B030D-6E8A-4147-A177-3AD203B41FA5}">
                      <a16:colId xmlns:a16="http://schemas.microsoft.com/office/drawing/2014/main" val="659762963"/>
                    </a:ext>
                  </a:extLst>
                </a:gridCol>
                <a:gridCol w="7164064">
                  <a:extLst>
                    <a:ext uri="{9D8B030D-6E8A-4147-A177-3AD203B41FA5}">
                      <a16:colId xmlns:a16="http://schemas.microsoft.com/office/drawing/2014/main" val="712796549"/>
                    </a:ext>
                  </a:extLst>
                </a:gridCol>
              </a:tblGrid>
              <a:tr h="2297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Week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Date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Milestone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90627"/>
                  </a:ext>
                </a:extLst>
              </a:tr>
              <a:tr h="2297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473726"/>
                  </a:ext>
                </a:extLst>
              </a:tr>
              <a:tr h="2297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449396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82122"/>
                  </a:ext>
                </a:extLst>
              </a:tr>
              <a:tr h="2297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120473"/>
                  </a:ext>
                </a:extLst>
              </a:tr>
              <a:tr h="2535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002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755863"/>
                  </a:ext>
                </a:extLst>
              </a:tr>
              <a:tr h="1525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51205"/>
                  </a:ext>
                </a:extLst>
              </a:tr>
              <a:tr h="1492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94791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91371"/>
                  </a:ext>
                </a:extLst>
              </a:tr>
              <a:tr h="1530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373820"/>
                  </a:ext>
                </a:extLst>
              </a:tr>
              <a:tr h="977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06827"/>
                  </a:ext>
                </a:extLst>
              </a:tr>
              <a:tr h="1255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05227"/>
                  </a:ext>
                </a:extLst>
              </a:tr>
              <a:tr h="2297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29712" marR="29712" marT="29712" marB="29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D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97920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98A65AB-AE10-4941-B2F7-C0EAEE76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9332"/>
            <a:ext cx="2824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 </a:t>
            </a:r>
            <a:endParaRPr kumimoji="0" lang="en-US" altLang="en-US" sz="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EF4E3-6C32-124F-90DF-FE0D474E36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4029" y="618518"/>
            <a:ext cx="873382" cy="8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3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786399-A02F-5E47-83AF-C24271DE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5.2 Phases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38B82919-8C11-AA4A-97DD-163F7AFAD05E}"/>
              </a:ext>
            </a:extLst>
          </p:cNvPr>
          <p:cNvSpPr/>
          <p:nvPr/>
        </p:nvSpPr>
        <p:spPr>
          <a:xfrm>
            <a:off x="675408" y="3452871"/>
            <a:ext cx="2660073" cy="644237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1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6193EC5A-F067-E344-9C8D-2D1D3167B501}"/>
              </a:ext>
            </a:extLst>
          </p:cNvPr>
          <p:cNvSpPr/>
          <p:nvPr/>
        </p:nvSpPr>
        <p:spPr>
          <a:xfrm>
            <a:off x="3335481" y="3452871"/>
            <a:ext cx="2660073" cy="644237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2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0ABA2BB2-4820-C344-BEDA-7B8A6BD9A74D}"/>
              </a:ext>
            </a:extLst>
          </p:cNvPr>
          <p:cNvSpPr/>
          <p:nvPr/>
        </p:nvSpPr>
        <p:spPr>
          <a:xfrm>
            <a:off x="5995554" y="3452871"/>
            <a:ext cx="2660073" cy="644237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3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D80518A1-155A-BC4C-9119-B12F966BEBD9}"/>
              </a:ext>
            </a:extLst>
          </p:cNvPr>
          <p:cNvSpPr/>
          <p:nvPr/>
        </p:nvSpPr>
        <p:spPr>
          <a:xfrm>
            <a:off x="8655627" y="3452870"/>
            <a:ext cx="2660073" cy="644237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BONUS PHASE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E124A-AEA8-7C40-835A-0D16D5E4A468}"/>
              </a:ext>
            </a:extLst>
          </p:cNvPr>
          <p:cNvSpPr txBox="1"/>
          <p:nvPr/>
        </p:nvSpPr>
        <p:spPr>
          <a:xfrm>
            <a:off x="1080654" y="1575433"/>
            <a:ext cx="49149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ABC</a:t>
            </a:r>
          </a:p>
          <a:p>
            <a:pPr marL="288925" lvl="1" fontAlgn="base">
              <a:buSzPct val="50000"/>
            </a:pPr>
            <a:r>
              <a:rPr lang="en-US" dirty="0"/>
              <a:t>Tasks:</a:t>
            </a:r>
          </a:p>
          <a:p>
            <a:pPr marL="577850" lvl="2" indent="227013" fontAlgn="base">
              <a:buSzPct val="50000"/>
              <a:buFont typeface="Wingdings" pitchFamily="2" charset="2"/>
              <a:buChar char="q"/>
            </a:pPr>
            <a:r>
              <a:rPr lang="en-US" dirty="0"/>
              <a:t>…</a:t>
            </a:r>
          </a:p>
          <a:p>
            <a:pPr marL="577850" lvl="2" indent="227013" fontAlgn="base">
              <a:buSzPct val="50000"/>
              <a:buFont typeface="Wingdings" pitchFamily="2" charset="2"/>
              <a:buChar char="q"/>
            </a:pPr>
            <a:r>
              <a:rPr lang="en-US" dirty="0"/>
              <a:t>…</a:t>
            </a:r>
          </a:p>
          <a:p>
            <a:pPr marL="577850" lvl="2" indent="227013" fontAlgn="base">
              <a:buSzPct val="50000"/>
              <a:buFont typeface="Wingdings" pitchFamily="2" charset="2"/>
              <a:buChar char="q"/>
            </a:pPr>
            <a:r>
              <a:rPr lang="en-US" dirty="0"/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CA43F1-B5A4-6D44-BF82-7A02D3C28471}"/>
              </a:ext>
            </a:extLst>
          </p:cNvPr>
          <p:cNvCxnSpPr>
            <a:cxnSpLocks/>
          </p:cNvCxnSpPr>
          <p:nvPr/>
        </p:nvCxnSpPr>
        <p:spPr>
          <a:xfrm flipV="1">
            <a:off x="1080654" y="1663668"/>
            <a:ext cx="0" cy="1776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EF6CC03-F5E5-BC40-B85D-C9A3A187A9DE}"/>
              </a:ext>
            </a:extLst>
          </p:cNvPr>
          <p:cNvSpPr txBox="1"/>
          <p:nvPr/>
        </p:nvSpPr>
        <p:spPr>
          <a:xfrm>
            <a:off x="748148" y="4404884"/>
            <a:ext cx="46655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SzPct val="50000"/>
            </a:pPr>
            <a:r>
              <a:rPr lang="en-US" sz="2000" b="1" dirty="0"/>
              <a:t>ABC</a:t>
            </a:r>
            <a:endParaRPr lang="en-US" sz="2000" dirty="0"/>
          </a:p>
          <a:p>
            <a:pPr marL="9525" lvl="1" algn="r" fontAlgn="base">
              <a:buSzPct val="50000"/>
            </a:pPr>
            <a:r>
              <a:rPr lang="en-US" dirty="0"/>
              <a:t>Tasks:</a:t>
            </a:r>
          </a:p>
          <a:p>
            <a:pPr marL="9525" lvl="2" indent="227013" algn="r" fontAlgn="base">
              <a:buSzPct val="50000"/>
              <a:buFont typeface="Wingdings" pitchFamily="2" charset="2"/>
              <a:buChar char="q"/>
            </a:pPr>
            <a:r>
              <a:rPr lang="en-US" dirty="0"/>
              <a:t>…</a:t>
            </a:r>
          </a:p>
          <a:p>
            <a:pPr marL="9525" lvl="2" indent="227013" algn="r" fontAlgn="base">
              <a:buSzPct val="50000"/>
              <a:buFont typeface="Wingdings" pitchFamily="2" charset="2"/>
              <a:buChar char="q"/>
            </a:pPr>
            <a:r>
              <a:rPr lang="en-US" dirty="0"/>
              <a:t>…</a:t>
            </a:r>
          </a:p>
          <a:p>
            <a:pPr marL="9525" lvl="2" indent="227013" algn="r" fontAlgn="base">
              <a:buSzPct val="50000"/>
              <a:buFont typeface="Wingdings" pitchFamily="2" charset="2"/>
              <a:buChar char="q"/>
            </a:pPr>
            <a:r>
              <a:rPr lang="en-US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772AE8-2638-8C44-AF2C-5C7FFB95AD13}"/>
              </a:ext>
            </a:extLst>
          </p:cNvPr>
          <p:cNvSpPr/>
          <p:nvPr/>
        </p:nvSpPr>
        <p:spPr>
          <a:xfrm>
            <a:off x="6314209" y="1914198"/>
            <a:ext cx="52335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50000"/>
            </a:pPr>
            <a:r>
              <a:rPr lang="en-US" sz="2000" b="1" dirty="0"/>
              <a:t>Integration</a:t>
            </a:r>
          </a:p>
          <a:p>
            <a:pPr marL="288925" lvl="1">
              <a:buSzPct val="50000"/>
            </a:pPr>
            <a:r>
              <a:rPr lang="en-US" dirty="0"/>
              <a:t>Tasks:</a:t>
            </a:r>
          </a:p>
          <a:p>
            <a:pPr marL="466725" lvl="3" indent="227013" fontAlgn="base">
              <a:buSzPct val="50000"/>
              <a:buFont typeface="Wingdings" pitchFamily="2" charset="2"/>
              <a:buChar char="q"/>
            </a:pPr>
            <a:r>
              <a:rPr lang="en-US" dirty="0"/>
              <a:t>Fuse all features from phase 1 &amp;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A7E46C-F9FF-CE49-B500-33B4FB85D85C}"/>
              </a:ext>
            </a:extLst>
          </p:cNvPr>
          <p:cNvCxnSpPr>
            <a:cxnSpLocks/>
          </p:cNvCxnSpPr>
          <p:nvPr/>
        </p:nvCxnSpPr>
        <p:spPr>
          <a:xfrm flipV="1">
            <a:off x="6314209" y="2001795"/>
            <a:ext cx="0" cy="1443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F46C2F6-4900-BE42-8CEC-2179557F1F3E}"/>
              </a:ext>
            </a:extLst>
          </p:cNvPr>
          <p:cNvSpPr/>
          <p:nvPr/>
        </p:nvSpPr>
        <p:spPr>
          <a:xfrm>
            <a:off x="4448432" y="4925062"/>
            <a:ext cx="64724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SzPct val="50000"/>
            </a:pPr>
            <a:r>
              <a:rPr lang="en-US" sz="2000" b="1" dirty="0"/>
              <a:t>…</a:t>
            </a:r>
          </a:p>
          <a:p>
            <a:pPr marL="9525" lvl="1" algn="r">
              <a:buSzPct val="50000"/>
            </a:pPr>
            <a:r>
              <a:rPr lang="en-US" sz="2000" dirty="0"/>
              <a:t>Tasks:</a:t>
            </a:r>
          </a:p>
          <a:p>
            <a:pPr lvl="2" indent="230188" algn="r" fontAlgn="base">
              <a:buSzPct val="50000"/>
              <a:buFont typeface="Wingdings" pitchFamily="2" charset="2"/>
              <a:buChar char="q"/>
            </a:pPr>
            <a:r>
              <a:rPr lang="en-US" sz="2000" dirty="0"/>
              <a:t>…</a:t>
            </a:r>
          </a:p>
          <a:p>
            <a:pPr lvl="2" indent="230188" algn="r" fontAlgn="base">
              <a:buSzPct val="50000"/>
              <a:buFont typeface="Wingdings" pitchFamily="2" charset="2"/>
              <a:buChar char="q"/>
            </a:pPr>
            <a:r>
              <a:rPr lang="en-US" sz="2000" dirty="0"/>
              <a:t>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D1C73C-8327-214D-AA0B-5273952A16AE}"/>
              </a:ext>
            </a:extLst>
          </p:cNvPr>
          <p:cNvCxnSpPr>
            <a:cxnSpLocks/>
          </p:cNvCxnSpPr>
          <p:nvPr/>
        </p:nvCxnSpPr>
        <p:spPr>
          <a:xfrm flipV="1">
            <a:off x="10920845" y="4097113"/>
            <a:ext cx="0" cy="2044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68132F-9FD3-5949-B06D-22B1B39DA0AB}"/>
              </a:ext>
            </a:extLst>
          </p:cNvPr>
          <p:cNvCxnSpPr>
            <a:cxnSpLocks/>
          </p:cNvCxnSpPr>
          <p:nvPr/>
        </p:nvCxnSpPr>
        <p:spPr>
          <a:xfrm flipV="1">
            <a:off x="5455229" y="4097108"/>
            <a:ext cx="0" cy="1722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06F4-E760-204A-9D6A-CF9C678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Team meeting Schedule</a:t>
            </a:r>
          </a:p>
        </p:txBody>
      </p:sp>
    </p:spTree>
    <p:extLst>
      <p:ext uri="{BB962C8B-B14F-4D97-AF65-F5344CB8AC3E}">
        <p14:creationId xmlns:p14="http://schemas.microsoft.com/office/powerpoint/2010/main" val="3484505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06F4-E760-204A-9D6A-CF9C678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6. Team meeting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FD9E-A0D6-514F-B224-DFE0DE04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3723"/>
          </a:xfrm>
        </p:spPr>
        <p:txBody>
          <a:bodyPr anchor="b"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i="1" dirty="0"/>
              <a:t>More meetings will be added as needed throughout the semester.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60CBA-A787-734E-8017-FE136927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93" y="1651727"/>
            <a:ext cx="3387436" cy="3756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1081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D0179-737B-604D-BCB7-57FB935D6C58}"/>
              </a:ext>
            </a:extLst>
          </p:cNvPr>
          <p:cNvSpPr/>
          <p:nvPr/>
        </p:nvSpPr>
        <p:spPr>
          <a:xfrm>
            <a:off x="2618508" y="4570723"/>
            <a:ext cx="693689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…</a:t>
            </a:r>
          </a:p>
          <a:p>
            <a:pPr algn="ctr"/>
            <a:r>
              <a:rPr lang="en-US" sz="2800" dirty="0"/>
              <a:t>COMING SOON</a:t>
            </a:r>
          </a:p>
          <a:p>
            <a:pPr algn="ctr"/>
            <a:r>
              <a:rPr lang="en-US" sz="2400" i="1" dirty="0"/>
              <a:t>TEAM JAQEN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87539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B1BB-0F7D-7646-B03F-0A36DA83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88049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1524-A850-2842-88F6-48EC1A65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1.1 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2B58-CAC1-E446-B85C-3C618C84A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0331"/>
            <a:ext cx="9905999" cy="474016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7BC83-F5EA-B14F-AEF0-4B213EC5E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385" y="618518"/>
            <a:ext cx="499285" cy="4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1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A6FD-7A6A-A24E-9255-C9C888EC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1.2 Level of Autonomy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E10E-6682-2B4B-B74C-826E2647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7627"/>
            <a:ext cx="9905999" cy="4730404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/>
              <a:t>Target Market: 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1711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D80A-9C33-4A45-B8A6-AD5EAA1E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1.3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31595-0F73-46B2-BC7A-D228679D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1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363E-8E4D-1C4D-9AF2-D993B65F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Related Work</a:t>
            </a:r>
          </a:p>
        </p:txBody>
      </p:sp>
    </p:spTree>
    <p:extLst>
      <p:ext uri="{BB962C8B-B14F-4D97-AF65-F5344CB8AC3E}">
        <p14:creationId xmlns:p14="http://schemas.microsoft.com/office/powerpoint/2010/main" val="208728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9F0422-B836-7440-A74F-AB3408D4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2.1 Inspiration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42343-7088-5047-8B3B-9E0F571E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1440"/>
            <a:ext cx="9905999" cy="5201920"/>
          </a:xfrm>
        </p:spPr>
        <p:txBody>
          <a:bodyPr>
            <a:normAutofit/>
          </a:bodyPr>
          <a:lstStyle/>
          <a:p>
            <a:r>
              <a:rPr lang="en-US" sz="1100" dirty="0"/>
              <a:t>https://github.com/...</a:t>
            </a:r>
          </a:p>
          <a:p>
            <a:pPr marL="0" indent="0">
              <a:buSzPct val="50000"/>
              <a:buNone/>
            </a:pPr>
            <a:endParaRPr lang="en-US" sz="11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A1DDD-43FF-D44B-B092-682BA275C3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3622" y="2481648"/>
            <a:ext cx="1986692" cy="19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6402-B212-0E48-A4EB-002C59C6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Team Organization</a:t>
            </a:r>
          </a:p>
        </p:txBody>
      </p:sp>
    </p:spTree>
    <p:extLst>
      <p:ext uri="{BB962C8B-B14F-4D97-AF65-F5344CB8AC3E}">
        <p14:creationId xmlns:p14="http://schemas.microsoft.com/office/powerpoint/2010/main" val="72458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ACF8-2674-A641-8504-2F1B0E0B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3.1 Team Members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3836-0C32-2E48-94BC-A06494E3C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Nicolas Morant: </a:t>
            </a:r>
          </a:p>
          <a:p>
            <a:pPr lvl="1" fontAlgn="base">
              <a:lnSpc>
                <a:spcPct val="150000"/>
              </a:lnSpc>
            </a:pPr>
            <a:r>
              <a:rPr lang="en-US" dirty="0"/>
              <a:t>Object Detection</a:t>
            </a:r>
          </a:p>
          <a:p>
            <a:pPr fontAlgn="base">
              <a:lnSpc>
                <a:spcPct val="150000"/>
              </a:lnSpc>
            </a:pPr>
            <a:r>
              <a:rPr lang="en-US" dirty="0" err="1"/>
              <a:t>Huayu</a:t>
            </a:r>
            <a:r>
              <a:rPr lang="en-US" dirty="0"/>
              <a:t> (Jack) Tsu: </a:t>
            </a:r>
          </a:p>
          <a:p>
            <a:pPr lvl="1" fontAlgn="base">
              <a:lnSpc>
                <a:spcPct val="150000"/>
              </a:lnSpc>
            </a:pPr>
            <a:r>
              <a:rPr lang="en-US" dirty="0"/>
              <a:t>Facial Recognition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38E0B-A716-5841-92DB-387EA920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55" y="2743198"/>
            <a:ext cx="2456935" cy="24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8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{CB7E9E0E-DA4A-4344-956E-34E89AB9F8F2}tf10001077</Template>
  <TotalTime>4399</TotalTime>
  <Words>198</Words>
  <Application>Microsoft Office PowerPoint</Application>
  <PresentationFormat>Widescreen</PresentationFormat>
  <Paragraphs>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Tw Cen MT</vt:lpstr>
      <vt:lpstr>Wingdings</vt:lpstr>
      <vt:lpstr>Circuit</vt:lpstr>
      <vt:lpstr>Project Proposal   …    …</vt:lpstr>
      <vt:lpstr>1. introduction</vt:lpstr>
      <vt:lpstr>1.1 Goal of the project</vt:lpstr>
      <vt:lpstr>1.2 Level of Autonomy</vt:lpstr>
      <vt:lpstr>1.3 Description</vt:lpstr>
      <vt:lpstr>2. Related Work</vt:lpstr>
      <vt:lpstr>2.1 Inspiration</vt:lpstr>
      <vt:lpstr>3. Team Organization</vt:lpstr>
      <vt:lpstr>3.1 Team Members and roles</vt:lpstr>
      <vt:lpstr>4. Software and developing tools</vt:lpstr>
      <vt:lpstr>4.1 Software</vt:lpstr>
      <vt:lpstr>4.2 Laptop/Desktop Setup</vt:lpstr>
      <vt:lpstr>4.3 Hardware needeD</vt:lpstr>
      <vt:lpstr>5. List of Milestones</vt:lpstr>
      <vt:lpstr>5.1 Outline and schedule</vt:lpstr>
      <vt:lpstr>5.2 Phases</vt:lpstr>
      <vt:lpstr>6. Team meeting Schedule</vt:lpstr>
      <vt:lpstr>6. Team meeting 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   Delamain</dc:title>
  <dc:creator>Microsoft Office User</dc:creator>
  <cp:lastModifiedBy>Nicolas Morant</cp:lastModifiedBy>
  <cp:revision>65</cp:revision>
  <cp:lastPrinted>2021-03-01T00:37:38Z</cp:lastPrinted>
  <dcterms:created xsi:type="dcterms:W3CDTF">2021-02-25T00:47:24Z</dcterms:created>
  <dcterms:modified xsi:type="dcterms:W3CDTF">2021-09-17T22:18:40Z</dcterms:modified>
</cp:coreProperties>
</file>