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3300"/>
    <a:srgbClr val="FF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BC9-6979-41A4-8422-FFC3AB0C4915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2409-E81C-4EB1-91EB-68D97528C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73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BC9-6979-41A4-8422-FFC3AB0C4915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2409-E81C-4EB1-91EB-68D97528C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6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BC9-6979-41A4-8422-FFC3AB0C4915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2409-E81C-4EB1-91EB-68D97528C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04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BC9-6979-41A4-8422-FFC3AB0C4915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2409-E81C-4EB1-91EB-68D97528C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0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BC9-6979-41A4-8422-FFC3AB0C4915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2409-E81C-4EB1-91EB-68D97528C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08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BC9-6979-41A4-8422-FFC3AB0C4915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2409-E81C-4EB1-91EB-68D97528C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89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BC9-6979-41A4-8422-FFC3AB0C4915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2409-E81C-4EB1-91EB-68D97528C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6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BC9-6979-41A4-8422-FFC3AB0C4915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2409-E81C-4EB1-91EB-68D97528C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BC9-6979-41A4-8422-FFC3AB0C4915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2409-E81C-4EB1-91EB-68D97528C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22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BC9-6979-41A4-8422-FFC3AB0C4915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2409-E81C-4EB1-91EB-68D97528C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BC9-6979-41A4-8422-FFC3AB0C4915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2409-E81C-4EB1-91EB-68D97528C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39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5BC9-6979-41A4-8422-FFC3AB0C4915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42409-E81C-4EB1-91EB-68D97528C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41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iagonal 3"/>
          <p:cNvSpPr/>
          <p:nvPr/>
        </p:nvSpPr>
        <p:spPr>
          <a:xfrm>
            <a:off x="592428" y="450761"/>
            <a:ext cx="11024316" cy="6027312"/>
          </a:xfrm>
          <a:prstGeom prst="round2Diag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chemeClr val="accent1"/>
                </a:solidFill>
                <a:latin typeface="Architects Daughter" pitchFamily="2" charset="0"/>
              </a:rPr>
              <a:t>Découverte de l’énergie</a:t>
            </a:r>
            <a:endParaRPr lang="fr-FR" sz="4400" dirty="0">
              <a:solidFill>
                <a:schemeClr val="accent1"/>
              </a:solidFill>
              <a:latin typeface="Architects Daughter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6963">
            <a:off x="8651319" y="3646600"/>
            <a:ext cx="238158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7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ndir un rectangle avec un coin diagonal 1"/>
          <p:cNvSpPr/>
          <p:nvPr/>
        </p:nvSpPr>
        <p:spPr>
          <a:xfrm>
            <a:off x="592428" y="450761"/>
            <a:ext cx="11024316" cy="6027312"/>
          </a:xfrm>
          <a:prstGeom prst="round2Diag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400" dirty="0">
              <a:solidFill>
                <a:schemeClr val="accent1"/>
              </a:solidFill>
              <a:latin typeface="Architects Daughter" pitchFamily="2" charset="0"/>
            </a:endParaRPr>
          </a:p>
        </p:txBody>
      </p:sp>
      <p:sp>
        <p:nvSpPr>
          <p:cNvPr id="5" name="Organigramme : Processus 4"/>
          <p:cNvSpPr/>
          <p:nvPr/>
        </p:nvSpPr>
        <p:spPr>
          <a:xfrm>
            <a:off x="1088265" y="875763"/>
            <a:ext cx="10032642" cy="759853"/>
          </a:xfrm>
          <a:prstGeom prst="flowChartProcess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Pour toi, qu’est ce que l’énergie ?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1088265" y="1921500"/>
            <a:ext cx="284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Discute avec ton groupe, puis ensemble dessinez une chose qui vous fait penser à l’énergie.</a:t>
            </a:r>
            <a:endParaRPr lang="fr-FR" dirty="0"/>
          </a:p>
        </p:txBody>
      </p:sp>
      <p:pic>
        <p:nvPicPr>
          <p:cNvPr id="1026" name="Picture 2" descr="Bru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68" y="3573885"/>
            <a:ext cx="875765" cy="87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a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02" y="3664039"/>
            <a:ext cx="785611" cy="7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Processus 6"/>
          <p:cNvSpPr/>
          <p:nvPr/>
        </p:nvSpPr>
        <p:spPr>
          <a:xfrm>
            <a:off x="1390918" y="4649273"/>
            <a:ext cx="315532" cy="34773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Processus 9"/>
          <p:cNvSpPr/>
          <p:nvPr/>
        </p:nvSpPr>
        <p:spPr>
          <a:xfrm>
            <a:off x="1986567" y="4649273"/>
            <a:ext cx="315532" cy="34773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ocessus 10"/>
          <p:cNvSpPr/>
          <p:nvPr/>
        </p:nvSpPr>
        <p:spPr>
          <a:xfrm>
            <a:off x="2582216" y="4655712"/>
            <a:ext cx="315532" cy="34773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Processus 11"/>
          <p:cNvSpPr/>
          <p:nvPr/>
        </p:nvSpPr>
        <p:spPr>
          <a:xfrm>
            <a:off x="1390918" y="5215943"/>
            <a:ext cx="315532" cy="34773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Processus 12"/>
          <p:cNvSpPr/>
          <p:nvPr/>
        </p:nvSpPr>
        <p:spPr>
          <a:xfrm>
            <a:off x="1986567" y="5215943"/>
            <a:ext cx="315532" cy="34773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Processus 13"/>
          <p:cNvSpPr/>
          <p:nvPr/>
        </p:nvSpPr>
        <p:spPr>
          <a:xfrm>
            <a:off x="2582216" y="5196625"/>
            <a:ext cx="315532" cy="347730"/>
          </a:xfrm>
          <a:prstGeom prst="flowChartProcess">
            <a:avLst/>
          </a:prstGeom>
          <a:solidFill>
            <a:srgbClr val="FF33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868214" y="2060620"/>
            <a:ext cx="5950040" cy="405684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9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ndir un rectangle avec un coin diagonal 13"/>
          <p:cNvSpPr/>
          <p:nvPr/>
        </p:nvSpPr>
        <p:spPr>
          <a:xfrm>
            <a:off x="592428" y="450761"/>
            <a:ext cx="11024316" cy="6027312"/>
          </a:xfrm>
          <a:prstGeom prst="round2Diag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400" dirty="0">
              <a:solidFill>
                <a:schemeClr val="accent1"/>
              </a:solidFill>
              <a:latin typeface="Architects Daughter" pitchFamily="2" charset="0"/>
            </a:endParaRPr>
          </a:p>
        </p:txBody>
      </p:sp>
      <p:sp>
        <p:nvSpPr>
          <p:cNvPr id="4" name="Organigramme : Processus 3"/>
          <p:cNvSpPr/>
          <p:nvPr/>
        </p:nvSpPr>
        <p:spPr>
          <a:xfrm>
            <a:off x="1088265" y="875763"/>
            <a:ext cx="10032642" cy="759853"/>
          </a:xfrm>
          <a:prstGeom prst="flowChartProcess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Mon énergie à moi</a:t>
            </a:r>
            <a:endParaRPr lang="fr-FR" sz="2800" dirty="0"/>
          </a:p>
        </p:txBody>
      </p:sp>
      <p:sp>
        <p:nvSpPr>
          <p:cNvPr id="5" name="Ellipse 4"/>
          <p:cNvSpPr/>
          <p:nvPr/>
        </p:nvSpPr>
        <p:spPr>
          <a:xfrm>
            <a:off x="1403797" y="2266682"/>
            <a:ext cx="824248" cy="82424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381723" y="3192680"/>
            <a:ext cx="84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Tanguy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08524" y="2266682"/>
            <a:ext cx="824248" cy="82424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807902" y="3192680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/>
                </a:solidFill>
              </a:rPr>
              <a:t>Ianic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479931" y="4891825"/>
            <a:ext cx="824248" cy="824248"/>
          </a:xfrm>
          <a:prstGeom prst="ellipse">
            <a:avLst/>
          </a:prstGeom>
          <a:ln w="38100">
            <a:solidFill>
              <a:srgbClr val="FF66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66CC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505689" y="5885713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66CC"/>
                </a:solidFill>
              </a:rPr>
              <a:t>Elodie</a:t>
            </a:r>
            <a:endParaRPr lang="fr-FR" dirty="0">
              <a:solidFill>
                <a:srgbClr val="FF66CC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9708524" y="4735132"/>
            <a:ext cx="824248" cy="824248"/>
          </a:xfrm>
          <a:prstGeom prst="ellips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66CC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722935" y="5701047"/>
            <a:ext cx="8098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Adrien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834593" y="1933186"/>
            <a:ext cx="28462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Pendant 30 secondes, tapez le plus de fois possible dans votre cercle, vous allez dépenser de </a:t>
            </a:r>
            <a:r>
              <a:rPr lang="fr-FR" b="1" dirty="0" smtClean="0"/>
              <a:t>l’énergie</a:t>
            </a:r>
            <a:r>
              <a:rPr lang="fr-FR" dirty="0" smtClean="0"/>
              <a:t> !!</a:t>
            </a:r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r>
              <a:rPr lang="fr-FR" i="1" dirty="0" smtClean="0"/>
              <a:t>A la fin ça affiche le nombre de fois qu’ils ont tapé.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Le joueur ayant dépensé le plus d’énergie est : …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574583" y="3562012"/>
            <a:ext cx="1666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rgbClr val="FF3300"/>
                </a:solidFill>
              </a:rPr>
              <a:t>30 </a:t>
            </a:r>
            <a:r>
              <a:rPr lang="fr-FR" sz="1400" dirty="0" smtClean="0">
                <a:solidFill>
                  <a:srgbClr val="FF3300"/>
                </a:solidFill>
              </a:rPr>
              <a:t>(chrono)</a:t>
            </a:r>
            <a:endParaRPr lang="fr-FR" sz="1400" dirty="0">
              <a:solidFill>
                <a:srgbClr val="FF33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20096269">
            <a:off x="182385" y="530386"/>
            <a:ext cx="264660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Pas obligé de faire cette slide je pense si elle est compliquée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2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iagonal 3"/>
          <p:cNvSpPr/>
          <p:nvPr/>
        </p:nvSpPr>
        <p:spPr>
          <a:xfrm>
            <a:off x="592428" y="450761"/>
            <a:ext cx="11024316" cy="6027312"/>
          </a:xfrm>
          <a:prstGeom prst="round2Diag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400" dirty="0">
              <a:solidFill>
                <a:schemeClr val="accent1"/>
              </a:solidFill>
              <a:latin typeface="Architects Daughter" pitchFamily="2" charset="0"/>
            </a:endParaRPr>
          </a:p>
        </p:txBody>
      </p:sp>
      <p:sp>
        <p:nvSpPr>
          <p:cNvPr id="2" name="Organigramme : Processus 1"/>
          <p:cNvSpPr/>
          <p:nvPr/>
        </p:nvSpPr>
        <p:spPr>
          <a:xfrm>
            <a:off x="1088265" y="875763"/>
            <a:ext cx="10032642" cy="759853"/>
          </a:xfrm>
          <a:prstGeom prst="flowChartProcess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L’énergie de mon corps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262129" y="2305317"/>
            <a:ext cx="968491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600" dirty="0" smtClean="0"/>
              <a:t>On appelle </a:t>
            </a:r>
            <a:r>
              <a:rPr lang="fr-FR" sz="2600" b="1" dirty="0" smtClean="0">
                <a:solidFill>
                  <a:schemeClr val="accent1"/>
                </a:solidFill>
              </a:rPr>
              <a:t>énergie musculaire </a:t>
            </a:r>
            <a:r>
              <a:rPr lang="fr-FR" sz="2600" dirty="0" smtClean="0"/>
              <a:t>les efforts que réalise mon corps. Quand je fais du sport, que je marche, que je réfléchis … je consomme de l’énergie. Quand je fais beaucoup d’efforts, je suis fatigué et je suis en manque d’énergie. Pour en récupérer il faut manger, boire et se reposer.</a:t>
            </a:r>
          </a:p>
          <a:p>
            <a:pPr algn="just"/>
            <a:endParaRPr lang="fr-FR" sz="2600" dirty="0" smtClean="0"/>
          </a:p>
          <a:p>
            <a:pPr algn="just"/>
            <a:r>
              <a:rPr lang="fr-FR" sz="2400" dirty="0" smtClean="0"/>
              <a:t>Discutez </a:t>
            </a:r>
            <a:r>
              <a:rPr lang="fr-FR" sz="2400" dirty="0"/>
              <a:t>avec la </a:t>
            </a:r>
            <a:r>
              <a:rPr lang="fr-FR" sz="2400" dirty="0" smtClean="0"/>
              <a:t>classe :</a:t>
            </a:r>
            <a:endParaRPr lang="fr-FR" sz="2400" dirty="0"/>
          </a:p>
          <a:p>
            <a:pPr algn="just"/>
            <a:r>
              <a:rPr lang="fr-FR" sz="2400" b="1" dirty="0" smtClean="0">
                <a:solidFill>
                  <a:schemeClr val="accent1"/>
                </a:solidFill>
              </a:rPr>
              <a:t>Quand est-ce que l’on consomme de l’énergie ?</a:t>
            </a:r>
          </a:p>
          <a:p>
            <a:pPr algn="just"/>
            <a:r>
              <a:rPr lang="fr-FR" sz="2400" b="1" dirty="0" smtClean="0">
                <a:solidFill>
                  <a:schemeClr val="accent1"/>
                </a:solidFill>
              </a:rPr>
              <a:t>Quand est-ce que l’on en récupère ?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6963">
            <a:off x="9052977" y="3914307"/>
            <a:ext cx="238158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ndir un rectangle avec un coin diagonal 1"/>
          <p:cNvSpPr/>
          <p:nvPr/>
        </p:nvSpPr>
        <p:spPr>
          <a:xfrm>
            <a:off x="592428" y="450761"/>
            <a:ext cx="11024316" cy="6027312"/>
          </a:xfrm>
          <a:prstGeom prst="round2Diag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400" dirty="0">
              <a:solidFill>
                <a:schemeClr val="accent1"/>
              </a:solidFill>
              <a:latin typeface="Architects Daughter" pitchFamily="2" charset="0"/>
            </a:endParaRPr>
          </a:p>
        </p:txBody>
      </p:sp>
      <p:sp>
        <p:nvSpPr>
          <p:cNvPr id="3" name="Organigramme : Processus 2"/>
          <p:cNvSpPr/>
          <p:nvPr/>
        </p:nvSpPr>
        <p:spPr>
          <a:xfrm>
            <a:off x="1088265" y="875763"/>
            <a:ext cx="10032642" cy="759853"/>
          </a:xfrm>
          <a:prstGeom prst="flowChartProcess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Histoire de l’énergie et inventions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1262129" y="1918950"/>
            <a:ext cx="96849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Au cours du temps, l’homme a inventé des machines qui puisent leur énergie ailleurs dans la nature. Comme le corps humain, elles utilisent l’énergie pour la transformer en une action.</a:t>
            </a:r>
          </a:p>
          <a:p>
            <a:pPr algn="just"/>
            <a:endParaRPr lang="fr-FR" sz="1600" b="1" dirty="0" smtClean="0">
              <a:solidFill>
                <a:schemeClr val="accent1"/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accent1"/>
                </a:solidFill>
              </a:rPr>
              <a:t>Trouve avec ton groupe des inventions de l’homme et l’énergie utilisée</a:t>
            </a:r>
            <a:endParaRPr lang="fr-FR" sz="1600" b="1" dirty="0" smtClean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803042" y="3687512"/>
            <a:ext cx="17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Pour se déplacer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022760" y="3687512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Pour se chauffer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8214393" y="3687512"/>
            <a:ext cx="153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Pour s’éclairer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587461" y="4213900"/>
            <a:ext cx="22022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Case texte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784781" y="4213898"/>
            <a:ext cx="22022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Case texte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880863" y="4213898"/>
            <a:ext cx="22022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Case texte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84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ndir un rectangle avec un coin diagonal 27"/>
          <p:cNvSpPr/>
          <p:nvPr/>
        </p:nvSpPr>
        <p:spPr>
          <a:xfrm>
            <a:off x="592428" y="450761"/>
            <a:ext cx="11024316" cy="6027312"/>
          </a:xfrm>
          <a:prstGeom prst="round2Diag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400" dirty="0">
              <a:solidFill>
                <a:schemeClr val="accent1"/>
              </a:solidFill>
              <a:latin typeface="Architects Daughter" pitchFamily="2" charset="0"/>
            </a:endParaRPr>
          </a:p>
        </p:txBody>
      </p:sp>
      <p:sp>
        <p:nvSpPr>
          <p:cNvPr id="3" name="Organigramme : Processus 2"/>
          <p:cNvSpPr/>
          <p:nvPr/>
        </p:nvSpPr>
        <p:spPr>
          <a:xfrm>
            <a:off x="1088265" y="875763"/>
            <a:ext cx="10032642" cy="759853"/>
          </a:xfrm>
          <a:prstGeom prst="flowChartProcess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Les sources d’énergies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2897747" y="1691286"/>
            <a:ext cx="6413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Relie le nom de chaque source d’énergie à l’image correspondante.</a:t>
            </a:r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Fossile	Nucléaire		Biomasse		Eolien	Musculaire	Solaire	Hydraulique</a:t>
            </a:r>
          </a:p>
          <a:p>
            <a:pPr algn="just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88265" y="3838755"/>
            <a:ext cx="85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</a:t>
            </a:r>
            <a:r>
              <a:rPr lang="fr-FR" dirty="0" smtClean="0"/>
              <a:t>e vent</a:t>
            </a:r>
            <a:endParaRPr lang="fr-FR" dirty="0"/>
          </a:p>
        </p:txBody>
      </p:sp>
      <p:pic>
        <p:nvPicPr>
          <p:cNvPr id="2050" name="Picture 2" descr="Wind Turbi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9" y="2512180"/>
            <a:ext cx="1344218" cy="134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l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41" y="4772405"/>
            <a:ext cx="1320877" cy="13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uclear Power Pla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36" y="4647768"/>
            <a:ext cx="1455313" cy="145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mpfir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867" y="4647768"/>
            <a:ext cx="1320877" cy="13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uscl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50" y="4840952"/>
            <a:ext cx="1262129" cy="126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am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05" y="4703341"/>
            <a:ext cx="1517751" cy="151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asolin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379" y="3193137"/>
            <a:ext cx="598611" cy="5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oil rig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908" y="2369426"/>
            <a:ext cx="1422322" cy="14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arrel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230" y="3340408"/>
            <a:ext cx="429157" cy="42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7704296" y="6036426"/>
            <a:ext cx="103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 soleil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202137" y="6053651"/>
            <a:ext cx="103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l’homme ou les animaux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526055" y="5980251"/>
            <a:ext cx="1033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l’eau, les barrages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122037" y="6035029"/>
            <a:ext cx="103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Les matières radioactives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9742413" y="5980251"/>
            <a:ext cx="103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le bois et les végétaux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9603144" y="3890689"/>
            <a:ext cx="132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le gaz, le charbon et le pétrole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 rot="20096269">
            <a:off x="182385" y="530386"/>
            <a:ext cx="264660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Faire glisser les mots vers les 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13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ndir un rectangle avec un coin diagonal 1"/>
          <p:cNvSpPr/>
          <p:nvPr/>
        </p:nvSpPr>
        <p:spPr>
          <a:xfrm>
            <a:off x="592428" y="450761"/>
            <a:ext cx="11024316" cy="6027312"/>
          </a:xfrm>
          <a:prstGeom prst="round2Diag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400" dirty="0">
              <a:solidFill>
                <a:schemeClr val="accent1"/>
              </a:solidFill>
              <a:latin typeface="Architects Daughter" pitchFamily="2" charset="0"/>
            </a:endParaRPr>
          </a:p>
        </p:txBody>
      </p:sp>
      <p:sp>
        <p:nvSpPr>
          <p:cNvPr id="3" name="Organigramme : Processus 2"/>
          <p:cNvSpPr/>
          <p:nvPr/>
        </p:nvSpPr>
        <p:spPr>
          <a:xfrm>
            <a:off x="1088265" y="875763"/>
            <a:ext cx="10032642" cy="759853"/>
          </a:xfrm>
          <a:prstGeom prst="flowChartProcess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Quiz !</a:t>
            </a:r>
            <a:endParaRPr lang="fr-FR" sz="2800" dirty="0"/>
          </a:p>
        </p:txBody>
      </p:sp>
      <p:pic>
        <p:nvPicPr>
          <p:cNvPr id="4" name="Picture 2" descr="Wind Turbi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179" y="2540657"/>
            <a:ext cx="2278761" cy="22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750929" y="3266900"/>
            <a:ext cx="2562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Energie renouvelable</a:t>
            </a:r>
          </a:p>
          <a:p>
            <a:r>
              <a:rPr lang="fr-FR" dirty="0" smtClean="0"/>
              <a:t>C’est-à-dire </a:t>
            </a:r>
            <a:r>
              <a:rPr lang="fr-FR" dirty="0" smtClean="0"/>
              <a:t>une énergie qui existera toujours car la nature les renouvelle constamment.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05010" y="2788093"/>
            <a:ext cx="2883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Energie </a:t>
            </a:r>
            <a:r>
              <a:rPr lang="fr-FR" b="1" dirty="0" smtClean="0">
                <a:solidFill>
                  <a:schemeClr val="accent1"/>
                </a:solidFill>
              </a:rPr>
              <a:t>non renouvelable</a:t>
            </a:r>
            <a:endParaRPr lang="fr-FR" b="1" dirty="0" smtClean="0">
              <a:solidFill>
                <a:schemeClr val="accent1"/>
              </a:solidFill>
            </a:endParaRPr>
          </a:p>
          <a:p>
            <a:pPr algn="just"/>
            <a:r>
              <a:rPr lang="fr-FR" dirty="0" smtClean="0"/>
              <a:t>C’est-à-dire qu’il </a:t>
            </a:r>
            <a:r>
              <a:rPr lang="fr-FR" dirty="0" smtClean="0"/>
              <a:t>y en a une quantité limitée sur terre, et qu’une fois atteinte, cette source d’énergie sera épuisée et ne pourra plus être utilisée.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88121" y="5460622"/>
            <a:ext cx="7032929" cy="742121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Bonne réponse ! </a:t>
            </a:r>
            <a:r>
              <a:rPr lang="fr-FR" dirty="0" smtClean="0"/>
              <a:t>Le vent est une source inépuisable.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781529" y="1771552"/>
            <a:ext cx="464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Choisis si l’énergie est renouvelable ou limitée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683632" y="4819418"/>
            <a:ext cx="251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Energie éolienne, le vent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622373" y="3174757"/>
            <a:ext cx="2691983" cy="158985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7748680" y="2642258"/>
            <a:ext cx="3122464" cy="2313096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rot="20096269">
            <a:off x="182385" y="530386"/>
            <a:ext cx="264660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 questions avec les 7 images précédentes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74020" y="2418832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Question 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7155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ndir un rectangle avec un coin diagonal 11"/>
          <p:cNvSpPr/>
          <p:nvPr/>
        </p:nvSpPr>
        <p:spPr>
          <a:xfrm>
            <a:off x="592428" y="450761"/>
            <a:ext cx="11024316" cy="6027312"/>
          </a:xfrm>
          <a:prstGeom prst="round2Diag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400" dirty="0">
              <a:solidFill>
                <a:schemeClr val="accent1"/>
              </a:solidFill>
              <a:latin typeface="Architects Daughter" pitchFamily="2" charset="0"/>
            </a:endParaRPr>
          </a:p>
        </p:txBody>
      </p:sp>
      <p:sp>
        <p:nvSpPr>
          <p:cNvPr id="3" name="Organigramme : Processus 2"/>
          <p:cNvSpPr/>
          <p:nvPr/>
        </p:nvSpPr>
        <p:spPr>
          <a:xfrm>
            <a:off x="1088265" y="875763"/>
            <a:ext cx="10032642" cy="759853"/>
          </a:xfrm>
          <a:prstGeom prst="flowChartProcess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Ce qu’il faut retenir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1262129" y="2305317"/>
            <a:ext cx="96849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600" dirty="0" smtClean="0"/>
              <a:t>Aujourd’hui nous avons découvert ………………….. Elle peut être produite de plusieurs manières, par exemple : ………………….., ………………….., ………………….. … Mon ………………….. est aussi une source d’énergie musculaire. Toutes ces énergies sont ………………….. ou ………………….., c’est pourquoi la prochaine leçon sera consacrée à comment conserver l’énergie !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978794" y="5297826"/>
            <a:ext cx="1088265" cy="52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</a:t>
            </a:r>
            <a:r>
              <a:rPr lang="fr-FR" dirty="0" smtClean="0"/>
              <a:t>’énergie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398689" y="5297826"/>
            <a:ext cx="1088265" cy="52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soleil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818584" y="5297826"/>
            <a:ext cx="1088265" cy="52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vent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238479" y="5297826"/>
            <a:ext cx="1265352" cy="52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les ressources fossiles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835461" y="5297826"/>
            <a:ext cx="1088265" cy="52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corps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8255356" y="5297826"/>
            <a:ext cx="1571224" cy="52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renouvelables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0158210" y="5297826"/>
            <a:ext cx="1088265" cy="52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limitées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106143" y="1635616"/>
            <a:ext cx="421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Place correctement les mots dans le texte.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0096269">
            <a:off x="182385" y="530386"/>
            <a:ext cx="264660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Glisser les mots dans les trous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87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447</Words>
  <Application>Microsoft Office PowerPoint</Application>
  <PresentationFormat>Grand écran</PresentationFormat>
  <Paragraphs>83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Architects Daughter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Oriane Blot</dc:creator>
  <cp:lastModifiedBy>Oriane Blot</cp:lastModifiedBy>
  <cp:revision>15</cp:revision>
  <dcterms:created xsi:type="dcterms:W3CDTF">2015-03-21T14:51:49Z</dcterms:created>
  <dcterms:modified xsi:type="dcterms:W3CDTF">2015-03-22T15:44:58Z</dcterms:modified>
</cp:coreProperties>
</file>