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63DA7-BADF-4F64-9FED-6E8C9E19FEA2}">
          <p14:sldIdLst>
            <p14:sldId id="256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4880" autoAdjust="0"/>
  </p:normalViewPr>
  <p:slideViewPr>
    <p:cSldViewPr snapToGrid="0" showGuides="1">
      <p:cViewPr varScale="1">
        <p:scale>
          <a:sx n="43" d="100"/>
          <a:sy n="43" d="100"/>
        </p:scale>
        <p:origin x="174" y="4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D1C0-95AE-4AEA-A6A3-625CD9E1F410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5E81-482E-4DE1-9CB4-A3B110D62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"Idade"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ano_actual</a:t>
            </a:r>
            <a:r>
              <a:rPr lang="pt-BR" dirty="0" smtClean="0"/>
              <a:t>, </a:t>
            </a:r>
            <a:r>
              <a:rPr lang="pt-BR" dirty="0" err="1" smtClean="0"/>
              <a:t>ano_nascimento</a:t>
            </a:r>
            <a:r>
              <a:rPr lang="pt-BR" dirty="0" smtClean="0"/>
              <a:t>, idade: inteiro</a:t>
            </a:r>
          </a:p>
          <a:p>
            <a:r>
              <a:rPr lang="pt-BR" dirty="0" smtClean="0"/>
              <a:t>   nome: </a:t>
            </a:r>
            <a:r>
              <a:rPr lang="pt-BR" dirty="0" err="1" smtClean="0"/>
              <a:t>caracter</a:t>
            </a:r>
            <a:endParaRPr lang="pt-BR" dirty="0" smtClean="0"/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ano_actual</a:t>
            </a:r>
            <a:r>
              <a:rPr lang="pt-BR" dirty="0" smtClean="0"/>
              <a:t> &lt;- 2019</a:t>
            </a:r>
          </a:p>
          <a:p>
            <a:r>
              <a:rPr lang="pt-BR" dirty="0" smtClean="0"/>
              <a:t>      escreva ("Insira o seu nome:              ")</a:t>
            </a:r>
          </a:p>
          <a:p>
            <a:r>
              <a:rPr lang="pt-BR" dirty="0" smtClean="0"/>
              <a:t>      leia (nome)</a:t>
            </a:r>
          </a:p>
          <a:p>
            <a:r>
              <a:rPr lang="pt-BR" dirty="0" smtClean="0"/>
              <a:t>      escreva ("Insira o seu ano de nascimento: ")</a:t>
            </a:r>
          </a:p>
          <a:p>
            <a:r>
              <a:rPr lang="pt-BR" dirty="0" smtClean="0"/>
              <a:t>      leia (</a:t>
            </a:r>
            <a:r>
              <a:rPr lang="pt-BR" dirty="0" err="1" smtClean="0"/>
              <a:t>ano_nascimento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idade &lt;- (</a:t>
            </a:r>
            <a:r>
              <a:rPr lang="pt-BR" dirty="0" err="1" smtClean="0"/>
              <a:t>ano_actual</a:t>
            </a:r>
            <a:r>
              <a:rPr lang="pt-BR" dirty="0" smtClean="0"/>
              <a:t> - </a:t>
            </a:r>
            <a:r>
              <a:rPr lang="pt-BR" dirty="0" err="1" smtClean="0"/>
              <a:t>ano_nascimento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escreva (nome, " tem </a:t>
            </a:r>
            <a:r>
              <a:rPr lang="pt-BR" dirty="0" err="1" smtClean="0"/>
              <a:t>actualmente</a:t>
            </a:r>
            <a:r>
              <a:rPr lang="pt-BR" dirty="0" smtClean="0"/>
              <a:t>", idade, " anos de idade")</a:t>
            </a:r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"</a:t>
            </a:r>
            <a:r>
              <a:rPr lang="en-US" dirty="0" err="1" smtClean="0"/>
              <a:t>Cambio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usd</a:t>
            </a:r>
            <a:r>
              <a:rPr lang="en-US" dirty="0" smtClean="0"/>
              <a:t>, kwanza, </a:t>
            </a:r>
            <a:r>
              <a:rPr lang="en-US" dirty="0" err="1" smtClean="0"/>
              <a:t>cambio</a:t>
            </a:r>
            <a:r>
              <a:rPr lang="en-US" dirty="0" smtClean="0"/>
              <a:t>: real</a:t>
            </a:r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escreva</a:t>
            </a:r>
            <a:r>
              <a:rPr lang="en-US" dirty="0" smtClean="0"/>
              <a:t> ("</a:t>
            </a:r>
            <a:r>
              <a:rPr lang="en-US" dirty="0" err="1" smtClean="0"/>
              <a:t>Insira</a:t>
            </a:r>
            <a:r>
              <a:rPr lang="en-US" dirty="0" smtClean="0"/>
              <a:t> o valor em USD:   ")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leia</a:t>
            </a:r>
            <a:r>
              <a:rPr lang="en-US" dirty="0" smtClean="0"/>
              <a:t> (</a:t>
            </a:r>
            <a:r>
              <a:rPr lang="en-US" dirty="0" err="1" smtClean="0"/>
              <a:t>usd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escreva</a:t>
            </a:r>
            <a:r>
              <a:rPr lang="en-US" dirty="0" smtClean="0"/>
              <a:t> ("</a:t>
            </a:r>
            <a:r>
              <a:rPr lang="en-US" dirty="0" err="1" smtClean="0"/>
              <a:t>Insira</a:t>
            </a:r>
            <a:r>
              <a:rPr lang="en-US" dirty="0" smtClean="0"/>
              <a:t> a taxa de </a:t>
            </a:r>
            <a:r>
              <a:rPr lang="en-US" dirty="0" err="1" smtClean="0"/>
              <a:t>cambio</a:t>
            </a:r>
            <a:r>
              <a:rPr lang="en-US" dirty="0" smtClean="0"/>
              <a:t>: ")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leia</a:t>
            </a:r>
            <a:r>
              <a:rPr lang="en-US" dirty="0" smtClean="0"/>
              <a:t> (</a:t>
            </a:r>
            <a:r>
              <a:rPr lang="en-US" dirty="0" err="1" smtClean="0"/>
              <a:t>cambio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kwanza &lt;- (</a:t>
            </a:r>
            <a:r>
              <a:rPr lang="en-US" dirty="0" err="1" smtClean="0"/>
              <a:t>usd</a:t>
            </a:r>
            <a:r>
              <a:rPr lang="en-US" dirty="0" smtClean="0"/>
              <a:t> * </a:t>
            </a:r>
            <a:r>
              <a:rPr lang="en-US" dirty="0" err="1" smtClean="0"/>
              <a:t>cambio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escreva</a:t>
            </a:r>
            <a:r>
              <a:rPr lang="en-US" dirty="0" smtClean="0"/>
              <a:t> ("USD", </a:t>
            </a:r>
            <a:r>
              <a:rPr lang="en-US" dirty="0" err="1" smtClean="0"/>
              <a:t>usd</a:t>
            </a:r>
            <a:r>
              <a:rPr lang="en-US" dirty="0" smtClean="0"/>
              <a:t>, " = AOA", kwanza)</a:t>
            </a:r>
          </a:p>
          <a:p>
            <a:r>
              <a:rPr lang="en-US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"Temperatura"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C, F: real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escreva ("Insira a temperatura em grau Celsius:   ")</a:t>
            </a:r>
          </a:p>
          <a:p>
            <a:r>
              <a:rPr lang="pt-BR" dirty="0" smtClean="0"/>
              <a:t>      leia (C)</a:t>
            </a:r>
          </a:p>
          <a:p>
            <a:r>
              <a:rPr lang="pt-BR" dirty="0" smtClean="0"/>
              <a:t>      F &lt;- (C * 1.8) + 32</a:t>
            </a:r>
          </a:p>
          <a:p>
            <a:r>
              <a:rPr lang="pt-BR" dirty="0" smtClean="0"/>
              <a:t>      escreva (C, "C =", F, "F")</a:t>
            </a:r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"Temperatura"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C, F: real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escreva ("Insira a temperatura em grau Fahrenheit:   ")</a:t>
            </a:r>
          </a:p>
          <a:p>
            <a:r>
              <a:rPr lang="pt-BR" dirty="0" smtClean="0"/>
              <a:t>      leia (F)</a:t>
            </a:r>
          </a:p>
          <a:p>
            <a:r>
              <a:rPr lang="pt-BR" dirty="0" smtClean="0"/>
              <a:t>      C &lt;- (F - 32) * (5/9))</a:t>
            </a:r>
          </a:p>
          <a:p>
            <a:r>
              <a:rPr lang="pt-BR" dirty="0" smtClean="0"/>
              <a:t>      escreva (F, "F =", C, "C")</a:t>
            </a:r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algoritmo "IPU"</a:t>
            </a:r>
          </a:p>
          <a:p>
            <a:r>
              <a:rPr lang="pt-BR" dirty="0" smtClean="0"/>
              <a:t>var</a:t>
            </a:r>
          </a:p>
          <a:p>
            <a:r>
              <a:rPr lang="pt-BR" dirty="0" smtClean="0"/>
              <a:t>   renda, </a:t>
            </a:r>
            <a:r>
              <a:rPr lang="pt-BR" dirty="0" err="1" smtClean="0"/>
              <a:t>ipu_t</a:t>
            </a:r>
            <a:r>
              <a:rPr lang="pt-BR" dirty="0" smtClean="0"/>
              <a:t>, </a:t>
            </a:r>
            <a:r>
              <a:rPr lang="pt-BR" dirty="0" err="1" smtClean="0"/>
              <a:t>ipu_a</a:t>
            </a:r>
            <a:r>
              <a:rPr lang="pt-BR" dirty="0" smtClean="0"/>
              <a:t>: real</a:t>
            </a:r>
          </a:p>
          <a:p>
            <a:r>
              <a:rPr lang="pt-BR" dirty="0" smtClean="0"/>
              <a:t>inicio</a:t>
            </a:r>
          </a:p>
          <a:p>
            <a:r>
              <a:rPr lang="pt-BR" dirty="0" smtClean="0"/>
              <a:t>      escreva ("Insira o valor de Renda Mensal: AOA ")</a:t>
            </a:r>
          </a:p>
          <a:p>
            <a:r>
              <a:rPr lang="pt-BR" dirty="0" smtClean="0"/>
              <a:t>      leia (renda)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ipu_a</a:t>
            </a:r>
            <a:r>
              <a:rPr lang="pt-BR" dirty="0" smtClean="0"/>
              <a:t> &lt;- ((renda * 15) / 100) * 12</a:t>
            </a:r>
          </a:p>
          <a:p>
            <a:r>
              <a:rPr lang="pt-BR" dirty="0" smtClean="0"/>
              <a:t>      escreva ("O seu IPU Anual e de AOA", </a:t>
            </a:r>
            <a:r>
              <a:rPr lang="pt-BR" dirty="0" err="1" smtClean="0"/>
              <a:t>ipu_a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"</a:t>
            </a:r>
            <a:r>
              <a:rPr lang="en-US" dirty="0" err="1" smtClean="0"/>
              <a:t>SalarioMulta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salario</a:t>
            </a:r>
            <a:r>
              <a:rPr lang="en-US" dirty="0" smtClean="0"/>
              <a:t>, divid1, divid2, </a:t>
            </a:r>
            <a:r>
              <a:rPr lang="en-US" dirty="0" err="1" smtClean="0"/>
              <a:t>multa</a:t>
            </a:r>
            <a:r>
              <a:rPr lang="en-US" dirty="0" smtClean="0"/>
              <a:t>, </a:t>
            </a:r>
            <a:r>
              <a:rPr lang="en-US" dirty="0" err="1" smtClean="0"/>
              <a:t>salario_resto</a:t>
            </a:r>
            <a:r>
              <a:rPr lang="en-US" dirty="0" smtClean="0"/>
              <a:t>: real</a:t>
            </a:r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salario</a:t>
            </a:r>
            <a:r>
              <a:rPr lang="en-US" dirty="0" smtClean="0"/>
              <a:t> &lt;- 120000</a:t>
            </a:r>
          </a:p>
          <a:p>
            <a:r>
              <a:rPr lang="en-US" dirty="0" smtClean="0"/>
              <a:t>      divid1 &lt;- 2000</a:t>
            </a:r>
          </a:p>
          <a:p>
            <a:r>
              <a:rPr lang="en-US" dirty="0" smtClean="0"/>
              <a:t>      divid2 &lt;- 1200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multa</a:t>
            </a:r>
            <a:r>
              <a:rPr lang="en-US" dirty="0" smtClean="0"/>
              <a:t> &lt;- 0.02</a:t>
            </a:r>
          </a:p>
          <a:p>
            <a:r>
              <a:rPr lang="en-US" dirty="0" smtClean="0"/>
              <a:t>      divid1 &lt;- divid1 + (divid1 * </a:t>
            </a:r>
            <a:r>
              <a:rPr lang="en-US" dirty="0" err="1" smtClean="0"/>
              <a:t>multa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divid2 &lt;- divid2 + (divid2 * </a:t>
            </a:r>
            <a:r>
              <a:rPr lang="en-US" dirty="0" err="1" smtClean="0"/>
              <a:t>multa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salario_resto</a:t>
            </a:r>
            <a:r>
              <a:rPr lang="en-US" dirty="0" smtClean="0"/>
              <a:t> &lt;- </a:t>
            </a:r>
            <a:r>
              <a:rPr lang="en-US" dirty="0" err="1" smtClean="0"/>
              <a:t>salario</a:t>
            </a:r>
            <a:r>
              <a:rPr lang="en-US" dirty="0" smtClean="0"/>
              <a:t> - divid1 - divid2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escreva</a:t>
            </a:r>
            <a:r>
              <a:rPr lang="en-US" dirty="0" smtClean="0"/>
              <a:t> ("AOA", </a:t>
            </a:r>
            <a:r>
              <a:rPr lang="en-US" dirty="0" err="1" smtClean="0"/>
              <a:t>salario_resto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fimalgoritmo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75E81-482E-4DE1-9CB4-A3B110D628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37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8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2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exercicios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com o </a:t>
            </a:r>
            <a:r>
              <a:rPr lang="en-US" dirty="0" err="1" smtClean="0"/>
              <a:t>nome</a:t>
            </a:r>
            <a:r>
              <a:rPr lang="en-US" dirty="0" smtClean="0"/>
              <a:t> de ‘</a:t>
            </a:r>
            <a:r>
              <a:rPr lang="en-US" dirty="0" err="1" smtClean="0"/>
              <a:t>Idade</a:t>
            </a:r>
            <a:r>
              <a:rPr lang="en-US" dirty="0" smtClean="0"/>
              <a:t>’, que requisite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r>
              <a:rPr lang="en-US" dirty="0" smtClean="0"/>
              <a:t> de </a:t>
            </a:r>
            <a:r>
              <a:rPr lang="en-US" dirty="0" err="1" smtClean="0"/>
              <a:t>nascimento</a:t>
            </a:r>
            <a:r>
              <a:rPr lang="en-US" dirty="0" smtClean="0"/>
              <a:t>. Com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, </a:t>
            </a:r>
            <a:r>
              <a:rPr lang="en-US" dirty="0" err="1" smtClean="0"/>
              <a:t>apos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semelhante</a:t>
            </a:r>
            <a:r>
              <a:rPr lang="en-US" dirty="0" smtClean="0"/>
              <a:t> a do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‘Rui Marra tem </a:t>
            </a:r>
            <a:r>
              <a:rPr lang="en-US" dirty="0" err="1" smtClean="0"/>
              <a:t>actualmente</a:t>
            </a:r>
            <a:r>
              <a:rPr lang="en-US" dirty="0" smtClean="0"/>
              <a:t> 32 </a:t>
            </a:r>
            <a:r>
              <a:rPr lang="en-US" dirty="0" err="1" smtClean="0"/>
              <a:t>anos</a:t>
            </a:r>
            <a:r>
              <a:rPr lang="en-US" dirty="0" smtClean="0"/>
              <a:t> de </a:t>
            </a:r>
            <a:r>
              <a:rPr lang="en-US" dirty="0" err="1" smtClean="0"/>
              <a:t>idade</a:t>
            </a:r>
            <a:r>
              <a:rPr lang="en-US" dirty="0" smtClean="0"/>
              <a:t>.’.</a:t>
            </a:r>
          </a:p>
        </p:txBody>
      </p:sp>
    </p:spTree>
    <p:extLst>
      <p:ext uri="{BB962C8B-B14F-4D97-AF65-F5344CB8AC3E}">
        <p14:creationId xmlns:p14="http://schemas.microsoft.com/office/powerpoint/2010/main" val="188935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conversão</a:t>
            </a:r>
            <a:r>
              <a:rPr lang="en-US" dirty="0" smtClean="0"/>
              <a:t> </a:t>
            </a:r>
            <a:r>
              <a:rPr lang="en-US" dirty="0" err="1" smtClean="0"/>
              <a:t>monetaria</a:t>
            </a:r>
            <a:r>
              <a:rPr lang="en-US" dirty="0" smtClean="0"/>
              <a:t> de </a:t>
            </a:r>
            <a:r>
              <a:rPr lang="en-US" dirty="0" err="1" smtClean="0"/>
              <a:t>dolares</a:t>
            </a:r>
            <a:r>
              <a:rPr lang="en-US" dirty="0" smtClean="0"/>
              <a:t> </a:t>
            </a:r>
            <a:r>
              <a:rPr lang="en-US" dirty="0" err="1" smtClean="0"/>
              <a:t>americanos</a:t>
            </a:r>
            <a:r>
              <a:rPr lang="en-US" dirty="0" smtClean="0"/>
              <a:t> para kwanza, </a:t>
            </a:r>
            <a:r>
              <a:rPr lang="en-US" dirty="0" err="1" smtClean="0"/>
              <a:t>perguntando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valor em </a:t>
            </a:r>
            <a:r>
              <a:rPr lang="en-US" dirty="0" err="1" smtClean="0"/>
              <a:t>dolares</a:t>
            </a:r>
            <a:r>
              <a:rPr lang="en-US" dirty="0" smtClean="0"/>
              <a:t> e pela taxa de </a:t>
            </a:r>
            <a:r>
              <a:rPr lang="en-US" dirty="0" err="1" smtClean="0"/>
              <a:t>cambio</a:t>
            </a:r>
            <a:r>
              <a:rPr lang="en-US" dirty="0" smtClean="0"/>
              <a:t>. Como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seguindo</a:t>
            </a:r>
            <a:r>
              <a:rPr lang="en-US" dirty="0" smtClean="0"/>
              <a:t> o </a:t>
            </a:r>
            <a:r>
              <a:rPr lang="en-US" dirty="0" err="1" smtClean="0"/>
              <a:t>exemplo</a:t>
            </a:r>
            <a:r>
              <a:rPr lang="en-US" dirty="0" smtClean="0"/>
              <a:t>: USD 100.00 = AOA 31.314.27.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4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fazer</a:t>
            </a:r>
            <a:r>
              <a:rPr lang="en-US" dirty="0" smtClean="0"/>
              <a:t> a convers</a:t>
            </a:r>
            <a:r>
              <a:rPr lang="pt-BR" dirty="0" err="1" smtClean="0"/>
              <a:t>ão</a:t>
            </a:r>
            <a:r>
              <a:rPr lang="pt-BR" dirty="0"/>
              <a:t> </a:t>
            </a:r>
            <a:r>
              <a:rPr lang="pt-BR" dirty="0" smtClean="0"/>
              <a:t>de valores de temperatura de </a:t>
            </a:r>
            <a:r>
              <a:rPr lang="pt-BR" dirty="0" err="1" smtClean="0"/>
              <a:t>celsius</a:t>
            </a:r>
            <a:r>
              <a:rPr lang="pt-BR" dirty="0"/>
              <a:t> para </a:t>
            </a:r>
            <a:r>
              <a:rPr lang="pt-BR" dirty="0" smtClean="0"/>
              <a:t>fahrenheit.</a:t>
            </a:r>
          </a:p>
          <a:p>
            <a:pPr marL="457200" lvl="1" indent="0">
              <a:buNone/>
            </a:pPr>
            <a:r>
              <a:rPr lang="pt-BR" dirty="0" err="1" smtClean="0"/>
              <a:t>Obs</a:t>
            </a:r>
            <a:r>
              <a:rPr lang="pt-BR" dirty="0" smtClean="0"/>
              <a:t>: Tenha em conta que a formula é: Fahrenheit = (Celsius*1.8) + 32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3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 smtClean="0"/>
              <a:t>Modifique</a:t>
            </a:r>
            <a:r>
              <a:rPr lang="en-US" dirty="0" smtClean="0"/>
              <a:t> o </a:t>
            </a:r>
            <a:r>
              <a:rPr lang="en-US" dirty="0" err="1" smtClean="0"/>
              <a:t>algoritmo</a:t>
            </a:r>
            <a:r>
              <a:rPr lang="en-US" dirty="0" smtClean="0"/>
              <a:t> anterior para que </a:t>
            </a:r>
            <a:r>
              <a:rPr lang="en-US" dirty="0" err="1" smtClean="0"/>
              <a:t>inverta</a:t>
            </a:r>
            <a:r>
              <a:rPr lang="en-US" dirty="0" smtClean="0"/>
              <a:t> a convers</a:t>
            </a:r>
            <a:r>
              <a:rPr lang="pt-BR" dirty="0" err="1" smtClean="0"/>
              <a:t>ão</a:t>
            </a:r>
            <a:r>
              <a:rPr lang="pt-BR" dirty="0" smtClean="0"/>
              <a:t>, desta vez de fahrenheit para </a:t>
            </a:r>
            <a:r>
              <a:rPr lang="pt-BR" dirty="0" err="1" smtClean="0"/>
              <a:t>celsius</a:t>
            </a:r>
            <a:r>
              <a:rPr lang="pt-BR" dirty="0" smtClean="0"/>
              <a:t>.</a:t>
            </a:r>
          </a:p>
          <a:p>
            <a:pPr marL="457200" lvl="1" indent="0">
              <a:buNone/>
            </a:pPr>
            <a:r>
              <a:rPr lang="pt-BR" dirty="0" err="1" smtClean="0"/>
              <a:t>Obs</a:t>
            </a:r>
            <a:r>
              <a:rPr lang="pt-BR" dirty="0" smtClean="0"/>
              <a:t>: Tenha em conta que a formula é: Celsius = (Fahrenheit – 32)*(5/9)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6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err="1" smtClean="0"/>
              <a:t>Desenvolva</a:t>
            </a:r>
            <a:r>
              <a:rPr lang="en-US" dirty="0" smtClean="0"/>
              <a:t> um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achar</a:t>
            </a:r>
            <a:r>
              <a:rPr lang="en-US" dirty="0" smtClean="0"/>
              <a:t> o valor a se </a:t>
            </a:r>
            <a:r>
              <a:rPr lang="en-US" dirty="0" err="1" smtClean="0"/>
              <a:t>pagar</a:t>
            </a:r>
            <a:r>
              <a:rPr lang="en-US" dirty="0" smtClean="0"/>
              <a:t> de </a:t>
            </a:r>
            <a:r>
              <a:rPr lang="en-US" dirty="0" err="1" smtClean="0"/>
              <a:t>Imposto</a:t>
            </a:r>
            <a:r>
              <a:rPr lang="en-US" dirty="0" smtClean="0"/>
              <a:t> </a:t>
            </a:r>
            <a:r>
              <a:rPr lang="en-US" dirty="0" err="1" smtClean="0"/>
              <a:t>Predial</a:t>
            </a:r>
            <a:r>
              <a:rPr lang="en-US" dirty="0" smtClean="0"/>
              <a:t> </a:t>
            </a:r>
            <a:r>
              <a:rPr lang="en-US" dirty="0" err="1" smtClean="0"/>
              <a:t>Urbano</a:t>
            </a:r>
            <a:r>
              <a:rPr lang="en-US" dirty="0" smtClean="0"/>
              <a:t> </a:t>
            </a:r>
            <a:r>
              <a:rPr lang="en-US" dirty="0" err="1" smtClean="0"/>
              <a:t>anual</a:t>
            </a:r>
            <a:r>
              <a:rPr lang="en-US" dirty="0" smtClean="0"/>
              <a:t>, de </a:t>
            </a:r>
            <a:r>
              <a:rPr lang="en-US" dirty="0" err="1" smtClean="0"/>
              <a:t>uma</a:t>
            </a:r>
            <a:r>
              <a:rPr lang="en-US" dirty="0" smtClean="0"/>
              <a:t> casa em </a:t>
            </a:r>
            <a:r>
              <a:rPr lang="en-US" dirty="0" err="1" smtClean="0"/>
              <a:t>renda</a:t>
            </a:r>
            <a:r>
              <a:rPr lang="en-US" dirty="0" smtClean="0"/>
              <a:t>. O valor do </a:t>
            </a:r>
            <a:r>
              <a:rPr lang="en-US" dirty="0" err="1" smtClean="0"/>
              <a:t>imposto</a:t>
            </a:r>
            <a:r>
              <a:rPr lang="en-US" dirty="0" smtClean="0"/>
              <a:t> </a:t>
            </a:r>
            <a:r>
              <a:rPr lang="pt-BR" dirty="0" smtClean="0"/>
              <a:t>é taxado mensalmente a 15% do valor da renda. Após a execução deverá ser mostrado o valor total do imposto ao fim de um ano.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37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pt-BR" dirty="0" err="1" smtClean="0"/>
              <a:t>Lweji</a:t>
            </a:r>
            <a:r>
              <a:rPr lang="pt-BR" dirty="0" smtClean="0"/>
              <a:t> </a:t>
            </a:r>
            <a:r>
              <a:rPr lang="pt-BR" dirty="0"/>
              <a:t>recebeu seu salário de </a:t>
            </a:r>
            <a:r>
              <a:rPr lang="pt-BR" dirty="0" smtClean="0"/>
              <a:t>AOA 120.000,00 </a:t>
            </a:r>
            <a:r>
              <a:rPr lang="pt-BR" dirty="0"/>
              <a:t>e precisa pagar duas </a:t>
            </a:r>
            <a:r>
              <a:rPr lang="pt-BR" dirty="0" smtClean="0"/>
              <a:t>dividas (Divida 1= AOA 2.000,00 e Divida 2 = AOA1.200,00</a:t>
            </a:r>
            <a:r>
              <a:rPr lang="pt-BR" dirty="0"/>
              <a:t>) que estão atrasadas. Como as contas estão atrasadas, </a:t>
            </a:r>
            <a:r>
              <a:rPr lang="pt-BR" dirty="0" err="1" smtClean="0"/>
              <a:t>Lweji</a:t>
            </a:r>
            <a:r>
              <a:rPr lang="pt-BR" dirty="0" smtClean="0"/>
              <a:t> </a:t>
            </a:r>
            <a:r>
              <a:rPr lang="pt-BR" dirty="0"/>
              <a:t>terá de pagar multa </a:t>
            </a:r>
            <a:r>
              <a:rPr lang="pt-BR" dirty="0" smtClean="0"/>
              <a:t>de 2</a:t>
            </a:r>
            <a:r>
              <a:rPr lang="pt-BR" dirty="0"/>
              <a:t>% sobre cada conta. Faça um algoritmo que calcule e mostre quanto restará do salário </a:t>
            </a:r>
            <a:r>
              <a:rPr lang="pt-BR" dirty="0" smtClean="0"/>
              <a:t>de </a:t>
            </a:r>
            <a:r>
              <a:rPr lang="pt-BR" dirty="0" err="1" smtClean="0"/>
              <a:t>Lweji</a:t>
            </a:r>
            <a:r>
              <a:rPr lang="pt-BR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5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anquet Menu Colors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753</TotalTime>
  <Words>666</Words>
  <Application>Microsoft Office PowerPoint</Application>
  <PresentationFormat>Widescreen</PresentationFormat>
  <Paragraphs>81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exercicios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ISP Jean Piaget Benguela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algoritmo</dc:title>
  <dc:creator>Rui Sergio Cid Marra</dc:creator>
  <cp:lastModifiedBy>Rui Sergio Cid Marra</cp:lastModifiedBy>
  <cp:revision>68</cp:revision>
  <dcterms:created xsi:type="dcterms:W3CDTF">2019-02-05T06:46:05Z</dcterms:created>
  <dcterms:modified xsi:type="dcterms:W3CDTF">2019-02-15T07:03:55Z</dcterms:modified>
</cp:coreProperties>
</file>