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63DA7-BADF-4F64-9FED-6E8C9E19FEA2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4880" autoAdjust="0"/>
  </p:normalViewPr>
  <p:slideViewPr>
    <p:cSldViewPr snapToGrid="0" showGuides="1">
      <p:cViewPr varScale="1">
        <p:scale>
          <a:sx n="43" d="100"/>
          <a:sy n="43" d="100"/>
        </p:scale>
        <p:origin x="174" y="4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FD1C0-95AE-4AEA-A6A3-625CD9E1F41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75E81-482E-4DE1-9CB4-A3B110D6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 "Idade"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ano_actual</a:t>
            </a:r>
            <a:r>
              <a:rPr lang="pt-BR" dirty="0" smtClean="0"/>
              <a:t>, </a:t>
            </a:r>
            <a:r>
              <a:rPr lang="pt-BR" dirty="0" err="1" smtClean="0"/>
              <a:t>ano_nascimento</a:t>
            </a:r>
            <a:r>
              <a:rPr lang="pt-BR" dirty="0" smtClean="0"/>
              <a:t>, idade: inteiro</a:t>
            </a:r>
          </a:p>
          <a:p>
            <a:r>
              <a:rPr lang="pt-BR" dirty="0" smtClean="0"/>
              <a:t>   nome: </a:t>
            </a:r>
            <a:r>
              <a:rPr lang="pt-BR" dirty="0" err="1" smtClean="0"/>
              <a:t>caracter</a:t>
            </a:r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ano_actual</a:t>
            </a:r>
            <a:r>
              <a:rPr lang="pt-BR" dirty="0" smtClean="0"/>
              <a:t> &lt;- 2019</a:t>
            </a:r>
          </a:p>
          <a:p>
            <a:r>
              <a:rPr lang="pt-BR" dirty="0" smtClean="0"/>
              <a:t>      escreva ("Insira o seu nome:              ")</a:t>
            </a:r>
          </a:p>
          <a:p>
            <a:r>
              <a:rPr lang="pt-BR" dirty="0" smtClean="0"/>
              <a:t>      leia (nome)</a:t>
            </a:r>
          </a:p>
          <a:p>
            <a:r>
              <a:rPr lang="pt-BR" dirty="0" smtClean="0"/>
              <a:t>      escreva ("Insira o seu ano de nascimento: ")</a:t>
            </a:r>
          </a:p>
          <a:p>
            <a:r>
              <a:rPr lang="pt-BR" dirty="0" smtClean="0"/>
              <a:t>      leia (</a:t>
            </a:r>
            <a:r>
              <a:rPr lang="pt-BR" dirty="0" err="1" smtClean="0"/>
              <a:t>ano_nascimento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idade &lt;- (</a:t>
            </a:r>
            <a:r>
              <a:rPr lang="pt-BR" dirty="0" err="1" smtClean="0"/>
              <a:t>ano_actual</a:t>
            </a:r>
            <a:r>
              <a:rPr lang="pt-BR" dirty="0" smtClean="0"/>
              <a:t> - </a:t>
            </a:r>
            <a:r>
              <a:rPr lang="pt-BR" dirty="0" err="1" smtClean="0"/>
              <a:t>ano_nascimento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escreva (nome, " tem </a:t>
            </a:r>
            <a:r>
              <a:rPr lang="pt-BR" dirty="0" err="1" smtClean="0"/>
              <a:t>actualmente</a:t>
            </a:r>
            <a:r>
              <a:rPr lang="pt-BR" dirty="0" smtClean="0"/>
              <a:t>", idade, " anos de idade. ")</a:t>
            </a:r>
          </a:p>
          <a:p>
            <a:r>
              <a:rPr lang="pt-BR" dirty="0" smtClean="0"/>
              <a:t>      se (idade &gt;= 18) </a:t>
            </a:r>
            <a:r>
              <a:rPr lang="pt-BR" dirty="0" err="1" smtClean="0"/>
              <a:t>entao</a:t>
            </a:r>
            <a:endParaRPr lang="pt-BR" dirty="0" smtClean="0"/>
          </a:p>
          <a:p>
            <a:r>
              <a:rPr lang="pt-BR" dirty="0" smtClean="0"/>
              <a:t>         escreva ("</a:t>
            </a:r>
            <a:r>
              <a:rPr lang="pt-BR" dirty="0" err="1" smtClean="0"/>
              <a:t>Voce</a:t>
            </a:r>
            <a:r>
              <a:rPr lang="pt-BR" dirty="0" smtClean="0"/>
              <a:t> e maior de idade.")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fimse</a:t>
            </a:r>
            <a:endParaRPr lang="pt-BR" dirty="0" smtClean="0"/>
          </a:p>
          <a:p>
            <a:r>
              <a:rPr lang="pt-BR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 "Idade"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ano_actual</a:t>
            </a:r>
            <a:r>
              <a:rPr lang="pt-BR" dirty="0" smtClean="0"/>
              <a:t>, </a:t>
            </a:r>
            <a:r>
              <a:rPr lang="pt-BR" dirty="0" err="1" smtClean="0"/>
              <a:t>ano_nascimento</a:t>
            </a:r>
            <a:r>
              <a:rPr lang="pt-BR" dirty="0" smtClean="0"/>
              <a:t>, idade: inteiro</a:t>
            </a:r>
          </a:p>
          <a:p>
            <a:r>
              <a:rPr lang="pt-BR" dirty="0" smtClean="0"/>
              <a:t>   nome: </a:t>
            </a:r>
            <a:r>
              <a:rPr lang="pt-BR" dirty="0" err="1" smtClean="0"/>
              <a:t>caracter</a:t>
            </a:r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ano_actual</a:t>
            </a:r>
            <a:r>
              <a:rPr lang="pt-BR" dirty="0" smtClean="0"/>
              <a:t> &lt;- 2019</a:t>
            </a:r>
          </a:p>
          <a:p>
            <a:r>
              <a:rPr lang="pt-BR" dirty="0" smtClean="0"/>
              <a:t>      escreva ("Insira o seu nome:              ")</a:t>
            </a:r>
          </a:p>
          <a:p>
            <a:r>
              <a:rPr lang="pt-BR" dirty="0" smtClean="0"/>
              <a:t>      leia (nome)</a:t>
            </a:r>
          </a:p>
          <a:p>
            <a:r>
              <a:rPr lang="pt-BR" dirty="0" smtClean="0"/>
              <a:t>      escreva ("Insira o seu ano de nascimento: ")</a:t>
            </a:r>
          </a:p>
          <a:p>
            <a:r>
              <a:rPr lang="pt-BR" dirty="0" smtClean="0"/>
              <a:t>      leia (</a:t>
            </a:r>
            <a:r>
              <a:rPr lang="pt-BR" dirty="0" err="1" smtClean="0"/>
              <a:t>ano_nascimento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idade &lt;- (</a:t>
            </a:r>
            <a:r>
              <a:rPr lang="pt-BR" dirty="0" err="1" smtClean="0"/>
              <a:t>ano_actual</a:t>
            </a:r>
            <a:r>
              <a:rPr lang="pt-BR" dirty="0" smtClean="0"/>
              <a:t> - </a:t>
            </a:r>
            <a:r>
              <a:rPr lang="pt-BR" dirty="0" err="1" smtClean="0"/>
              <a:t>ano_nascimento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escreva (nome, " tem </a:t>
            </a:r>
            <a:r>
              <a:rPr lang="pt-BR" dirty="0" err="1" smtClean="0"/>
              <a:t>actualmente</a:t>
            </a:r>
            <a:r>
              <a:rPr lang="pt-BR" dirty="0" smtClean="0"/>
              <a:t>", idade, " anos de idade. ")</a:t>
            </a:r>
          </a:p>
          <a:p>
            <a:r>
              <a:rPr lang="pt-BR" dirty="0" smtClean="0"/>
              <a:t>      se (idade &gt;= 18) </a:t>
            </a:r>
            <a:r>
              <a:rPr lang="pt-BR" dirty="0" err="1" smtClean="0"/>
              <a:t>entao</a:t>
            </a:r>
            <a:endParaRPr lang="pt-BR" dirty="0" smtClean="0"/>
          </a:p>
          <a:p>
            <a:r>
              <a:rPr lang="pt-BR" dirty="0" smtClean="0"/>
              <a:t>         escreva ("</a:t>
            </a:r>
            <a:r>
              <a:rPr lang="pt-BR" dirty="0" err="1" smtClean="0"/>
              <a:t>Voce</a:t>
            </a:r>
            <a:r>
              <a:rPr lang="pt-BR" dirty="0" smtClean="0"/>
              <a:t> e maior de idade.")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senao</a:t>
            </a:r>
            <a:endParaRPr lang="pt-BR" dirty="0" smtClean="0"/>
          </a:p>
          <a:p>
            <a:r>
              <a:rPr lang="pt-BR" dirty="0" smtClean="0"/>
              <a:t>           escreva ("</a:t>
            </a:r>
            <a:r>
              <a:rPr lang="pt-BR" dirty="0" err="1" smtClean="0"/>
              <a:t>Voce</a:t>
            </a:r>
            <a:r>
              <a:rPr lang="pt-BR" dirty="0" smtClean="0"/>
              <a:t> e menor de idade.")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fimse</a:t>
            </a:r>
            <a:endParaRPr lang="pt-BR" dirty="0" smtClean="0"/>
          </a:p>
          <a:p>
            <a:r>
              <a:rPr lang="pt-BR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2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 "</a:t>
            </a:r>
            <a:r>
              <a:rPr lang="pt-BR" dirty="0" err="1" smtClean="0"/>
              <a:t>ParOuImpar</a:t>
            </a:r>
            <a:r>
              <a:rPr lang="pt-BR" dirty="0" smtClean="0"/>
              <a:t>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num: inteiro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escreva ("Insira um numero: ")</a:t>
            </a:r>
          </a:p>
          <a:p>
            <a:r>
              <a:rPr lang="pt-BR" dirty="0" smtClean="0"/>
              <a:t>      leia (num)</a:t>
            </a:r>
          </a:p>
          <a:p>
            <a:r>
              <a:rPr lang="pt-BR" dirty="0" smtClean="0"/>
              <a:t>      se (num % 2) = 0 </a:t>
            </a:r>
            <a:r>
              <a:rPr lang="pt-BR" dirty="0" err="1" smtClean="0"/>
              <a:t>entao</a:t>
            </a:r>
            <a:endParaRPr lang="pt-BR" dirty="0" smtClean="0"/>
          </a:p>
          <a:p>
            <a:r>
              <a:rPr lang="pt-BR" dirty="0" smtClean="0"/>
              <a:t>         escreva ("O numero", num, " e PAR")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senao</a:t>
            </a:r>
            <a:endParaRPr lang="pt-BR" dirty="0" smtClean="0"/>
          </a:p>
          <a:p>
            <a:r>
              <a:rPr lang="pt-BR" dirty="0" smtClean="0"/>
              <a:t>           escreva ("O numero", num, " e IMPAR")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fimse</a:t>
            </a:r>
            <a:endParaRPr lang="pt-BR" dirty="0" smtClean="0"/>
          </a:p>
          <a:p>
            <a:r>
              <a:rPr lang="pt-BR" dirty="0" err="1" smtClean="0"/>
              <a:t>Fimalgoritmo</a:t>
            </a:r>
            <a:endParaRPr lang="pt-BR" dirty="0" smtClean="0"/>
          </a:p>
          <a:p>
            <a:endParaRPr lang="pt-BR" dirty="0" smtClean="0"/>
          </a:p>
          <a:p>
            <a:r>
              <a:rPr lang="en-US" dirty="0" err="1" smtClean="0"/>
              <a:t>algoritmo</a:t>
            </a:r>
            <a:r>
              <a:rPr lang="en-US" dirty="0" smtClean="0"/>
              <a:t> "IMC"</a:t>
            </a:r>
          </a:p>
          <a:p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massa</a:t>
            </a:r>
            <a:r>
              <a:rPr lang="en-US" dirty="0" smtClean="0"/>
              <a:t>, </a:t>
            </a:r>
            <a:r>
              <a:rPr lang="en-US" dirty="0" err="1" smtClean="0"/>
              <a:t>altura</a:t>
            </a:r>
            <a:r>
              <a:rPr lang="en-US" dirty="0" smtClean="0"/>
              <a:t>, </a:t>
            </a:r>
            <a:r>
              <a:rPr lang="en-US" dirty="0" err="1" smtClean="0"/>
              <a:t>imc</a:t>
            </a:r>
            <a:r>
              <a:rPr lang="en-US" dirty="0" smtClean="0"/>
              <a:t>: real</a:t>
            </a:r>
          </a:p>
          <a:p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escreva</a:t>
            </a:r>
            <a:r>
              <a:rPr lang="en-US" dirty="0" smtClean="0"/>
              <a:t> ("Massa (Kg): ")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leia</a:t>
            </a:r>
            <a:r>
              <a:rPr lang="en-US" dirty="0" smtClean="0"/>
              <a:t> (</a:t>
            </a:r>
            <a:r>
              <a:rPr lang="en-US" dirty="0" err="1" smtClean="0"/>
              <a:t>massa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escreva</a:t>
            </a:r>
            <a:r>
              <a:rPr lang="en-US" dirty="0" smtClean="0"/>
              <a:t> ("</a:t>
            </a:r>
            <a:r>
              <a:rPr lang="en-US" dirty="0" err="1" smtClean="0"/>
              <a:t>Altura</a:t>
            </a:r>
            <a:r>
              <a:rPr lang="en-US" dirty="0" smtClean="0"/>
              <a:t> (m): ")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leia</a:t>
            </a:r>
            <a:r>
              <a:rPr lang="en-US" dirty="0" smtClean="0"/>
              <a:t> (</a:t>
            </a:r>
            <a:r>
              <a:rPr lang="en-US" dirty="0" err="1" smtClean="0"/>
              <a:t>altura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imc</a:t>
            </a:r>
            <a:r>
              <a:rPr lang="en-US" dirty="0" smtClean="0"/>
              <a:t> &lt;- </a:t>
            </a:r>
            <a:r>
              <a:rPr lang="en-US" dirty="0" err="1" smtClean="0"/>
              <a:t>massa</a:t>
            </a:r>
            <a:r>
              <a:rPr lang="en-US" dirty="0" smtClean="0"/>
              <a:t> / (altura^2)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escreval</a:t>
            </a:r>
            <a:r>
              <a:rPr lang="en-US" dirty="0" smtClean="0"/>
              <a:t> ("IMC: ", imc:5:2)</a:t>
            </a:r>
          </a:p>
          <a:p>
            <a:r>
              <a:rPr lang="en-US" dirty="0" smtClean="0"/>
              <a:t>      se (IMC &gt;= 18.5) e (IMC &lt; 25) </a:t>
            </a:r>
            <a:r>
              <a:rPr lang="en-US" dirty="0" err="1" smtClean="0"/>
              <a:t>entao</a:t>
            </a:r>
            <a:endParaRPr lang="en-US" dirty="0" smtClean="0"/>
          </a:p>
          <a:p>
            <a:r>
              <a:rPr lang="en-US" dirty="0" smtClean="0"/>
              <a:t>         </a:t>
            </a:r>
            <a:r>
              <a:rPr lang="en-US" dirty="0" err="1" smtClean="0"/>
              <a:t>escreva</a:t>
            </a:r>
            <a:r>
              <a:rPr lang="en-US" dirty="0" smtClean="0"/>
              <a:t> ("Peso Ideal!")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senao</a:t>
            </a:r>
            <a:endParaRPr lang="en-US" dirty="0" smtClean="0"/>
          </a:p>
          <a:p>
            <a:r>
              <a:rPr lang="en-US" dirty="0" smtClean="0"/>
              <a:t>           </a:t>
            </a:r>
            <a:r>
              <a:rPr lang="en-US" dirty="0" err="1" smtClean="0"/>
              <a:t>escreva</a:t>
            </a:r>
            <a:r>
              <a:rPr lang="en-US" dirty="0" smtClean="0"/>
              <a:t> ("Peso Nao Ideal!")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fimse</a:t>
            </a:r>
            <a:endParaRPr lang="en-US" dirty="0" smtClean="0"/>
          </a:p>
          <a:p>
            <a:r>
              <a:rPr lang="en-US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 "</a:t>
            </a:r>
            <a:r>
              <a:rPr lang="pt-BR" dirty="0" err="1" smtClean="0"/>
              <a:t>AptoADirigir</a:t>
            </a:r>
            <a:r>
              <a:rPr lang="pt-BR" dirty="0" smtClean="0"/>
              <a:t>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ano_a</a:t>
            </a:r>
            <a:r>
              <a:rPr lang="pt-BR" dirty="0" smtClean="0"/>
              <a:t>, </a:t>
            </a:r>
            <a:r>
              <a:rPr lang="pt-BR" dirty="0" err="1" smtClean="0"/>
              <a:t>ano_n</a:t>
            </a:r>
            <a:r>
              <a:rPr lang="pt-BR" dirty="0" smtClean="0"/>
              <a:t>, idade: inteiro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("--------------------------")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     VIACAO E TRANSITO    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("--------------------------")</a:t>
            </a:r>
          </a:p>
          <a:p>
            <a:r>
              <a:rPr lang="pt-BR" dirty="0" smtClean="0"/>
              <a:t>      escreva ("Ano </a:t>
            </a:r>
            <a:r>
              <a:rPr lang="pt-BR" dirty="0" err="1" smtClean="0"/>
              <a:t>Actual</a:t>
            </a:r>
            <a:r>
              <a:rPr lang="pt-BR" dirty="0" smtClean="0"/>
              <a:t> (</a:t>
            </a:r>
            <a:r>
              <a:rPr lang="pt-BR" dirty="0" err="1" smtClean="0"/>
              <a:t>yyyy</a:t>
            </a:r>
            <a:r>
              <a:rPr lang="pt-BR" dirty="0" smtClean="0"/>
              <a:t>): ")</a:t>
            </a:r>
          </a:p>
          <a:p>
            <a:r>
              <a:rPr lang="pt-BR" dirty="0" smtClean="0"/>
              <a:t>      leia (</a:t>
            </a:r>
            <a:r>
              <a:rPr lang="pt-BR" dirty="0" err="1" smtClean="0"/>
              <a:t>ano_a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escreva ("Ano de Nascimento (</a:t>
            </a:r>
            <a:r>
              <a:rPr lang="pt-BR" dirty="0" err="1" smtClean="0"/>
              <a:t>yyyy</a:t>
            </a:r>
            <a:r>
              <a:rPr lang="pt-BR" dirty="0" smtClean="0"/>
              <a:t>): ")</a:t>
            </a:r>
          </a:p>
          <a:p>
            <a:r>
              <a:rPr lang="pt-BR" dirty="0" smtClean="0"/>
              <a:t>      leia (</a:t>
            </a:r>
            <a:r>
              <a:rPr lang="pt-BR" dirty="0" err="1" smtClean="0"/>
              <a:t>ano_n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("")</a:t>
            </a:r>
          </a:p>
          <a:p>
            <a:r>
              <a:rPr lang="pt-BR" dirty="0" smtClean="0"/>
              <a:t>      idade &lt;- </a:t>
            </a:r>
            <a:r>
              <a:rPr lang="pt-BR" dirty="0" err="1" smtClean="0"/>
              <a:t>ano_a</a:t>
            </a:r>
            <a:r>
              <a:rPr lang="pt-BR" dirty="0" smtClean="0"/>
              <a:t> - </a:t>
            </a:r>
            <a:r>
              <a:rPr lang="pt-BR" dirty="0" err="1" smtClean="0"/>
              <a:t>ano_n</a:t>
            </a:r>
            <a:endParaRPr lang="pt-BR" dirty="0" smtClean="0"/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("---------STATUS-----------")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("IDADE:  ", idade, " ANOS")</a:t>
            </a:r>
          </a:p>
          <a:p>
            <a:r>
              <a:rPr lang="pt-BR" dirty="0" smtClean="0"/>
              <a:t>      se (idade &gt;= 18) </a:t>
            </a:r>
            <a:r>
              <a:rPr lang="pt-BR" dirty="0" err="1" smtClean="0"/>
              <a:t>entao</a:t>
            </a:r>
            <a:endParaRPr lang="pt-BR" dirty="0" smtClean="0"/>
          </a:p>
          <a:p>
            <a:r>
              <a:rPr lang="pt-BR" dirty="0" smtClean="0"/>
              <a:t>         </a:t>
            </a:r>
            <a:r>
              <a:rPr lang="pt-BR" dirty="0" err="1" smtClean="0"/>
              <a:t>escreval</a:t>
            </a:r>
            <a:r>
              <a:rPr lang="pt-BR" dirty="0" smtClean="0"/>
              <a:t> ("APTO PARA INSCRICAO")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senao</a:t>
            </a:r>
            <a:endParaRPr lang="pt-BR" dirty="0" smtClean="0"/>
          </a:p>
          <a:p>
            <a:r>
              <a:rPr lang="pt-BR" dirty="0" smtClean="0"/>
              <a:t>           </a:t>
            </a:r>
            <a:r>
              <a:rPr lang="pt-BR" dirty="0" err="1" smtClean="0"/>
              <a:t>escreval</a:t>
            </a:r>
            <a:r>
              <a:rPr lang="pt-BR" dirty="0" smtClean="0"/>
              <a:t> ("INAPTO PARA INSCRICAO")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fimse</a:t>
            </a:r>
            <a:endParaRPr lang="pt-BR" dirty="0" smtClean="0"/>
          </a:p>
          <a:p>
            <a:r>
              <a:rPr lang="pt-BR" dirty="0" smtClean="0"/>
              <a:t>      </a:t>
            </a:r>
            <a:r>
              <a:rPr lang="pt-BR" dirty="0" err="1" smtClean="0"/>
              <a:t>escreval</a:t>
            </a:r>
            <a:r>
              <a:rPr lang="pt-BR" dirty="0" smtClean="0"/>
              <a:t> ("--------------------------")</a:t>
            </a:r>
          </a:p>
          <a:p>
            <a:r>
              <a:rPr lang="pt-BR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3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0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37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80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9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20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condicionais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97088"/>
            <a:ext cx="9905999" cy="425976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</a:t>
            </a:r>
            <a:r>
              <a:rPr lang="pt-BR" dirty="0" smtClean="0"/>
              <a:t>ossibilita </a:t>
            </a:r>
            <a:r>
              <a:rPr lang="pt-BR" dirty="0"/>
              <a:t>a escolha de um grupo de ações e estruturas a serem executadas quando determinadas condições são ou não </a:t>
            </a:r>
            <a:r>
              <a:rPr lang="pt-BR" dirty="0" smtClean="0"/>
              <a:t>satisfeitas. Uma Estrutura </a:t>
            </a:r>
            <a:r>
              <a:rPr lang="pt-BR" dirty="0"/>
              <a:t>Condicional </a:t>
            </a:r>
            <a:r>
              <a:rPr lang="pt-BR" dirty="0" smtClean="0"/>
              <a:t>pode se caracterizar como sendo</a:t>
            </a:r>
            <a:r>
              <a:rPr lang="pt-BR" dirty="0"/>
              <a:t> </a:t>
            </a:r>
            <a:r>
              <a:rPr lang="pt-BR" i="1" dirty="0"/>
              <a:t>Simples</a:t>
            </a:r>
            <a:r>
              <a:rPr lang="pt-BR" dirty="0"/>
              <a:t> ou </a:t>
            </a:r>
            <a:r>
              <a:rPr lang="pt-BR" i="1" dirty="0"/>
              <a:t>Composta</a:t>
            </a:r>
            <a:r>
              <a:rPr lang="pt-BR" dirty="0" smtClean="0"/>
              <a:t>.</a:t>
            </a:r>
          </a:p>
          <a:p>
            <a:pPr marL="457200" lvl="1" indent="0">
              <a:buNone/>
            </a:pPr>
            <a:r>
              <a:rPr lang="pt-BR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7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r>
              <a:rPr lang="en-US" dirty="0" smtClean="0"/>
              <a:t> simples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pt-BR" sz="2400" dirty="0"/>
              <a:t>Estrutura Condicional Simples - executa um comando ou vários comandos se a condição for verdadeira. Se a condição for falsa, a estrutura é finalizada sem executar os comandos. </a:t>
            </a:r>
            <a:r>
              <a:rPr lang="pt-BR" sz="2400" dirty="0"/>
              <a:t>O comando que define a estrutura é representado pela palavra SE</a:t>
            </a:r>
            <a:r>
              <a:rPr lang="pt-BR" sz="2400" dirty="0" smtClean="0"/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pt-BR" sz="2400" dirty="0" smtClean="0"/>
              <a:t>Sintaxe:</a:t>
            </a:r>
          </a:p>
          <a:p>
            <a:pPr marL="228600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Se (condição) então</a:t>
            </a:r>
          </a:p>
          <a:p>
            <a:pPr marL="228600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</a:t>
            </a:r>
            <a:r>
              <a:rPr lang="pt-BR" sz="2400" dirty="0"/>
              <a:t>(lista de expressão)</a:t>
            </a:r>
          </a:p>
          <a:p>
            <a:pPr marL="228600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/>
              <a:t>Fimse</a:t>
            </a:r>
            <a:endParaRPr lang="pt-BR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3" y="1672684"/>
            <a:ext cx="8783173" cy="4616604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algoritmo "Idade"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var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</a:t>
            </a:r>
            <a:r>
              <a:rPr lang="pt-BR" dirty="0" err="1"/>
              <a:t>ano_actual</a:t>
            </a:r>
            <a:r>
              <a:rPr lang="pt-BR" dirty="0"/>
              <a:t>, </a:t>
            </a:r>
            <a:r>
              <a:rPr lang="pt-BR" dirty="0" err="1"/>
              <a:t>ano_nascimento</a:t>
            </a:r>
            <a:r>
              <a:rPr lang="pt-BR" dirty="0"/>
              <a:t>, idade: inteiro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nome: </a:t>
            </a:r>
            <a:r>
              <a:rPr lang="pt-BR" dirty="0" err="1"/>
              <a:t>caracter</a:t>
            </a: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</a:t>
            </a:r>
            <a:r>
              <a:rPr lang="pt-BR" dirty="0" err="1"/>
              <a:t>ano_actual</a:t>
            </a:r>
            <a:r>
              <a:rPr lang="pt-BR" dirty="0"/>
              <a:t> &lt;- 2019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escreva ("Insira o seu nome:             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leia (nome)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escreva ("Insira o seu ano de nascimento: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leia (</a:t>
            </a:r>
            <a:r>
              <a:rPr lang="pt-BR" dirty="0" err="1"/>
              <a:t>ano_nascimento</a:t>
            </a:r>
            <a:r>
              <a:rPr lang="pt-BR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idade &lt;- (</a:t>
            </a:r>
            <a:r>
              <a:rPr lang="pt-BR" dirty="0" err="1"/>
              <a:t>ano_actual</a:t>
            </a:r>
            <a:r>
              <a:rPr lang="pt-BR" dirty="0"/>
              <a:t> - </a:t>
            </a:r>
            <a:r>
              <a:rPr lang="pt-BR" dirty="0" err="1"/>
              <a:t>ano_nascimento</a:t>
            </a:r>
            <a:r>
              <a:rPr lang="pt-BR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escreva (nome, " tem </a:t>
            </a:r>
            <a:r>
              <a:rPr lang="pt-BR" dirty="0" err="1"/>
              <a:t>actualmente</a:t>
            </a:r>
            <a:r>
              <a:rPr lang="pt-BR" dirty="0"/>
              <a:t>", idade, " anos de idade")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err="1"/>
              <a:t>fimalgoritmo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288873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Modifique o algoritmo a esquerda, para que adicione a seguinte mensagem caso o usuário tenha 18 ou mais anos de idade: ‘</a:t>
            </a:r>
            <a:r>
              <a:rPr lang="pt-BR" sz="2400" dirty="0" err="1"/>
              <a:t>Voce</a:t>
            </a:r>
            <a:r>
              <a:rPr lang="pt-BR" sz="2400" dirty="0"/>
              <a:t> e maior de idade’.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1691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condicional composta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29733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pt-BR" sz="2400" dirty="0"/>
              <a:t>A Estrutura Condicional Composta segue o mesmo princípio da Estrutura Condicional Simples, com a diferença de que quando a condição não é satisfeita, será executado um outro comando. O comando que define a estrutura é representado pelas palavras SE e SE NÃO.</a:t>
            </a:r>
            <a:endParaRPr lang="en-US" sz="2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pt-BR" sz="2400" dirty="0"/>
              <a:t>Sintaxe:</a:t>
            </a:r>
          </a:p>
          <a:p>
            <a:pPr marL="228600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Se (condição) então</a:t>
            </a:r>
          </a:p>
          <a:p>
            <a:pPr marL="228600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(lista de </a:t>
            </a:r>
            <a:r>
              <a:rPr lang="pt-BR" sz="2400" dirty="0" smtClean="0"/>
              <a:t>expressões A)</a:t>
            </a:r>
          </a:p>
          <a:p>
            <a:pPr marL="228600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 smtClean="0"/>
              <a:t>Senao</a:t>
            </a:r>
            <a:endParaRPr lang="pt-BR" sz="2400" dirty="0" smtClean="0"/>
          </a:p>
          <a:p>
            <a:pPr marL="228600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</a:t>
            </a:r>
            <a:r>
              <a:rPr lang="pt-BR" sz="2400" dirty="0" smtClean="0"/>
              <a:t>(lista de expressões B)</a:t>
            </a:r>
            <a:endParaRPr lang="pt-BR" sz="2400" dirty="0"/>
          </a:p>
          <a:p>
            <a:pPr marL="228600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/>
              <a:t>Fimse</a:t>
            </a:r>
            <a:endParaRPr lang="pt-BR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1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 dirty="0" smtClean="0"/>
              <a:t>Modifique o exercício feito anteriormente para que adicione a mensagem </a:t>
            </a:r>
            <a:r>
              <a:rPr lang="en-US" dirty="0" smtClean="0"/>
              <a:t>‘Voce e </a:t>
            </a:r>
            <a:r>
              <a:rPr lang="en-US" dirty="0" err="1" smtClean="0"/>
              <a:t>menor</a:t>
            </a:r>
            <a:r>
              <a:rPr lang="en-US" dirty="0" smtClean="0"/>
              <a:t> de </a:t>
            </a:r>
            <a:r>
              <a:rPr lang="en-US" dirty="0" err="1" smtClean="0"/>
              <a:t>idade</a:t>
            </a:r>
            <a:r>
              <a:rPr lang="en-US" dirty="0" smtClean="0"/>
              <a:t>’ no </a:t>
            </a:r>
            <a:r>
              <a:rPr lang="en-US" dirty="0" err="1" smtClean="0"/>
              <a:t>caso</a:t>
            </a:r>
            <a:r>
              <a:rPr lang="en-US" dirty="0" smtClean="0"/>
              <a:t> de a </a:t>
            </a:r>
            <a:r>
              <a:rPr lang="en-US" dirty="0" err="1" smtClean="0"/>
              <a:t>idade</a:t>
            </a:r>
            <a:r>
              <a:rPr lang="en-US" dirty="0" smtClean="0"/>
              <a:t> do </a:t>
            </a:r>
            <a:r>
              <a:rPr lang="en-US" dirty="0" err="1" smtClean="0"/>
              <a:t>usuario</a:t>
            </a:r>
            <a:r>
              <a:rPr lang="en-US" dirty="0" smtClean="0"/>
              <a:t> for inferior a 18 </a:t>
            </a:r>
            <a:r>
              <a:rPr lang="en-US" dirty="0" err="1" smtClean="0"/>
              <a:t>anos</a:t>
            </a:r>
            <a:r>
              <a:rPr lang="en-US" dirty="0" smtClean="0"/>
              <a:t>. Com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mudan</a:t>
            </a:r>
            <a:r>
              <a:rPr lang="pt-BR" dirty="0" err="1" smtClean="0"/>
              <a:t>ça</a:t>
            </a:r>
            <a:r>
              <a:rPr lang="pt-BR" dirty="0" smtClean="0"/>
              <a:t> haverá duas possibilidades de resultado:</a:t>
            </a:r>
          </a:p>
          <a:p>
            <a:pPr marL="457200" lvl="1" indent="0">
              <a:buNone/>
            </a:pPr>
            <a:r>
              <a:rPr lang="pt-BR" dirty="0" smtClean="0"/>
              <a:t>Se o usuário tiver 18 anos ou mais a mensagem adicional será:</a:t>
            </a:r>
            <a:r>
              <a:rPr lang="en-US" dirty="0" smtClean="0"/>
              <a:t> ‘Voce e </a:t>
            </a:r>
            <a:r>
              <a:rPr lang="en-US" dirty="0" err="1" smtClean="0"/>
              <a:t>maior</a:t>
            </a:r>
            <a:r>
              <a:rPr lang="en-US" dirty="0" smtClean="0"/>
              <a:t> de </a:t>
            </a:r>
            <a:r>
              <a:rPr lang="en-US" dirty="0" err="1" smtClean="0"/>
              <a:t>idade</a:t>
            </a:r>
            <a:r>
              <a:rPr lang="en-US" dirty="0" smtClean="0"/>
              <a:t>’</a:t>
            </a:r>
            <a:r>
              <a:rPr lang="pt-BR" dirty="0" smtClean="0"/>
              <a:t>;</a:t>
            </a:r>
          </a:p>
          <a:p>
            <a:pPr marL="457200" lvl="1" indent="0">
              <a:buNone/>
            </a:pPr>
            <a:r>
              <a:rPr lang="pt-BR" dirty="0"/>
              <a:t>Se o usuário tiver </a:t>
            </a:r>
            <a:r>
              <a:rPr lang="pt-BR" dirty="0" smtClean="0"/>
              <a:t>menos de 18 </a:t>
            </a:r>
            <a:r>
              <a:rPr lang="pt-BR" dirty="0"/>
              <a:t>anos </a:t>
            </a:r>
            <a:r>
              <a:rPr lang="pt-BR" dirty="0" smtClean="0"/>
              <a:t> </a:t>
            </a:r>
            <a:r>
              <a:rPr lang="pt-BR" dirty="0"/>
              <a:t>a mensagem adicional será:</a:t>
            </a:r>
            <a:r>
              <a:rPr lang="en-US" dirty="0"/>
              <a:t> ‘Voce e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idade</a:t>
            </a:r>
            <a:r>
              <a:rPr lang="en-US" dirty="0"/>
              <a:t>’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768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Desenvolva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que </a:t>
            </a:r>
            <a:r>
              <a:rPr lang="en-US" dirty="0" err="1" smtClean="0"/>
              <a:t>pede</a:t>
            </a:r>
            <a:r>
              <a:rPr lang="en-US" dirty="0" smtClean="0"/>
              <a:t> do </a:t>
            </a:r>
            <a:r>
              <a:rPr lang="en-US" dirty="0" err="1" smtClean="0"/>
              <a:t>usuario</a:t>
            </a:r>
            <a:r>
              <a:rPr lang="en-US" dirty="0" smtClean="0"/>
              <a:t> um </a:t>
            </a:r>
            <a:r>
              <a:rPr lang="en-US" dirty="0" err="1" smtClean="0"/>
              <a:t>numero</a:t>
            </a:r>
            <a:r>
              <a:rPr lang="en-US" dirty="0" smtClean="0"/>
              <a:t> e determine se o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insirido</a:t>
            </a:r>
            <a:r>
              <a:rPr lang="en-US" dirty="0" smtClean="0"/>
              <a:t> </a:t>
            </a:r>
            <a:r>
              <a:rPr lang="pt-BR" dirty="0" smtClean="0"/>
              <a:t>é um numero par ou um numero impar.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dirty="0" smtClean="0"/>
              <a:t>Desenvolva um algoritmo, que leia do usuário a sua massa corporal em </a:t>
            </a:r>
            <a:r>
              <a:rPr lang="pt-BR" dirty="0" err="1" smtClean="0"/>
              <a:t>kgs</a:t>
            </a:r>
            <a:r>
              <a:rPr lang="pt-BR" dirty="0" smtClean="0"/>
              <a:t> e sua altura em metros, como resultado o algoritmo deve calcular o IMC (</a:t>
            </a:r>
            <a:r>
              <a:rPr lang="pt-BR" dirty="0" err="1" smtClean="0"/>
              <a:t>Indece</a:t>
            </a:r>
            <a:r>
              <a:rPr lang="pt-BR" dirty="0" smtClean="0"/>
              <a:t> de Massa Corporal) e mostrar se o usuário esta dentro da faixa de peso ideal. </a:t>
            </a:r>
          </a:p>
          <a:p>
            <a:pPr marL="914400" lvl="2" indent="0">
              <a:buNone/>
            </a:pPr>
            <a:r>
              <a:rPr lang="pt-BR" sz="2400" dirty="0" err="1" smtClean="0"/>
              <a:t>Obs</a:t>
            </a:r>
            <a:r>
              <a:rPr lang="pt-BR" sz="2400" dirty="0" smtClean="0"/>
              <a:t>: IMC = Peso/Altura2</a:t>
            </a:r>
            <a:r>
              <a:rPr lang="en-US" sz="2400" dirty="0" smtClean="0"/>
              <a:t>  .</a:t>
            </a:r>
          </a:p>
          <a:p>
            <a:pPr marL="914400" lvl="2" indent="0">
              <a:buNone/>
            </a:pPr>
            <a:r>
              <a:rPr lang="en-US" sz="2400" dirty="0" smtClean="0"/>
              <a:t>IMC ideal: 18.5 à 25.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0686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pt-BR" dirty="0" smtClean="0"/>
              <a:t>Desenvolva um algoritmo que determine pela idade do usuário se o mesmo é apto para se inscrever numa escola de condução. Partindo do principio de que só pessoas que tenha 18 anos ou mais se podem inscrever numa escola de condução.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6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 err="1" smtClean="0"/>
              <a:t>Desenvolva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capaz</a:t>
            </a:r>
            <a:r>
              <a:rPr lang="en-US" dirty="0" smtClean="0"/>
              <a:t> de determiner se um </a:t>
            </a:r>
            <a:r>
              <a:rPr lang="en-US" dirty="0" err="1" smtClean="0"/>
              <a:t>aluno</a:t>
            </a:r>
            <a:r>
              <a:rPr lang="en-US" dirty="0" smtClean="0"/>
              <a:t> do </a:t>
            </a:r>
            <a:r>
              <a:rPr lang="en-US" dirty="0" err="1" smtClean="0"/>
              <a:t>Ensino</a:t>
            </a:r>
            <a:r>
              <a:rPr lang="en-US" dirty="0" smtClean="0"/>
              <a:t> Medio </a:t>
            </a:r>
            <a:r>
              <a:rPr lang="en-US" dirty="0" err="1" smtClean="0"/>
              <a:t>aprovou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reprovou</a:t>
            </a:r>
            <a:r>
              <a:rPr lang="en-US" dirty="0" smtClean="0"/>
              <a:t>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disciplina</a:t>
            </a:r>
            <a:r>
              <a:rPr lang="en-US" dirty="0" smtClean="0"/>
              <a:t>.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perguntara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disciplina</a:t>
            </a:r>
            <a:r>
              <a:rPr lang="en-US" dirty="0" smtClean="0"/>
              <a:t> e as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 que o </a:t>
            </a:r>
            <a:r>
              <a:rPr lang="en-US" dirty="0" err="1" smtClean="0"/>
              <a:t>aluno</a:t>
            </a:r>
            <a:r>
              <a:rPr lang="en-US" dirty="0" smtClean="0"/>
              <a:t> </a:t>
            </a:r>
            <a:r>
              <a:rPr lang="en-US" dirty="0" err="1" smtClean="0"/>
              <a:t>obteve</a:t>
            </a:r>
            <a:r>
              <a:rPr lang="en-US" dirty="0" smtClean="0"/>
              <a:t> em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trimestre</a:t>
            </a:r>
            <a:r>
              <a:rPr lang="en-US" dirty="0" smtClean="0"/>
              <a:t>. Como </a:t>
            </a:r>
            <a:r>
              <a:rPr lang="en-US" dirty="0" err="1" smtClean="0"/>
              <a:t>resultado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mostrara</a:t>
            </a:r>
            <a:r>
              <a:rPr lang="en-US" dirty="0" smtClean="0"/>
              <a:t> a media e se o </a:t>
            </a:r>
            <a:r>
              <a:rPr lang="en-US" dirty="0" err="1" smtClean="0"/>
              <a:t>aluno</a:t>
            </a:r>
            <a:r>
              <a:rPr lang="en-US" dirty="0" smtClean="0"/>
              <a:t> </a:t>
            </a:r>
            <a:r>
              <a:rPr lang="en-US" dirty="0" err="1" smtClean="0"/>
              <a:t>aprovou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reprovou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disciplina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24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anquet Menu Colors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864</TotalTime>
  <Words>987</Words>
  <Application>Microsoft Office PowerPoint</Application>
  <PresentationFormat>Widescreen</PresentationFormat>
  <Paragraphs>135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Estruturas condicionais</vt:lpstr>
      <vt:lpstr>Estrutura condicional</vt:lpstr>
      <vt:lpstr>Estrutura condicional simples</vt:lpstr>
      <vt:lpstr>exercicio</vt:lpstr>
      <vt:lpstr>Estrutura condicional composta</vt:lpstr>
      <vt:lpstr>exercicio</vt:lpstr>
      <vt:lpstr>exercicio</vt:lpstr>
      <vt:lpstr>exercicio</vt:lpstr>
      <vt:lpstr>exercicio</vt:lpstr>
    </vt:vector>
  </TitlesOfParts>
  <Company>ISP Jean Piaget Benguela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algoritmo</dc:title>
  <dc:creator>Rui Sergio Cid Marra</dc:creator>
  <cp:lastModifiedBy>Rui Sergio Cid Marra</cp:lastModifiedBy>
  <cp:revision>82</cp:revision>
  <dcterms:created xsi:type="dcterms:W3CDTF">2019-02-05T06:46:05Z</dcterms:created>
  <dcterms:modified xsi:type="dcterms:W3CDTF">2019-02-15T09:08:47Z</dcterms:modified>
</cp:coreProperties>
</file>