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63DA7-BADF-4F64-9FED-6E8C9E19FEA2}">
          <p14:sldIdLst>
            <p14:sldId id="256"/>
            <p14:sldId id="257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880" autoAdjust="0"/>
  </p:normalViewPr>
  <p:slideViewPr>
    <p:cSldViewPr snapToGrid="0" showGuides="1">
      <p:cViewPr varScale="1">
        <p:scale>
          <a:sx n="43" d="100"/>
          <a:sy n="43" d="100"/>
        </p:scale>
        <p:origin x="174" y="4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D1C0-95AE-4AEA-A6A3-625CD9E1F41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5E81-482E-4DE1-9CB4-A3B110D6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"IMC"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massa, altura, </a:t>
            </a:r>
            <a:r>
              <a:rPr lang="pt-BR" dirty="0" err="1" smtClean="0"/>
              <a:t>imc</a:t>
            </a:r>
            <a:r>
              <a:rPr lang="pt-BR" dirty="0" smtClean="0"/>
              <a:t>: real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escreva ("Massa (Kg): ")</a:t>
            </a:r>
          </a:p>
          <a:p>
            <a:r>
              <a:rPr lang="pt-BR" dirty="0" smtClean="0"/>
              <a:t>      leia (massa)</a:t>
            </a:r>
          </a:p>
          <a:p>
            <a:r>
              <a:rPr lang="pt-BR" dirty="0" smtClean="0"/>
              <a:t>      escreva ("Altura (m): ")</a:t>
            </a:r>
          </a:p>
          <a:p>
            <a:r>
              <a:rPr lang="pt-BR" dirty="0" smtClean="0"/>
              <a:t>      leia (altura)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imc</a:t>
            </a:r>
            <a:r>
              <a:rPr lang="pt-BR" dirty="0" smtClean="0"/>
              <a:t> &lt;- massa / (altura^2)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("IMC: ", imc:5:2)</a:t>
            </a:r>
          </a:p>
          <a:p>
            <a:r>
              <a:rPr lang="pt-BR" dirty="0" smtClean="0"/>
              <a:t>      se (IMC &lt; 17) </a:t>
            </a:r>
            <a:r>
              <a:rPr lang="pt-BR" dirty="0" err="1" smtClean="0"/>
              <a:t>entao</a:t>
            </a:r>
            <a:endParaRPr lang="pt-BR" dirty="0" smtClean="0"/>
          </a:p>
          <a:p>
            <a:r>
              <a:rPr lang="pt-BR" dirty="0" smtClean="0"/>
              <a:t>         escreva ("Muito Abaixo do Peso!")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senao</a:t>
            </a:r>
            <a:endParaRPr lang="pt-BR" dirty="0" smtClean="0"/>
          </a:p>
          <a:p>
            <a:r>
              <a:rPr lang="pt-BR" dirty="0" smtClean="0"/>
              <a:t>           se (IMC &gt;= 17) e (IMC &lt; 18.5) </a:t>
            </a:r>
            <a:r>
              <a:rPr lang="pt-BR" dirty="0" err="1" smtClean="0"/>
              <a:t>entao</a:t>
            </a:r>
            <a:endParaRPr lang="pt-BR" dirty="0" smtClean="0"/>
          </a:p>
          <a:p>
            <a:r>
              <a:rPr lang="pt-BR" dirty="0" smtClean="0"/>
              <a:t>              escreva ("Abaixo do Peso!")</a:t>
            </a:r>
          </a:p>
          <a:p>
            <a:r>
              <a:rPr lang="pt-BR" dirty="0" smtClean="0"/>
              <a:t>           </a:t>
            </a:r>
            <a:r>
              <a:rPr lang="pt-BR" dirty="0" err="1" smtClean="0"/>
              <a:t>senao</a:t>
            </a:r>
            <a:endParaRPr lang="pt-BR" dirty="0" smtClean="0"/>
          </a:p>
          <a:p>
            <a:r>
              <a:rPr lang="pt-BR" dirty="0" smtClean="0"/>
              <a:t>                se (IMC &gt;= 18.5) e (IMC &lt; 25) </a:t>
            </a:r>
            <a:r>
              <a:rPr lang="pt-BR" dirty="0" err="1" smtClean="0"/>
              <a:t>entao</a:t>
            </a:r>
            <a:endParaRPr lang="pt-BR" dirty="0" smtClean="0"/>
          </a:p>
          <a:p>
            <a:r>
              <a:rPr lang="pt-BR" dirty="0" smtClean="0"/>
              <a:t>                   escreva ("Peso Ideal!")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senao</a:t>
            </a:r>
            <a:endParaRPr lang="pt-BR" dirty="0" smtClean="0"/>
          </a:p>
          <a:p>
            <a:r>
              <a:rPr lang="pt-BR" dirty="0" smtClean="0"/>
              <a:t>                     se (IMC &gt;= 25) e (IMC &lt; 30) </a:t>
            </a:r>
            <a:r>
              <a:rPr lang="pt-BR" dirty="0" err="1" smtClean="0"/>
              <a:t>entao</a:t>
            </a:r>
            <a:endParaRPr lang="pt-BR" dirty="0" smtClean="0"/>
          </a:p>
          <a:p>
            <a:r>
              <a:rPr lang="pt-BR" dirty="0" smtClean="0"/>
              <a:t>                        escreva ("Sobrepeso!")</a:t>
            </a:r>
          </a:p>
          <a:p>
            <a:r>
              <a:rPr lang="pt-BR" dirty="0" smtClean="0"/>
              <a:t>                     </a:t>
            </a:r>
            <a:r>
              <a:rPr lang="pt-BR" dirty="0" err="1" smtClean="0"/>
              <a:t>senao</a:t>
            </a:r>
            <a:endParaRPr lang="pt-BR" dirty="0" smtClean="0"/>
          </a:p>
          <a:p>
            <a:r>
              <a:rPr lang="pt-BR" dirty="0" smtClean="0"/>
              <a:t>                          escreva ("Obesidade!")</a:t>
            </a:r>
          </a:p>
          <a:p>
            <a:r>
              <a:rPr lang="pt-BR" dirty="0" smtClean="0"/>
              <a:t>                     </a:t>
            </a:r>
            <a:r>
              <a:rPr lang="pt-BR" dirty="0" err="1" smtClean="0"/>
              <a:t>fimse</a:t>
            </a:r>
            <a:endParaRPr lang="pt-BR" dirty="0" smtClean="0"/>
          </a:p>
          <a:p>
            <a:r>
              <a:rPr lang="pt-BR" dirty="0" smtClean="0"/>
              <a:t>                </a:t>
            </a:r>
            <a:r>
              <a:rPr lang="pt-BR" dirty="0" err="1" smtClean="0"/>
              <a:t>fimse</a:t>
            </a:r>
            <a:endParaRPr lang="pt-BR" dirty="0" smtClean="0"/>
          </a:p>
          <a:p>
            <a:r>
              <a:rPr lang="pt-BR" dirty="0" smtClean="0"/>
              <a:t>           </a:t>
            </a:r>
            <a:r>
              <a:rPr lang="pt-BR" dirty="0" err="1" smtClean="0"/>
              <a:t>fimse</a:t>
            </a:r>
            <a:endParaRPr lang="pt-BR" dirty="0" smtClean="0"/>
          </a:p>
          <a:p>
            <a:r>
              <a:rPr lang="pt-BR" dirty="0" smtClean="0"/>
              <a:t>      </a:t>
            </a:r>
            <a:r>
              <a:rPr lang="pt-BR" dirty="0" err="1" smtClean="0"/>
              <a:t>fimse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55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</a:t>
            </a:r>
            <a:r>
              <a:rPr lang="pt-BR" dirty="0" err="1" smtClean="0"/>
              <a:t>Doacao</a:t>
            </a:r>
            <a:r>
              <a:rPr lang="pt-BR" dirty="0" smtClean="0"/>
              <a:t>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D: inteiro</a:t>
            </a:r>
          </a:p>
          <a:p>
            <a:r>
              <a:rPr lang="pt-BR" dirty="0" smtClean="0"/>
              <a:t>Valor: real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("-----------------------------")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           </a:t>
            </a:r>
            <a:r>
              <a:rPr lang="pt-BR" dirty="0" err="1" smtClean="0"/>
              <a:t>Doacao</a:t>
            </a:r>
            <a:r>
              <a:rPr lang="pt-BR" dirty="0" smtClean="0"/>
              <a:t>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("-----------------------------")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 [1] para doar AOA 1.000,00")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 [2] para doar AOA 2.500,00")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 [3] para doar AOA 5.000,00")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 [4] para doar outros valores")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 [5] para cancelar")</a:t>
            </a:r>
          </a:p>
          <a:p>
            <a:r>
              <a:rPr lang="pt-BR" dirty="0" smtClean="0"/>
              <a:t>      leia (D)</a:t>
            </a:r>
          </a:p>
          <a:p>
            <a:r>
              <a:rPr lang="pt-BR" dirty="0" smtClean="0"/>
              <a:t>      Escolha D</a:t>
            </a:r>
          </a:p>
          <a:p>
            <a:r>
              <a:rPr lang="pt-BR" dirty="0" smtClean="0"/>
              <a:t>              Caso 1</a:t>
            </a:r>
          </a:p>
          <a:p>
            <a:r>
              <a:rPr lang="pt-BR" dirty="0" smtClean="0"/>
              <a:t>                   Valor &lt;- 1000</a:t>
            </a:r>
          </a:p>
          <a:p>
            <a:r>
              <a:rPr lang="pt-BR" dirty="0" smtClean="0"/>
              <a:t>              Caso 2</a:t>
            </a:r>
          </a:p>
          <a:p>
            <a:r>
              <a:rPr lang="pt-BR" dirty="0" smtClean="0"/>
              <a:t>                   Valor &lt;- 2500</a:t>
            </a:r>
          </a:p>
          <a:p>
            <a:r>
              <a:rPr lang="pt-BR" dirty="0" smtClean="0"/>
              <a:t>              Caso 3</a:t>
            </a:r>
          </a:p>
          <a:p>
            <a:r>
              <a:rPr lang="pt-BR" dirty="0" smtClean="0"/>
              <a:t>                   Valor &lt;- 5000</a:t>
            </a:r>
          </a:p>
          <a:p>
            <a:r>
              <a:rPr lang="pt-BR" dirty="0" smtClean="0"/>
              <a:t>              Caso 4</a:t>
            </a:r>
          </a:p>
          <a:p>
            <a:r>
              <a:rPr lang="pt-BR" dirty="0" smtClean="0"/>
              <a:t>                   escreva ("Insira o valor da </a:t>
            </a:r>
            <a:r>
              <a:rPr lang="pt-BR" dirty="0" err="1" smtClean="0"/>
              <a:t>doacao</a:t>
            </a:r>
            <a:r>
              <a:rPr lang="pt-BR" dirty="0" smtClean="0"/>
              <a:t>: ")</a:t>
            </a:r>
          </a:p>
          <a:p>
            <a:r>
              <a:rPr lang="pt-BR" dirty="0" smtClean="0"/>
              <a:t>                   leia (Valor)</a:t>
            </a:r>
          </a:p>
          <a:p>
            <a:r>
              <a:rPr lang="pt-BR" dirty="0" smtClean="0"/>
              <a:t>              Caso 5</a:t>
            </a:r>
          </a:p>
          <a:p>
            <a:r>
              <a:rPr lang="pt-BR" dirty="0" smtClean="0"/>
              <a:t>                   valor &lt;- 0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FimEscolha</a:t>
            </a:r>
            <a:endParaRPr lang="pt-BR" dirty="0" smtClean="0"/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("-----------------------------")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 Sua </a:t>
            </a:r>
            <a:r>
              <a:rPr lang="pt-BR" dirty="0" err="1" smtClean="0"/>
              <a:t>doacao</a:t>
            </a:r>
            <a:r>
              <a:rPr lang="pt-BR" dirty="0" smtClean="0"/>
              <a:t> foi de AOA", Valor)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       Muito Obrigado!")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("-----------------------------")</a:t>
            </a:r>
          </a:p>
          <a:p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</a:t>
            </a:r>
            <a:r>
              <a:rPr lang="pt-BR" dirty="0" err="1" smtClean="0"/>
              <a:t>SalarioFinal</a:t>
            </a:r>
            <a:r>
              <a:rPr lang="pt-BR" dirty="0" smtClean="0"/>
              <a:t>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fun</a:t>
            </a:r>
            <a:r>
              <a:rPr lang="pt-BR" dirty="0" smtClean="0"/>
              <a:t>: </a:t>
            </a:r>
            <a:r>
              <a:rPr lang="pt-BR" dirty="0" err="1" smtClean="0"/>
              <a:t>caracter</a:t>
            </a:r>
            <a:endParaRPr lang="pt-BR" dirty="0" smtClean="0"/>
          </a:p>
          <a:p>
            <a:r>
              <a:rPr lang="pt-BR" dirty="0" smtClean="0"/>
              <a:t>   </a:t>
            </a:r>
            <a:r>
              <a:rPr lang="pt-BR" dirty="0" err="1" smtClean="0"/>
              <a:t>sinicial</a:t>
            </a:r>
            <a:r>
              <a:rPr lang="pt-BR" dirty="0" smtClean="0"/>
              <a:t>, </a:t>
            </a:r>
            <a:r>
              <a:rPr lang="pt-BR" dirty="0" err="1" smtClean="0"/>
              <a:t>sfinal</a:t>
            </a:r>
            <a:r>
              <a:rPr lang="pt-BR" dirty="0" smtClean="0"/>
              <a:t>: real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dep</a:t>
            </a:r>
            <a:r>
              <a:rPr lang="pt-BR" dirty="0" smtClean="0"/>
              <a:t>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escreva("Insira o nome do </a:t>
            </a:r>
            <a:r>
              <a:rPr lang="pt-BR" dirty="0" err="1" smtClean="0"/>
              <a:t>funcionario</a:t>
            </a:r>
            <a:r>
              <a:rPr lang="pt-BR" dirty="0" smtClean="0"/>
              <a:t>: ")</a:t>
            </a:r>
          </a:p>
          <a:p>
            <a:r>
              <a:rPr lang="pt-BR" dirty="0" smtClean="0"/>
              <a:t>      leia (</a:t>
            </a:r>
            <a:r>
              <a:rPr lang="pt-BR" dirty="0" err="1" smtClean="0"/>
              <a:t>fun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escreva("Insira o Salario Inicial de ", </a:t>
            </a:r>
            <a:r>
              <a:rPr lang="pt-BR" dirty="0" err="1" smtClean="0"/>
              <a:t>fun</a:t>
            </a:r>
            <a:r>
              <a:rPr lang="pt-BR" dirty="0" smtClean="0"/>
              <a:t>, ": AOA ")</a:t>
            </a:r>
          </a:p>
          <a:p>
            <a:r>
              <a:rPr lang="pt-BR" dirty="0" smtClean="0"/>
              <a:t>      leia (</a:t>
            </a:r>
            <a:r>
              <a:rPr lang="pt-BR" dirty="0" err="1" smtClean="0"/>
              <a:t>sinicial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escreva("Insira o numero de dependentes de ", </a:t>
            </a:r>
            <a:r>
              <a:rPr lang="pt-BR" dirty="0" err="1" smtClean="0"/>
              <a:t>fun</a:t>
            </a:r>
            <a:r>
              <a:rPr lang="pt-BR" dirty="0" smtClean="0"/>
              <a:t>, ": ")</a:t>
            </a:r>
          </a:p>
          <a:p>
            <a:r>
              <a:rPr lang="pt-BR" dirty="0" smtClean="0"/>
              <a:t>      leia (</a:t>
            </a:r>
            <a:r>
              <a:rPr lang="pt-BR" dirty="0" err="1" smtClean="0"/>
              <a:t>dep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Escolha </a:t>
            </a:r>
            <a:r>
              <a:rPr lang="pt-BR" dirty="0" err="1" smtClean="0"/>
              <a:t>dep</a:t>
            </a:r>
            <a:endParaRPr lang="pt-BR" dirty="0" smtClean="0"/>
          </a:p>
          <a:p>
            <a:r>
              <a:rPr lang="pt-BR" dirty="0" smtClean="0"/>
              <a:t>                  Caso 0</a:t>
            </a:r>
          </a:p>
          <a:p>
            <a:r>
              <a:rPr lang="pt-BR" dirty="0" smtClean="0"/>
              <a:t>                       </a:t>
            </a:r>
            <a:r>
              <a:rPr lang="pt-BR" dirty="0" err="1" smtClean="0"/>
              <a:t>sfinal</a:t>
            </a:r>
            <a:r>
              <a:rPr lang="pt-BR" dirty="0" smtClean="0"/>
              <a:t> &lt;- </a:t>
            </a:r>
            <a:r>
              <a:rPr lang="pt-BR" dirty="0" err="1" smtClean="0"/>
              <a:t>sinicial</a:t>
            </a:r>
            <a:r>
              <a:rPr lang="pt-BR" dirty="0" smtClean="0"/>
              <a:t> + (</a:t>
            </a:r>
            <a:r>
              <a:rPr lang="pt-BR" dirty="0" err="1" smtClean="0"/>
              <a:t>sinicial</a:t>
            </a:r>
            <a:r>
              <a:rPr lang="pt-BR" dirty="0" smtClean="0"/>
              <a:t>*5/100)</a:t>
            </a:r>
          </a:p>
          <a:p>
            <a:r>
              <a:rPr lang="pt-BR" dirty="0" smtClean="0"/>
              <a:t>                  Caso 1, 2, 3</a:t>
            </a:r>
          </a:p>
          <a:p>
            <a:r>
              <a:rPr lang="pt-BR" dirty="0" smtClean="0"/>
              <a:t>                       </a:t>
            </a:r>
            <a:r>
              <a:rPr lang="pt-BR" dirty="0" err="1" smtClean="0"/>
              <a:t>sfinal</a:t>
            </a:r>
            <a:r>
              <a:rPr lang="pt-BR" dirty="0" smtClean="0"/>
              <a:t> &lt;- </a:t>
            </a:r>
            <a:r>
              <a:rPr lang="pt-BR" dirty="0" err="1" smtClean="0"/>
              <a:t>sinicial</a:t>
            </a:r>
            <a:r>
              <a:rPr lang="pt-BR" dirty="0" smtClean="0"/>
              <a:t> + (</a:t>
            </a:r>
            <a:r>
              <a:rPr lang="pt-BR" dirty="0" err="1" smtClean="0"/>
              <a:t>sinicial</a:t>
            </a:r>
            <a:r>
              <a:rPr lang="pt-BR" dirty="0" smtClean="0"/>
              <a:t>*10/100)</a:t>
            </a:r>
          </a:p>
          <a:p>
            <a:r>
              <a:rPr lang="pt-BR" dirty="0" smtClean="0"/>
              <a:t>                  Caso 4, 5, 6</a:t>
            </a:r>
          </a:p>
          <a:p>
            <a:r>
              <a:rPr lang="pt-BR" dirty="0" smtClean="0"/>
              <a:t>                       </a:t>
            </a:r>
            <a:r>
              <a:rPr lang="pt-BR" dirty="0" err="1" smtClean="0"/>
              <a:t>sfinal</a:t>
            </a:r>
            <a:r>
              <a:rPr lang="pt-BR" dirty="0" smtClean="0"/>
              <a:t> &lt;- </a:t>
            </a:r>
            <a:r>
              <a:rPr lang="pt-BR" dirty="0" err="1" smtClean="0"/>
              <a:t>sinicial</a:t>
            </a:r>
            <a:r>
              <a:rPr lang="pt-BR" dirty="0" smtClean="0"/>
              <a:t> + (</a:t>
            </a:r>
            <a:r>
              <a:rPr lang="pt-BR" dirty="0" err="1" smtClean="0"/>
              <a:t>sinicial</a:t>
            </a:r>
            <a:r>
              <a:rPr lang="pt-BR" dirty="0" smtClean="0"/>
              <a:t>*15/100)</a:t>
            </a:r>
          </a:p>
          <a:p>
            <a:r>
              <a:rPr lang="pt-BR" dirty="0" smtClean="0"/>
              <a:t>                  </a:t>
            </a:r>
            <a:r>
              <a:rPr lang="pt-BR" dirty="0" err="1" smtClean="0"/>
              <a:t>OutroCaso</a:t>
            </a:r>
            <a:endParaRPr lang="pt-BR" dirty="0" smtClean="0"/>
          </a:p>
          <a:p>
            <a:r>
              <a:rPr lang="pt-BR" dirty="0" smtClean="0"/>
              <a:t>                           </a:t>
            </a:r>
            <a:r>
              <a:rPr lang="pt-BR" dirty="0" err="1" smtClean="0"/>
              <a:t>sfinal</a:t>
            </a:r>
            <a:r>
              <a:rPr lang="pt-BR" dirty="0" smtClean="0"/>
              <a:t> &lt;- </a:t>
            </a:r>
            <a:r>
              <a:rPr lang="pt-BR" dirty="0" err="1" smtClean="0"/>
              <a:t>sinicial</a:t>
            </a:r>
            <a:r>
              <a:rPr lang="pt-BR" dirty="0" smtClean="0"/>
              <a:t> + (</a:t>
            </a:r>
            <a:r>
              <a:rPr lang="pt-BR" dirty="0" err="1" smtClean="0"/>
              <a:t>sinicial</a:t>
            </a:r>
            <a:r>
              <a:rPr lang="pt-BR" dirty="0" smtClean="0"/>
              <a:t>*18/100)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FimEscolha</a:t>
            </a:r>
            <a:endParaRPr lang="pt-BR" dirty="0" smtClean="0"/>
          </a:p>
          <a:p>
            <a:r>
              <a:rPr lang="pt-BR" dirty="0" smtClean="0"/>
              <a:t>      escreva ("O Salario final de ", </a:t>
            </a:r>
            <a:r>
              <a:rPr lang="pt-BR" dirty="0" err="1" smtClean="0"/>
              <a:t>fun</a:t>
            </a:r>
            <a:r>
              <a:rPr lang="pt-BR" dirty="0" smtClean="0"/>
              <a:t>, " e AOA", sfinal:10:2)</a:t>
            </a:r>
          </a:p>
          <a:p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7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8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2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condicionais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 </a:t>
            </a:r>
            <a:r>
              <a:rPr lang="en-US" dirty="0" err="1" smtClean="0"/>
              <a:t>aninhada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97088"/>
            <a:ext cx="9905999" cy="4259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b="1" dirty="0"/>
              <a:t> Se (</a:t>
            </a:r>
            <a:r>
              <a:rPr lang="pt-BR" b="1" dirty="0" smtClean="0"/>
              <a:t>condição 1) </a:t>
            </a:r>
            <a:r>
              <a:rPr lang="pt-BR" b="1" dirty="0"/>
              <a:t>então</a:t>
            </a:r>
          </a:p>
          <a:p>
            <a:pPr marL="457200" lvl="1" indent="0">
              <a:buNone/>
            </a:pPr>
            <a:r>
              <a:rPr lang="pt-BR" b="1" dirty="0"/>
              <a:t>	(lista de </a:t>
            </a:r>
            <a:r>
              <a:rPr lang="pt-BR" b="1" dirty="0" smtClean="0"/>
              <a:t>expressão A)</a:t>
            </a:r>
          </a:p>
          <a:p>
            <a:pPr marL="457200" lvl="1" indent="0">
              <a:buNone/>
            </a:pPr>
            <a:r>
              <a:rPr lang="pt-BR" b="1" dirty="0" err="1" smtClean="0"/>
              <a:t>SeNao</a:t>
            </a:r>
            <a:endParaRPr lang="pt-BR" b="1" dirty="0" smtClean="0"/>
          </a:p>
          <a:p>
            <a:pPr marL="457200" lvl="1" indent="0">
              <a:buNone/>
            </a:pPr>
            <a:r>
              <a:rPr lang="pt-BR" b="1" dirty="0"/>
              <a:t>	</a:t>
            </a:r>
            <a:r>
              <a:rPr lang="pt-BR" b="1" dirty="0" smtClean="0"/>
              <a:t>Se (condição 2) então</a:t>
            </a:r>
          </a:p>
          <a:p>
            <a:pPr marL="457200" lvl="1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(lista de expressão B)</a:t>
            </a:r>
          </a:p>
          <a:p>
            <a:pPr marL="457200" lvl="1" indent="0">
              <a:buNone/>
            </a:pPr>
            <a:r>
              <a:rPr lang="pt-BR" b="1" dirty="0"/>
              <a:t>	</a:t>
            </a:r>
            <a:r>
              <a:rPr lang="pt-BR" b="1" dirty="0" err="1" smtClean="0"/>
              <a:t>SeNao</a:t>
            </a:r>
            <a:endParaRPr lang="pt-BR" b="1" dirty="0" smtClean="0"/>
          </a:p>
          <a:p>
            <a:pPr marL="457200" lvl="1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(lista de expressão C)</a:t>
            </a:r>
          </a:p>
          <a:p>
            <a:pPr marL="457200" lvl="1" indent="0">
              <a:buNone/>
            </a:pPr>
            <a:r>
              <a:rPr lang="pt-BR" b="1" dirty="0"/>
              <a:t>	</a:t>
            </a:r>
            <a:r>
              <a:rPr lang="pt-BR" b="1" dirty="0" err="1" smtClean="0"/>
              <a:t>FimSe</a:t>
            </a:r>
            <a:endParaRPr lang="pt-BR" b="1" dirty="0"/>
          </a:p>
          <a:p>
            <a:pPr marL="457200" lvl="1" indent="0">
              <a:buNone/>
            </a:pPr>
            <a:r>
              <a:rPr lang="pt-BR" b="1" dirty="0" err="1" smtClean="0"/>
              <a:t>FimSe</a:t>
            </a:r>
            <a:endParaRPr lang="pt-BR" b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7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94467"/>
            <a:ext cx="9905998" cy="624749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45" y="919216"/>
            <a:ext cx="5249056" cy="52076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algoritmo "Aluno"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   N1, N2, N3, M: real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inicio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      escreva ("Primeira Nota: 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      leia (N1)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      escreva ("Segunda Nota: 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      leia (N2)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      escreva ("Terceira Nota: 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      leia (N3)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      M &lt;- (N1 + N2 + N3) /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      </a:t>
            </a:r>
            <a:r>
              <a:rPr lang="pt-BR" sz="2200" dirty="0" err="1"/>
              <a:t>escreval</a:t>
            </a:r>
            <a:r>
              <a:rPr lang="pt-BR" sz="2200" dirty="0"/>
              <a:t> ("A media do aluno e", M)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      se (M &gt;= 10) </a:t>
            </a:r>
            <a:r>
              <a:rPr lang="pt-BR" sz="2200" dirty="0" err="1"/>
              <a:t>entao</a:t>
            </a:r>
            <a:endParaRPr lang="pt-BR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         </a:t>
            </a:r>
            <a:r>
              <a:rPr lang="pt-BR" sz="2200" dirty="0" err="1"/>
              <a:t>escreval</a:t>
            </a:r>
            <a:r>
              <a:rPr lang="pt-BR" sz="2200" dirty="0"/>
              <a:t> ("Aluno aprovado")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      </a:t>
            </a:r>
            <a:r>
              <a:rPr lang="pt-BR" sz="2200" dirty="0" err="1" smtClean="0"/>
              <a:t>senao</a:t>
            </a:r>
            <a:endParaRPr lang="pt-BR" sz="2200" dirty="0"/>
          </a:p>
        </p:txBody>
      </p:sp>
      <p:sp>
        <p:nvSpPr>
          <p:cNvPr id="4" name="Rectangle 3"/>
          <p:cNvSpPr/>
          <p:nvPr/>
        </p:nvSpPr>
        <p:spPr>
          <a:xfrm>
            <a:off x="6504122" y="248953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	</a:t>
            </a:r>
            <a:r>
              <a:rPr lang="pt-BR" sz="2200" dirty="0" smtClean="0"/>
              <a:t>se </a:t>
            </a:r>
            <a:r>
              <a:rPr lang="pt-BR" sz="2200" dirty="0"/>
              <a:t>(M &gt;= 8) e (M &lt; 10) </a:t>
            </a:r>
            <a:r>
              <a:rPr lang="pt-BR" sz="2200" dirty="0" err="1" smtClean="0"/>
              <a:t>entao</a:t>
            </a:r>
            <a:endParaRPr lang="pt-BR" sz="2200" dirty="0" smtClean="0"/>
          </a:p>
          <a:p>
            <a:r>
              <a:rPr lang="pt-BR" sz="2200" dirty="0" smtClean="0"/>
              <a:t>              </a:t>
            </a:r>
            <a:r>
              <a:rPr lang="pt-BR" sz="2200" dirty="0" err="1" smtClean="0"/>
              <a:t>escreval</a:t>
            </a:r>
            <a:r>
              <a:rPr lang="pt-BR" sz="2200" dirty="0" smtClean="0"/>
              <a:t> ("Aluno em </a:t>
            </a:r>
            <a:r>
              <a:rPr lang="pt-BR" sz="2200" dirty="0" err="1" smtClean="0"/>
              <a:t>Recuperacao</a:t>
            </a:r>
            <a:r>
              <a:rPr lang="pt-BR" sz="2200" dirty="0" smtClean="0"/>
              <a:t>")</a:t>
            </a:r>
          </a:p>
          <a:p>
            <a:r>
              <a:rPr lang="pt-BR" sz="2200" dirty="0" smtClean="0"/>
              <a:t>           </a:t>
            </a:r>
            <a:r>
              <a:rPr lang="pt-BR" sz="2200" dirty="0" err="1"/>
              <a:t>senao</a:t>
            </a:r>
            <a:endParaRPr lang="pt-BR" sz="2200" dirty="0"/>
          </a:p>
          <a:p>
            <a:r>
              <a:rPr lang="pt-BR" sz="2200" dirty="0"/>
              <a:t>                </a:t>
            </a:r>
            <a:r>
              <a:rPr lang="pt-BR" sz="2200" dirty="0" err="1"/>
              <a:t>escreval</a:t>
            </a:r>
            <a:r>
              <a:rPr lang="pt-BR" sz="2200" dirty="0"/>
              <a:t> ("Aluno Reprovado")</a:t>
            </a:r>
          </a:p>
          <a:p>
            <a:r>
              <a:rPr lang="pt-BR" sz="2200" dirty="0"/>
              <a:t>           </a:t>
            </a:r>
            <a:r>
              <a:rPr lang="pt-BR" sz="2200" dirty="0" err="1"/>
              <a:t>fimse</a:t>
            </a:r>
            <a:endParaRPr lang="pt-BR" sz="2200" dirty="0"/>
          </a:p>
          <a:p>
            <a:r>
              <a:rPr lang="pt-BR" sz="2200" dirty="0"/>
              <a:t>      </a:t>
            </a:r>
            <a:r>
              <a:rPr lang="pt-BR" sz="2200" dirty="0" err="1"/>
              <a:t>fimse</a:t>
            </a:r>
            <a:endParaRPr lang="pt-BR" sz="2200" dirty="0"/>
          </a:p>
          <a:p>
            <a:r>
              <a:rPr lang="pt-BR" sz="2200" dirty="0" err="1"/>
              <a:t>fimalgoritmo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768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38071"/>
            <a:ext cx="9905998" cy="1478570"/>
          </a:xfrm>
        </p:spPr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431" y="1202818"/>
            <a:ext cx="4964920" cy="5500197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 err="1"/>
              <a:t>algoritmo</a:t>
            </a:r>
            <a:r>
              <a:rPr lang="en-US" sz="8800" dirty="0"/>
              <a:t> "IMC"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 err="1"/>
              <a:t>var</a:t>
            </a:r>
            <a:endParaRPr lang="en-US" sz="8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/>
              <a:t>   </a:t>
            </a:r>
            <a:r>
              <a:rPr lang="en-US" sz="8800" dirty="0" err="1"/>
              <a:t>massa</a:t>
            </a:r>
            <a:r>
              <a:rPr lang="en-US" sz="8800" dirty="0"/>
              <a:t>, </a:t>
            </a:r>
            <a:r>
              <a:rPr lang="en-US" sz="8800" dirty="0" err="1"/>
              <a:t>altura</a:t>
            </a:r>
            <a:r>
              <a:rPr lang="en-US" sz="8800" dirty="0"/>
              <a:t>, </a:t>
            </a:r>
            <a:r>
              <a:rPr lang="en-US" sz="8800" dirty="0" err="1"/>
              <a:t>imc</a:t>
            </a:r>
            <a:r>
              <a:rPr lang="en-US" sz="8800" dirty="0"/>
              <a:t>: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 err="1"/>
              <a:t>inicio</a:t>
            </a:r>
            <a:endParaRPr lang="en-US" sz="8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/>
              <a:t>      </a:t>
            </a:r>
            <a:r>
              <a:rPr lang="en-US" sz="8800" dirty="0" err="1"/>
              <a:t>escreva</a:t>
            </a:r>
            <a:r>
              <a:rPr lang="en-US" sz="8800" dirty="0"/>
              <a:t> ("Massa (Kg):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/>
              <a:t>      </a:t>
            </a:r>
            <a:r>
              <a:rPr lang="en-US" sz="8800" dirty="0" err="1"/>
              <a:t>leia</a:t>
            </a:r>
            <a:r>
              <a:rPr lang="en-US" sz="8800" dirty="0"/>
              <a:t> (</a:t>
            </a:r>
            <a:r>
              <a:rPr lang="en-US" sz="8800" dirty="0" err="1"/>
              <a:t>massa</a:t>
            </a:r>
            <a:r>
              <a:rPr lang="en-US" sz="8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/>
              <a:t>      </a:t>
            </a:r>
            <a:r>
              <a:rPr lang="en-US" sz="8800" dirty="0" err="1"/>
              <a:t>escreva</a:t>
            </a:r>
            <a:r>
              <a:rPr lang="en-US" sz="8800" dirty="0"/>
              <a:t> ("</a:t>
            </a:r>
            <a:r>
              <a:rPr lang="en-US" sz="8800" dirty="0" err="1"/>
              <a:t>Altura</a:t>
            </a:r>
            <a:r>
              <a:rPr lang="en-US" sz="8800" dirty="0"/>
              <a:t> (m):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/>
              <a:t>      </a:t>
            </a:r>
            <a:r>
              <a:rPr lang="en-US" sz="8800" dirty="0" err="1"/>
              <a:t>leia</a:t>
            </a:r>
            <a:r>
              <a:rPr lang="en-US" sz="8800" dirty="0"/>
              <a:t> (</a:t>
            </a:r>
            <a:r>
              <a:rPr lang="en-US" sz="8800" dirty="0" err="1"/>
              <a:t>altura</a:t>
            </a:r>
            <a:r>
              <a:rPr lang="en-US" sz="8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/>
              <a:t>      </a:t>
            </a:r>
            <a:r>
              <a:rPr lang="en-US" sz="8800" dirty="0" err="1"/>
              <a:t>imc</a:t>
            </a:r>
            <a:r>
              <a:rPr lang="en-US" sz="8800" dirty="0"/>
              <a:t> &lt;- </a:t>
            </a:r>
            <a:r>
              <a:rPr lang="en-US" sz="8800" dirty="0" err="1"/>
              <a:t>massa</a:t>
            </a:r>
            <a:r>
              <a:rPr lang="en-US" sz="8800" dirty="0"/>
              <a:t> / (altura^2)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/>
              <a:t>      </a:t>
            </a:r>
            <a:r>
              <a:rPr lang="en-US" sz="8800" dirty="0" err="1"/>
              <a:t>escreval</a:t>
            </a:r>
            <a:r>
              <a:rPr lang="en-US" sz="8800" dirty="0"/>
              <a:t> ("IMC: ", imc:5:2)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/>
              <a:t>      se (IMC &gt;= 18.5) e (IMC &lt; 25) </a:t>
            </a:r>
            <a:r>
              <a:rPr lang="en-US" sz="8800" dirty="0" err="1"/>
              <a:t>entao</a:t>
            </a:r>
            <a:endParaRPr lang="en-US" sz="8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/>
              <a:t>         </a:t>
            </a:r>
            <a:r>
              <a:rPr lang="en-US" sz="8800" dirty="0" err="1"/>
              <a:t>escreva</a:t>
            </a:r>
            <a:r>
              <a:rPr lang="en-US" sz="8800" dirty="0"/>
              <a:t> ("Peso Ideal!")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/>
              <a:t>      </a:t>
            </a:r>
            <a:r>
              <a:rPr lang="en-US" sz="8800" dirty="0" err="1"/>
              <a:t>senao</a:t>
            </a:r>
            <a:endParaRPr lang="en-US" sz="8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/>
              <a:t>           </a:t>
            </a:r>
            <a:r>
              <a:rPr lang="en-US" sz="8800" dirty="0" err="1"/>
              <a:t>escreva</a:t>
            </a:r>
            <a:r>
              <a:rPr lang="en-US" sz="8800" dirty="0"/>
              <a:t> ("Peso Nao Ideal!")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/>
              <a:t>      </a:t>
            </a:r>
            <a:r>
              <a:rPr lang="en-US" sz="8800" dirty="0" err="1"/>
              <a:t>fimse</a:t>
            </a:r>
            <a:endParaRPr lang="en-US" sz="8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 err="1"/>
              <a:t>fimalgoritmo</a:t>
            </a:r>
            <a:endParaRPr lang="en-US" sz="8800" dirty="0"/>
          </a:p>
          <a:p>
            <a:pPr marL="0" indent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4" name="Rectangle 3"/>
          <p:cNvSpPr/>
          <p:nvPr/>
        </p:nvSpPr>
        <p:spPr>
          <a:xfrm>
            <a:off x="6348761" y="120281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Modifique</a:t>
            </a:r>
            <a:r>
              <a:rPr lang="en-US" sz="2400" dirty="0"/>
              <a:t> o </a:t>
            </a:r>
            <a:r>
              <a:rPr lang="en-US" sz="2400" dirty="0" err="1"/>
              <a:t>exercicio</a:t>
            </a:r>
            <a:r>
              <a:rPr lang="en-US" sz="2400" dirty="0"/>
              <a:t> a </a:t>
            </a:r>
            <a:r>
              <a:rPr lang="en-US" sz="2400" dirty="0" err="1"/>
              <a:t>esquerda</a:t>
            </a:r>
            <a:r>
              <a:rPr lang="en-US" sz="2400" dirty="0"/>
              <a:t> para que </a:t>
            </a:r>
            <a:r>
              <a:rPr lang="en-US" sz="2400" dirty="0" err="1"/>
              <a:t>mostre</a:t>
            </a:r>
            <a:r>
              <a:rPr lang="en-US" sz="2400" dirty="0"/>
              <a:t> a </a:t>
            </a:r>
            <a:r>
              <a:rPr lang="en-US" sz="2400" dirty="0" err="1"/>
              <a:t>mensagem</a:t>
            </a:r>
            <a:r>
              <a:rPr lang="en-US" sz="2400" dirty="0"/>
              <a:t> (no </a:t>
            </a:r>
            <a:r>
              <a:rPr lang="en-US" sz="2400" dirty="0" err="1"/>
              <a:t>quadro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) </a:t>
            </a:r>
            <a:r>
              <a:rPr lang="en-US" sz="2400" dirty="0" err="1"/>
              <a:t>consoante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valor do IMC </a:t>
            </a:r>
            <a:r>
              <a:rPr lang="en-US" sz="2400" dirty="0" err="1"/>
              <a:t>calculado</a:t>
            </a:r>
            <a:r>
              <a:rPr lang="en-US" sz="2400" dirty="0"/>
              <a:t>.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29624"/>
              </p:ext>
            </p:extLst>
          </p:nvPr>
        </p:nvGraphicFramePr>
        <p:xfrm>
          <a:off x="6668429" y="4176544"/>
          <a:ext cx="494123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615">
                  <a:extLst>
                    <a:ext uri="{9D8B030D-6E8A-4147-A177-3AD203B41FA5}">
                      <a16:colId xmlns:a16="http://schemas.microsoft.com/office/drawing/2014/main" val="4084106091"/>
                    </a:ext>
                  </a:extLst>
                </a:gridCol>
                <a:gridCol w="2470615">
                  <a:extLst>
                    <a:ext uri="{9D8B030D-6E8A-4147-A177-3AD203B41FA5}">
                      <a16:colId xmlns:a16="http://schemas.microsoft.com/office/drawing/2014/main" val="139364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abaixo</a:t>
                      </a:r>
                      <a:r>
                        <a:rPr 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de 17</a:t>
                      </a:r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Muito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abaixo</a:t>
                      </a:r>
                      <a:r>
                        <a:rPr lang="en-US" dirty="0" smtClean="0"/>
                        <a:t> do peso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9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entre</a:t>
                      </a:r>
                      <a:r>
                        <a:rPr lang="en-US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17 e 18.5</a:t>
                      </a:r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Abaixo</a:t>
                      </a:r>
                      <a:r>
                        <a:rPr lang="en-US" dirty="0" smtClean="0"/>
                        <a:t> do peso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0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de 18.5 a 25</a:t>
                      </a:r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Peso ideal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7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de 25 a 30</a:t>
                      </a:r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Sobrepeso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6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de 30 a 35</a:t>
                      </a:r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Obesidade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9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44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 </a:t>
            </a:r>
            <a:r>
              <a:rPr lang="en-US" dirty="0" err="1" smtClean="0"/>
              <a:t>escolha-caso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91925"/>
            <a:ext cx="9905999" cy="51660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400" b="1" dirty="0" smtClean="0"/>
              <a:t>Escolha (variável)</a:t>
            </a:r>
          </a:p>
          <a:p>
            <a:pPr marL="457200" lvl="1" indent="0">
              <a:buNone/>
            </a:pPr>
            <a:r>
              <a:rPr lang="pt-BR" sz="2400" b="1" dirty="0"/>
              <a:t>	</a:t>
            </a:r>
            <a:r>
              <a:rPr lang="pt-BR" sz="2400" b="1" dirty="0" smtClean="0"/>
              <a:t>Caso valor</a:t>
            </a:r>
          </a:p>
          <a:p>
            <a:pPr marL="457200" lvl="1" indent="0">
              <a:buNone/>
            </a:pPr>
            <a:r>
              <a:rPr lang="pt-BR" sz="2400" b="1" dirty="0"/>
              <a:t>	</a:t>
            </a:r>
            <a:r>
              <a:rPr lang="pt-BR" sz="2400" b="1" dirty="0" smtClean="0"/>
              <a:t>	(lista de expressões A)</a:t>
            </a:r>
          </a:p>
          <a:p>
            <a:pPr marL="457200" lvl="1" indent="0">
              <a:buNone/>
            </a:pPr>
            <a:r>
              <a:rPr lang="pt-BR" sz="2400" b="1" dirty="0" smtClean="0"/>
              <a:t>	</a:t>
            </a:r>
            <a:r>
              <a:rPr lang="pt-BR" sz="2400" b="1" dirty="0"/>
              <a:t>Caso valor</a:t>
            </a:r>
          </a:p>
          <a:p>
            <a:pPr marL="457200" lvl="1" indent="0">
              <a:buNone/>
            </a:pPr>
            <a:r>
              <a:rPr lang="pt-BR" sz="2400" b="1" dirty="0"/>
              <a:t>		(lista de expressões </a:t>
            </a:r>
            <a:r>
              <a:rPr lang="pt-BR" sz="2400" b="1" dirty="0" smtClean="0"/>
              <a:t>B)</a:t>
            </a: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</a:t>
            </a:r>
            <a:r>
              <a:rPr lang="pt-BR" sz="2400" b="1" dirty="0"/>
              <a:t>Caso valor</a:t>
            </a:r>
          </a:p>
          <a:p>
            <a:pPr marL="457200" lvl="1" indent="0">
              <a:buNone/>
            </a:pPr>
            <a:r>
              <a:rPr lang="pt-BR" sz="2400" b="1" dirty="0"/>
              <a:t>		(lista de expressões </a:t>
            </a:r>
            <a:r>
              <a:rPr lang="pt-BR" sz="2400" b="1" dirty="0" smtClean="0"/>
              <a:t>C)</a:t>
            </a: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</a:t>
            </a:r>
            <a:r>
              <a:rPr lang="pt-BR" sz="2400" b="1" dirty="0" err="1" smtClean="0"/>
              <a:t>OutoCaso</a:t>
            </a: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/>
              <a:t>		(lista de expressões </a:t>
            </a:r>
            <a:r>
              <a:rPr lang="pt-BR" sz="2400" b="1" dirty="0" smtClean="0"/>
              <a:t>D)</a:t>
            </a: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err="1" smtClean="0"/>
              <a:t>FimEscolha</a:t>
            </a:r>
            <a:endParaRPr lang="pt-BR" sz="2400" b="1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4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Desenvolva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que requisite do </a:t>
            </a:r>
            <a:r>
              <a:rPr lang="en-US" dirty="0" err="1" smtClean="0"/>
              <a:t>utilizador</a:t>
            </a:r>
            <a:r>
              <a:rPr lang="en-US" dirty="0" smtClean="0"/>
              <a:t> um valor </a:t>
            </a:r>
            <a:r>
              <a:rPr lang="en-US" dirty="0" err="1" smtClean="0"/>
              <a:t>monetario</a:t>
            </a:r>
            <a:r>
              <a:rPr lang="en-US" dirty="0" smtClean="0"/>
              <a:t> para </a:t>
            </a:r>
            <a:r>
              <a:rPr lang="en-US" dirty="0" err="1" smtClean="0"/>
              <a:t>doacao</a:t>
            </a:r>
            <a:r>
              <a:rPr lang="en-US" dirty="0" smtClean="0"/>
              <a:t>. </a:t>
            </a:r>
            <a:r>
              <a:rPr lang="en-US" dirty="0" err="1" smtClean="0"/>
              <a:t>Devera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apresentado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numericos</a:t>
            </a:r>
            <a:r>
              <a:rPr lang="en-US" dirty="0" smtClean="0"/>
              <a:t>. As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primeiras</a:t>
            </a:r>
            <a:r>
              <a:rPr lang="en-US" dirty="0" smtClean="0"/>
              <a:t> </a:t>
            </a:r>
            <a:r>
              <a:rPr lang="en-US" dirty="0" err="1" smtClean="0"/>
              <a:t>opcoes</a:t>
            </a:r>
            <a:r>
              <a:rPr lang="en-US" dirty="0" smtClean="0"/>
              <a:t> </a:t>
            </a:r>
            <a:r>
              <a:rPr lang="en-US" dirty="0" err="1" smtClean="0"/>
              <a:t>deveram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associadas</a:t>
            </a:r>
            <a:r>
              <a:rPr lang="en-US" dirty="0" smtClean="0"/>
              <a:t> a </a:t>
            </a:r>
            <a:r>
              <a:rPr lang="en-US" dirty="0" err="1" smtClean="0"/>
              <a:t>diferetes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monetarios</a:t>
            </a:r>
            <a:r>
              <a:rPr lang="en-US" dirty="0" smtClean="0"/>
              <a:t>, a </a:t>
            </a:r>
            <a:r>
              <a:rPr lang="en-US" dirty="0" err="1" smtClean="0"/>
              <a:t>quarta</a:t>
            </a:r>
            <a:r>
              <a:rPr lang="en-US" dirty="0" smtClean="0"/>
              <a:t> </a:t>
            </a:r>
            <a:r>
              <a:rPr lang="en-US" dirty="0" err="1" smtClean="0"/>
              <a:t>opcao</a:t>
            </a:r>
            <a:r>
              <a:rPr lang="en-US" dirty="0" smtClean="0"/>
              <a:t> </a:t>
            </a:r>
            <a:r>
              <a:rPr lang="en-US" dirty="0" err="1" smtClean="0"/>
              <a:t>permitira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utilizador</a:t>
            </a:r>
            <a:r>
              <a:rPr lang="en-US" dirty="0" smtClean="0"/>
              <a:t> </a:t>
            </a:r>
            <a:r>
              <a:rPr lang="en-US" dirty="0" err="1" smtClean="0"/>
              <a:t>insirir</a:t>
            </a:r>
            <a:r>
              <a:rPr lang="en-US" dirty="0" smtClean="0"/>
              <a:t> o valor </a:t>
            </a:r>
            <a:r>
              <a:rPr lang="en-US" dirty="0" err="1" smtClean="0"/>
              <a:t>monetario</a:t>
            </a:r>
            <a:r>
              <a:rPr lang="en-US" dirty="0" smtClean="0"/>
              <a:t> </a:t>
            </a:r>
            <a:r>
              <a:rPr lang="en-US" dirty="0" err="1" smtClean="0"/>
              <a:t>livremente</a:t>
            </a:r>
            <a:r>
              <a:rPr lang="en-US" dirty="0" smtClean="0"/>
              <a:t> e </a:t>
            </a:r>
            <a:r>
              <a:rPr lang="en-US" dirty="0" err="1" smtClean="0"/>
              <a:t>quinta</a:t>
            </a:r>
            <a:r>
              <a:rPr lang="en-US" dirty="0" smtClean="0"/>
              <a:t> </a:t>
            </a:r>
            <a:r>
              <a:rPr lang="en-US" dirty="0" err="1" smtClean="0"/>
              <a:t>opcao</a:t>
            </a:r>
            <a:r>
              <a:rPr lang="en-US" dirty="0" smtClean="0"/>
              <a:t> </a:t>
            </a:r>
            <a:r>
              <a:rPr lang="en-US" dirty="0" err="1" smtClean="0"/>
              <a:t>permitira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utilizador</a:t>
            </a:r>
            <a:r>
              <a:rPr lang="en-US" dirty="0" smtClean="0"/>
              <a:t> </a:t>
            </a:r>
            <a:r>
              <a:rPr lang="en-US" dirty="0" err="1" smtClean="0"/>
              <a:t>cancelar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doacao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2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Desenvolva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que </a:t>
            </a:r>
            <a:r>
              <a:rPr lang="en-US" dirty="0" err="1" smtClean="0"/>
              <a:t>calcule</a:t>
            </a:r>
            <a:r>
              <a:rPr lang="en-US" dirty="0" smtClean="0"/>
              <a:t> o </a:t>
            </a:r>
            <a:r>
              <a:rPr lang="en-US" dirty="0" err="1" smtClean="0"/>
              <a:t>salario</a:t>
            </a:r>
            <a:r>
              <a:rPr lang="en-US" dirty="0" smtClean="0"/>
              <a:t> final de um </a:t>
            </a:r>
            <a:r>
              <a:rPr lang="en-US" dirty="0" err="1" smtClean="0"/>
              <a:t>funcionario</a:t>
            </a:r>
            <a:r>
              <a:rPr lang="en-US" dirty="0" smtClean="0"/>
              <a:t>, </a:t>
            </a:r>
            <a:r>
              <a:rPr lang="en-US" dirty="0" err="1" smtClean="0"/>
              <a:t>tendo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bases o </a:t>
            </a:r>
            <a:r>
              <a:rPr lang="en-US" dirty="0" err="1" smtClean="0"/>
              <a:t>salario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e o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dependentes</a:t>
            </a:r>
            <a:r>
              <a:rPr lang="en-US" dirty="0" smtClean="0"/>
              <a:t> do </a:t>
            </a:r>
            <a:r>
              <a:rPr lang="en-US" dirty="0" err="1" smtClean="0"/>
              <a:t>funcionario</a:t>
            </a:r>
            <a:r>
              <a:rPr lang="en-US" dirty="0" smtClean="0"/>
              <a:t>.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devera</a:t>
            </a:r>
            <a:r>
              <a:rPr lang="en-US" dirty="0" smtClean="0"/>
              <a:t> </a:t>
            </a:r>
            <a:r>
              <a:rPr lang="en-US" dirty="0" err="1" smtClean="0"/>
              <a:t>requisitar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funcionario</a:t>
            </a:r>
            <a:r>
              <a:rPr lang="en-US" dirty="0" smtClean="0"/>
              <a:t>, o </a:t>
            </a:r>
            <a:r>
              <a:rPr lang="en-US" dirty="0" err="1" smtClean="0"/>
              <a:t>salario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e o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dependentes</a:t>
            </a:r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18599"/>
              </p:ext>
            </p:extLst>
          </p:nvPr>
        </p:nvGraphicFramePr>
        <p:xfrm>
          <a:off x="3140576" y="4460240"/>
          <a:ext cx="590767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3815">
                  <a:extLst>
                    <a:ext uri="{9D8B030D-6E8A-4147-A177-3AD203B41FA5}">
                      <a16:colId xmlns:a16="http://schemas.microsoft.com/office/drawing/2014/main" val="3970199143"/>
                    </a:ext>
                  </a:extLst>
                </a:gridCol>
                <a:gridCol w="3233855">
                  <a:extLst>
                    <a:ext uri="{9D8B030D-6E8A-4147-A177-3AD203B41FA5}">
                      <a16:colId xmlns:a16="http://schemas.microsoft.com/office/drawing/2014/main" val="2906509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Numero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dependentes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Salario</a:t>
                      </a:r>
                      <a:r>
                        <a:rPr lang="en-US" dirty="0" smtClean="0"/>
                        <a:t> Final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mais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Salario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Inicial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9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a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10%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mais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Salario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Inicial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0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a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15%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mais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Salario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Inicial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5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Mais</a:t>
                      </a:r>
                      <a:r>
                        <a:rPr lang="en-US" dirty="0" smtClean="0"/>
                        <a:t> de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18%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mais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Salario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Inicial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53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938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anquet Menu Color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1014</TotalTime>
  <Words>848</Words>
  <Application>Microsoft Office PowerPoint</Application>
  <PresentationFormat>Widescreen</PresentationFormat>
  <Paragraphs>178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Estruturas condicionais 2</vt:lpstr>
      <vt:lpstr>Estrutura condicional aninhada</vt:lpstr>
      <vt:lpstr>exemplo</vt:lpstr>
      <vt:lpstr>exercicio</vt:lpstr>
      <vt:lpstr>Estrutura condicional escolha-caso</vt:lpstr>
      <vt:lpstr>exercicio</vt:lpstr>
      <vt:lpstr>exercicio</vt:lpstr>
    </vt:vector>
  </TitlesOfParts>
  <Company>ISP Jean Piaget Benguela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algoritmo</dc:title>
  <dc:creator>Rui Sergio Cid Marra</dc:creator>
  <cp:lastModifiedBy>Rui Sergio Cid Marra</cp:lastModifiedBy>
  <cp:revision>95</cp:revision>
  <dcterms:created xsi:type="dcterms:W3CDTF">2019-02-05T06:46:05Z</dcterms:created>
  <dcterms:modified xsi:type="dcterms:W3CDTF">2019-03-07T08:27:34Z</dcterms:modified>
</cp:coreProperties>
</file>