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880" autoAdjust="0"/>
  </p:normalViewPr>
  <p:slideViewPr>
    <p:cSldViewPr snapToGrid="0" showGuides="1">
      <p:cViewPr varScale="1">
        <p:scale>
          <a:sx n="43" d="100"/>
          <a:sy n="43" d="100"/>
        </p:scale>
        <p:origin x="174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"Contagem 10 a 0"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contador &lt;- 10</a:t>
            </a:r>
          </a:p>
          <a:p>
            <a:r>
              <a:rPr lang="pt-BR" dirty="0" smtClean="0"/>
              <a:t>      enquanto (contador &gt;= 0)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- 1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 "Contagem Ate 100"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contador &lt;- 0</a:t>
            </a:r>
          </a:p>
          <a:p>
            <a:r>
              <a:rPr lang="pt-BR" dirty="0" smtClean="0"/>
              <a:t>      enquanto (contador &lt;= 100)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+ 5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 "Contagem de</a:t>
            </a:r>
            <a:r>
              <a:rPr lang="pt-BR" baseline="0" dirty="0" smtClean="0"/>
              <a:t> </a:t>
            </a:r>
            <a:r>
              <a:rPr lang="pt-BR" dirty="0" smtClean="0"/>
              <a:t>100 a 0"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contador &lt;- 100</a:t>
            </a:r>
          </a:p>
          <a:p>
            <a:r>
              <a:rPr lang="pt-BR" dirty="0" smtClean="0"/>
              <a:t>      enquanto (contador &gt;= 0)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- 5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 "Contagem Ate..."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contador, num: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("Contagem ate: ")</a:t>
            </a:r>
          </a:p>
          <a:p>
            <a:r>
              <a:rPr lang="pt-BR" dirty="0" smtClean="0"/>
              <a:t>      leia (num)</a:t>
            </a:r>
          </a:p>
          <a:p>
            <a:r>
              <a:rPr lang="pt-BR" dirty="0" smtClean="0"/>
              <a:t>      contador &lt;- 0</a:t>
            </a:r>
          </a:p>
          <a:p>
            <a:r>
              <a:rPr lang="pt-BR" dirty="0" smtClean="0"/>
              <a:t>      enquanto (contador &lt;= num)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+ 1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 "Contagem Ate... Em múltiplos de 5"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contador, num: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("Contagem ate: ")</a:t>
            </a:r>
          </a:p>
          <a:p>
            <a:r>
              <a:rPr lang="pt-BR" dirty="0" smtClean="0"/>
              <a:t>      leia (num)</a:t>
            </a:r>
          </a:p>
          <a:p>
            <a:r>
              <a:rPr lang="pt-BR" dirty="0" smtClean="0"/>
              <a:t>      contador &lt;- 0</a:t>
            </a:r>
          </a:p>
          <a:p>
            <a:r>
              <a:rPr lang="pt-BR" dirty="0" smtClean="0"/>
              <a:t>      enquanto (contador &lt;= num)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+ 5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 "Contagem Ate..."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contador, num, </a:t>
            </a:r>
            <a:r>
              <a:rPr lang="pt-BR" dirty="0" err="1" smtClean="0"/>
              <a:t>mul</a:t>
            </a:r>
            <a:r>
              <a:rPr lang="pt-BR" dirty="0" smtClean="0"/>
              <a:t>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("Contagem ate: ")</a:t>
            </a:r>
          </a:p>
          <a:p>
            <a:r>
              <a:rPr lang="pt-BR" dirty="0" smtClean="0"/>
              <a:t>      leia (num)</a:t>
            </a:r>
          </a:p>
          <a:p>
            <a:r>
              <a:rPr lang="pt-BR" dirty="0" smtClean="0"/>
              <a:t>      escreva ("</a:t>
            </a:r>
            <a:r>
              <a:rPr lang="pt-BR" dirty="0" err="1" smtClean="0"/>
              <a:t>Multiplos</a:t>
            </a:r>
            <a:r>
              <a:rPr lang="pt-BR" dirty="0" smtClean="0"/>
              <a:t> de: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mul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contador &lt;- 0</a:t>
            </a:r>
          </a:p>
          <a:p>
            <a:r>
              <a:rPr lang="pt-BR" dirty="0" smtClean="0"/>
              <a:t>      enquanto (contador &lt;= num) faca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r>
              <a:rPr lang="pt-BR" dirty="0" smtClean="0"/>
              <a:t>               contador := contador +  </a:t>
            </a:r>
            <a:r>
              <a:rPr lang="pt-BR" dirty="0" err="1" smtClean="0"/>
              <a:t>mul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"Somador"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contador, num, soma, maior: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contador &lt;- 1</a:t>
            </a:r>
          </a:p>
          <a:p>
            <a:r>
              <a:rPr lang="pt-BR" dirty="0" smtClean="0"/>
              <a:t>      soma := 0</a:t>
            </a:r>
          </a:p>
          <a:p>
            <a:r>
              <a:rPr lang="pt-BR" dirty="0" smtClean="0"/>
              <a:t>      enquanto (contador &lt;= 5) faca</a:t>
            </a:r>
          </a:p>
          <a:p>
            <a:r>
              <a:rPr lang="pt-BR" dirty="0" smtClean="0"/>
              <a:t>               escreva ("Insira o ", contador, "o. valor: ")</a:t>
            </a:r>
          </a:p>
          <a:p>
            <a:r>
              <a:rPr lang="pt-BR" dirty="0" smtClean="0"/>
              <a:t>               leia (num)</a:t>
            </a:r>
          </a:p>
          <a:p>
            <a:r>
              <a:rPr lang="pt-BR" dirty="0" smtClean="0"/>
              <a:t>               se (num &gt; maior)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         maior &lt;- num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         soma &lt;- soma + num</a:t>
            </a:r>
          </a:p>
          <a:p>
            <a:r>
              <a:rPr lang="pt-BR" dirty="0" smtClean="0"/>
              <a:t>               contador := contador +  1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("Soma  =", soma)</a:t>
            </a:r>
          </a:p>
          <a:p>
            <a:r>
              <a:rPr lang="pt-BR" dirty="0" smtClean="0"/>
              <a:t>      escreva  ("Maior =", maior)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"</a:t>
            </a:r>
            <a:r>
              <a:rPr lang="en-US" dirty="0" err="1" smtClean="0"/>
              <a:t>Cambio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usd</a:t>
            </a:r>
            <a:r>
              <a:rPr lang="en-US" dirty="0" smtClean="0"/>
              <a:t>, kwanza, </a:t>
            </a:r>
            <a:r>
              <a:rPr lang="en-US" dirty="0" err="1" smtClean="0"/>
              <a:t>cambio</a:t>
            </a:r>
            <a:r>
              <a:rPr lang="en-US" dirty="0" smtClean="0"/>
              <a:t>: real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cont</a:t>
            </a:r>
            <a:r>
              <a:rPr lang="en-US" dirty="0" smtClean="0"/>
              <a:t>: </a:t>
            </a:r>
            <a:r>
              <a:rPr lang="en-US" dirty="0" err="1" smtClean="0"/>
              <a:t>inteiro</a:t>
            </a:r>
            <a:endParaRPr lang="en-US" dirty="0" smtClean="0"/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cont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</a:t>
            </a:r>
            <a:r>
              <a:rPr lang="en-US" dirty="0" err="1" smtClean="0"/>
              <a:t>Insira</a:t>
            </a:r>
            <a:r>
              <a:rPr lang="en-US" dirty="0" smtClean="0"/>
              <a:t> a taxa de </a:t>
            </a:r>
            <a:r>
              <a:rPr lang="en-US" dirty="0" err="1" smtClean="0"/>
              <a:t>cambio</a:t>
            </a:r>
            <a:r>
              <a:rPr lang="en-US" dirty="0" smtClean="0"/>
              <a:t>: 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cambio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escreval</a:t>
            </a:r>
            <a:r>
              <a:rPr lang="en-US" dirty="0" smtClean="0"/>
              <a:t> ("----------------------------")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enquanto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 &lt;= 4) </a:t>
            </a:r>
            <a:r>
              <a:rPr lang="en-US" dirty="0" err="1" smtClean="0"/>
              <a:t>faca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escreva</a:t>
            </a:r>
            <a:r>
              <a:rPr lang="en-US" dirty="0" smtClean="0"/>
              <a:t> ("</a:t>
            </a:r>
            <a:r>
              <a:rPr lang="en-US" dirty="0" err="1" smtClean="0"/>
              <a:t>Insira</a:t>
            </a:r>
            <a:r>
              <a:rPr lang="en-US" dirty="0" smtClean="0"/>
              <a:t> o valor em USD: ")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usd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kwanza &lt;- (</a:t>
            </a:r>
            <a:r>
              <a:rPr lang="en-US" dirty="0" err="1" smtClean="0"/>
              <a:t>usd</a:t>
            </a:r>
            <a:r>
              <a:rPr lang="en-US" dirty="0" smtClean="0"/>
              <a:t> * </a:t>
            </a:r>
            <a:r>
              <a:rPr lang="en-US" dirty="0" err="1" smtClean="0"/>
              <a:t>cambio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escreval</a:t>
            </a:r>
            <a:r>
              <a:rPr lang="en-US" dirty="0" smtClean="0"/>
              <a:t> ("USD", </a:t>
            </a:r>
            <a:r>
              <a:rPr lang="en-US" dirty="0" err="1" smtClean="0"/>
              <a:t>usd</a:t>
            </a:r>
            <a:r>
              <a:rPr lang="en-US" dirty="0" smtClean="0"/>
              <a:t>, " = AOA", kwanza:10:2)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cont</a:t>
            </a:r>
            <a:r>
              <a:rPr lang="en-US" dirty="0" smtClean="0"/>
              <a:t>:= </a:t>
            </a:r>
            <a:r>
              <a:rPr lang="en-US" dirty="0" err="1" smtClean="0"/>
              <a:t>cont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escreval</a:t>
            </a:r>
            <a:r>
              <a:rPr lang="en-US" dirty="0" smtClean="0"/>
              <a:t> ("----------------------------")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fimenquanto</a:t>
            </a:r>
            <a:endParaRPr lang="en-US" dirty="0" smtClean="0"/>
          </a:p>
          <a:p>
            <a:r>
              <a:rPr lang="en-US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"Cambio"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usd</a:t>
            </a:r>
            <a:r>
              <a:rPr lang="pt-BR" dirty="0" smtClean="0"/>
              <a:t>, </a:t>
            </a:r>
            <a:r>
              <a:rPr lang="pt-BR" dirty="0" err="1" smtClean="0"/>
              <a:t>kwanza</a:t>
            </a:r>
            <a:r>
              <a:rPr lang="pt-BR" dirty="0" smtClean="0"/>
              <a:t>, cambio: real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cont</a:t>
            </a:r>
            <a:r>
              <a:rPr lang="pt-BR" dirty="0" smtClean="0"/>
              <a:t>, num: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cont</a:t>
            </a:r>
            <a:r>
              <a:rPr lang="pt-BR" dirty="0" smtClean="0"/>
              <a:t> := 1</a:t>
            </a:r>
          </a:p>
          <a:p>
            <a:r>
              <a:rPr lang="pt-BR" dirty="0" smtClean="0"/>
              <a:t>      escreva ("Insira a taxa de cambio: ")</a:t>
            </a:r>
          </a:p>
          <a:p>
            <a:r>
              <a:rPr lang="pt-BR" dirty="0" smtClean="0"/>
              <a:t>      leia (cambio)</a:t>
            </a:r>
          </a:p>
          <a:p>
            <a:r>
              <a:rPr lang="pt-BR" dirty="0" smtClean="0"/>
              <a:t>      escreva ("Insira o numero de </a:t>
            </a:r>
            <a:r>
              <a:rPr lang="pt-BR" dirty="0" err="1" smtClean="0"/>
              <a:t>conversoes</a:t>
            </a:r>
            <a:r>
              <a:rPr lang="pt-BR" dirty="0" smtClean="0"/>
              <a:t> que deseja: ")</a:t>
            </a:r>
          </a:p>
          <a:p>
            <a:r>
              <a:rPr lang="pt-BR" dirty="0" smtClean="0"/>
              <a:t>      leia (num)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("----------------------------")</a:t>
            </a:r>
          </a:p>
          <a:p>
            <a:r>
              <a:rPr lang="pt-BR" dirty="0" smtClean="0"/>
              <a:t>      enquanto (</a:t>
            </a:r>
            <a:r>
              <a:rPr lang="pt-BR" dirty="0" err="1" smtClean="0"/>
              <a:t>cont</a:t>
            </a:r>
            <a:r>
              <a:rPr lang="pt-BR" dirty="0" smtClean="0"/>
              <a:t> &lt;= num) faca</a:t>
            </a:r>
          </a:p>
          <a:p>
            <a:r>
              <a:rPr lang="pt-BR" dirty="0" smtClean="0"/>
              <a:t>              escreva ("Insira o valor em USD: ")</a:t>
            </a:r>
          </a:p>
          <a:p>
            <a:r>
              <a:rPr lang="pt-BR" dirty="0" smtClean="0"/>
              <a:t>              leia (</a:t>
            </a:r>
            <a:r>
              <a:rPr lang="pt-BR" dirty="0" err="1" smtClean="0"/>
              <a:t>usd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  </a:t>
            </a:r>
            <a:r>
              <a:rPr lang="pt-BR" dirty="0" err="1" smtClean="0"/>
              <a:t>kwanza</a:t>
            </a:r>
            <a:r>
              <a:rPr lang="pt-BR" dirty="0" smtClean="0"/>
              <a:t> &lt;- (</a:t>
            </a:r>
            <a:r>
              <a:rPr lang="pt-BR" dirty="0" err="1" smtClean="0"/>
              <a:t>usd</a:t>
            </a:r>
            <a:r>
              <a:rPr lang="pt-BR" dirty="0" smtClean="0"/>
              <a:t> * cambio)</a:t>
            </a:r>
          </a:p>
          <a:p>
            <a:r>
              <a:rPr lang="pt-BR" dirty="0" smtClean="0"/>
              <a:t>              </a:t>
            </a:r>
            <a:r>
              <a:rPr lang="pt-BR" dirty="0" err="1" smtClean="0"/>
              <a:t>escreval</a:t>
            </a:r>
            <a:r>
              <a:rPr lang="pt-BR" dirty="0" smtClean="0"/>
              <a:t> ("USD", </a:t>
            </a:r>
            <a:r>
              <a:rPr lang="pt-BR" dirty="0" err="1" smtClean="0"/>
              <a:t>usd</a:t>
            </a:r>
            <a:r>
              <a:rPr lang="pt-BR" dirty="0" smtClean="0"/>
              <a:t>, " = AOA", kwanza:10:2)</a:t>
            </a:r>
          </a:p>
          <a:p>
            <a:r>
              <a:rPr lang="pt-BR" dirty="0" smtClean="0"/>
              <a:t>              </a:t>
            </a:r>
            <a:r>
              <a:rPr lang="pt-BR" dirty="0" err="1" smtClean="0"/>
              <a:t>cont</a:t>
            </a:r>
            <a:r>
              <a:rPr lang="pt-BR" dirty="0" smtClean="0"/>
              <a:t>:= </a:t>
            </a:r>
            <a:r>
              <a:rPr lang="pt-BR" dirty="0" err="1" smtClean="0"/>
              <a:t>cont</a:t>
            </a:r>
            <a:r>
              <a:rPr lang="pt-BR" dirty="0" smtClean="0"/>
              <a:t> + 1</a:t>
            </a:r>
          </a:p>
          <a:p>
            <a:r>
              <a:rPr lang="pt-BR" dirty="0" smtClean="0"/>
              <a:t>        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"Contagem Inteligente"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inum</a:t>
            </a:r>
            <a:r>
              <a:rPr lang="pt-BR" dirty="0" smtClean="0"/>
              <a:t>, </a:t>
            </a:r>
            <a:r>
              <a:rPr lang="pt-BR" dirty="0" err="1" smtClean="0"/>
              <a:t>fnum</a:t>
            </a:r>
            <a:r>
              <a:rPr lang="pt-BR" dirty="0" smtClean="0"/>
              <a:t>, </a:t>
            </a:r>
            <a:r>
              <a:rPr lang="pt-BR" dirty="0" err="1" smtClean="0"/>
              <a:t>cont</a:t>
            </a:r>
            <a:r>
              <a:rPr lang="pt-BR" dirty="0" smtClean="0"/>
              <a:t>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("Inicio: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inum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 ("Fim:   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fnum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se (</a:t>
            </a:r>
            <a:r>
              <a:rPr lang="pt-BR" dirty="0" err="1" smtClean="0"/>
              <a:t>fnum</a:t>
            </a:r>
            <a:r>
              <a:rPr lang="pt-BR" dirty="0" smtClean="0"/>
              <a:t> &gt; </a:t>
            </a:r>
            <a:r>
              <a:rPr lang="pt-BR" dirty="0" err="1" smtClean="0"/>
              <a:t>inum</a:t>
            </a:r>
            <a:r>
              <a:rPr lang="pt-BR" dirty="0" smtClean="0"/>
              <a:t>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</a:t>
            </a:r>
            <a:r>
              <a:rPr lang="pt-BR" dirty="0" err="1" smtClean="0"/>
              <a:t>cont</a:t>
            </a:r>
            <a:r>
              <a:rPr lang="pt-BR" dirty="0" smtClean="0"/>
              <a:t> := </a:t>
            </a:r>
            <a:r>
              <a:rPr lang="pt-BR" dirty="0" err="1" smtClean="0"/>
              <a:t>inum</a:t>
            </a:r>
            <a:endParaRPr lang="pt-BR" dirty="0" smtClean="0"/>
          </a:p>
          <a:p>
            <a:r>
              <a:rPr lang="pt-BR" dirty="0" smtClean="0"/>
              <a:t>         enquanto (</a:t>
            </a:r>
            <a:r>
              <a:rPr lang="pt-BR" dirty="0" err="1" smtClean="0"/>
              <a:t>cont</a:t>
            </a:r>
            <a:r>
              <a:rPr lang="pt-BR" dirty="0" smtClean="0"/>
              <a:t> &lt;= </a:t>
            </a:r>
            <a:r>
              <a:rPr lang="pt-BR" dirty="0" err="1" smtClean="0"/>
              <a:t>fnum</a:t>
            </a:r>
            <a:r>
              <a:rPr lang="pt-BR" dirty="0" smtClean="0"/>
              <a:t>) faca</a:t>
            </a:r>
          </a:p>
          <a:p>
            <a:r>
              <a:rPr lang="pt-BR" dirty="0" smtClean="0"/>
              <a:t>               escreva (</a:t>
            </a:r>
            <a:r>
              <a:rPr lang="pt-BR" dirty="0" err="1" smtClean="0"/>
              <a:t>cont</a:t>
            </a:r>
            <a:r>
              <a:rPr lang="pt-BR" dirty="0" smtClean="0"/>
              <a:t>, ".. ")</a:t>
            </a:r>
          </a:p>
          <a:p>
            <a:r>
              <a:rPr lang="pt-BR" dirty="0" smtClean="0"/>
              <a:t>               </a:t>
            </a:r>
            <a:r>
              <a:rPr lang="pt-BR" dirty="0" err="1" smtClean="0"/>
              <a:t>cont</a:t>
            </a:r>
            <a:r>
              <a:rPr lang="pt-BR" dirty="0" smtClean="0"/>
              <a:t> &lt;- </a:t>
            </a:r>
            <a:r>
              <a:rPr lang="pt-BR" dirty="0" err="1" smtClean="0"/>
              <a:t>cont</a:t>
            </a:r>
            <a:r>
              <a:rPr lang="pt-BR" dirty="0" smtClean="0"/>
              <a:t> + 1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se (</a:t>
            </a:r>
            <a:r>
              <a:rPr lang="pt-BR" dirty="0" err="1" smtClean="0"/>
              <a:t>inum</a:t>
            </a:r>
            <a:r>
              <a:rPr lang="pt-BR" dirty="0" smtClean="0"/>
              <a:t> &gt; </a:t>
            </a:r>
            <a:r>
              <a:rPr lang="pt-BR" dirty="0" err="1" smtClean="0"/>
              <a:t>fnum</a:t>
            </a:r>
            <a:r>
              <a:rPr lang="pt-BR" dirty="0" smtClean="0"/>
              <a:t>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     </a:t>
            </a:r>
            <a:r>
              <a:rPr lang="pt-BR" dirty="0" err="1" smtClean="0"/>
              <a:t>cont</a:t>
            </a:r>
            <a:r>
              <a:rPr lang="pt-BR" dirty="0" smtClean="0"/>
              <a:t> := </a:t>
            </a:r>
            <a:r>
              <a:rPr lang="pt-BR" dirty="0" err="1" smtClean="0"/>
              <a:t>inum</a:t>
            </a:r>
            <a:endParaRPr lang="pt-BR" dirty="0" smtClean="0"/>
          </a:p>
          <a:p>
            <a:r>
              <a:rPr lang="pt-BR" dirty="0" smtClean="0"/>
              <a:t>              enquanto (</a:t>
            </a:r>
            <a:r>
              <a:rPr lang="pt-BR" dirty="0" err="1" smtClean="0"/>
              <a:t>cont</a:t>
            </a:r>
            <a:r>
              <a:rPr lang="pt-BR" dirty="0" smtClean="0"/>
              <a:t> &gt;= </a:t>
            </a:r>
            <a:r>
              <a:rPr lang="pt-BR" dirty="0" err="1" smtClean="0"/>
              <a:t>fnum</a:t>
            </a:r>
            <a:r>
              <a:rPr lang="pt-BR" dirty="0" smtClean="0"/>
              <a:t>) faca</a:t>
            </a:r>
          </a:p>
          <a:p>
            <a:r>
              <a:rPr lang="pt-BR" dirty="0" smtClean="0"/>
              <a:t>                       escreva (</a:t>
            </a:r>
            <a:r>
              <a:rPr lang="pt-BR" dirty="0" err="1" smtClean="0"/>
              <a:t>cont</a:t>
            </a:r>
            <a:r>
              <a:rPr lang="pt-BR" dirty="0" smtClean="0"/>
              <a:t>, ".. ")</a:t>
            </a:r>
          </a:p>
          <a:p>
            <a:r>
              <a:rPr lang="pt-BR" dirty="0" smtClean="0"/>
              <a:t>                       </a:t>
            </a:r>
            <a:r>
              <a:rPr lang="pt-BR" dirty="0" err="1" smtClean="0"/>
              <a:t>cont</a:t>
            </a:r>
            <a:r>
              <a:rPr lang="pt-BR" dirty="0" smtClean="0"/>
              <a:t> &lt;- </a:t>
            </a:r>
            <a:r>
              <a:rPr lang="pt-BR" dirty="0" err="1" smtClean="0"/>
              <a:t>cont</a:t>
            </a:r>
            <a:r>
              <a:rPr lang="pt-BR" dirty="0" smtClean="0"/>
              <a:t> - 1</a:t>
            </a:r>
          </a:p>
          <a:p>
            <a:r>
              <a:rPr lang="pt-BR" dirty="0" smtClean="0"/>
              <a:t>        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r>
              <a:rPr lang="pt-BR" dirty="0" smtClean="0"/>
              <a:t>     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smtClean="0"/>
              <a:t>fimalgoritmo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estruturas</a:t>
            </a:r>
            <a:r>
              <a:rPr lang="en-US" b="1" dirty="0"/>
              <a:t> de </a:t>
            </a:r>
            <a:r>
              <a:rPr lang="en-US" b="1" dirty="0" err="1"/>
              <a:t>repetição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requisite do </a:t>
            </a:r>
            <a:r>
              <a:rPr lang="en-US" dirty="0" err="1" smtClean="0"/>
              <a:t>utilizador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. O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contagem</a:t>
            </a:r>
            <a:r>
              <a:rPr lang="en-US" dirty="0" smtClean="0"/>
              <a:t> dos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insiridos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Numero</a:t>
            </a:r>
            <a:r>
              <a:rPr lang="en-US" dirty="0" smtClean="0"/>
              <a:t> 5, 2. </a:t>
            </a:r>
            <a:r>
              <a:rPr lang="en-US" dirty="0" err="1"/>
              <a:t>N</a:t>
            </a:r>
            <a:r>
              <a:rPr lang="en-US" dirty="0" err="1" smtClean="0"/>
              <a:t>umero</a:t>
            </a:r>
            <a:r>
              <a:rPr lang="en-US" dirty="0" smtClean="0"/>
              <a:t> 10 &gt; </a:t>
            </a:r>
            <a:r>
              <a:rPr lang="en-US" dirty="0" err="1" smtClean="0"/>
              <a:t>proceder</a:t>
            </a:r>
            <a:r>
              <a:rPr lang="en-US" dirty="0" smtClean="0"/>
              <a:t> a </a:t>
            </a:r>
            <a:r>
              <a:rPr lang="en-US" dirty="0" err="1" smtClean="0"/>
              <a:t>contagem</a:t>
            </a:r>
            <a:r>
              <a:rPr lang="en-US" dirty="0" smtClean="0"/>
              <a:t> de 5 a 10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Numero</a:t>
            </a:r>
            <a:r>
              <a:rPr lang="en-US" dirty="0" smtClean="0"/>
              <a:t> 10, 2. </a:t>
            </a:r>
            <a:r>
              <a:rPr lang="en-US" dirty="0" err="1" smtClean="0"/>
              <a:t>Numero</a:t>
            </a:r>
            <a:r>
              <a:rPr lang="en-US" dirty="0" smtClean="0"/>
              <a:t> 5 &gt; </a:t>
            </a:r>
            <a:r>
              <a:rPr lang="en-US" dirty="0" err="1" smtClean="0"/>
              <a:t>proceder</a:t>
            </a:r>
            <a:r>
              <a:rPr lang="en-US" dirty="0" smtClean="0"/>
              <a:t> a </a:t>
            </a:r>
            <a:r>
              <a:rPr lang="en-US" dirty="0" err="1" smtClean="0"/>
              <a:t>contagem</a:t>
            </a:r>
            <a:r>
              <a:rPr lang="en-US" dirty="0" smtClean="0"/>
              <a:t> de 10 a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3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estruturas</a:t>
            </a:r>
            <a:r>
              <a:rPr lang="en-US" b="1" dirty="0"/>
              <a:t> de </a:t>
            </a:r>
            <a:r>
              <a:rPr lang="en-US" b="1" dirty="0" err="1"/>
              <a:t>repetição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2597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Dentro da lógica de programação é uma estrutura que permite executar mais de uma vez o mesmo comando ou conjunto de comandos, de acordo com uma condição ou com um contador.</a:t>
            </a:r>
          </a:p>
          <a:p>
            <a:pPr marL="0" indent="0" fontAlgn="base">
              <a:buNone/>
            </a:pPr>
            <a:r>
              <a:rPr lang="pt-BR" dirty="0"/>
              <a:t>São utilizadas, por exemplo, para repetir ações semelhantes que são executadas para todos os elementos de uma lista de dados, ou simplesmente para repetir um mesmo processamento até que a condição seja satisfeita.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repeticao</a:t>
            </a:r>
            <a:r>
              <a:rPr lang="en-US" dirty="0" smtClean="0"/>
              <a:t> (</a:t>
            </a:r>
            <a:r>
              <a:rPr lang="en-US" dirty="0" err="1" smtClean="0"/>
              <a:t>Enquanto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expressao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expressoes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FimEnquanto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7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algoritmo "Contagem Ate 10"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contador: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   contador &lt;- 0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   enquanto (contador &lt;= 10) faca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            </a:t>
            </a:r>
            <a:r>
              <a:rPr lang="pt-BR" dirty="0" err="1" smtClean="0"/>
              <a:t>escreval</a:t>
            </a:r>
            <a:r>
              <a:rPr lang="pt-BR" dirty="0" smtClean="0"/>
              <a:t> (contador)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            contador := contador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9551" y="2249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 err="1" smtClean="0"/>
              <a:t>Contagem</a:t>
            </a:r>
            <a:r>
              <a:rPr lang="en-US" sz="3600" dirty="0" smtClean="0"/>
              <a:t> de 0 a 10.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70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82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Contagem</a:t>
            </a:r>
            <a:r>
              <a:rPr lang="en-US" dirty="0" smtClean="0"/>
              <a:t> de 10 ate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Contagem</a:t>
            </a:r>
            <a:r>
              <a:rPr lang="en-US" dirty="0" smtClean="0"/>
              <a:t> de 0 a 100 em </a:t>
            </a:r>
            <a:r>
              <a:rPr lang="en-US" dirty="0" err="1" smtClean="0"/>
              <a:t>multiplos</a:t>
            </a:r>
            <a:r>
              <a:rPr lang="en-US" dirty="0" smtClean="0"/>
              <a:t> de 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Contagem</a:t>
            </a:r>
            <a:r>
              <a:rPr lang="en-US" dirty="0" smtClean="0"/>
              <a:t> de 100 a 0 em </a:t>
            </a:r>
            <a:r>
              <a:rPr lang="en-US" dirty="0" err="1" smtClean="0"/>
              <a:t>multiplos</a:t>
            </a:r>
            <a:r>
              <a:rPr lang="en-US" dirty="0" smtClean="0"/>
              <a:t> de 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Contagem</a:t>
            </a:r>
            <a:r>
              <a:rPr lang="en-US" dirty="0" smtClean="0"/>
              <a:t> de 0 ate o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utulizador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Contagem</a:t>
            </a:r>
            <a:r>
              <a:rPr lang="en-US" dirty="0" smtClean="0"/>
              <a:t> de 0 ate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 em </a:t>
            </a:r>
            <a:r>
              <a:rPr lang="en-US" dirty="0" err="1" smtClean="0"/>
              <a:t>multiplos</a:t>
            </a:r>
            <a:r>
              <a:rPr lang="en-US" dirty="0" smtClean="0"/>
              <a:t> de 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Contagem</a:t>
            </a:r>
            <a:r>
              <a:rPr lang="en-US" dirty="0"/>
              <a:t> de 0 ate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insirido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 em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7673"/>
            <a:ext cx="9905998" cy="942054"/>
          </a:xfrm>
        </p:spPr>
        <p:txBody>
          <a:bodyPr/>
          <a:lstStyle/>
          <a:p>
            <a:r>
              <a:rPr lang="en-US" dirty="0" err="1" smtClean="0"/>
              <a:t>Pratica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994" y="1124961"/>
            <a:ext cx="4954588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algoritmo "Somador"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contador, num, soma: inteiro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contador &lt;- 1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soma :=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enquanto (contador &lt;= 5) faca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    escreva ("Insira o ", contador, "o. valor: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    leia (num)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    soma &lt;- soma + num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         contador := contador +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</a:t>
            </a:r>
            <a:r>
              <a:rPr lang="pt-BR" dirty="0" err="1"/>
              <a:t>fimenquanto</a:t>
            </a: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      escreva ("Soma =", soma)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err="1"/>
              <a:t>fimalgoritmo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9551" y="2249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dirty="0" err="1" smtClean="0"/>
              <a:t>Ler</a:t>
            </a:r>
            <a:r>
              <a:rPr lang="en-US" sz="3600" dirty="0" smtClean="0"/>
              <a:t> 10 </a:t>
            </a:r>
            <a:r>
              <a:rPr lang="en-US" sz="3600" dirty="0" err="1" smtClean="0"/>
              <a:t>numeros</a:t>
            </a:r>
            <a:r>
              <a:rPr lang="en-US" sz="3600" dirty="0" smtClean="0"/>
              <a:t> e soma-</a:t>
            </a:r>
            <a:r>
              <a:rPr lang="en-US" sz="3600" dirty="0" err="1" smtClean="0"/>
              <a:t>los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085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algortimo</a:t>
            </a:r>
            <a:r>
              <a:rPr lang="en-US" dirty="0" smtClean="0"/>
              <a:t> da </a:t>
            </a:r>
            <a:r>
              <a:rPr lang="en-US" dirty="0" err="1" smtClean="0"/>
              <a:t>pratica</a:t>
            </a:r>
            <a:r>
              <a:rPr lang="en-US" dirty="0" smtClean="0"/>
              <a:t> anterior para que </a:t>
            </a:r>
            <a:r>
              <a:rPr lang="en-US" dirty="0" err="1" smtClean="0"/>
              <a:t>mostre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para que execute a </a:t>
            </a:r>
            <a:r>
              <a:rPr lang="en-US" dirty="0" err="1" smtClean="0"/>
              <a:t>conversao</a:t>
            </a:r>
            <a:r>
              <a:rPr lang="en-US" dirty="0" smtClean="0"/>
              <a:t> 4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requesitando</a:t>
            </a:r>
            <a:r>
              <a:rPr lang="en-US" dirty="0" smtClean="0"/>
              <a:t> do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4878" y="8356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algoritmo</a:t>
            </a:r>
            <a:r>
              <a:rPr lang="en-US" sz="2800" dirty="0"/>
              <a:t> "</a:t>
            </a:r>
            <a:r>
              <a:rPr lang="en-US" sz="2800" dirty="0" err="1"/>
              <a:t>Cambio</a:t>
            </a:r>
            <a:r>
              <a:rPr lang="en-US" sz="2800" dirty="0"/>
              <a:t>"</a:t>
            </a:r>
          </a:p>
          <a:p>
            <a:r>
              <a:rPr lang="en-US" sz="2800" dirty="0" err="1"/>
              <a:t>var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usd</a:t>
            </a:r>
            <a:r>
              <a:rPr lang="en-US" sz="2800" dirty="0"/>
              <a:t>, kwanza, </a:t>
            </a:r>
            <a:r>
              <a:rPr lang="en-US" sz="2800" dirty="0" err="1"/>
              <a:t>cambio</a:t>
            </a:r>
            <a:r>
              <a:rPr lang="en-US" sz="2800" dirty="0"/>
              <a:t>: real</a:t>
            </a:r>
          </a:p>
          <a:p>
            <a:r>
              <a:rPr lang="en-US" sz="2800" dirty="0" err="1"/>
              <a:t>inicio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en-US" sz="2800" dirty="0" err="1"/>
              <a:t>escreva</a:t>
            </a:r>
            <a:r>
              <a:rPr lang="en-US" sz="2800" dirty="0"/>
              <a:t> ("</a:t>
            </a:r>
            <a:r>
              <a:rPr lang="en-US" sz="2800" dirty="0" err="1"/>
              <a:t>Insira</a:t>
            </a:r>
            <a:r>
              <a:rPr lang="en-US" sz="2800" dirty="0"/>
              <a:t> o valor em USD:   ")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leia</a:t>
            </a:r>
            <a:r>
              <a:rPr lang="en-US" sz="2800" dirty="0"/>
              <a:t> (</a:t>
            </a:r>
            <a:r>
              <a:rPr lang="en-US" sz="2800" dirty="0" err="1"/>
              <a:t>usd</a:t>
            </a:r>
            <a:r>
              <a:rPr lang="en-US" sz="2800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escreva</a:t>
            </a:r>
            <a:r>
              <a:rPr lang="en-US" sz="2800" dirty="0"/>
              <a:t> ("</a:t>
            </a:r>
            <a:r>
              <a:rPr lang="en-US" sz="2800" dirty="0" err="1"/>
              <a:t>Insira</a:t>
            </a:r>
            <a:r>
              <a:rPr lang="en-US" sz="2800" dirty="0"/>
              <a:t> a taxa de </a:t>
            </a:r>
            <a:r>
              <a:rPr lang="en-US" sz="2800" dirty="0" err="1"/>
              <a:t>cambio</a:t>
            </a:r>
            <a:r>
              <a:rPr lang="en-US" sz="2800" dirty="0"/>
              <a:t>: ")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leia</a:t>
            </a:r>
            <a:r>
              <a:rPr lang="en-US" sz="2800" dirty="0"/>
              <a:t> (</a:t>
            </a:r>
            <a:r>
              <a:rPr lang="en-US" sz="2800" dirty="0" err="1"/>
              <a:t>cambio</a:t>
            </a:r>
            <a:r>
              <a:rPr lang="en-US" sz="2800" dirty="0"/>
              <a:t>)</a:t>
            </a:r>
          </a:p>
          <a:p>
            <a:r>
              <a:rPr lang="en-US" sz="2800" dirty="0"/>
              <a:t>      kwanza &lt;- (</a:t>
            </a:r>
            <a:r>
              <a:rPr lang="en-US" sz="2800" dirty="0" err="1"/>
              <a:t>usd</a:t>
            </a:r>
            <a:r>
              <a:rPr lang="en-US" sz="2800" dirty="0"/>
              <a:t> * </a:t>
            </a:r>
            <a:r>
              <a:rPr lang="en-US" sz="2800" dirty="0" err="1"/>
              <a:t>cambio</a:t>
            </a:r>
            <a:r>
              <a:rPr lang="en-US" sz="2800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escreva</a:t>
            </a:r>
            <a:r>
              <a:rPr lang="en-US" sz="2800" dirty="0"/>
              <a:t> ("USD", </a:t>
            </a:r>
            <a:r>
              <a:rPr lang="en-US" sz="2800" dirty="0" err="1"/>
              <a:t>usd</a:t>
            </a:r>
            <a:r>
              <a:rPr lang="en-US" sz="2800" dirty="0"/>
              <a:t>, " = AOA", kwanza)</a:t>
            </a:r>
          </a:p>
          <a:p>
            <a:r>
              <a:rPr lang="en-US" sz="2800" dirty="0" err="1"/>
              <a:t>fimalgoritmo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7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Modefique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para </a:t>
            </a:r>
            <a:r>
              <a:rPr lang="en-US" dirty="0" err="1" smtClean="0"/>
              <a:t>peca</a:t>
            </a:r>
            <a:r>
              <a:rPr lang="en-US" dirty="0" smtClean="0"/>
              <a:t> do </a:t>
            </a:r>
            <a:r>
              <a:rPr lang="en-US" dirty="0" err="1" smtClean="0"/>
              <a:t>utilizador</a:t>
            </a:r>
            <a:r>
              <a:rPr lang="en-US" dirty="0" smtClean="0"/>
              <a:t> o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conversoes</a:t>
            </a:r>
            <a:r>
              <a:rPr lang="en-US" dirty="0" smtClean="0"/>
              <a:t> </a:t>
            </a:r>
            <a:r>
              <a:rPr lang="en-US" dirty="0" err="1" smtClean="0"/>
              <a:t>desejadas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1102</TotalTime>
  <Words>1167</Words>
  <Application>Microsoft Office PowerPoint</Application>
  <PresentationFormat>Widescreen</PresentationFormat>
  <Paragraphs>222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estruturas de repetição</vt:lpstr>
      <vt:lpstr>estruturas de repetição</vt:lpstr>
      <vt:lpstr>Estrutura de repeticao (Enquanto)</vt:lpstr>
      <vt:lpstr>Pratica</vt:lpstr>
      <vt:lpstr>exercicio</vt:lpstr>
      <vt:lpstr>Pratica</vt:lpstr>
      <vt:lpstr>exercicio</vt:lpstr>
      <vt:lpstr>exercicio</vt:lpstr>
      <vt:lpstr>exercicio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109</cp:revision>
  <dcterms:created xsi:type="dcterms:W3CDTF">2019-02-05T06:46:05Z</dcterms:created>
  <dcterms:modified xsi:type="dcterms:W3CDTF">2019-03-13T08:31:34Z</dcterms:modified>
</cp:coreProperties>
</file>