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E63DA7-BADF-4F64-9FED-6E8C9E19FEA2}">
          <p14:sldIdLst>
            <p14:sldId id="256"/>
            <p14:sldId id="258"/>
            <p14:sldId id="259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9806" autoAdjust="0"/>
  </p:normalViewPr>
  <p:slideViewPr>
    <p:cSldViewPr snapToGrid="0" showGuides="1">
      <p:cViewPr varScale="1">
        <p:scale>
          <a:sx n="46" d="100"/>
          <a:sy n="46" d="100"/>
        </p:scale>
        <p:origin x="54" y="4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FD1C0-95AE-4AEA-A6A3-625CD9E1F41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75E81-482E-4DE1-9CB4-A3B110D6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6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 "Somador"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contador, num, soma: inteiro</a:t>
            </a:r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contador &lt;- 1</a:t>
            </a:r>
          </a:p>
          <a:p>
            <a:r>
              <a:rPr lang="pt-BR" dirty="0" smtClean="0"/>
              <a:t>      soma := 0</a:t>
            </a:r>
          </a:p>
          <a:p>
            <a:r>
              <a:rPr lang="pt-BR" dirty="0" smtClean="0"/>
              <a:t>      repita</a:t>
            </a:r>
          </a:p>
          <a:p>
            <a:r>
              <a:rPr lang="pt-BR" dirty="0" smtClean="0"/>
              <a:t>            escreva ("Insira o ", contador, "o. valor: ")</a:t>
            </a:r>
          </a:p>
          <a:p>
            <a:r>
              <a:rPr lang="pt-BR" dirty="0" smtClean="0"/>
              <a:t>            leia (num)</a:t>
            </a:r>
          </a:p>
          <a:p>
            <a:r>
              <a:rPr lang="pt-BR" dirty="0" smtClean="0"/>
              <a:t>            soma &lt;- soma + num</a:t>
            </a:r>
          </a:p>
          <a:p>
            <a:r>
              <a:rPr lang="pt-BR" dirty="0" smtClean="0"/>
              <a:t>            contador := contador +  1</a:t>
            </a:r>
          </a:p>
          <a:p>
            <a:r>
              <a:rPr lang="pt-BR" dirty="0" smtClean="0"/>
              <a:t>      ate contador &gt; 5</a:t>
            </a:r>
          </a:p>
          <a:p>
            <a:endParaRPr lang="pt-BR" dirty="0" smtClean="0"/>
          </a:p>
          <a:p>
            <a:r>
              <a:rPr lang="pt-BR" dirty="0" smtClean="0"/>
              <a:t>      escreva ("Soma =", soma)</a:t>
            </a:r>
          </a:p>
          <a:p>
            <a:r>
              <a:rPr lang="pt-BR" dirty="0" err="1" smtClean="0"/>
              <a:t>Fimalgoritmo</a:t>
            </a:r>
            <a:endParaRPr lang="pt-BR" dirty="0" smtClean="0"/>
          </a:p>
          <a:p>
            <a:endParaRPr lang="pt-BR" dirty="0" smtClean="0"/>
          </a:p>
          <a:p>
            <a:r>
              <a:rPr lang="pt-PT" dirty="0" smtClean="0"/>
              <a:t>algoritmo "Somador"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num, soma, contador: inteiro</a:t>
            </a:r>
          </a:p>
          <a:p>
            <a:r>
              <a:rPr lang="pt-PT" dirty="0" smtClean="0"/>
              <a:t>   </a:t>
            </a:r>
            <a:r>
              <a:rPr lang="pt-PT" dirty="0" err="1" smtClean="0"/>
              <a:t>resp</a:t>
            </a:r>
            <a:r>
              <a:rPr lang="pt-PT" dirty="0" smtClean="0"/>
              <a:t>: caracter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soma := 0</a:t>
            </a:r>
          </a:p>
          <a:p>
            <a:r>
              <a:rPr lang="pt-PT" dirty="0" smtClean="0"/>
              <a:t>      contador := 1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resp</a:t>
            </a:r>
            <a:r>
              <a:rPr lang="pt-PT" dirty="0" smtClean="0"/>
              <a:t> := "Sim"</a:t>
            </a:r>
          </a:p>
          <a:p>
            <a:r>
              <a:rPr lang="pt-PT" dirty="0" smtClean="0"/>
              <a:t>      repita</a:t>
            </a:r>
          </a:p>
          <a:p>
            <a:r>
              <a:rPr lang="pt-PT" dirty="0" smtClean="0"/>
              <a:t>            escreva ("Insira o ", contador, "o. valor: ")</a:t>
            </a:r>
          </a:p>
          <a:p>
            <a:r>
              <a:rPr lang="pt-PT" dirty="0" smtClean="0"/>
              <a:t>            leia (num)</a:t>
            </a:r>
          </a:p>
          <a:p>
            <a:r>
              <a:rPr lang="pt-PT" dirty="0" smtClean="0"/>
              <a:t>            soma &lt;- soma + num</a:t>
            </a:r>
          </a:p>
          <a:p>
            <a:r>
              <a:rPr lang="pt-PT" dirty="0" smtClean="0"/>
              <a:t>            escreva ("Deseja </a:t>
            </a:r>
            <a:r>
              <a:rPr lang="pt-PT" dirty="0" err="1" smtClean="0"/>
              <a:t>insirir</a:t>
            </a:r>
            <a:r>
              <a:rPr lang="pt-PT" dirty="0" smtClean="0"/>
              <a:t> mais um numero?[Sim]/[</a:t>
            </a:r>
            <a:r>
              <a:rPr lang="pt-PT" dirty="0" err="1" smtClean="0"/>
              <a:t>Nao</a:t>
            </a:r>
            <a:r>
              <a:rPr lang="pt-PT" dirty="0" smtClean="0"/>
              <a:t>]: ")</a:t>
            </a:r>
          </a:p>
          <a:p>
            <a:r>
              <a:rPr lang="pt-PT" dirty="0" smtClean="0"/>
              <a:t>            leia (</a:t>
            </a:r>
            <a:r>
              <a:rPr lang="pt-PT" dirty="0" err="1" smtClean="0"/>
              <a:t>resp</a:t>
            </a:r>
            <a:r>
              <a:rPr lang="pt-PT" dirty="0" smtClean="0"/>
              <a:t>)</a:t>
            </a:r>
          </a:p>
          <a:p>
            <a:r>
              <a:rPr lang="pt-PT" dirty="0" smtClean="0"/>
              <a:t>      ate (</a:t>
            </a:r>
            <a:r>
              <a:rPr lang="pt-PT" dirty="0" err="1" smtClean="0"/>
              <a:t>resp</a:t>
            </a:r>
            <a:r>
              <a:rPr lang="pt-PT" dirty="0" smtClean="0"/>
              <a:t> = "</a:t>
            </a:r>
            <a:r>
              <a:rPr lang="pt-PT" dirty="0" err="1" smtClean="0"/>
              <a:t>Nao</a:t>
            </a:r>
            <a:r>
              <a:rPr lang="pt-PT" dirty="0" smtClean="0"/>
              <a:t>")</a:t>
            </a:r>
          </a:p>
          <a:p>
            <a:r>
              <a:rPr lang="pt-PT" dirty="0" smtClean="0"/>
              <a:t>      escreva ("Soma =", soma)</a:t>
            </a:r>
          </a:p>
          <a:p>
            <a:r>
              <a:rPr lang="pt-PT" dirty="0" err="1" smtClean="0"/>
              <a:t>fimalgoritmo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17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algoritmo "Contagem1a10"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num: inteiro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para num := 5 ate 10 passo 1 faca</a:t>
            </a:r>
          </a:p>
          <a:p>
            <a:r>
              <a:rPr lang="pt-PT" dirty="0" smtClean="0"/>
              <a:t>           escreva (num)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fimpara</a:t>
            </a:r>
            <a:endParaRPr lang="pt-PT" dirty="0" smtClean="0"/>
          </a:p>
          <a:p>
            <a:r>
              <a:rPr lang="pt-PT" dirty="0" err="1" smtClean="0"/>
              <a:t>Fimalgoritmo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algoritmo "Contagem1a10"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num: inteiro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para num := 0 ate 100 passo 5 faca</a:t>
            </a:r>
          </a:p>
          <a:p>
            <a:r>
              <a:rPr lang="pt-PT" dirty="0" smtClean="0"/>
              <a:t>           escreva (num)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fimpara</a:t>
            </a:r>
            <a:endParaRPr lang="pt-PT" dirty="0" smtClean="0"/>
          </a:p>
          <a:p>
            <a:r>
              <a:rPr lang="pt-PT" dirty="0" err="1" smtClean="0"/>
              <a:t>Fimalgoritmo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algoritmo "Contagem1a10"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num: inteiro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para num := 10 ate 1 passo -1 faca</a:t>
            </a:r>
          </a:p>
          <a:p>
            <a:r>
              <a:rPr lang="pt-PT" dirty="0" smtClean="0"/>
              <a:t>           escreva (num)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fimpara</a:t>
            </a:r>
            <a:endParaRPr lang="pt-PT" dirty="0" smtClean="0"/>
          </a:p>
          <a:p>
            <a:r>
              <a:rPr lang="pt-PT" dirty="0" err="1" smtClean="0"/>
              <a:t>Fimalgoritmo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algoritmo "Contagem1a10"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</a:t>
            </a:r>
            <a:r>
              <a:rPr lang="pt-PT" dirty="0" err="1" smtClean="0"/>
              <a:t>cont</a:t>
            </a:r>
            <a:r>
              <a:rPr lang="pt-PT" dirty="0" smtClean="0"/>
              <a:t>, num: inteiro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escreva ("Insira um numero: ")</a:t>
            </a:r>
          </a:p>
          <a:p>
            <a:r>
              <a:rPr lang="pt-PT" dirty="0" smtClean="0"/>
              <a:t>      leia (num)</a:t>
            </a:r>
          </a:p>
          <a:p>
            <a:r>
              <a:rPr lang="pt-PT" dirty="0" smtClean="0"/>
              <a:t>      para </a:t>
            </a:r>
            <a:r>
              <a:rPr lang="pt-PT" dirty="0" err="1" smtClean="0"/>
              <a:t>cont</a:t>
            </a:r>
            <a:r>
              <a:rPr lang="pt-PT" dirty="0" smtClean="0"/>
              <a:t> &lt;- 0 ate num passo 2 faca</a:t>
            </a:r>
          </a:p>
          <a:p>
            <a:r>
              <a:rPr lang="pt-PT" dirty="0" smtClean="0"/>
              <a:t>           escreva (</a:t>
            </a:r>
            <a:r>
              <a:rPr lang="pt-PT" dirty="0" err="1" smtClean="0"/>
              <a:t>cont</a:t>
            </a:r>
            <a:r>
              <a:rPr lang="pt-PT" dirty="0" smtClean="0"/>
              <a:t>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fimpara</a:t>
            </a:r>
            <a:endParaRPr lang="pt-PT" dirty="0" smtClean="0"/>
          </a:p>
          <a:p>
            <a:r>
              <a:rPr lang="pt-PT" dirty="0" err="1" smtClean="0"/>
              <a:t>Fimalgoritmo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algoritmo "Contagem1a10"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</a:t>
            </a:r>
            <a:r>
              <a:rPr lang="pt-PT" dirty="0" err="1" smtClean="0"/>
              <a:t>cont</a:t>
            </a:r>
            <a:r>
              <a:rPr lang="pt-PT" dirty="0" smtClean="0"/>
              <a:t>, num: inteiro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escreva ("Insira um numero: ")</a:t>
            </a:r>
          </a:p>
          <a:p>
            <a:r>
              <a:rPr lang="pt-PT" dirty="0" smtClean="0"/>
              <a:t>      leia (num)</a:t>
            </a:r>
          </a:p>
          <a:p>
            <a:r>
              <a:rPr lang="pt-PT" dirty="0" smtClean="0"/>
              <a:t>      para </a:t>
            </a:r>
            <a:r>
              <a:rPr lang="pt-PT" dirty="0" err="1" smtClean="0"/>
              <a:t>cont</a:t>
            </a:r>
            <a:r>
              <a:rPr lang="pt-PT" dirty="0" smtClean="0"/>
              <a:t> &lt;- 1 ate num passo 2 faca</a:t>
            </a:r>
          </a:p>
          <a:p>
            <a:r>
              <a:rPr lang="pt-PT" dirty="0" smtClean="0"/>
              <a:t>           escreva (</a:t>
            </a:r>
            <a:r>
              <a:rPr lang="pt-PT" dirty="0" err="1" smtClean="0"/>
              <a:t>cont</a:t>
            </a:r>
            <a:r>
              <a:rPr lang="pt-PT" dirty="0" smtClean="0"/>
              <a:t>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fimpara</a:t>
            </a:r>
            <a:endParaRPr lang="pt-PT" dirty="0" smtClean="0"/>
          </a:p>
          <a:p>
            <a:r>
              <a:rPr lang="pt-PT" dirty="0" err="1" smtClean="0"/>
              <a:t>Fimalgoritmo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algoritmo "</a:t>
            </a:r>
            <a:r>
              <a:rPr lang="pt-PT" dirty="0" err="1" smtClean="0"/>
              <a:t>ContagemPar</a:t>
            </a:r>
            <a:r>
              <a:rPr lang="pt-PT" dirty="0" smtClean="0"/>
              <a:t>/Impar"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</a:t>
            </a:r>
            <a:r>
              <a:rPr lang="pt-PT" dirty="0" err="1" smtClean="0"/>
              <a:t>cont</a:t>
            </a:r>
            <a:r>
              <a:rPr lang="pt-PT" dirty="0" smtClean="0"/>
              <a:t>, num: inteiro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escreva ("Insira um numero: ")</a:t>
            </a:r>
          </a:p>
          <a:p>
            <a:r>
              <a:rPr lang="pt-PT" dirty="0" smtClean="0"/>
              <a:t>      leia (num)</a:t>
            </a:r>
          </a:p>
          <a:p>
            <a:r>
              <a:rPr lang="pt-PT" dirty="0" smtClean="0"/>
              <a:t>      se (num%2=1) </a:t>
            </a:r>
            <a:r>
              <a:rPr lang="pt-PT" dirty="0" err="1" smtClean="0"/>
              <a:t>entao</a:t>
            </a:r>
            <a:endParaRPr lang="pt-PT" dirty="0" smtClean="0"/>
          </a:p>
          <a:p>
            <a:r>
              <a:rPr lang="pt-PT" dirty="0" smtClean="0"/>
              <a:t>         num &lt;- num - 1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fimse</a:t>
            </a:r>
            <a:endParaRPr lang="pt-PT" dirty="0" smtClean="0"/>
          </a:p>
          <a:p>
            <a:r>
              <a:rPr lang="pt-PT" dirty="0" smtClean="0"/>
              <a:t>      para </a:t>
            </a:r>
            <a:r>
              <a:rPr lang="pt-PT" dirty="0" err="1" smtClean="0"/>
              <a:t>cont</a:t>
            </a:r>
            <a:r>
              <a:rPr lang="pt-PT" dirty="0" smtClean="0"/>
              <a:t> &lt;- num ate 1 passo -2 faca</a:t>
            </a:r>
          </a:p>
          <a:p>
            <a:r>
              <a:rPr lang="pt-PT" dirty="0" smtClean="0"/>
              <a:t>           escreva (</a:t>
            </a:r>
            <a:r>
              <a:rPr lang="pt-PT" dirty="0" err="1" smtClean="0"/>
              <a:t>cont</a:t>
            </a:r>
            <a:r>
              <a:rPr lang="pt-PT" dirty="0" smtClean="0"/>
              <a:t>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fimpara</a:t>
            </a:r>
            <a:endParaRPr lang="pt-PT" dirty="0" smtClean="0"/>
          </a:p>
          <a:p>
            <a:r>
              <a:rPr lang="pt-PT" dirty="0" err="1" smtClean="0"/>
              <a:t>fimalgoritmo</a:t>
            </a:r>
            <a:endParaRPr lang="pt-PT" dirty="0" smtClean="0"/>
          </a:p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algoritmo "Valores"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</a:t>
            </a:r>
            <a:r>
              <a:rPr lang="pt-PT" dirty="0" err="1" smtClean="0"/>
              <a:t>cont</a:t>
            </a:r>
            <a:r>
              <a:rPr lang="pt-PT" dirty="0" smtClean="0"/>
              <a:t>, valor, </a:t>
            </a:r>
            <a:r>
              <a:rPr lang="pt-PT" dirty="0" err="1" smtClean="0"/>
              <a:t>cont_val</a:t>
            </a:r>
            <a:r>
              <a:rPr lang="pt-PT" dirty="0" smtClean="0"/>
              <a:t>: inteiro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para </a:t>
            </a:r>
            <a:r>
              <a:rPr lang="pt-PT" dirty="0" err="1" smtClean="0"/>
              <a:t>cont</a:t>
            </a:r>
            <a:r>
              <a:rPr lang="pt-PT" dirty="0" smtClean="0"/>
              <a:t> &lt;- 1 ate 10 faca</a:t>
            </a:r>
          </a:p>
          <a:p>
            <a:r>
              <a:rPr lang="pt-PT" dirty="0" smtClean="0"/>
              <a:t>           escreva ("Insira o ", </a:t>
            </a:r>
            <a:r>
              <a:rPr lang="pt-PT" dirty="0" err="1" smtClean="0"/>
              <a:t>cont</a:t>
            </a:r>
            <a:r>
              <a:rPr lang="pt-PT" dirty="0" smtClean="0"/>
              <a:t>, "o valor: ")</a:t>
            </a:r>
          </a:p>
          <a:p>
            <a:r>
              <a:rPr lang="pt-PT" dirty="0" smtClean="0"/>
              <a:t>           leia (valor)</a:t>
            </a:r>
          </a:p>
          <a:p>
            <a:r>
              <a:rPr lang="pt-PT" dirty="0" smtClean="0"/>
              <a:t>           </a:t>
            </a:r>
            <a:r>
              <a:rPr lang="pt-PT" dirty="0" err="1" smtClean="0"/>
              <a:t>limpatela</a:t>
            </a:r>
            <a:endParaRPr lang="pt-PT" dirty="0" smtClean="0"/>
          </a:p>
          <a:p>
            <a:r>
              <a:rPr lang="pt-PT" dirty="0" smtClean="0"/>
              <a:t>           se (valor &gt;= 0) e (valor &lt;= 10) </a:t>
            </a:r>
            <a:r>
              <a:rPr lang="pt-PT" dirty="0" err="1" smtClean="0"/>
              <a:t>entao</a:t>
            </a:r>
            <a:endParaRPr lang="pt-PT" dirty="0" smtClean="0"/>
          </a:p>
          <a:p>
            <a:r>
              <a:rPr lang="pt-PT" dirty="0" smtClean="0"/>
              <a:t>              </a:t>
            </a:r>
            <a:r>
              <a:rPr lang="pt-PT" dirty="0" err="1" smtClean="0"/>
              <a:t>cont_val</a:t>
            </a:r>
            <a:r>
              <a:rPr lang="pt-PT" dirty="0" smtClean="0"/>
              <a:t> &lt;- </a:t>
            </a:r>
            <a:r>
              <a:rPr lang="pt-PT" dirty="0" err="1" smtClean="0"/>
              <a:t>cont_val</a:t>
            </a:r>
            <a:r>
              <a:rPr lang="pt-PT" dirty="0" smtClean="0"/>
              <a:t> + 1</a:t>
            </a:r>
          </a:p>
          <a:p>
            <a:r>
              <a:rPr lang="pt-PT" dirty="0" smtClean="0"/>
              <a:t>           </a:t>
            </a:r>
            <a:r>
              <a:rPr lang="pt-PT" dirty="0" err="1" smtClean="0"/>
              <a:t>fimse</a:t>
            </a:r>
            <a:endParaRPr lang="pt-PT" dirty="0" smtClean="0"/>
          </a:p>
          <a:p>
            <a:r>
              <a:rPr lang="pt-PT" dirty="0" smtClean="0"/>
              <a:t>      </a:t>
            </a:r>
            <a:r>
              <a:rPr lang="pt-PT" dirty="0" err="1" smtClean="0"/>
              <a:t>fimpara</a:t>
            </a:r>
            <a:endParaRPr lang="pt-PT" dirty="0" smtClean="0"/>
          </a:p>
          <a:p>
            <a:r>
              <a:rPr lang="pt-PT" dirty="0" smtClean="0"/>
              <a:t>      escreva ("Foram </a:t>
            </a:r>
            <a:r>
              <a:rPr lang="pt-PT" dirty="0" err="1" smtClean="0"/>
              <a:t>insiridos</a:t>
            </a:r>
            <a:r>
              <a:rPr lang="pt-PT" dirty="0" smtClean="0"/>
              <a:t>", </a:t>
            </a:r>
            <a:r>
              <a:rPr lang="pt-PT" dirty="0" err="1" smtClean="0"/>
              <a:t>cont_val</a:t>
            </a:r>
            <a:r>
              <a:rPr lang="pt-PT" dirty="0" smtClean="0"/>
              <a:t>, " valor(</a:t>
            </a:r>
            <a:r>
              <a:rPr lang="pt-PT" dirty="0" err="1" smtClean="0"/>
              <a:t>es</a:t>
            </a:r>
            <a:r>
              <a:rPr lang="pt-PT" dirty="0" smtClean="0"/>
              <a:t>) entre 0 e 10!")</a:t>
            </a:r>
          </a:p>
          <a:p>
            <a:r>
              <a:rPr lang="pt-PT" dirty="0" err="1" smtClean="0"/>
              <a:t>Fimalgoritmo</a:t>
            </a:r>
            <a:r>
              <a:rPr lang="pt-PT" dirty="0" smtClean="0"/>
              <a:t> </a:t>
            </a:r>
          </a:p>
          <a:p>
            <a:endParaRPr lang="pt-PT" dirty="0" smtClean="0"/>
          </a:p>
          <a:p>
            <a:r>
              <a:rPr lang="pt-PT" dirty="0" smtClean="0"/>
              <a:t>algoritmo "Valores"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</a:t>
            </a:r>
            <a:r>
              <a:rPr lang="pt-PT" dirty="0" err="1" smtClean="0"/>
              <a:t>cont</a:t>
            </a:r>
            <a:r>
              <a:rPr lang="pt-PT" dirty="0" smtClean="0"/>
              <a:t>, valor, </a:t>
            </a:r>
            <a:r>
              <a:rPr lang="pt-PT" dirty="0" err="1" smtClean="0"/>
              <a:t>cont_val</a:t>
            </a:r>
            <a:r>
              <a:rPr lang="pt-PT" dirty="0" smtClean="0"/>
              <a:t>, </a:t>
            </a:r>
            <a:r>
              <a:rPr lang="pt-PT" dirty="0" err="1" smtClean="0"/>
              <a:t>soma_imp</a:t>
            </a:r>
            <a:r>
              <a:rPr lang="pt-PT" dirty="0" smtClean="0"/>
              <a:t>: inteiro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para </a:t>
            </a:r>
            <a:r>
              <a:rPr lang="pt-PT" dirty="0" err="1" smtClean="0"/>
              <a:t>cont</a:t>
            </a:r>
            <a:r>
              <a:rPr lang="pt-PT" dirty="0" smtClean="0"/>
              <a:t> &lt;- 1 ate 10 faca</a:t>
            </a:r>
          </a:p>
          <a:p>
            <a:r>
              <a:rPr lang="pt-PT" dirty="0" smtClean="0"/>
              <a:t>           escreva ("Insira o ", </a:t>
            </a:r>
            <a:r>
              <a:rPr lang="pt-PT" dirty="0" err="1" smtClean="0"/>
              <a:t>cont</a:t>
            </a:r>
            <a:r>
              <a:rPr lang="pt-PT" dirty="0" smtClean="0"/>
              <a:t>, "o valor: ")</a:t>
            </a:r>
          </a:p>
          <a:p>
            <a:r>
              <a:rPr lang="pt-PT" dirty="0" smtClean="0"/>
              <a:t>           leia (valor)</a:t>
            </a:r>
          </a:p>
          <a:p>
            <a:r>
              <a:rPr lang="pt-PT" dirty="0" smtClean="0"/>
              <a:t>           </a:t>
            </a:r>
            <a:r>
              <a:rPr lang="pt-PT" dirty="0" err="1" smtClean="0"/>
              <a:t>limpatela</a:t>
            </a:r>
            <a:endParaRPr lang="pt-PT" dirty="0" smtClean="0"/>
          </a:p>
          <a:p>
            <a:r>
              <a:rPr lang="pt-PT" dirty="0" smtClean="0"/>
              <a:t>           se (valor &gt;= 0) e (valor &lt;= 10) </a:t>
            </a:r>
            <a:r>
              <a:rPr lang="pt-PT" dirty="0" err="1" smtClean="0"/>
              <a:t>entao</a:t>
            </a:r>
            <a:endParaRPr lang="pt-PT" dirty="0" smtClean="0"/>
          </a:p>
          <a:p>
            <a:r>
              <a:rPr lang="pt-PT" dirty="0" smtClean="0"/>
              <a:t>              </a:t>
            </a:r>
            <a:r>
              <a:rPr lang="pt-PT" dirty="0" err="1" smtClean="0"/>
              <a:t>cont_val</a:t>
            </a:r>
            <a:r>
              <a:rPr lang="pt-PT" dirty="0" smtClean="0"/>
              <a:t> &lt;- </a:t>
            </a:r>
            <a:r>
              <a:rPr lang="pt-PT" dirty="0" err="1" smtClean="0"/>
              <a:t>cont_val</a:t>
            </a:r>
            <a:r>
              <a:rPr lang="pt-PT" dirty="0" smtClean="0"/>
              <a:t> + 1</a:t>
            </a:r>
          </a:p>
          <a:p>
            <a:r>
              <a:rPr lang="pt-PT" dirty="0" smtClean="0"/>
              <a:t>              se (valor % 2 = 1) </a:t>
            </a:r>
            <a:r>
              <a:rPr lang="pt-PT" dirty="0" err="1" smtClean="0"/>
              <a:t>entao</a:t>
            </a:r>
            <a:endParaRPr lang="pt-PT" dirty="0" smtClean="0"/>
          </a:p>
          <a:p>
            <a:r>
              <a:rPr lang="pt-PT" dirty="0" smtClean="0"/>
              <a:t>                 </a:t>
            </a:r>
            <a:r>
              <a:rPr lang="pt-PT" dirty="0" err="1" smtClean="0"/>
              <a:t>soma_imp</a:t>
            </a:r>
            <a:r>
              <a:rPr lang="pt-PT" dirty="0" smtClean="0"/>
              <a:t> &lt;- </a:t>
            </a:r>
            <a:r>
              <a:rPr lang="pt-PT" dirty="0" err="1" smtClean="0"/>
              <a:t>soma_imp</a:t>
            </a:r>
            <a:r>
              <a:rPr lang="pt-PT" dirty="0" smtClean="0"/>
              <a:t> + valor</a:t>
            </a:r>
          </a:p>
          <a:p>
            <a:r>
              <a:rPr lang="pt-PT" dirty="0" smtClean="0"/>
              <a:t>              </a:t>
            </a:r>
            <a:r>
              <a:rPr lang="pt-PT" dirty="0" err="1" smtClean="0"/>
              <a:t>fimse</a:t>
            </a:r>
            <a:endParaRPr lang="pt-PT" dirty="0" smtClean="0"/>
          </a:p>
          <a:p>
            <a:r>
              <a:rPr lang="pt-PT" dirty="0" smtClean="0"/>
              <a:t>           </a:t>
            </a:r>
            <a:r>
              <a:rPr lang="pt-PT" dirty="0" err="1" smtClean="0"/>
              <a:t>fimse</a:t>
            </a:r>
            <a:endParaRPr lang="pt-PT" dirty="0" smtClean="0"/>
          </a:p>
          <a:p>
            <a:r>
              <a:rPr lang="pt-PT" dirty="0" smtClean="0"/>
              <a:t>      </a:t>
            </a:r>
            <a:r>
              <a:rPr lang="pt-PT" dirty="0" err="1" smtClean="0"/>
              <a:t>fimpara</a:t>
            </a:r>
            <a:endParaRPr lang="pt-PT" dirty="0" smtClean="0"/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("Foram </a:t>
            </a:r>
            <a:r>
              <a:rPr lang="pt-PT" dirty="0" err="1" smtClean="0"/>
              <a:t>insiridos</a:t>
            </a:r>
            <a:r>
              <a:rPr lang="pt-PT" dirty="0" smtClean="0"/>
              <a:t>", </a:t>
            </a:r>
            <a:r>
              <a:rPr lang="pt-PT" dirty="0" err="1" smtClean="0"/>
              <a:t>cont_val</a:t>
            </a:r>
            <a:r>
              <a:rPr lang="pt-PT" dirty="0" smtClean="0"/>
              <a:t>, " valor(</a:t>
            </a:r>
            <a:r>
              <a:rPr lang="pt-PT" dirty="0" err="1" smtClean="0"/>
              <a:t>es</a:t>
            </a:r>
            <a:r>
              <a:rPr lang="pt-PT" dirty="0" smtClean="0"/>
              <a:t>) entre 0 e 10!")</a:t>
            </a:r>
          </a:p>
          <a:p>
            <a:r>
              <a:rPr lang="pt-PT" dirty="0" smtClean="0"/>
              <a:t>      escreva ("A soma dos </a:t>
            </a:r>
            <a:r>
              <a:rPr lang="pt-PT" dirty="0" err="1" smtClean="0"/>
              <a:t>valors</a:t>
            </a:r>
            <a:r>
              <a:rPr lang="pt-PT" dirty="0" smtClean="0"/>
              <a:t> impares </a:t>
            </a:r>
            <a:r>
              <a:rPr lang="pt-PT" dirty="0" err="1" smtClean="0"/>
              <a:t>insiridos</a:t>
            </a:r>
            <a:r>
              <a:rPr lang="pt-PT" dirty="0" smtClean="0"/>
              <a:t> e de", </a:t>
            </a:r>
            <a:r>
              <a:rPr lang="pt-PT" dirty="0" err="1" smtClean="0"/>
              <a:t>soma_imp</a:t>
            </a:r>
            <a:r>
              <a:rPr lang="pt-PT" dirty="0" smtClean="0"/>
              <a:t>, "!")</a:t>
            </a:r>
          </a:p>
          <a:p>
            <a:r>
              <a:rPr lang="pt-PT" dirty="0" err="1" smtClean="0"/>
              <a:t>Fimalgoritmo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47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8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algoritmo "</a:t>
            </a:r>
            <a:r>
              <a:rPr lang="pt-PT" dirty="0" err="1" smtClean="0"/>
              <a:t>Fibonacci</a:t>
            </a:r>
            <a:r>
              <a:rPr lang="pt-PT" dirty="0" smtClean="0"/>
              <a:t>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num, v_fib0, v_fib1, v_fib2: inteiro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v_fib1 &lt;- 1</a:t>
            </a:r>
          </a:p>
          <a:p>
            <a:r>
              <a:rPr lang="pt-PT" dirty="0" smtClean="0"/>
              <a:t>      escreva (v_fib0)</a:t>
            </a:r>
          </a:p>
          <a:p>
            <a:r>
              <a:rPr lang="pt-PT" dirty="0" smtClean="0"/>
              <a:t>      escreva (v_fib1)</a:t>
            </a:r>
          </a:p>
          <a:p>
            <a:r>
              <a:rPr lang="pt-PT" dirty="0" smtClean="0"/>
              <a:t>      para num &lt;- 0 ate 12 faca</a:t>
            </a:r>
          </a:p>
          <a:p>
            <a:r>
              <a:rPr lang="pt-PT" dirty="0" smtClean="0"/>
              <a:t>           v_fib2 &lt;- v_fib0 + v_fib1</a:t>
            </a:r>
          </a:p>
          <a:p>
            <a:r>
              <a:rPr lang="pt-PT" dirty="0" smtClean="0"/>
              <a:t>           escreva (v_fib2)</a:t>
            </a:r>
          </a:p>
          <a:p>
            <a:r>
              <a:rPr lang="pt-PT" dirty="0" smtClean="0"/>
              <a:t>           v_fib0 &lt;- v_fib1</a:t>
            </a:r>
          </a:p>
          <a:p>
            <a:r>
              <a:rPr lang="pt-PT" dirty="0" smtClean="0"/>
              <a:t>           v_fib1 &lt;- v_fib2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fimpara</a:t>
            </a:r>
            <a:endParaRPr lang="pt-PT" dirty="0" smtClean="0"/>
          </a:p>
          <a:p>
            <a:r>
              <a:rPr lang="pt-PT" dirty="0" err="1" smtClean="0"/>
              <a:t>Fimalgoritmo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algoritmo "</a:t>
            </a:r>
            <a:r>
              <a:rPr lang="pt-PT" dirty="0" err="1" smtClean="0"/>
              <a:t>AnalizadorDeValores</a:t>
            </a:r>
            <a:r>
              <a:rPr lang="pt-PT" dirty="0" smtClean="0"/>
              <a:t>"</a:t>
            </a:r>
          </a:p>
          <a:p>
            <a:r>
              <a:rPr lang="pt-PT" dirty="0" smtClean="0"/>
              <a:t>var</a:t>
            </a:r>
          </a:p>
          <a:p>
            <a:r>
              <a:rPr lang="pt-PT" dirty="0" smtClean="0"/>
              <a:t>   </a:t>
            </a:r>
            <a:r>
              <a:rPr lang="pt-PT" dirty="0" err="1" smtClean="0"/>
              <a:t>cont</a:t>
            </a:r>
            <a:r>
              <a:rPr lang="pt-PT" dirty="0" smtClean="0"/>
              <a:t>, num, soma, </a:t>
            </a:r>
            <a:r>
              <a:rPr lang="pt-PT" dirty="0" err="1" smtClean="0"/>
              <a:t>divi_cont</a:t>
            </a:r>
            <a:r>
              <a:rPr lang="pt-PT" dirty="0" smtClean="0"/>
              <a:t>, </a:t>
            </a:r>
            <a:r>
              <a:rPr lang="pt-PT" dirty="0" err="1" smtClean="0"/>
              <a:t>nul_cont</a:t>
            </a:r>
            <a:r>
              <a:rPr lang="pt-PT" dirty="0" smtClean="0"/>
              <a:t>, </a:t>
            </a:r>
            <a:r>
              <a:rPr lang="pt-PT" dirty="0" err="1" smtClean="0"/>
              <a:t>par_soma</a:t>
            </a:r>
            <a:r>
              <a:rPr lang="pt-PT" dirty="0" smtClean="0"/>
              <a:t>: inteiro</a:t>
            </a:r>
          </a:p>
          <a:p>
            <a:r>
              <a:rPr lang="pt-PT" dirty="0" smtClean="0"/>
              <a:t>   media: real</a:t>
            </a:r>
          </a:p>
          <a:p>
            <a:r>
              <a:rPr lang="pt-PT" dirty="0" smtClean="0"/>
              <a:t>inicio</a:t>
            </a:r>
          </a:p>
          <a:p>
            <a:r>
              <a:rPr lang="pt-PT" dirty="0" smtClean="0"/>
              <a:t>      para </a:t>
            </a:r>
            <a:r>
              <a:rPr lang="pt-PT" dirty="0" err="1" smtClean="0"/>
              <a:t>cont</a:t>
            </a:r>
            <a:r>
              <a:rPr lang="pt-PT" dirty="0" smtClean="0"/>
              <a:t> &lt;- 1 ate 5 faca</a:t>
            </a:r>
          </a:p>
          <a:p>
            <a:r>
              <a:rPr lang="pt-PT" dirty="0" smtClean="0"/>
              <a:t>           escreva ("Insira o", </a:t>
            </a:r>
            <a:r>
              <a:rPr lang="pt-PT" dirty="0" err="1" smtClean="0"/>
              <a:t>cont</a:t>
            </a:r>
            <a:r>
              <a:rPr lang="pt-PT" dirty="0" smtClean="0"/>
              <a:t>, "o valor: ")</a:t>
            </a:r>
          </a:p>
          <a:p>
            <a:r>
              <a:rPr lang="pt-PT" dirty="0" smtClean="0"/>
              <a:t>           leia (num)</a:t>
            </a:r>
          </a:p>
          <a:p>
            <a:r>
              <a:rPr lang="pt-PT" dirty="0" smtClean="0"/>
              <a:t>           soma &lt;- soma + num</a:t>
            </a:r>
          </a:p>
          <a:p>
            <a:r>
              <a:rPr lang="pt-PT" dirty="0" smtClean="0"/>
              <a:t>           media &lt;- soma / 5</a:t>
            </a:r>
          </a:p>
          <a:p>
            <a:r>
              <a:rPr lang="pt-PT" dirty="0" smtClean="0"/>
              <a:t>           se (num % 5 = 0) </a:t>
            </a:r>
            <a:r>
              <a:rPr lang="pt-PT" dirty="0" err="1" smtClean="0"/>
              <a:t>entao</a:t>
            </a:r>
            <a:endParaRPr lang="pt-PT" dirty="0" smtClean="0"/>
          </a:p>
          <a:p>
            <a:r>
              <a:rPr lang="pt-PT" dirty="0" smtClean="0"/>
              <a:t>              </a:t>
            </a:r>
            <a:r>
              <a:rPr lang="pt-PT" dirty="0" err="1" smtClean="0"/>
              <a:t>divi_cont</a:t>
            </a:r>
            <a:r>
              <a:rPr lang="pt-PT" dirty="0" smtClean="0"/>
              <a:t> &lt;- </a:t>
            </a:r>
            <a:r>
              <a:rPr lang="pt-PT" dirty="0" err="1" smtClean="0"/>
              <a:t>divi_cont</a:t>
            </a:r>
            <a:r>
              <a:rPr lang="pt-PT" dirty="0" smtClean="0"/>
              <a:t> + 1</a:t>
            </a:r>
          </a:p>
          <a:p>
            <a:r>
              <a:rPr lang="pt-PT" dirty="0" smtClean="0"/>
              <a:t>           </a:t>
            </a:r>
            <a:r>
              <a:rPr lang="pt-PT" dirty="0" err="1" smtClean="0"/>
              <a:t>fimse</a:t>
            </a:r>
            <a:endParaRPr lang="pt-PT" dirty="0" smtClean="0"/>
          </a:p>
          <a:p>
            <a:r>
              <a:rPr lang="pt-PT" dirty="0" smtClean="0"/>
              <a:t>           se (num = 0) </a:t>
            </a:r>
            <a:r>
              <a:rPr lang="pt-PT" dirty="0" err="1" smtClean="0"/>
              <a:t>entao</a:t>
            </a:r>
            <a:endParaRPr lang="pt-PT" dirty="0" smtClean="0"/>
          </a:p>
          <a:p>
            <a:r>
              <a:rPr lang="pt-PT" dirty="0" smtClean="0"/>
              <a:t>              </a:t>
            </a:r>
            <a:r>
              <a:rPr lang="pt-PT" dirty="0" err="1" smtClean="0"/>
              <a:t>nul_cont</a:t>
            </a:r>
            <a:r>
              <a:rPr lang="pt-PT" dirty="0" smtClean="0"/>
              <a:t> &lt;- </a:t>
            </a:r>
            <a:r>
              <a:rPr lang="pt-PT" dirty="0" err="1" smtClean="0"/>
              <a:t>nul_cont</a:t>
            </a:r>
            <a:r>
              <a:rPr lang="pt-PT" dirty="0" smtClean="0"/>
              <a:t> + 1</a:t>
            </a:r>
          </a:p>
          <a:p>
            <a:r>
              <a:rPr lang="pt-PT" dirty="0" smtClean="0"/>
              <a:t>           </a:t>
            </a:r>
            <a:r>
              <a:rPr lang="pt-PT" dirty="0" err="1" smtClean="0"/>
              <a:t>fimse</a:t>
            </a:r>
            <a:endParaRPr lang="pt-PT" dirty="0" smtClean="0"/>
          </a:p>
          <a:p>
            <a:r>
              <a:rPr lang="pt-PT" dirty="0" smtClean="0"/>
              <a:t>           se (num % 2 = 0) </a:t>
            </a:r>
            <a:r>
              <a:rPr lang="pt-PT" dirty="0" err="1" smtClean="0"/>
              <a:t>entao</a:t>
            </a:r>
            <a:endParaRPr lang="pt-PT" dirty="0" smtClean="0"/>
          </a:p>
          <a:p>
            <a:r>
              <a:rPr lang="pt-PT" dirty="0" smtClean="0"/>
              <a:t>              </a:t>
            </a:r>
            <a:r>
              <a:rPr lang="pt-PT" dirty="0" err="1" smtClean="0"/>
              <a:t>par_soma</a:t>
            </a:r>
            <a:r>
              <a:rPr lang="pt-PT" dirty="0" smtClean="0"/>
              <a:t> &lt;- </a:t>
            </a:r>
            <a:r>
              <a:rPr lang="pt-PT" dirty="0" err="1" smtClean="0"/>
              <a:t>par_soma</a:t>
            </a:r>
            <a:r>
              <a:rPr lang="pt-PT" dirty="0" smtClean="0"/>
              <a:t> + num</a:t>
            </a:r>
          </a:p>
          <a:p>
            <a:r>
              <a:rPr lang="pt-PT" dirty="0" smtClean="0"/>
              <a:t>           </a:t>
            </a:r>
            <a:r>
              <a:rPr lang="pt-PT" dirty="0" err="1" smtClean="0"/>
              <a:t>fimse</a:t>
            </a:r>
            <a:endParaRPr lang="pt-PT" dirty="0" smtClean="0"/>
          </a:p>
          <a:p>
            <a:r>
              <a:rPr lang="pt-PT" dirty="0" smtClean="0"/>
              <a:t>      </a:t>
            </a:r>
            <a:r>
              <a:rPr lang="pt-PT" dirty="0" err="1" smtClean="0"/>
              <a:t>fimpara</a:t>
            </a:r>
            <a:endParaRPr lang="pt-PT" dirty="0" smtClean="0"/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("Soma             ==&gt; ", soma)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("Media            ==&gt; ", media)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</a:t>
            </a:r>
            <a:r>
              <a:rPr lang="pt-PT" dirty="0" err="1" smtClean="0"/>
              <a:t>Divisiveis</a:t>
            </a:r>
            <a:r>
              <a:rPr lang="pt-PT" dirty="0" smtClean="0"/>
              <a:t> por 5 ==&gt; ", </a:t>
            </a:r>
            <a:r>
              <a:rPr lang="pt-PT" dirty="0" err="1" smtClean="0"/>
              <a:t>divi_cont</a:t>
            </a:r>
            <a:r>
              <a:rPr lang="pt-PT" dirty="0" smtClean="0"/>
              <a:t>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("Nulos            ==&gt; ", </a:t>
            </a:r>
            <a:r>
              <a:rPr lang="pt-PT" dirty="0" err="1" smtClean="0"/>
              <a:t>nul_cont</a:t>
            </a:r>
            <a:r>
              <a:rPr lang="pt-PT" dirty="0" smtClean="0"/>
              <a:t>)</a:t>
            </a:r>
          </a:p>
          <a:p>
            <a:r>
              <a:rPr lang="pt-PT" dirty="0" smtClean="0"/>
              <a:t>      </a:t>
            </a:r>
            <a:r>
              <a:rPr lang="pt-PT" dirty="0" err="1" smtClean="0"/>
              <a:t>escreval</a:t>
            </a:r>
            <a:r>
              <a:rPr lang="pt-PT" dirty="0" smtClean="0"/>
              <a:t> ("Soma dos Pares   ==&gt; ", </a:t>
            </a:r>
            <a:r>
              <a:rPr lang="pt-PT" dirty="0" err="1" smtClean="0"/>
              <a:t>par_soma</a:t>
            </a:r>
            <a:r>
              <a:rPr lang="pt-PT" dirty="0" smtClean="0"/>
              <a:t>)</a:t>
            </a:r>
          </a:p>
          <a:p>
            <a:r>
              <a:rPr lang="pt-PT" dirty="0" err="1" smtClean="0"/>
              <a:t>fimalgoritmo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3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0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37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80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19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0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2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20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pt-PT" b="1" dirty="0" smtClean="0"/>
              <a:t>estruturas</a:t>
            </a:r>
            <a:r>
              <a:rPr lang="en-US" b="1" dirty="0" smtClean="0"/>
              <a:t> </a:t>
            </a:r>
            <a:r>
              <a:rPr lang="en-US" b="1" dirty="0"/>
              <a:t>de </a:t>
            </a:r>
            <a:r>
              <a:rPr lang="pt-PT" b="1" dirty="0" smtClean="0"/>
              <a:t>repetição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40868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Estrutura</a:t>
            </a:r>
            <a:r>
              <a:rPr lang="en-US" dirty="0" smtClean="0"/>
              <a:t> de </a:t>
            </a:r>
            <a:r>
              <a:rPr lang="pt-PT" dirty="0" smtClean="0"/>
              <a:t>repetição</a:t>
            </a:r>
            <a:r>
              <a:rPr lang="en-US" dirty="0" smtClean="0"/>
              <a:t> (Para)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pt-PT" dirty="0" smtClean="0"/>
              <a:t>Para variável &lt;- inicio ate fim [passo salto] faca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pt-PT" dirty="0" smtClean="0"/>
              <a:t>lista</a:t>
            </a:r>
            <a:r>
              <a:rPr lang="en-US" dirty="0" smtClean="0"/>
              <a:t> de </a:t>
            </a:r>
            <a:r>
              <a:rPr lang="pt-PT" dirty="0" smtClean="0"/>
              <a:t>expressões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FimPara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407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552" y="814974"/>
            <a:ext cx="9905998" cy="562756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Pratica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274" y="1915329"/>
            <a:ext cx="5118138" cy="412863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PT" dirty="0"/>
              <a:t>algoritmo "</a:t>
            </a:r>
            <a:r>
              <a:rPr lang="pt-PT" dirty="0" smtClean="0"/>
              <a:t>Contagem1a10</a:t>
            </a:r>
            <a:r>
              <a:rPr lang="pt-PT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var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   num: inteiro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inicio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      para num := 1 ate 10 passo 1 faca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           escreva (num)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dirty="0"/>
              <a:t>      </a:t>
            </a:r>
            <a:r>
              <a:rPr lang="pt-PT" dirty="0" err="1"/>
              <a:t>fimpara</a:t>
            </a:r>
            <a:endParaRPr lang="pt-PT" dirty="0"/>
          </a:p>
          <a:p>
            <a:pPr marL="0" indent="0">
              <a:spcBef>
                <a:spcPts val="0"/>
              </a:spcBef>
              <a:buNone/>
            </a:pPr>
            <a:r>
              <a:rPr lang="pt-PT" dirty="0" err="1"/>
              <a:t>fimalgoritmo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59551" y="2101672"/>
            <a:ext cx="59324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Execute o </a:t>
            </a:r>
            <a:r>
              <a:rPr lang="en-US" sz="2800" dirty="0" err="1" smtClean="0"/>
              <a:t>algoritmo</a:t>
            </a:r>
            <a:r>
              <a:rPr lang="en-US" sz="2800" dirty="0" smtClean="0"/>
              <a:t> </a:t>
            </a:r>
            <a:r>
              <a:rPr lang="en-US" sz="2800" dirty="0" err="1" smtClean="0"/>
              <a:t>ao</a:t>
            </a:r>
            <a:r>
              <a:rPr lang="en-US" sz="2800" dirty="0" smtClean="0"/>
              <a:t> </a:t>
            </a:r>
            <a:r>
              <a:rPr lang="en-US" sz="2800" dirty="0" err="1" smtClean="0"/>
              <a:t>lado</a:t>
            </a:r>
            <a:r>
              <a:rPr lang="en-US" sz="2800" dirty="0" smtClean="0"/>
              <a:t> e </a:t>
            </a:r>
            <a:r>
              <a:rPr lang="en-US" sz="2800" dirty="0" err="1" smtClean="0"/>
              <a:t>veja</a:t>
            </a:r>
            <a:r>
              <a:rPr lang="en-US" sz="2800" dirty="0" smtClean="0"/>
              <a:t> o </a:t>
            </a:r>
            <a:r>
              <a:rPr lang="en-US" sz="2800" dirty="0" err="1" smtClean="0"/>
              <a:t>resultado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259551" y="447070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pt-PT" sz="2800" dirty="0" smtClean="0"/>
              <a:t>Elimine a expressão ‘passo 1’ volte a executar e analise o resultado.</a:t>
            </a:r>
          </a:p>
        </p:txBody>
      </p:sp>
    </p:spTree>
    <p:extLst>
      <p:ext uri="{BB962C8B-B14F-4D97-AF65-F5344CB8AC3E}">
        <p14:creationId xmlns:p14="http://schemas.microsoft.com/office/powerpoint/2010/main" val="393970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48151"/>
          </a:xfrm>
        </p:spPr>
        <p:txBody>
          <a:bodyPr/>
          <a:lstStyle/>
          <a:p>
            <a:r>
              <a:rPr lang="en-US" dirty="0" err="1" smtClean="0"/>
              <a:t>exercicio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48150"/>
            <a:ext cx="9905999" cy="57756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Modifique</a:t>
            </a:r>
            <a:r>
              <a:rPr lang="en-US" dirty="0" smtClean="0"/>
              <a:t> o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pratica</a:t>
            </a:r>
            <a:r>
              <a:rPr lang="en-US" dirty="0" smtClean="0"/>
              <a:t> anterior para que </a:t>
            </a:r>
            <a:r>
              <a:rPr lang="en-US" dirty="0" err="1" smtClean="0"/>
              <a:t>conte</a:t>
            </a:r>
            <a:r>
              <a:rPr lang="en-US" dirty="0" smtClean="0"/>
              <a:t> de 5 a 10.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Modifique</a:t>
            </a:r>
            <a:r>
              <a:rPr lang="en-US" dirty="0" smtClean="0"/>
              <a:t> o </a:t>
            </a:r>
            <a:r>
              <a:rPr lang="en-US" dirty="0" err="1" smtClean="0"/>
              <a:t>algoritmo</a:t>
            </a:r>
            <a:r>
              <a:rPr lang="en-US" dirty="0" smtClean="0"/>
              <a:t> no </a:t>
            </a:r>
            <a:r>
              <a:rPr lang="en-US" dirty="0" err="1" smtClean="0"/>
              <a:t>exercicio</a:t>
            </a:r>
            <a:r>
              <a:rPr lang="en-US" dirty="0" smtClean="0"/>
              <a:t> anterior para que </a:t>
            </a:r>
            <a:r>
              <a:rPr lang="en-US" dirty="0" err="1" smtClean="0"/>
              <a:t>conte</a:t>
            </a:r>
            <a:r>
              <a:rPr lang="en-US" dirty="0" smtClean="0"/>
              <a:t> de 1 a 100 em </a:t>
            </a:r>
            <a:r>
              <a:rPr lang="en-US" dirty="0" err="1" smtClean="0"/>
              <a:t>multipls</a:t>
            </a:r>
            <a:r>
              <a:rPr lang="en-US" dirty="0" smtClean="0"/>
              <a:t> de 5.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Modifique</a:t>
            </a:r>
            <a:r>
              <a:rPr lang="en-US" dirty="0" smtClean="0"/>
              <a:t> o </a:t>
            </a:r>
            <a:r>
              <a:rPr lang="en-US" dirty="0" err="1" smtClean="0"/>
              <a:t>algoritmo</a:t>
            </a:r>
            <a:r>
              <a:rPr lang="en-US" dirty="0" smtClean="0"/>
              <a:t> no </a:t>
            </a:r>
            <a:r>
              <a:rPr lang="en-US" dirty="0" err="1" smtClean="0"/>
              <a:t>exercicio</a:t>
            </a:r>
            <a:r>
              <a:rPr lang="en-US" dirty="0" smtClean="0"/>
              <a:t> anterior para que </a:t>
            </a:r>
            <a:r>
              <a:rPr lang="en-US" dirty="0" err="1" smtClean="0"/>
              <a:t>conte</a:t>
            </a:r>
            <a:r>
              <a:rPr lang="en-US" dirty="0" smtClean="0"/>
              <a:t> de 10 a 1.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Desenvolva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que requisite do </a:t>
            </a:r>
            <a:r>
              <a:rPr lang="en-US" dirty="0" err="1" smtClean="0"/>
              <a:t>utilizador</a:t>
            </a:r>
            <a:r>
              <a:rPr lang="en-US" dirty="0" smtClean="0"/>
              <a:t> um </a:t>
            </a:r>
            <a:r>
              <a:rPr lang="en-US" dirty="0" err="1" smtClean="0"/>
              <a:t>numero</a:t>
            </a:r>
            <a:r>
              <a:rPr lang="en-US" dirty="0" smtClean="0"/>
              <a:t>, e que </a:t>
            </a:r>
            <a:r>
              <a:rPr lang="en-US" dirty="0" err="1" smtClean="0"/>
              <a:t>mostre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numeros</a:t>
            </a:r>
            <a:r>
              <a:rPr lang="en-US" dirty="0" smtClean="0"/>
              <a:t> pares entre </a:t>
            </a:r>
            <a:r>
              <a:rPr lang="en-US" smtClean="0"/>
              <a:t>o </a:t>
            </a:r>
            <a:r>
              <a:rPr lang="en-US" smtClean="0"/>
              <a:t>0 </a:t>
            </a:r>
            <a:r>
              <a:rPr lang="en-US" dirty="0" smtClean="0"/>
              <a:t>ate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insirido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err="1" smtClean="0"/>
              <a:t>Modifique</a:t>
            </a:r>
            <a:r>
              <a:rPr lang="en-US" dirty="0" smtClean="0"/>
              <a:t> o </a:t>
            </a:r>
            <a:r>
              <a:rPr lang="en-US" dirty="0" err="1" smtClean="0"/>
              <a:t>algoritmo</a:t>
            </a:r>
            <a:r>
              <a:rPr lang="en-US" dirty="0" smtClean="0"/>
              <a:t> para que </a:t>
            </a:r>
            <a:r>
              <a:rPr lang="en-US" dirty="0" err="1" smtClean="0"/>
              <a:t>mostre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numeros</a:t>
            </a:r>
            <a:r>
              <a:rPr lang="en-US" dirty="0" smtClean="0"/>
              <a:t> </a:t>
            </a:r>
            <a:r>
              <a:rPr lang="en-US" dirty="0" err="1" smtClean="0"/>
              <a:t>impares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Desenvolva</a:t>
            </a:r>
            <a:r>
              <a:rPr lang="en-US" dirty="0"/>
              <a:t> um </a:t>
            </a:r>
            <a:r>
              <a:rPr lang="en-US" dirty="0" err="1"/>
              <a:t>algoritmo</a:t>
            </a:r>
            <a:r>
              <a:rPr lang="en-US" dirty="0"/>
              <a:t> que requisite do </a:t>
            </a:r>
            <a:r>
              <a:rPr lang="en-US" dirty="0" err="1"/>
              <a:t>utilizador</a:t>
            </a:r>
            <a:r>
              <a:rPr lang="en-US" dirty="0"/>
              <a:t> um </a:t>
            </a:r>
            <a:r>
              <a:rPr lang="en-US" dirty="0" err="1"/>
              <a:t>numero</a:t>
            </a:r>
            <a:r>
              <a:rPr lang="en-US" dirty="0"/>
              <a:t>, e que </a:t>
            </a:r>
            <a:r>
              <a:rPr lang="en-US" dirty="0" err="1"/>
              <a:t>mostre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numeros</a:t>
            </a:r>
            <a:r>
              <a:rPr lang="en-US" dirty="0"/>
              <a:t> </a:t>
            </a:r>
            <a:r>
              <a:rPr lang="en-US" dirty="0" smtClean="0"/>
              <a:t> pares </a:t>
            </a:r>
            <a:r>
              <a:rPr lang="en-US" dirty="0"/>
              <a:t>entre </a:t>
            </a:r>
            <a:r>
              <a:rPr lang="en-US" dirty="0" smtClean="0"/>
              <a:t>o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insirido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 smtClean="0"/>
              <a:t>usuario</a:t>
            </a:r>
            <a:r>
              <a:rPr lang="en-US" dirty="0" smtClean="0"/>
              <a:t> ate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0.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exercicio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pt-PT" dirty="0" smtClean="0"/>
              <a:t>Desenvolva um algoritmo que requisite do utilizador 10 valores. Como resultado devera mostrar o numero de valores inseridos que estejam entre o valor 0 e o valor 10.</a:t>
            </a:r>
          </a:p>
          <a:p>
            <a:pPr marL="914400" lvl="1" indent="-457200">
              <a:buFont typeface="+mj-lt"/>
              <a:buAutoNum type="alphaLcPeriod"/>
            </a:pPr>
            <a:r>
              <a:rPr lang="pt-PT" dirty="0" smtClean="0"/>
              <a:t>Modifique o algoritmo para que alem de mostrar os valores entre 0 e 10, mostre também a soma dos valores impares inseridos e que estejam entre 0 e 10.</a:t>
            </a:r>
          </a:p>
          <a:p>
            <a:pPr marL="457200" indent="-457200">
              <a:buFont typeface="+mj-lt"/>
              <a:buAutoNum type="arabicPeriod" startAt="8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618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Pratica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4317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dirty="0"/>
              <a:t>algoritmo "</a:t>
            </a:r>
            <a:r>
              <a:rPr lang="pt-PT" dirty="0" err="1" smtClean="0"/>
              <a:t>Combinacoes</a:t>
            </a:r>
            <a:r>
              <a:rPr lang="pt-PT" dirty="0"/>
              <a:t>"</a:t>
            </a:r>
          </a:p>
          <a:p>
            <a:pPr marL="0" indent="0">
              <a:buNone/>
            </a:pPr>
            <a:r>
              <a:rPr lang="pt-PT" dirty="0"/>
              <a:t>var</a:t>
            </a:r>
          </a:p>
          <a:p>
            <a:pPr marL="0" indent="0">
              <a:buNone/>
            </a:pPr>
            <a:r>
              <a:rPr lang="pt-PT" dirty="0"/>
              <a:t>   c1, c2: inteiro</a:t>
            </a:r>
          </a:p>
          <a:p>
            <a:pPr marL="0" indent="0">
              <a:buNone/>
            </a:pPr>
            <a:r>
              <a:rPr lang="pt-PT" dirty="0"/>
              <a:t>inicio</a:t>
            </a:r>
          </a:p>
          <a:p>
            <a:pPr marL="0" indent="0">
              <a:buNone/>
            </a:pPr>
            <a:r>
              <a:rPr lang="pt-PT" dirty="0"/>
              <a:t>      para c1 := 1 ate 3 faca</a:t>
            </a:r>
          </a:p>
          <a:p>
            <a:pPr marL="0" indent="0">
              <a:buNone/>
            </a:pPr>
            <a:r>
              <a:rPr lang="pt-PT" dirty="0"/>
              <a:t>           para c2 := 1 ate 3 faca</a:t>
            </a:r>
          </a:p>
          <a:p>
            <a:pPr marL="0" indent="0">
              <a:buNone/>
            </a:pPr>
            <a:r>
              <a:rPr lang="pt-PT" dirty="0"/>
              <a:t>                </a:t>
            </a:r>
            <a:r>
              <a:rPr lang="pt-PT" dirty="0" err="1"/>
              <a:t>escreval</a:t>
            </a:r>
            <a:r>
              <a:rPr lang="pt-PT" dirty="0"/>
              <a:t> (c1, c2)</a:t>
            </a:r>
          </a:p>
          <a:p>
            <a:pPr marL="0" indent="0">
              <a:buNone/>
            </a:pPr>
            <a:r>
              <a:rPr lang="pt-PT" dirty="0"/>
              <a:t>           </a:t>
            </a:r>
            <a:r>
              <a:rPr lang="pt-PT" dirty="0" err="1"/>
              <a:t>fimpara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  </a:t>
            </a:r>
            <a:r>
              <a:rPr lang="pt-PT" dirty="0" err="1"/>
              <a:t>fimpara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fimalgoritmo</a:t>
            </a:r>
            <a:endParaRPr lang="pt-PT" dirty="0"/>
          </a:p>
        </p:txBody>
      </p:sp>
      <p:sp>
        <p:nvSpPr>
          <p:cNvPr id="4" name="Rectangle 3"/>
          <p:cNvSpPr/>
          <p:nvPr/>
        </p:nvSpPr>
        <p:spPr>
          <a:xfrm>
            <a:off x="6096000" y="224948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pt-PT" sz="3200" dirty="0" err="1" smtClean="0"/>
              <a:t>Analize</a:t>
            </a:r>
            <a:r>
              <a:rPr lang="pt-PT" sz="3200" dirty="0" smtClean="0"/>
              <a:t> o algoritmo a esquerda e preveja o resultado.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49064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exercicio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pt-PT" dirty="0" smtClean="0"/>
              <a:t>Desenvolva um algoritmo que mostre os primeiros 15 números da sequencia </a:t>
            </a:r>
            <a:r>
              <a:rPr lang="pt-PT" dirty="0" err="1" smtClean="0"/>
              <a:t>fibonacci</a:t>
            </a:r>
            <a:r>
              <a:rPr lang="pt-PT" dirty="0" smtClean="0"/>
              <a:t>.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pt-PT" dirty="0" smtClean="0"/>
              <a:t>Desenvolva um algoritmo que </a:t>
            </a:r>
            <a:r>
              <a:rPr lang="pt-PT" dirty="0" err="1" smtClean="0"/>
              <a:t>requisete</a:t>
            </a:r>
            <a:r>
              <a:rPr lang="pt-PT" dirty="0" smtClean="0"/>
              <a:t> do utilizador 5 valores e que mostre: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PT" dirty="0" smtClean="0"/>
              <a:t>A soma de todos os valores;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PT" dirty="0" smtClean="0"/>
              <a:t>A media;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PT" dirty="0" smtClean="0"/>
              <a:t>O numero de valores divisíveis por 5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PT" dirty="0" smtClean="0"/>
              <a:t>Os valores nulos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PT" dirty="0" smtClean="0"/>
              <a:t>A soma dos valores pares</a:t>
            </a:r>
          </a:p>
          <a:p>
            <a:pPr marL="457200" indent="-457200">
              <a:buFont typeface="+mj-lt"/>
              <a:buAutoNum type="arabicPeriod" startAt="9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43555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anquet Menu Colors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1767</TotalTime>
  <Words>1161</Words>
  <Application>Microsoft Office PowerPoint</Application>
  <PresentationFormat>Widescreen</PresentationFormat>
  <Paragraphs>221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estruturas de repetição</vt:lpstr>
      <vt:lpstr>Estrutura de repetição (Para)</vt:lpstr>
      <vt:lpstr>Pratica</vt:lpstr>
      <vt:lpstr>exercicio</vt:lpstr>
      <vt:lpstr>exercicio</vt:lpstr>
      <vt:lpstr>Pratica</vt:lpstr>
      <vt:lpstr>exercicio</vt:lpstr>
    </vt:vector>
  </TitlesOfParts>
  <Company>ISP Jean Piaget Benguela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algoritmo</dc:title>
  <dc:creator>Rui Sergio Cid Marra</dc:creator>
  <cp:lastModifiedBy>Rui Sergio Cid Marra</cp:lastModifiedBy>
  <cp:revision>152</cp:revision>
  <dcterms:created xsi:type="dcterms:W3CDTF">2019-02-05T06:46:05Z</dcterms:created>
  <dcterms:modified xsi:type="dcterms:W3CDTF">2019-03-14T18:18:33Z</dcterms:modified>
</cp:coreProperties>
</file>