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1.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18.xml" ContentType="application/inkml+xml"/>
  <Override PartName="/ppt/ink/ink519.xml" ContentType="application/inkml+xml"/>
  <Override PartName="/ppt/ink/ink520.xml" ContentType="application/inkml+xml"/>
  <Override PartName="/ppt/ink/ink521.xml" ContentType="application/inkml+xml"/>
  <Override PartName="/ppt/ink/ink522.xml" ContentType="application/inkml+xml"/>
  <Override PartName="/ppt/ink/ink523.xml" ContentType="application/inkml+xml"/>
  <Override PartName="/ppt/ink/ink524.xml" ContentType="application/inkml+xml"/>
  <Override PartName="/ppt/ink/ink525.xml" ContentType="application/inkml+xml"/>
  <Override PartName="/ppt/ink/ink526.xml" ContentType="application/inkml+xml"/>
  <Override PartName="/ppt/ink/ink527.xml" ContentType="application/inkml+xml"/>
  <Override PartName="/ppt/ink/ink528.xml" ContentType="application/inkml+xml"/>
  <Override PartName="/ppt/ink/ink529.xml" ContentType="application/inkml+xml"/>
  <Override PartName="/ppt/ink/ink530.xml" ContentType="application/inkml+xml"/>
  <Override PartName="/ppt/ink/ink531.xml" ContentType="application/inkml+xml"/>
  <Override PartName="/ppt/ink/ink532.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0.xml" ContentType="application/inkml+xml"/>
  <Override PartName="/ppt/ink/ink561.xml" ContentType="application/inkml+xml"/>
  <Override PartName="/ppt/ink/ink562.xml" ContentType="application/inkml+xml"/>
  <Override PartName="/ppt/ink/ink563.xml" ContentType="application/inkml+xml"/>
  <Override PartName="/ppt/ink/ink564.xml" ContentType="application/inkml+xml"/>
  <Override PartName="/ppt/ink/ink565.xml" ContentType="application/inkml+xml"/>
  <Override PartName="/ppt/ink/ink566.xml" ContentType="application/inkml+xml"/>
  <Override PartName="/ppt/ink/ink567.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0.xml" ContentType="application/inkml+xml"/>
  <Override PartName="/ppt/ink/ink591.xml" ContentType="application/inkml+xml"/>
  <Override PartName="/ppt/ink/ink592.xml" ContentType="application/inkml+xml"/>
  <Override PartName="/ppt/ink/ink593.xml" ContentType="application/inkml+xml"/>
  <Override PartName="/ppt/ink/ink594.xml" ContentType="application/inkml+xml"/>
  <Override PartName="/ppt/ink/ink595.xml" ContentType="application/inkml+xml"/>
  <Override PartName="/ppt/ink/ink596.xml" ContentType="application/inkml+xml"/>
  <Override PartName="/ppt/ink/ink597.xml" ContentType="application/inkml+xml"/>
  <Override PartName="/ppt/ink/ink598.xml" ContentType="application/inkml+xml"/>
  <Override PartName="/ppt/ink/ink599.xml" ContentType="application/inkml+xml"/>
  <Override PartName="/ppt/ink/ink600.xml" ContentType="application/inkml+xml"/>
  <Override PartName="/ppt/ink/ink601.xml" ContentType="application/inkml+xml"/>
  <Override PartName="/ppt/ink/ink602.xml" ContentType="application/inkml+xml"/>
  <Override PartName="/ppt/ink/ink603.xml" ContentType="application/inkml+xml"/>
  <Override PartName="/ppt/ink/ink604.xml" ContentType="application/inkml+xml"/>
  <Override PartName="/ppt/ink/ink605.xml" ContentType="application/inkml+xml"/>
  <Override PartName="/ppt/ink/ink606.xml" ContentType="application/inkml+xml"/>
  <Override PartName="/ppt/ink/ink607.xml" ContentType="application/inkml+xml"/>
  <Override PartName="/ppt/ink/ink608.xml" ContentType="application/inkml+xml"/>
  <Override PartName="/ppt/ink/ink609.xml" ContentType="application/inkml+xml"/>
  <Override PartName="/ppt/ink/ink610.xml" ContentType="application/inkml+xml"/>
  <Override PartName="/ppt/ink/ink611.xml" ContentType="application/inkml+xml"/>
  <Override PartName="/ppt/ink/ink612.xml" ContentType="application/inkml+xml"/>
  <Override PartName="/ppt/ink/ink613.xml" ContentType="application/inkml+xml"/>
  <Override PartName="/ppt/ink/ink614.xml" ContentType="application/inkml+xml"/>
  <Override PartName="/ppt/ink/ink615.xml" ContentType="application/inkml+xml"/>
  <Override PartName="/ppt/ink/ink616.xml" ContentType="application/inkml+xml"/>
  <Override PartName="/ppt/ink/ink617.xml" ContentType="application/inkml+xml"/>
  <Override PartName="/ppt/ink/ink618.xml" ContentType="application/inkml+xml"/>
  <Override PartName="/ppt/ink/ink619.xml" ContentType="application/inkml+xml"/>
  <Override PartName="/ppt/ink/ink620.xml" ContentType="application/inkml+xml"/>
  <Override PartName="/ppt/ink/ink621.xml" ContentType="application/inkml+xml"/>
  <Override PartName="/ppt/ink/ink622.xml" ContentType="application/inkml+xml"/>
  <Override PartName="/ppt/ink/ink623.xml" ContentType="application/inkml+xml"/>
  <Override PartName="/ppt/ink/ink624.xml" ContentType="application/inkml+xml"/>
  <Override PartName="/ppt/ink/ink625.xml" ContentType="application/inkml+xml"/>
  <Override PartName="/ppt/ink/ink626.xml" ContentType="application/inkml+xml"/>
  <Override PartName="/ppt/ink/ink627.xml" ContentType="application/inkml+xml"/>
  <Override PartName="/ppt/ink/ink628.xml" ContentType="application/inkml+xml"/>
  <Override PartName="/ppt/ink/ink629.xml" ContentType="application/inkml+xml"/>
  <Override PartName="/ppt/ink/ink630.xml" ContentType="application/inkml+xml"/>
  <Override PartName="/ppt/ink/ink631.xml" ContentType="application/inkml+xml"/>
  <Override PartName="/ppt/ink/ink632.xml" ContentType="application/inkml+xml"/>
  <Override PartName="/ppt/ink/ink633.xml" ContentType="application/inkml+xml"/>
  <Override PartName="/ppt/ink/ink634.xml" ContentType="application/inkml+xml"/>
  <Override PartName="/ppt/ink/ink635.xml" ContentType="application/inkml+xml"/>
  <Override PartName="/ppt/ink/ink636.xml" ContentType="application/inkml+xml"/>
  <Override PartName="/ppt/ink/ink637.xml" ContentType="application/inkml+xml"/>
  <Override PartName="/ppt/ink/ink638.xml" ContentType="application/inkml+xml"/>
  <Override PartName="/ppt/ink/ink639.xml" ContentType="application/inkml+xml"/>
  <Override PartName="/ppt/ink/ink640.xml" ContentType="application/inkml+xml"/>
  <Override PartName="/ppt/ink/ink641.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ink/ink762.xml" ContentType="application/inkml+xml"/>
  <Override PartName="/ppt/ink/ink763.xml" ContentType="application/inkml+xml"/>
  <Override PartName="/ppt/ink/ink764.xml" ContentType="application/inkml+xml"/>
  <Override PartName="/ppt/ink/ink765.xml" ContentType="application/inkml+xml"/>
  <Override PartName="/ppt/ink/ink766.xml" ContentType="application/inkml+xml"/>
  <Override PartName="/ppt/ink/ink767.xml" ContentType="application/inkml+xml"/>
  <Override PartName="/ppt/ink/ink768.xml" ContentType="application/inkml+xml"/>
  <Override PartName="/ppt/ink/ink769.xml" ContentType="application/inkml+xml"/>
  <Override PartName="/ppt/ink/ink770.xml" ContentType="application/inkml+xml"/>
  <Override PartName="/ppt/ink/ink771.xml" ContentType="application/inkml+xml"/>
  <Override PartName="/ppt/ink/ink772.xml" ContentType="application/inkml+xml"/>
  <Override PartName="/ppt/ink/ink773.xml" ContentType="application/inkml+xml"/>
  <Override PartName="/ppt/ink/ink774.xml" ContentType="application/inkml+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4.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9"/>
  </p:notesMasterIdLst>
  <p:sldIdLst>
    <p:sldId id="260" r:id="rId2"/>
    <p:sldId id="259" r:id="rId3"/>
    <p:sldId id="261" r:id="rId4"/>
    <p:sldId id="270" r:id="rId5"/>
    <p:sldId id="271" r:id="rId6"/>
    <p:sldId id="272" r:id="rId7"/>
    <p:sldId id="273" r:id="rId8"/>
    <p:sldId id="274" r:id="rId9"/>
    <p:sldId id="275" r:id="rId10"/>
    <p:sldId id="276" r:id="rId11"/>
    <p:sldId id="277" r:id="rId12"/>
    <p:sldId id="278" r:id="rId13"/>
    <p:sldId id="279" r:id="rId14"/>
    <p:sldId id="281" r:id="rId15"/>
    <p:sldId id="282" r:id="rId16"/>
    <p:sldId id="283" r:id="rId17"/>
    <p:sldId id="284" r:id="rId18"/>
    <p:sldId id="394" r:id="rId19"/>
    <p:sldId id="285"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5" r:id="rId124"/>
    <p:sldId id="396" r:id="rId125"/>
    <p:sldId id="397" r:id="rId126"/>
    <p:sldId id="398" r:id="rId127"/>
    <p:sldId id="399"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B4B6"/>
    <a:srgbClr val="FF7C80"/>
    <a:srgbClr val="F9B4B6"/>
    <a:srgbClr val="D4222A"/>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22"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 /><Relationship Id="rId117" Type="http://schemas.openxmlformats.org/officeDocument/2006/relationships/slide" Target="slides/slide116.xml" /><Relationship Id="rId21" Type="http://schemas.openxmlformats.org/officeDocument/2006/relationships/slide" Target="slides/slide20.xml" /><Relationship Id="rId42" Type="http://schemas.openxmlformats.org/officeDocument/2006/relationships/slide" Target="slides/slide41.xml" /><Relationship Id="rId47" Type="http://schemas.openxmlformats.org/officeDocument/2006/relationships/slide" Target="slides/slide46.xml" /><Relationship Id="rId63" Type="http://schemas.openxmlformats.org/officeDocument/2006/relationships/slide" Target="slides/slide62.xml" /><Relationship Id="rId68" Type="http://schemas.openxmlformats.org/officeDocument/2006/relationships/slide" Target="slides/slide67.xml" /><Relationship Id="rId84" Type="http://schemas.openxmlformats.org/officeDocument/2006/relationships/slide" Target="slides/slide83.xml" /><Relationship Id="rId89" Type="http://schemas.openxmlformats.org/officeDocument/2006/relationships/slide" Target="slides/slide88.xml" /><Relationship Id="rId112" Type="http://schemas.openxmlformats.org/officeDocument/2006/relationships/slide" Target="slides/slide111.xml" /><Relationship Id="rId133" Type="http://schemas.openxmlformats.org/officeDocument/2006/relationships/tableStyles" Target="tableStyles.xml" /><Relationship Id="rId16" Type="http://schemas.openxmlformats.org/officeDocument/2006/relationships/slide" Target="slides/slide15.xml" /><Relationship Id="rId107" Type="http://schemas.openxmlformats.org/officeDocument/2006/relationships/slide" Target="slides/slide106.xml" /><Relationship Id="rId11" Type="http://schemas.openxmlformats.org/officeDocument/2006/relationships/slide" Target="slides/slide10.xml" /><Relationship Id="rId32" Type="http://schemas.openxmlformats.org/officeDocument/2006/relationships/slide" Target="slides/slide31.xml" /><Relationship Id="rId37" Type="http://schemas.openxmlformats.org/officeDocument/2006/relationships/slide" Target="slides/slide36.xml" /><Relationship Id="rId53" Type="http://schemas.openxmlformats.org/officeDocument/2006/relationships/slide" Target="slides/slide52.xml" /><Relationship Id="rId58" Type="http://schemas.openxmlformats.org/officeDocument/2006/relationships/slide" Target="slides/slide57.xml" /><Relationship Id="rId74" Type="http://schemas.openxmlformats.org/officeDocument/2006/relationships/slide" Target="slides/slide73.xml" /><Relationship Id="rId79" Type="http://schemas.openxmlformats.org/officeDocument/2006/relationships/slide" Target="slides/slide78.xml" /><Relationship Id="rId102" Type="http://schemas.openxmlformats.org/officeDocument/2006/relationships/slide" Target="slides/slide101.xml" /><Relationship Id="rId123" Type="http://schemas.openxmlformats.org/officeDocument/2006/relationships/slide" Target="slides/slide122.xml" /><Relationship Id="rId128" Type="http://schemas.openxmlformats.org/officeDocument/2006/relationships/slide" Target="slides/slide127.xml" /><Relationship Id="rId5" Type="http://schemas.openxmlformats.org/officeDocument/2006/relationships/slide" Target="slides/slide4.xml" /><Relationship Id="rId90" Type="http://schemas.openxmlformats.org/officeDocument/2006/relationships/slide" Target="slides/slide89.xml" /><Relationship Id="rId95" Type="http://schemas.openxmlformats.org/officeDocument/2006/relationships/slide" Target="slides/slide94.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64" Type="http://schemas.openxmlformats.org/officeDocument/2006/relationships/slide" Target="slides/slide63.xml" /><Relationship Id="rId69" Type="http://schemas.openxmlformats.org/officeDocument/2006/relationships/slide" Target="slides/slide68.xml" /><Relationship Id="rId77" Type="http://schemas.openxmlformats.org/officeDocument/2006/relationships/slide" Target="slides/slide76.xml" /><Relationship Id="rId100" Type="http://schemas.openxmlformats.org/officeDocument/2006/relationships/slide" Target="slides/slide99.xml" /><Relationship Id="rId105" Type="http://schemas.openxmlformats.org/officeDocument/2006/relationships/slide" Target="slides/slide104.xml" /><Relationship Id="rId113" Type="http://schemas.openxmlformats.org/officeDocument/2006/relationships/slide" Target="slides/slide112.xml" /><Relationship Id="rId118" Type="http://schemas.openxmlformats.org/officeDocument/2006/relationships/slide" Target="slides/slide117.xml" /><Relationship Id="rId126" Type="http://schemas.openxmlformats.org/officeDocument/2006/relationships/slide" Target="slides/slide125.xml" /><Relationship Id="rId8" Type="http://schemas.openxmlformats.org/officeDocument/2006/relationships/slide" Target="slides/slide7.xml" /><Relationship Id="rId51" Type="http://schemas.openxmlformats.org/officeDocument/2006/relationships/slide" Target="slides/slide50.xml" /><Relationship Id="rId72" Type="http://schemas.openxmlformats.org/officeDocument/2006/relationships/slide" Target="slides/slide71.xml" /><Relationship Id="rId80" Type="http://schemas.openxmlformats.org/officeDocument/2006/relationships/slide" Target="slides/slide79.xml" /><Relationship Id="rId85" Type="http://schemas.openxmlformats.org/officeDocument/2006/relationships/slide" Target="slides/slide84.xml" /><Relationship Id="rId93" Type="http://schemas.openxmlformats.org/officeDocument/2006/relationships/slide" Target="slides/slide92.xml" /><Relationship Id="rId98" Type="http://schemas.openxmlformats.org/officeDocument/2006/relationships/slide" Target="slides/slide97.xml" /><Relationship Id="rId121" Type="http://schemas.openxmlformats.org/officeDocument/2006/relationships/slide" Target="slides/slide12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slide" Target="slides/slide58.xml" /><Relationship Id="rId67" Type="http://schemas.openxmlformats.org/officeDocument/2006/relationships/slide" Target="slides/slide66.xml" /><Relationship Id="rId103" Type="http://schemas.openxmlformats.org/officeDocument/2006/relationships/slide" Target="slides/slide102.xml" /><Relationship Id="rId108" Type="http://schemas.openxmlformats.org/officeDocument/2006/relationships/slide" Target="slides/slide107.xml" /><Relationship Id="rId116" Type="http://schemas.openxmlformats.org/officeDocument/2006/relationships/slide" Target="slides/slide115.xml" /><Relationship Id="rId124" Type="http://schemas.openxmlformats.org/officeDocument/2006/relationships/slide" Target="slides/slide123.xml" /><Relationship Id="rId129" Type="http://schemas.openxmlformats.org/officeDocument/2006/relationships/notesMaster" Target="notesMasters/notesMaster1.xml" /><Relationship Id="rId20" Type="http://schemas.openxmlformats.org/officeDocument/2006/relationships/slide" Target="slides/slide19.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slide" Target="slides/slide61.xml" /><Relationship Id="rId70" Type="http://schemas.openxmlformats.org/officeDocument/2006/relationships/slide" Target="slides/slide69.xml" /><Relationship Id="rId75" Type="http://schemas.openxmlformats.org/officeDocument/2006/relationships/slide" Target="slides/slide74.xml" /><Relationship Id="rId83" Type="http://schemas.openxmlformats.org/officeDocument/2006/relationships/slide" Target="slides/slide82.xml" /><Relationship Id="rId88" Type="http://schemas.openxmlformats.org/officeDocument/2006/relationships/slide" Target="slides/slide87.xml" /><Relationship Id="rId91" Type="http://schemas.openxmlformats.org/officeDocument/2006/relationships/slide" Target="slides/slide90.xml" /><Relationship Id="rId96" Type="http://schemas.openxmlformats.org/officeDocument/2006/relationships/slide" Target="slides/slide95.xml" /><Relationship Id="rId111" Type="http://schemas.openxmlformats.org/officeDocument/2006/relationships/slide" Target="slides/slide110.xml" /><Relationship Id="rId13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106" Type="http://schemas.openxmlformats.org/officeDocument/2006/relationships/slide" Target="slides/slide105.xml" /><Relationship Id="rId114" Type="http://schemas.openxmlformats.org/officeDocument/2006/relationships/slide" Target="slides/slide113.xml" /><Relationship Id="rId119" Type="http://schemas.openxmlformats.org/officeDocument/2006/relationships/slide" Target="slides/slide118.xml" /><Relationship Id="rId127" Type="http://schemas.openxmlformats.org/officeDocument/2006/relationships/slide" Target="slides/slide126.xml" /><Relationship Id="rId10" Type="http://schemas.openxmlformats.org/officeDocument/2006/relationships/slide" Target="slides/slide9.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slide" Target="slides/slide59.xml" /><Relationship Id="rId65" Type="http://schemas.openxmlformats.org/officeDocument/2006/relationships/slide" Target="slides/slide64.xml" /><Relationship Id="rId73" Type="http://schemas.openxmlformats.org/officeDocument/2006/relationships/slide" Target="slides/slide72.xml" /><Relationship Id="rId78" Type="http://schemas.openxmlformats.org/officeDocument/2006/relationships/slide" Target="slides/slide77.xml" /><Relationship Id="rId81" Type="http://schemas.openxmlformats.org/officeDocument/2006/relationships/slide" Target="slides/slide80.xml" /><Relationship Id="rId86" Type="http://schemas.openxmlformats.org/officeDocument/2006/relationships/slide" Target="slides/slide85.xml" /><Relationship Id="rId94" Type="http://schemas.openxmlformats.org/officeDocument/2006/relationships/slide" Target="slides/slide93.xml" /><Relationship Id="rId99" Type="http://schemas.openxmlformats.org/officeDocument/2006/relationships/slide" Target="slides/slide98.xml" /><Relationship Id="rId101" Type="http://schemas.openxmlformats.org/officeDocument/2006/relationships/slide" Target="slides/slide100.xml" /><Relationship Id="rId122" Type="http://schemas.openxmlformats.org/officeDocument/2006/relationships/slide" Target="slides/slide121.xml" /><Relationship Id="rId13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3" Type="http://schemas.openxmlformats.org/officeDocument/2006/relationships/slide" Target="slides/slide12.xml" /><Relationship Id="rId18" Type="http://schemas.openxmlformats.org/officeDocument/2006/relationships/slide" Target="slides/slide17.xml" /><Relationship Id="rId39" Type="http://schemas.openxmlformats.org/officeDocument/2006/relationships/slide" Target="slides/slide38.xml" /><Relationship Id="rId109" Type="http://schemas.openxmlformats.org/officeDocument/2006/relationships/slide" Target="slides/slide108.xml" /><Relationship Id="rId34" Type="http://schemas.openxmlformats.org/officeDocument/2006/relationships/slide" Target="slides/slide33.xml" /><Relationship Id="rId50" Type="http://schemas.openxmlformats.org/officeDocument/2006/relationships/slide" Target="slides/slide49.xml" /><Relationship Id="rId55" Type="http://schemas.openxmlformats.org/officeDocument/2006/relationships/slide" Target="slides/slide54.xml" /><Relationship Id="rId76" Type="http://schemas.openxmlformats.org/officeDocument/2006/relationships/slide" Target="slides/slide75.xml" /><Relationship Id="rId97" Type="http://schemas.openxmlformats.org/officeDocument/2006/relationships/slide" Target="slides/slide96.xml" /><Relationship Id="rId104" Type="http://schemas.openxmlformats.org/officeDocument/2006/relationships/slide" Target="slides/slide103.xml" /><Relationship Id="rId120" Type="http://schemas.openxmlformats.org/officeDocument/2006/relationships/slide" Target="slides/slide119.xml" /><Relationship Id="rId125" Type="http://schemas.openxmlformats.org/officeDocument/2006/relationships/slide" Target="slides/slide124.xml" /><Relationship Id="rId7" Type="http://schemas.openxmlformats.org/officeDocument/2006/relationships/slide" Target="slides/slide6.xml" /><Relationship Id="rId71" Type="http://schemas.openxmlformats.org/officeDocument/2006/relationships/slide" Target="slides/slide70.xml" /><Relationship Id="rId92" Type="http://schemas.openxmlformats.org/officeDocument/2006/relationships/slide" Target="slides/slide91.xml" /><Relationship Id="rId2" Type="http://schemas.openxmlformats.org/officeDocument/2006/relationships/slide" Target="slides/slide1.xml" /><Relationship Id="rId29" Type="http://schemas.openxmlformats.org/officeDocument/2006/relationships/slide" Target="slides/slide28.xml" /><Relationship Id="rId24" Type="http://schemas.openxmlformats.org/officeDocument/2006/relationships/slide" Target="slides/slide23.xml" /><Relationship Id="rId40" Type="http://schemas.openxmlformats.org/officeDocument/2006/relationships/slide" Target="slides/slide39.xml" /><Relationship Id="rId45" Type="http://schemas.openxmlformats.org/officeDocument/2006/relationships/slide" Target="slides/slide44.xml" /><Relationship Id="rId66" Type="http://schemas.openxmlformats.org/officeDocument/2006/relationships/slide" Target="slides/slide65.xml" /><Relationship Id="rId87" Type="http://schemas.openxmlformats.org/officeDocument/2006/relationships/slide" Target="slides/slide86.xml" /><Relationship Id="rId110" Type="http://schemas.openxmlformats.org/officeDocument/2006/relationships/slide" Target="slides/slide109.xml" /><Relationship Id="rId115" Type="http://schemas.openxmlformats.org/officeDocument/2006/relationships/slide" Target="slides/slide114.xml" /><Relationship Id="rId131" Type="http://schemas.openxmlformats.org/officeDocument/2006/relationships/viewProps" Target="viewProps.xml" /><Relationship Id="rId61" Type="http://schemas.openxmlformats.org/officeDocument/2006/relationships/slide" Target="slides/slide60.xml" /><Relationship Id="rId82" Type="http://schemas.openxmlformats.org/officeDocument/2006/relationships/slide" Target="slides/slide81.xml" /><Relationship Id="rId19" Type="http://schemas.openxmlformats.org/officeDocument/2006/relationships/slide" Target="slides/slide18.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6.208"/>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4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4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4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5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5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5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6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6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6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7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7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8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20-09-2024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AA7F551-D7C6-26A1-A259-AD7AA8F60328}"/>
              </a:ext>
            </a:extLst>
          </p:cNvPr>
          <p:cNvSpPr>
            <a:spLocks noGrp="1"/>
          </p:cNvSpPr>
          <p:nvPr>
            <p:ph type="dt" sz="half" idx="10"/>
          </p:nvPr>
        </p:nvSpPr>
        <p:spPr/>
        <p:txBody>
          <a:bodyPr/>
          <a:lstStyle/>
          <a:p>
            <a:fld id="{1A1DECAD-C7C4-46C9-A12A-A8FC4D84DC3B}" type="datetime1">
              <a:rPr lang="en-IN" smtClean="0"/>
              <a:pPr/>
              <a:t>20-09-2024</a:t>
            </a:fld>
            <a:endParaRPr lang="en-IN"/>
          </a:p>
        </p:txBody>
      </p:sp>
      <p:sp>
        <p:nvSpPr>
          <p:cNvPr id="5" name="Footer Placeholder 4">
            <a:extLst>
              <a:ext uri="{FF2B5EF4-FFF2-40B4-BE49-F238E27FC236}">
                <a16:creationId xmlns:a16="http://schemas.microsoft.com/office/drawing/2014/main" id="{4CFBB7D8-7BB8-E6B4-48A8-D51CEDE2B6A3}"/>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6EA275-F741-967D-C864-2E7CDC4BF814}"/>
              </a:ext>
            </a:extLst>
          </p:cNvPr>
          <p:cNvSpPr>
            <a:spLocks noGrp="1"/>
          </p:cNvSpPr>
          <p:nvPr>
            <p:ph type="dt" sz="half" idx="10"/>
          </p:nvPr>
        </p:nvSpPr>
        <p:spPr/>
        <p:txBody>
          <a:bodyPr/>
          <a:lstStyle/>
          <a:p>
            <a:fld id="{C2BB002E-6ED1-4876-B986-6F4E3AC44714}" type="datetime1">
              <a:rPr lang="en-IN" smtClean="0"/>
              <a:pPr/>
              <a:t>20-09-2024</a:t>
            </a:fld>
            <a:endParaRPr lang="en-IN"/>
          </a:p>
        </p:txBody>
      </p:sp>
      <p:sp>
        <p:nvSpPr>
          <p:cNvPr id="5" name="Footer Placeholder 4">
            <a:extLst>
              <a:ext uri="{FF2B5EF4-FFF2-40B4-BE49-F238E27FC236}">
                <a16:creationId xmlns:a16="http://schemas.microsoft.com/office/drawing/2014/main" id="{F4247795-EF26-3CB1-9BA0-CB5AA7BB2ABA}"/>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A060E4-52EA-04BE-0BEA-9682245E0F0B}"/>
              </a:ext>
            </a:extLst>
          </p:cNvPr>
          <p:cNvSpPr>
            <a:spLocks noGrp="1"/>
          </p:cNvSpPr>
          <p:nvPr>
            <p:ph type="dt" sz="half" idx="10"/>
          </p:nvPr>
        </p:nvSpPr>
        <p:spPr/>
        <p:txBody>
          <a:bodyPr/>
          <a:lstStyle/>
          <a:p>
            <a:fld id="{93D0110B-9435-4A96-8D82-CB0720ACF40F}" type="datetime1">
              <a:rPr lang="en-IN" smtClean="0"/>
              <a:pPr/>
              <a:t>20-09-2024</a:t>
            </a:fld>
            <a:endParaRPr lang="en-IN"/>
          </a:p>
        </p:txBody>
      </p:sp>
      <p:sp>
        <p:nvSpPr>
          <p:cNvPr id="5" name="Footer Placeholder 4">
            <a:extLst>
              <a:ext uri="{FF2B5EF4-FFF2-40B4-BE49-F238E27FC236}">
                <a16:creationId xmlns:a16="http://schemas.microsoft.com/office/drawing/2014/main" id="{4952AD5E-5773-B1BE-AA55-A44502AB1324}"/>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E54D8DF-289A-97F8-3DD3-1430716E9307}"/>
              </a:ext>
            </a:extLst>
          </p:cNvPr>
          <p:cNvSpPr>
            <a:spLocks noGrp="1"/>
          </p:cNvSpPr>
          <p:nvPr>
            <p:ph type="dt" sz="half" idx="10"/>
          </p:nvPr>
        </p:nvSpPr>
        <p:spPr/>
        <p:txBody>
          <a:bodyPr/>
          <a:lstStyle/>
          <a:p>
            <a:fld id="{4C769393-8141-4048-9317-F3696ECAA64D}" type="datetime1">
              <a:rPr lang="en-IN" smtClean="0"/>
              <a:pPr/>
              <a:t>20-09-2024</a:t>
            </a:fld>
            <a:endParaRPr lang="en-IN"/>
          </a:p>
        </p:txBody>
      </p:sp>
      <p:sp>
        <p:nvSpPr>
          <p:cNvPr id="5" name="Footer Placeholder 4">
            <a:extLst>
              <a:ext uri="{FF2B5EF4-FFF2-40B4-BE49-F238E27FC236}">
                <a16:creationId xmlns:a16="http://schemas.microsoft.com/office/drawing/2014/main" id="{1A2E84C6-F611-DB88-F736-650E2347F310}"/>
              </a:ext>
            </a:extLst>
          </p:cNvPr>
          <p:cNvSpPr>
            <a:spLocks noGrp="1"/>
          </p:cNvSpPr>
          <p:nvPr>
            <p:ph type="ftr" sz="quarter" idx="11"/>
          </p:nvPr>
        </p:nvSpPr>
        <p:spPr/>
        <p:txBody>
          <a:bodyPr/>
          <a:lstStyle/>
          <a:p>
            <a:r>
              <a:rPr lang="en-US" dirty="0"/>
              <a:t>By: </a:t>
            </a:r>
            <a:r>
              <a:rPr lang="en-US" dirty="0" err="1"/>
              <a:t>Kshitij</a:t>
            </a:r>
            <a:r>
              <a:rPr lang="en-US" dirty="0"/>
              <a:t> Chandra </a:t>
            </a:r>
            <a:endParaRPr lang="en-IN" dirty="0"/>
          </a:p>
        </p:txBody>
      </p:sp>
      <p:sp>
        <p:nvSpPr>
          <p:cNvPr id="6" name="Slide Number Placeholder 5">
            <a:extLst>
              <a:ext uri="{FF2B5EF4-FFF2-40B4-BE49-F238E27FC236}">
                <a16:creationId xmlns:a16="http://schemas.microsoft.com/office/drawing/2014/main"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E8E5D69-E5C5-AF1F-E208-D21C455505B5}"/>
              </a:ext>
            </a:extLst>
          </p:cNvPr>
          <p:cNvSpPr>
            <a:spLocks noGrp="1"/>
          </p:cNvSpPr>
          <p:nvPr>
            <p:ph type="dt" sz="half" idx="10"/>
          </p:nvPr>
        </p:nvSpPr>
        <p:spPr/>
        <p:txBody>
          <a:bodyPr/>
          <a:lstStyle/>
          <a:p>
            <a:fld id="{3A30ACE0-AB07-4389-B2FF-6A08E83FF5EE}" type="datetime1">
              <a:rPr lang="en-IN" smtClean="0"/>
              <a:pPr/>
              <a:t>20-09-2024</a:t>
            </a:fld>
            <a:endParaRPr lang="en-IN"/>
          </a:p>
        </p:txBody>
      </p:sp>
      <p:sp>
        <p:nvSpPr>
          <p:cNvPr id="5" name="Footer Placeholder 4">
            <a:extLst>
              <a:ext uri="{FF2B5EF4-FFF2-40B4-BE49-F238E27FC236}">
                <a16:creationId xmlns:a16="http://schemas.microsoft.com/office/drawing/2014/main" id="{C52231D6-7C45-0531-B0AB-2699456B195C}"/>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CAA6E88-9A34-77E1-1EDC-0B91CC496F93}"/>
              </a:ext>
            </a:extLst>
          </p:cNvPr>
          <p:cNvSpPr>
            <a:spLocks noGrp="1"/>
          </p:cNvSpPr>
          <p:nvPr>
            <p:ph type="dt" sz="half" idx="10"/>
          </p:nvPr>
        </p:nvSpPr>
        <p:spPr/>
        <p:txBody>
          <a:bodyPr/>
          <a:lstStyle/>
          <a:p>
            <a:fld id="{C00E971B-DFE4-4E1C-B22D-ACB335553F54}" type="datetime1">
              <a:rPr lang="en-IN" smtClean="0"/>
              <a:pPr/>
              <a:t>20-09-2024</a:t>
            </a:fld>
            <a:endParaRPr lang="en-IN"/>
          </a:p>
        </p:txBody>
      </p:sp>
      <p:sp>
        <p:nvSpPr>
          <p:cNvPr id="6" name="Footer Placeholder 5">
            <a:extLst>
              <a:ext uri="{FF2B5EF4-FFF2-40B4-BE49-F238E27FC236}">
                <a16:creationId xmlns:a16="http://schemas.microsoft.com/office/drawing/2014/main" id="{A2BCA93C-C137-336F-82A7-122352CE53CE}"/>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9F05C3-115B-8228-EE1E-66DD511E07C7}"/>
              </a:ext>
            </a:extLst>
          </p:cNvPr>
          <p:cNvSpPr>
            <a:spLocks noGrp="1"/>
          </p:cNvSpPr>
          <p:nvPr>
            <p:ph type="dt" sz="half" idx="10"/>
          </p:nvPr>
        </p:nvSpPr>
        <p:spPr/>
        <p:txBody>
          <a:bodyPr/>
          <a:lstStyle/>
          <a:p>
            <a:fld id="{365ED68C-1107-40E7-89D1-6A2FA5F9F13D}" type="datetime1">
              <a:rPr lang="en-IN" smtClean="0"/>
              <a:pPr/>
              <a:t>20-09-2024</a:t>
            </a:fld>
            <a:endParaRPr lang="en-IN"/>
          </a:p>
        </p:txBody>
      </p:sp>
      <p:sp>
        <p:nvSpPr>
          <p:cNvPr id="8" name="Footer Placeholder 7">
            <a:extLst>
              <a:ext uri="{FF2B5EF4-FFF2-40B4-BE49-F238E27FC236}">
                <a16:creationId xmlns:a16="http://schemas.microsoft.com/office/drawing/2014/main" id="{FC048AD3-BE2B-5DA0-D5C1-0BCA4C5C7CB1}"/>
              </a:ext>
            </a:extLst>
          </p:cNvPr>
          <p:cNvSpPr>
            <a:spLocks noGrp="1"/>
          </p:cNvSpPr>
          <p:nvPr>
            <p:ph type="ftr" sz="quarter" idx="11"/>
          </p:nvPr>
        </p:nvSpPr>
        <p:spPr/>
        <p:txBody>
          <a:bodyPr/>
          <a:lstStyle/>
          <a:p>
            <a:r>
              <a:rPr lang="en-US"/>
              <a:t>By: Shruti Mittal</a:t>
            </a:r>
            <a:endParaRPr lang="en-IN"/>
          </a:p>
        </p:txBody>
      </p:sp>
      <p:sp>
        <p:nvSpPr>
          <p:cNvPr id="9" name="Slide Number Placeholder 8">
            <a:extLst>
              <a:ext uri="{FF2B5EF4-FFF2-40B4-BE49-F238E27FC236}">
                <a16:creationId xmlns:a16="http://schemas.microsoft.com/office/drawing/2014/main"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23DC353-926A-A559-5920-5F30D54C001E}"/>
              </a:ext>
            </a:extLst>
          </p:cNvPr>
          <p:cNvSpPr>
            <a:spLocks noGrp="1"/>
          </p:cNvSpPr>
          <p:nvPr>
            <p:ph type="dt" sz="half" idx="10"/>
          </p:nvPr>
        </p:nvSpPr>
        <p:spPr/>
        <p:txBody>
          <a:bodyPr/>
          <a:lstStyle/>
          <a:p>
            <a:fld id="{A377C313-5D3D-469B-817E-FC77BA36DFE7}" type="datetime1">
              <a:rPr lang="en-IN" smtClean="0"/>
              <a:pPr/>
              <a:t>20-09-2024</a:t>
            </a:fld>
            <a:endParaRPr lang="en-IN"/>
          </a:p>
        </p:txBody>
      </p:sp>
      <p:sp>
        <p:nvSpPr>
          <p:cNvPr id="4" name="Footer Placeholder 3">
            <a:extLst>
              <a:ext uri="{FF2B5EF4-FFF2-40B4-BE49-F238E27FC236}">
                <a16:creationId xmlns:a16="http://schemas.microsoft.com/office/drawing/2014/main" id="{F9021ED3-8E44-0290-5125-92D1C0B8BE2E}"/>
              </a:ext>
            </a:extLst>
          </p:cNvPr>
          <p:cNvSpPr>
            <a:spLocks noGrp="1"/>
          </p:cNvSpPr>
          <p:nvPr>
            <p:ph type="ftr" sz="quarter" idx="11"/>
          </p:nvPr>
        </p:nvSpPr>
        <p:spPr/>
        <p:txBody>
          <a:bodyPr/>
          <a:lstStyle/>
          <a:p>
            <a:r>
              <a:rPr lang="en-US"/>
              <a:t>By: Shruti Mittal</a:t>
            </a:r>
            <a:endParaRPr lang="en-IN"/>
          </a:p>
        </p:txBody>
      </p:sp>
      <p:sp>
        <p:nvSpPr>
          <p:cNvPr id="5" name="Slide Number Placeholder 4">
            <a:extLst>
              <a:ext uri="{FF2B5EF4-FFF2-40B4-BE49-F238E27FC236}">
                <a16:creationId xmlns:a16="http://schemas.microsoft.com/office/drawing/2014/main"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19D4A6-4D0C-D1D8-8602-FC2346D89FAB}"/>
              </a:ext>
            </a:extLst>
          </p:cNvPr>
          <p:cNvSpPr>
            <a:spLocks noGrp="1"/>
          </p:cNvSpPr>
          <p:nvPr>
            <p:ph type="dt" sz="half" idx="10"/>
          </p:nvPr>
        </p:nvSpPr>
        <p:spPr/>
        <p:txBody>
          <a:bodyPr/>
          <a:lstStyle/>
          <a:p>
            <a:fld id="{09DBB60D-3E28-42F6-A030-22CF3F1808BC}" type="datetime1">
              <a:rPr lang="en-IN" smtClean="0"/>
              <a:pPr/>
              <a:t>20-09-2024</a:t>
            </a:fld>
            <a:endParaRPr lang="en-IN"/>
          </a:p>
        </p:txBody>
      </p:sp>
      <p:sp>
        <p:nvSpPr>
          <p:cNvPr id="3" name="Footer Placeholder 2">
            <a:extLst>
              <a:ext uri="{FF2B5EF4-FFF2-40B4-BE49-F238E27FC236}">
                <a16:creationId xmlns:a16="http://schemas.microsoft.com/office/drawing/2014/main" id="{9F85848C-2FA7-277A-9645-D2BB26F3E1E8}"/>
              </a:ext>
            </a:extLst>
          </p:cNvPr>
          <p:cNvSpPr>
            <a:spLocks noGrp="1"/>
          </p:cNvSpPr>
          <p:nvPr>
            <p:ph type="ftr" sz="quarter" idx="11"/>
          </p:nvPr>
        </p:nvSpPr>
        <p:spPr/>
        <p:txBody>
          <a:bodyPr/>
          <a:lstStyle/>
          <a:p>
            <a:r>
              <a:rPr lang="en-US"/>
              <a:t>By: Shruti Mittal</a:t>
            </a:r>
            <a:endParaRPr lang="en-IN"/>
          </a:p>
        </p:txBody>
      </p:sp>
      <p:sp>
        <p:nvSpPr>
          <p:cNvPr id="4" name="Slide Number Placeholder 3">
            <a:extLst>
              <a:ext uri="{FF2B5EF4-FFF2-40B4-BE49-F238E27FC236}">
                <a16:creationId xmlns:a16="http://schemas.microsoft.com/office/drawing/2014/main"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4C180-DE77-5D50-24AF-B38AD5797887}"/>
              </a:ext>
            </a:extLst>
          </p:cNvPr>
          <p:cNvSpPr>
            <a:spLocks noGrp="1"/>
          </p:cNvSpPr>
          <p:nvPr>
            <p:ph type="dt" sz="half" idx="10"/>
          </p:nvPr>
        </p:nvSpPr>
        <p:spPr/>
        <p:txBody>
          <a:bodyPr/>
          <a:lstStyle/>
          <a:p>
            <a:fld id="{805F390F-18E7-4D71-B6CC-3198CC49CB3D}" type="datetime1">
              <a:rPr lang="en-IN" smtClean="0"/>
              <a:pPr/>
              <a:t>20-09-2024</a:t>
            </a:fld>
            <a:endParaRPr lang="en-IN"/>
          </a:p>
        </p:txBody>
      </p:sp>
      <p:sp>
        <p:nvSpPr>
          <p:cNvPr id="6" name="Footer Placeholder 5">
            <a:extLst>
              <a:ext uri="{FF2B5EF4-FFF2-40B4-BE49-F238E27FC236}">
                <a16:creationId xmlns:a16="http://schemas.microsoft.com/office/drawing/2014/main" id="{26874CFC-6D8F-F31A-06F0-D470A24353C1}"/>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07197E-F7B7-1D1B-CACA-9F6115F45091}"/>
              </a:ext>
            </a:extLst>
          </p:cNvPr>
          <p:cNvSpPr>
            <a:spLocks noGrp="1"/>
          </p:cNvSpPr>
          <p:nvPr>
            <p:ph type="dt" sz="half" idx="10"/>
          </p:nvPr>
        </p:nvSpPr>
        <p:spPr/>
        <p:txBody>
          <a:bodyPr/>
          <a:lstStyle/>
          <a:p>
            <a:fld id="{FACA71C6-BB7C-41A1-911C-22ED385EF1AE}" type="datetime1">
              <a:rPr lang="en-IN" smtClean="0"/>
              <a:pPr/>
              <a:t>20-09-2024</a:t>
            </a:fld>
            <a:endParaRPr lang="en-IN"/>
          </a:p>
        </p:txBody>
      </p:sp>
      <p:sp>
        <p:nvSpPr>
          <p:cNvPr id="6" name="Footer Placeholder 5">
            <a:extLst>
              <a:ext uri="{FF2B5EF4-FFF2-40B4-BE49-F238E27FC236}">
                <a16:creationId xmlns:a16="http://schemas.microsoft.com/office/drawing/2014/main" id="{027138A2-BC2F-B6F4-38AA-10712515D68F}"/>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495B1-5F19-4E8D-8CD1-206412C68028}" type="datetime1">
              <a:rPr lang="en-IN" smtClean="0"/>
              <a:pPr/>
              <a:t>20-09-2024</a:t>
            </a:fld>
            <a:endParaRPr lang="en-IN"/>
          </a:p>
        </p:txBody>
      </p:sp>
      <p:sp>
        <p:nvSpPr>
          <p:cNvPr id="5" name="Footer Placeholder 4">
            <a:extLst>
              <a:ext uri="{FF2B5EF4-FFF2-40B4-BE49-F238E27FC236}">
                <a16:creationId xmlns:a16="http://schemas.microsoft.com/office/drawing/2014/main"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Shruti Mittal</a:t>
            </a:r>
            <a:endParaRPr lang="en-IN"/>
          </a:p>
        </p:txBody>
      </p:sp>
      <p:sp>
        <p:nvSpPr>
          <p:cNvPr id="6" name="Slide Number Placeholder 5">
            <a:extLst>
              <a:ext uri="{FF2B5EF4-FFF2-40B4-BE49-F238E27FC236}">
                <a16:creationId xmlns:a16="http://schemas.microsoft.com/office/drawing/2014/main"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8" Type="http://schemas.openxmlformats.org/officeDocument/2006/relationships/customXml" Target="../ink/ink54.xml" /><Relationship Id="rId3" Type="http://schemas.openxmlformats.org/officeDocument/2006/relationships/customXml" Target="../ink/ink51.xml" /><Relationship Id="rId7" Type="http://schemas.openxmlformats.org/officeDocument/2006/relationships/customXml" Target="../ink/ink5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2.xml" /><Relationship Id="rId11" Type="http://schemas.openxmlformats.org/officeDocument/2006/relationships/customXml" Target="../ink/ink57.xml" /><Relationship Id="rId5" Type="http://schemas.openxmlformats.org/officeDocument/2006/relationships/image" Target="../media/image3.png" /><Relationship Id="rId10" Type="http://schemas.openxmlformats.org/officeDocument/2006/relationships/customXml" Target="../ink/ink56.xml" /><Relationship Id="rId9" Type="http://schemas.openxmlformats.org/officeDocument/2006/relationships/customXml" Target="../ink/ink55.xml" /></Relationships>
</file>

<file path=ppt/slides/_rels/slide100.xml.rels><?xml version="1.0" encoding="UTF-8" standalone="yes"?>
<Relationships xmlns="http://schemas.openxmlformats.org/package/2006/relationships"><Relationship Id="rId8" Type="http://schemas.openxmlformats.org/officeDocument/2006/relationships/customXml" Target="../ink/ink677.xml" /><Relationship Id="rId3" Type="http://schemas.openxmlformats.org/officeDocument/2006/relationships/customXml" Target="../ink/ink674.xml" /><Relationship Id="rId7" Type="http://schemas.openxmlformats.org/officeDocument/2006/relationships/customXml" Target="../ink/ink67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75.xml" /><Relationship Id="rId11" Type="http://schemas.openxmlformats.org/officeDocument/2006/relationships/customXml" Target="../ink/ink680.xml" /><Relationship Id="rId5" Type="http://schemas.openxmlformats.org/officeDocument/2006/relationships/image" Target="../media/image3.png" /><Relationship Id="rId10" Type="http://schemas.openxmlformats.org/officeDocument/2006/relationships/customXml" Target="../ink/ink679.xml" /><Relationship Id="rId9" Type="http://schemas.openxmlformats.org/officeDocument/2006/relationships/customXml" Target="../ink/ink678.xml" /></Relationships>
</file>

<file path=ppt/slides/_rels/slide101.xml.rels><?xml version="1.0" encoding="UTF-8" standalone="yes"?>
<Relationships xmlns="http://schemas.openxmlformats.org/package/2006/relationships"><Relationship Id="rId8" Type="http://schemas.openxmlformats.org/officeDocument/2006/relationships/customXml" Target="../ink/ink684.xml" /><Relationship Id="rId3" Type="http://schemas.openxmlformats.org/officeDocument/2006/relationships/customXml" Target="../ink/ink681.xml" /><Relationship Id="rId7" Type="http://schemas.openxmlformats.org/officeDocument/2006/relationships/customXml" Target="../ink/ink68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82.xml" /><Relationship Id="rId11" Type="http://schemas.openxmlformats.org/officeDocument/2006/relationships/customXml" Target="../ink/ink687.xml" /><Relationship Id="rId5" Type="http://schemas.openxmlformats.org/officeDocument/2006/relationships/image" Target="../media/image3.png" /><Relationship Id="rId10" Type="http://schemas.openxmlformats.org/officeDocument/2006/relationships/customXml" Target="../ink/ink686.xml" /><Relationship Id="rId9" Type="http://schemas.openxmlformats.org/officeDocument/2006/relationships/customXml" Target="../ink/ink685.xml" /></Relationships>
</file>

<file path=ppt/slides/_rels/slide102.xml.rels><?xml version="1.0" encoding="UTF-8" standalone="yes"?>
<Relationships xmlns="http://schemas.openxmlformats.org/package/2006/relationships"><Relationship Id="rId8" Type="http://schemas.openxmlformats.org/officeDocument/2006/relationships/customXml" Target="../ink/ink691.xml" /><Relationship Id="rId3" Type="http://schemas.openxmlformats.org/officeDocument/2006/relationships/customXml" Target="../ink/ink688.xml" /><Relationship Id="rId7" Type="http://schemas.openxmlformats.org/officeDocument/2006/relationships/customXml" Target="../ink/ink69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89.xml" /><Relationship Id="rId11" Type="http://schemas.openxmlformats.org/officeDocument/2006/relationships/customXml" Target="../ink/ink694.xml" /><Relationship Id="rId5" Type="http://schemas.openxmlformats.org/officeDocument/2006/relationships/image" Target="../media/image3.png" /><Relationship Id="rId10" Type="http://schemas.openxmlformats.org/officeDocument/2006/relationships/customXml" Target="../ink/ink693.xml" /><Relationship Id="rId9" Type="http://schemas.openxmlformats.org/officeDocument/2006/relationships/customXml" Target="../ink/ink692.xml" /></Relationships>
</file>

<file path=ppt/slides/_rels/slide103.xml.rels><?xml version="1.0" encoding="UTF-8" standalone="yes"?>
<Relationships xmlns="http://schemas.openxmlformats.org/package/2006/relationships"><Relationship Id="rId8" Type="http://schemas.openxmlformats.org/officeDocument/2006/relationships/customXml" Target="../ink/ink698.xml" /><Relationship Id="rId3" Type="http://schemas.openxmlformats.org/officeDocument/2006/relationships/customXml" Target="../ink/ink695.xml" /><Relationship Id="rId7" Type="http://schemas.openxmlformats.org/officeDocument/2006/relationships/customXml" Target="../ink/ink69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96.xml" /><Relationship Id="rId11" Type="http://schemas.openxmlformats.org/officeDocument/2006/relationships/customXml" Target="../ink/ink701.xml" /><Relationship Id="rId5" Type="http://schemas.openxmlformats.org/officeDocument/2006/relationships/image" Target="../media/image3.png" /><Relationship Id="rId10" Type="http://schemas.openxmlformats.org/officeDocument/2006/relationships/customXml" Target="../ink/ink700.xml" /><Relationship Id="rId9" Type="http://schemas.openxmlformats.org/officeDocument/2006/relationships/customXml" Target="../ink/ink699.xml" /></Relationships>
</file>

<file path=ppt/slides/_rels/slide104.xml.rels><?xml version="1.0" encoding="UTF-8" standalone="yes"?>
<Relationships xmlns="http://schemas.openxmlformats.org/package/2006/relationships"><Relationship Id="rId8" Type="http://schemas.openxmlformats.org/officeDocument/2006/relationships/customXml" Target="../ink/ink705.xml" /><Relationship Id="rId3" Type="http://schemas.openxmlformats.org/officeDocument/2006/relationships/customXml" Target="../ink/ink702.xml" /><Relationship Id="rId7" Type="http://schemas.openxmlformats.org/officeDocument/2006/relationships/customXml" Target="../ink/ink70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03.xml" /><Relationship Id="rId11" Type="http://schemas.openxmlformats.org/officeDocument/2006/relationships/customXml" Target="../ink/ink708.xml" /><Relationship Id="rId5" Type="http://schemas.openxmlformats.org/officeDocument/2006/relationships/image" Target="../media/image3.png" /><Relationship Id="rId10" Type="http://schemas.openxmlformats.org/officeDocument/2006/relationships/customXml" Target="../ink/ink707.xml" /><Relationship Id="rId9" Type="http://schemas.openxmlformats.org/officeDocument/2006/relationships/customXml" Target="../ink/ink706.xml" /></Relationships>
</file>

<file path=ppt/slides/_rels/slide105.xml.rels><?xml version="1.0" encoding="UTF-8" standalone="yes"?>
<Relationships xmlns="http://schemas.openxmlformats.org/package/2006/relationships"><Relationship Id="rId8" Type="http://schemas.openxmlformats.org/officeDocument/2006/relationships/customXml" Target="../ink/ink712.xml" /><Relationship Id="rId3" Type="http://schemas.openxmlformats.org/officeDocument/2006/relationships/customXml" Target="../ink/ink709.xml" /><Relationship Id="rId7" Type="http://schemas.openxmlformats.org/officeDocument/2006/relationships/customXml" Target="../ink/ink71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10.xml" /><Relationship Id="rId11" Type="http://schemas.openxmlformats.org/officeDocument/2006/relationships/customXml" Target="../ink/ink715.xml" /><Relationship Id="rId5" Type="http://schemas.openxmlformats.org/officeDocument/2006/relationships/image" Target="../media/image3.png" /><Relationship Id="rId10" Type="http://schemas.openxmlformats.org/officeDocument/2006/relationships/customXml" Target="../ink/ink714.xml" /><Relationship Id="rId9" Type="http://schemas.openxmlformats.org/officeDocument/2006/relationships/customXml" Target="../ink/ink713.xml" /></Relationships>
</file>

<file path=ppt/slides/_rels/slide106.xml.rels><?xml version="1.0" encoding="UTF-8" standalone="yes"?>
<Relationships xmlns="http://schemas.openxmlformats.org/package/2006/relationships"><Relationship Id="rId8" Type="http://schemas.openxmlformats.org/officeDocument/2006/relationships/customXml" Target="../ink/ink719.xml" /><Relationship Id="rId3" Type="http://schemas.openxmlformats.org/officeDocument/2006/relationships/customXml" Target="../ink/ink716.xml" /><Relationship Id="rId7" Type="http://schemas.openxmlformats.org/officeDocument/2006/relationships/customXml" Target="../ink/ink71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17.xml" /><Relationship Id="rId11" Type="http://schemas.openxmlformats.org/officeDocument/2006/relationships/customXml" Target="../ink/ink722.xml" /><Relationship Id="rId5" Type="http://schemas.openxmlformats.org/officeDocument/2006/relationships/image" Target="../media/image3.png" /><Relationship Id="rId10" Type="http://schemas.openxmlformats.org/officeDocument/2006/relationships/customXml" Target="../ink/ink721.xml" /><Relationship Id="rId9" Type="http://schemas.openxmlformats.org/officeDocument/2006/relationships/customXml" Target="../ink/ink720.xml" /></Relationships>
</file>

<file path=ppt/slides/_rels/slide107.xml.rels><?xml version="1.0" encoding="UTF-8" standalone="yes"?>
<Relationships xmlns="http://schemas.openxmlformats.org/package/2006/relationships"><Relationship Id="rId8" Type="http://schemas.openxmlformats.org/officeDocument/2006/relationships/customXml" Target="../ink/ink726.xml" /><Relationship Id="rId3" Type="http://schemas.openxmlformats.org/officeDocument/2006/relationships/customXml" Target="../ink/ink723.xml" /><Relationship Id="rId7" Type="http://schemas.openxmlformats.org/officeDocument/2006/relationships/customXml" Target="../ink/ink72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24.xml" /><Relationship Id="rId11" Type="http://schemas.openxmlformats.org/officeDocument/2006/relationships/customXml" Target="../ink/ink729.xml" /><Relationship Id="rId5" Type="http://schemas.openxmlformats.org/officeDocument/2006/relationships/image" Target="../media/image3.png" /><Relationship Id="rId10" Type="http://schemas.openxmlformats.org/officeDocument/2006/relationships/customXml" Target="../ink/ink728.xml" /><Relationship Id="rId9" Type="http://schemas.openxmlformats.org/officeDocument/2006/relationships/customXml" Target="../ink/ink727.xml" /></Relationships>
</file>

<file path=ppt/slides/_rels/slide108.xml.rels><?xml version="1.0" encoding="UTF-8" standalone="yes"?>
<Relationships xmlns="http://schemas.openxmlformats.org/package/2006/relationships"><Relationship Id="rId8" Type="http://schemas.openxmlformats.org/officeDocument/2006/relationships/customXml" Target="../ink/ink733.xml" /><Relationship Id="rId3" Type="http://schemas.openxmlformats.org/officeDocument/2006/relationships/customXml" Target="../ink/ink730.xml" /><Relationship Id="rId7" Type="http://schemas.openxmlformats.org/officeDocument/2006/relationships/customXml" Target="../ink/ink73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31.xml" /><Relationship Id="rId11" Type="http://schemas.openxmlformats.org/officeDocument/2006/relationships/customXml" Target="../ink/ink736.xml" /><Relationship Id="rId5" Type="http://schemas.openxmlformats.org/officeDocument/2006/relationships/image" Target="../media/image3.png" /><Relationship Id="rId10" Type="http://schemas.openxmlformats.org/officeDocument/2006/relationships/customXml" Target="../ink/ink735.xml" /><Relationship Id="rId9" Type="http://schemas.openxmlformats.org/officeDocument/2006/relationships/customXml" Target="../ink/ink734.xml" /></Relationships>
</file>

<file path=ppt/slides/_rels/slide109.xml.rels><?xml version="1.0" encoding="UTF-8" standalone="yes"?>
<Relationships xmlns="http://schemas.openxmlformats.org/package/2006/relationships"><Relationship Id="rId8" Type="http://schemas.openxmlformats.org/officeDocument/2006/relationships/customXml" Target="../ink/ink740.xml" /><Relationship Id="rId3" Type="http://schemas.openxmlformats.org/officeDocument/2006/relationships/customXml" Target="../ink/ink737.xml" /><Relationship Id="rId7" Type="http://schemas.openxmlformats.org/officeDocument/2006/relationships/customXml" Target="../ink/ink73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38.xml" /><Relationship Id="rId11" Type="http://schemas.openxmlformats.org/officeDocument/2006/relationships/customXml" Target="../ink/ink743.xml" /><Relationship Id="rId5" Type="http://schemas.openxmlformats.org/officeDocument/2006/relationships/image" Target="../media/image3.png" /><Relationship Id="rId10" Type="http://schemas.openxmlformats.org/officeDocument/2006/relationships/customXml" Target="../ink/ink742.xml" /><Relationship Id="rId9" Type="http://schemas.openxmlformats.org/officeDocument/2006/relationships/customXml" Target="../ink/ink741.xml" /></Relationships>
</file>

<file path=ppt/slides/_rels/slide11.xml.rels><?xml version="1.0" encoding="UTF-8" standalone="yes"?>
<Relationships xmlns="http://schemas.openxmlformats.org/package/2006/relationships"><Relationship Id="rId8" Type="http://schemas.openxmlformats.org/officeDocument/2006/relationships/customXml" Target="../ink/ink61.xml" /><Relationship Id="rId3" Type="http://schemas.openxmlformats.org/officeDocument/2006/relationships/customXml" Target="../ink/ink58.xml" /><Relationship Id="rId7" Type="http://schemas.openxmlformats.org/officeDocument/2006/relationships/customXml" Target="../ink/ink6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9.xml" /><Relationship Id="rId11" Type="http://schemas.openxmlformats.org/officeDocument/2006/relationships/customXml" Target="../ink/ink64.xml" /><Relationship Id="rId5" Type="http://schemas.openxmlformats.org/officeDocument/2006/relationships/image" Target="../media/image3.png" /><Relationship Id="rId10" Type="http://schemas.openxmlformats.org/officeDocument/2006/relationships/customXml" Target="../ink/ink63.xml" /><Relationship Id="rId9" Type="http://schemas.openxmlformats.org/officeDocument/2006/relationships/customXml" Target="../ink/ink62.xml" /></Relationships>
</file>

<file path=ppt/slides/_rels/slide110.xml.rels><?xml version="1.0" encoding="UTF-8" standalone="yes"?>
<Relationships xmlns="http://schemas.openxmlformats.org/package/2006/relationships"><Relationship Id="rId8" Type="http://schemas.openxmlformats.org/officeDocument/2006/relationships/customXml" Target="../ink/ink747.xml" /><Relationship Id="rId3" Type="http://schemas.openxmlformats.org/officeDocument/2006/relationships/customXml" Target="../ink/ink744.xml" /><Relationship Id="rId7" Type="http://schemas.openxmlformats.org/officeDocument/2006/relationships/customXml" Target="../ink/ink74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45.xml" /><Relationship Id="rId11" Type="http://schemas.openxmlformats.org/officeDocument/2006/relationships/customXml" Target="../ink/ink750.xml" /><Relationship Id="rId5" Type="http://schemas.openxmlformats.org/officeDocument/2006/relationships/image" Target="../media/image3.png" /><Relationship Id="rId10" Type="http://schemas.openxmlformats.org/officeDocument/2006/relationships/customXml" Target="../ink/ink749.xml" /><Relationship Id="rId9" Type="http://schemas.openxmlformats.org/officeDocument/2006/relationships/customXml" Target="../ink/ink748.xml" /></Relationships>
</file>

<file path=ppt/slides/_rels/slide111.xml.rels><?xml version="1.0" encoding="UTF-8" standalone="yes"?>
<Relationships xmlns="http://schemas.openxmlformats.org/package/2006/relationships"><Relationship Id="rId8" Type="http://schemas.openxmlformats.org/officeDocument/2006/relationships/customXml" Target="../ink/ink754.xml" /><Relationship Id="rId13" Type="http://schemas.openxmlformats.org/officeDocument/2006/relationships/hyperlink" Target="https://www.youtube.com/watch?v=yOWJG_wJhIE" TargetMode="External" /><Relationship Id="rId3" Type="http://schemas.openxmlformats.org/officeDocument/2006/relationships/customXml" Target="../ink/ink751.xml" /><Relationship Id="rId7" Type="http://schemas.openxmlformats.org/officeDocument/2006/relationships/customXml" Target="../ink/ink753.xml" /><Relationship Id="rId12" Type="http://schemas.openxmlformats.org/officeDocument/2006/relationships/hyperlink" Target="https://www.youtube.com/watch?v=3wmw2mzztTE"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52.xml" /><Relationship Id="rId11" Type="http://schemas.openxmlformats.org/officeDocument/2006/relationships/customXml" Target="../ink/ink757.xml" /><Relationship Id="rId5" Type="http://schemas.openxmlformats.org/officeDocument/2006/relationships/image" Target="../media/image3.png" /><Relationship Id="rId10" Type="http://schemas.openxmlformats.org/officeDocument/2006/relationships/customXml" Target="../ink/ink756.xml" /><Relationship Id="rId9" Type="http://schemas.openxmlformats.org/officeDocument/2006/relationships/customXml" Target="../ink/ink755.xml" /><Relationship Id="rId14" Type="http://schemas.openxmlformats.org/officeDocument/2006/relationships/hyperlink" Target="https://www.youtube.com/watch?v=ONq2c6oWs0w" TargetMode="External" /></Relationships>
</file>

<file path=ppt/slides/_rels/slide112.xml.rels><?xml version="1.0" encoding="UTF-8" standalone="yes"?>
<Relationships xmlns="http://schemas.openxmlformats.org/package/2006/relationships"><Relationship Id="rId8" Type="http://schemas.openxmlformats.org/officeDocument/2006/relationships/customXml" Target="../ink/ink761.xml" /><Relationship Id="rId3" Type="http://schemas.openxmlformats.org/officeDocument/2006/relationships/customXml" Target="../ink/ink758.xml" /><Relationship Id="rId7" Type="http://schemas.openxmlformats.org/officeDocument/2006/relationships/customXml" Target="../ink/ink76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59.xml" /><Relationship Id="rId11" Type="http://schemas.openxmlformats.org/officeDocument/2006/relationships/customXml" Target="../ink/ink764.xml" /><Relationship Id="rId5" Type="http://schemas.openxmlformats.org/officeDocument/2006/relationships/image" Target="../media/image3.png" /><Relationship Id="rId10" Type="http://schemas.openxmlformats.org/officeDocument/2006/relationships/customXml" Target="../ink/ink763.xml" /><Relationship Id="rId9" Type="http://schemas.openxmlformats.org/officeDocument/2006/relationships/customXml" Target="../ink/ink762.xml" /></Relationships>
</file>

<file path=ppt/slides/_rels/slide113.xml.rels><?xml version="1.0" encoding="UTF-8" standalone="yes"?>
<Relationships xmlns="http://schemas.openxmlformats.org/package/2006/relationships"><Relationship Id="rId8" Type="http://schemas.openxmlformats.org/officeDocument/2006/relationships/customXml" Target="../ink/ink768.xml" /><Relationship Id="rId3" Type="http://schemas.openxmlformats.org/officeDocument/2006/relationships/customXml" Target="../ink/ink765.xml" /><Relationship Id="rId7" Type="http://schemas.openxmlformats.org/officeDocument/2006/relationships/customXml" Target="../ink/ink76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66.xml" /><Relationship Id="rId11" Type="http://schemas.openxmlformats.org/officeDocument/2006/relationships/customXml" Target="../ink/ink771.xml" /><Relationship Id="rId5" Type="http://schemas.openxmlformats.org/officeDocument/2006/relationships/image" Target="../media/image3.png" /><Relationship Id="rId10" Type="http://schemas.openxmlformats.org/officeDocument/2006/relationships/customXml" Target="../ink/ink770.xml" /><Relationship Id="rId9" Type="http://schemas.openxmlformats.org/officeDocument/2006/relationships/customXml" Target="../ink/ink769.xml" /></Relationships>
</file>

<file path=ppt/slides/_rels/slide114.xml.rels><?xml version="1.0" encoding="UTF-8" standalone="yes"?>
<Relationships xmlns="http://schemas.openxmlformats.org/package/2006/relationships"><Relationship Id="rId8" Type="http://schemas.openxmlformats.org/officeDocument/2006/relationships/customXml" Target="../ink/ink775.xml" /><Relationship Id="rId3" Type="http://schemas.openxmlformats.org/officeDocument/2006/relationships/customXml" Target="../ink/ink772.xml" /><Relationship Id="rId7" Type="http://schemas.openxmlformats.org/officeDocument/2006/relationships/customXml" Target="../ink/ink77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73.xml" /><Relationship Id="rId11" Type="http://schemas.openxmlformats.org/officeDocument/2006/relationships/customXml" Target="../ink/ink778.xml" /><Relationship Id="rId5" Type="http://schemas.openxmlformats.org/officeDocument/2006/relationships/image" Target="../media/image3.png" /><Relationship Id="rId10" Type="http://schemas.openxmlformats.org/officeDocument/2006/relationships/customXml" Target="../ink/ink777.xml" /><Relationship Id="rId9" Type="http://schemas.openxmlformats.org/officeDocument/2006/relationships/customXml" Target="../ink/ink776.xml" /></Relationships>
</file>

<file path=ppt/slides/_rels/slide115.xml.rels><?xml version="1.0" encoding="UTF-8" standalone="yes"?>
<Relationships xmlns="http://schemas.openxmlformats.org/package/2006/relationships"><Relationship Id="rId8" Type="http://schemas.openxmlformats.org/officeDocument/2006/relationships/customXml" Target="../ink/ink782.xml" /><Relationship Id="rId13" Type="http://schemas.openxmlformats.org/officeDocument/2006/relationships/hyperlink" Target="https://www.youtube.com/watch?v=7hnKGOgjYNI" TargetMode="External" /><Relationship Id="rId18" Type="http://schemas.openxmlformats.org/officeDocument/2006/relationships/hyperlink" Target="https://www.youtube.com/watch?v=-vHw9Bmu0NQ" TargetMode="External" /><Relationship Id="rId3" Type="http://schemas.openxmlformats.org/officeDocument/2006/relationships/customXml" Target="../ink/ink779.xml" /><Relationship Id="rId7" Type="http://schemas.openxmlformats.org/officeDocument/2006/relationships/customXml" Target="../ink/ink781.xml" /><Relationship Id="rId12" Type="http://schemas.openxmlformats.org/officeDocument/2006/relationships/hyperlink" Target="https://www.youtube.com/watch?v=3wmw2mzztTE" TargetMode="External" /><Relationship Id="rId17" Type="http://schemas.openxmlformats.org/officeDocument/2006/relationships/hyperlink" Target="https://www.youtube.com/watch?v=w_O-giEX9XA" TargetMode="External" /><Relationship Id="rId2" Type="http://schemas.openxmlformats.org/officeDocument/2006/relationships/image" Target="../media/image2.png" /><Relationship Id="rId16" Type="http://schemas.openxmlformats.org/officeDocument/2006/relationships/hyperlink" Target="https://www.youtube.com/watch?v=ONq2c6oWs0w" TargetMode="External" /><Relationship Id="rId1" Type="http://schemas.openxmlformats.org/officeDocument/2006/relationships/slideLayout" Target="../slideLayouts/slideLayout7.xml" /><Relationship Id="rId6" Type="http://schemas.openxmlformats.org/officeDocument/2006/relationships/customXml" Target="../ink/ink780.xml" /><Relationship Id="rId11" Type="http://schemas.openxmlformats.org/officeDocument/2006/relationships/customXml" Target="../ink/ink785.xml" /><Relationship Id="rId5" Type="http://schemas.openxmlformats.org/officeDocument/2006/relationships/image" Target="../media/image3.png" /><Relationship Id="rId15" Type="http://schemas.openxmlformats.org/officeDocument/2006/relationships/hyperlink" Target="https://www.youtube.com/watch?v=yOWJG_wJhIE" TargetMode="External" /><Relationship Id="rId10" Type="http://schemas.openxmlformats.org/officeDocument/2006/relationships/customXml" Target="../ink/ink784.xml" /><Relationship Id="rId9" Type="http://schemas.openxmlformats.org/officeDocument/2006/relationships/customXml" Target="../ink/ink783.xml" /><Relationship Id="rId14" Type="http://schemas.openxmlformats.org/officeDocument/2006/relationships/hyperlink" Target="https://www.youtube.com/watch?v=SXeKCB8WPGg" TargetMode="External" /></Relationships>
</file>

<file path=ppt/slides/_rels/slide116.xml.rels><?xml version="1.0" encoding="UTF-8" standalone="yes"?>
<Relationships xmlns="http://schemas.openxmlformats.org/package/2006/relationships"><Relationship Id="rId8" Type="http://schemas.openxmlformats.org/officeDocument/2006/relationships/customXml" Target="../ink/ink789.xml" /><Relationship Id="rId3" Type="http://schemas.openxmlformats.org/officeDocument/2006/relationships/customXml" Target="../ink/ink786.xml" /><Relationship Id="rId7" Type="http://schemas.openxmlformats.org/officeDocument/2006/relationships/customXml" Target="../ink/ink78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87.xml" /><Relationship Id="rId11" Type="http://schemas.openxmlformats.org/officeDocument/2006/relationships/customXml" Target="../ink/ink792.xml" /><Relationship Id="rId5" Type="http://schemas.openxmlformats.org/officeDocument/2006/relationships/image" Target="../media/image3.png" /><Relationship Id="rId10" Type="http://schemas.openxmlformats.org/officeDocument/2006/relationships/customXml" Target="../ink/ink791.xml" /><Relationship Id="rId9" Type="http://schemas.openxmlformats.org/officeDocument/2006/relationships/customXml" Target="../ink/ink790.xml" /></Relationships>
</file>

<file path=ppt/slides/_rels/slide117.xml.rels><?xml version="1.0" encoding="UTF-8" standalone="yes"?>
<Relationships xmlns="http://schemas.openxmlformats.org/package/2006/relationships"><Relationship Id="rId8" Type="http://schemas.openxmlformats.org/officeDocument/2006/relationships/customXml" Target="../ink/ink796.xml" /><Relationship Id="rId3" Type="http://schemas.openxmlformats.org/officeDocument/2006/relationships/customXml" Target="../ink/ink793.xml" /><Relationship Id="rId7" Type="http://schemas.openxmlformats.org/officeDocument/2006/relationships/customXml" Target="../ink/ink79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94.xml" /><Relationship Id="rId11" Type="http://schemas.openxmlformats.org/officeDocument/2006/relationships/customXml" Target="../ink/ink799.xml" /><Relationship Id="rId5" Type="http://schemas.openxmlformats.org/officeDocument/2006/relationships/image" Target="../media/image3.png" /><Relationship Id="rId10" Type="http://schemas.openxmlformats.org/officeDocument/2006/relationships/customXml" Target="../ink/ink798.xml" /><Relationship Id="rId9" Type="http://schemas.openxmlformats.org/officeDocument/2006/relationships/customXml" Target="../ink/ink797.xml" /></Relationships>
</file>

<file path=ppt/slides/_rels/slide118.xml.rels><?xml version="1.0" encoding="UTF-8" standalone="yes"?>
<Relationships xmlns="http://schemas.openxmlformats.org/package/2006/relationships"><Relationship Id="rId8" Type="http://schemas.openxmlformats.org/officeDocument/2006/relationships/customXml" Target="../ink/ink803.xml" /><Relationship Id="rId3" Type="http://schemas.openxmlformats.org/officeDocument/2006/relationships/customXml" Target="../ink/ink800.xml" /><Relationship Id="rId7" Type="http://schemas.openxmlformats.org/officeDocument/2006/relationships/customXml" Target="../ink/ink80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01.xml" /><Relationship Id="rId11" Type="http://schemas.openxmlformats.org/officeDocument/2006/relationships/customXml" Target="../ink/ink806.xml" /><Relationship Id="rId5" Type="http://schemas.openxmlformats.org/officeDocument/2006/relationships/image" Target="../media/image3.png" /><Relationship Id="rId10" Type="http://schemas.openxmlformats.org/officeDocument/2006/relationships/customXml" Target="../ink/ink805.xml" /><Relationship Id="rId9" Type="http://schemas.openxmlformats.org/officeDocument/2006/relationships/customXml" Target="../ink/ink804.xml" /></Relationships>
</file>

<file path=ppt/slides/_rels/slide119.xml.rels><?xml version="1.0" encoding="UTF-8" standalone="yes"?>
<Relationships xmlns="http://schemas.openxmlformats.org/package/2006/relationships"><Relationship Id="rId8" Type="http://schemas.openxmlformats.org/officeDocument/2006/relationships/customXml" Target="../ink/ink810.xml" /><Relationship Id="rId3" Type="http://schemas.openxmlformats.org/officeDocument/2006/relationships/customXml" Target="../ink/ink807.xml" /><Relationship Id="rId7" Type="http://schemas.openxmlformats.org/officeDocument/2006/relationships/customXml" Target="../ink/ink80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08.xml" /><Relationship Id="rId11" Type="http://schemas.openxmlformats.org/officeDocument/2006/relationships/customXml" Target="../ink/ink813.xml" /><Relationship Id="rId5" Type="http://schemas.openxmlformats.org/officeDocument/2006/relationships/image" Target="../media/image3.png" /><Relationship Id="rId10" Type="http://schemas.openxmlformats.org/officeDocument/2006/relationships/customXml" Target="../ink/ink812.xml" /><Relationship Id="rId9" Type="http://schemas.openxmlformats.org/officeDocument/2006/relationships/customXml" Target="../ink/ink811.xml" /></Relationships>
</file>

<file path=ppt/slides/_rels/slide12.xml.rels><?xml version="1.0" encoding="UTF-8" standalone="yes"?>
<Relationships xmlns="http://schemas.openxmlformats.org/package/2006/relationships"><Relationship Id="rId8" Type="http://schemas.openxmlformats.org/officeDocument/2006/relationships/customXml" Target="../ink/ink68.xml" /><Relationship Id="rId3" Type="http://schemas.openxmlformats.org/officeDocument/2006/relationships/customXml" Target="../ink/ink65.xml" /><Relationship Id="rId7" Type="http://schemas.openxmlformats.org/officeDocument/2006/relationships/customXml" Target="../ink/ink6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6.xml" /><Relationship Id="rId11" Type="http://schemas.openxmlformats.org/officeDocument/2006/relationships/customXml" Target="../ink/ink71.xml" /><Relationship Id="rId5" Type="http://schemas.openxmlformats.org/officeDocument/2006/relationships/image" Target="../media/image3.png" /><Relationship Id="rId10" Type="http://schemas.openxmlformats.org/officeDocument/2006/relationships/customXml" Target="../ink/ink70.xml" /><Relationship Id="rId9" Type="http://schemas.openxmlformats.org/officeDocument/2006/relationships/customXml" Target="../ink/ink69.xml" /></Relationships>
</file>

<file path=ppt/slides/_rels/slide120.xml.rels><?xml version="1.0" encoding="UTF-8" standalone="yes"?>
<Relationships xmlns="http://schemas.openxmlformats.org/package/2006/relationships"><Relationship Id="rId8" Type="http://schemas.openxmlformats.org/officeDocument/2006/relationships/customXml" Target="../ink/ink817.xml" /><Relationship Id="rId3" Type="http://schemas.openxmlformats.org/officeDocument/2006/relationships/customXml" Target="../ink/ink814.xml" /><Relationship Id="rId7" Type="http://schemas.openxmlformats.org/officeDocument/2006/relationships/customXml" Target="../ink/ink81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15.xml" /><Relationship Id="rId11" Type="http://schemas.openxmlformats.org/officeDocument/2006/relationships/customXml" Target="../ink/ink820.xml" /><Relationship Id="rId5" Type="http://schemas.openxmlformats.org/officeDocument/2006/relationships/image" Target="../media/image3.png" /><Relationship Id="rId10" Type="http://schemas.openxmlformats.org/officeDocument/2006/relationships/customXml" Target="../ink/ink819.xml" /><Relationship Id="rId9" Type="http://schemas.openxmlformats.org/officeDocument/2006/relationships/customXml" Target="../ink/ink818.xml" /></Relationships>
</file>

<file path=ppt/slides/_rels/slide121.xml.rels><?xml version="1.0" encoding="UTF-8" standalone="yes"?>
<Relationships xmlns="http://schemas.openxmlformats.org/package/2006/relationships"><Relationship Id="rId8" Type="http://schemas.openxmlformats.org/officeDocument/2006/relationships/customXml" Target="../ink/ink824.xml" /><Relationship Id="rId3" Type="http://schemas.openxmlformats.org/officeDocument/2006/relationships/customXml" Target="../ink/ink821.xml" /><Relationship Id="rId7" Type="http://schemas.openxmlformats.org/officeDocument/2006/relationships/customXml" Target="../ink/ink82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22.xml" /><Relationship Id="rId11" Type="http://schemas.openxmlformats.org/officeDocument/2006/relationships/customXml" Target="../ink/ink827.xml" /><Relationship Id="rId5" Type="http://schemas.openxmlformats.org/officeDocument/2006/relationships/image" Target="../media/image3.png" /><Relationship Id="rId10" Type="http://schemas.openxmlformats.org/officeDocument/2006/relationships/customXml" Target="../ink/ink826.xml" /><Relationship Id="rId9" Type="http://schemas.openxmlformats.org/officeDocument/2006/relationships/customXml" Target="../ink/ink825.xml" /></Relationships>
</file>

<file path=ppt/slides/_rels/slide122.xml.rels><?xml version="1.0" encoding="UTF-8" standalone="yes"?>
<Relationships xmlns="http://schemas.openxmlformats.org/package/2006/relationships"><Relationship Id="rId8" Type="http://schemas.openxmlformats.org/officeDocument/2006/relationships/customXml" Target="../ink/ink831.xml" /><Relationship Id="rId3" Type="http://schemas.openxmlformats.org/officeDocument/2006/relationships/customXml" Target="../ink/ink828.xml" /><Relationship Id="rId7" Type="http://schemas.openxmlformats.org/officeDocument/2006/relationships/customXml" Target="../ink/ink83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29.xml" /><Relationship Id="rId11" Type="http://schemas.openxmlformats.org/officeDocument/2006/relationships/customXml" Target="../ink/ink834.xml" /><Relationship Id="rId5" Type="http://schemas.openxmlformats.org/officeDocument/2006/relationships/image" Target="../media/image3.png" /><Relationship Id="rId10" Type="http://schemas.openxmlformats.org/officeDocument/2006/relationships/customXml" Target="../ink/ink833.xml" /><Relationship Id="rId9" Type="http://schemas.openxmlformats.org/officeDocument/2006/relationships/customXml" Target="../ink/ink832.xml" /></Relationships>
</file>

<file path=ppt/slides/_rels/slide123.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24.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2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8" Type="http://schemas.openxmlformats.org/officeDocument/2006/relationships/customXml" Target="../ink/ink75.xml" /><Relationship Id="rId3" Type="http://schemas.openxmlformats.org/officeDocument/2006/relationships/customXml" Target="../ink/ink72.xml" /><Relationship Id="rId7" Type="http://schemas.openxmlformats.org/officeDocument/2006/relationships/customXml" Target="../ink/ink7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73.xml" /><Relationship Id="rId11" Type="http://schemas.openxmlformats.org/officeDocument/2006/relationships/customXml" Target="../ink/ink78.xml" /><Relationship Id="rId5" Type="http://schemas.openxmlformats.org/officeDocument/2006/relationships/image" Target="../media/image3.png" /><Relationship Id="rId10" Type="http://schemas.openxmlformats.org/officeDocument/2006/relationships/customXml" Target="../ink/ink77.xml" /><Relationship Id="rId9" Type="http://schemas.openxmlformats.org/officeDocument/2006/relationships/customXml" Target="../ink/ink76.xml" /></Relationships>
</file>

<file path=ppt/slides/_rels/slide14.xml.rels><?xml version="1.0" encoding="UTF-8" standalone="yes"?>
<Relationships xmlns="http://schemas.openxmlformats.org/package/2006/relationships"><Relationship Id="rId8" Type="http://schemas.openxmlformats.org/officeDocument/2006/relationships/customXml" Target="../ink/ink82.xml" /><Relationship Id="rId3" Type="http://schemas.openxmlformats.org/officeDocument/2006/relationships/customXml" Target="../ink/ink79.xml" /><Relationship Id="rId7" Type="http://schemas.openxmlformats.org/officeDocument/2006/relationships/customXml" Target="../ink/ink81.xml" /><Relationship Id="rId12" Type="http://schemas.openxmlformats.org/officeDocument/2006/relationships/image" Target="../media/image8.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0.xml" /><Relationship Id="rId11" Type="http://schemas.openxmlformats.org/officeDocument/2006/relationships/customXml" Target="../ink/ink85.xml" /><Relationship Id="rId5" Type="http://schemas.openxmlformats.org/officeDocument/2006/relationships/image" Target="../media/image3.png" /><Relationship Id="rId10" Type="http://schemas.openxmlformats.org/officeDocument/2006/relationships/customXml" Target="../ink/ink84.xml" /><Relationship Id="rId9" Type="http://schemas.openxmlformats.org/officeDocument/2006/relationships/customXml" Target="../ink/ink83.xml" /></Relationships>
</file>

<file path=ppt/slides/_rels/slide15.xml.rels><?xml version="1.0" encoding="UTF-8" standalone="yes"?>
<Relationships xmlns="http://schemas.openxmlformats.org/package/2006/relationships"><Relationship Id="rId8" Type="http://schemas.openxmlformats.org/officeDocument/2006/relationships/customXml" Target="../ink/ink89.xml" /><Relationship Id="rId13" Type="http://schemas.openxmlformats.org/officeDocument/2006/relationships/image" Target="../media/image10.png" /><Relationship Id="rId3" Type="http://schemas.openxmlformats.org/officeDocument/2006/relationships/customXml" Target="../ink/ink86.xml" /><Relationship Id="rId7" Type="http://schemas.openxmlformats.org/officeDocument/2006/relationships/customXml" Target="../ink/ink88.xml" /><Relationship Id="rId12" Type="http://schemas.openxmlformats.org/officeDocument/2006/relationships/image" Target="../media/image9.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87.xml" /><Relationship Id="rId11" Type="http://schemas.openxmlformats.org/officeDocument/2006/relationships/customXml" Target="../ink/ink92.xml" /><Relationship Id="rId5" Type="http://schemas.openxmlformats.org/officeDocument/2006/relationships/image" Target="../media/image3.png" /><Relationship Id="rId10" Type="http://schemas.openxmlformats.org/officeDocument/2006/relationships/customXml" Target="../ink/ink91.xml" /><Relationship Id="rId9" Type="http://schemas.openxmlformats.org/officeDocument/2006/relationships/customXml" Target="../ink/ink90.xml" /></Relationships>
</file>

<file path=ppt/slides/_rels/slide16.xml.rels><?xml version="1.0" encoding="UTF-8" standalone="yes"?>
<Relationships xmlns="http://schemas.openxmlformats.org/package/2006/relationships"><Relationship Id="rId8" Type="http://schemas.openxmlformats.org/officeDocument/2006/relationships/customXml" Target="../ink/ink96.xml" /><Relationship Id="rId3" Type="http://schemas.openxmlformats.org/officeDocument/2006/relationships/customXml" Target="../ink/ink93.xml" /><Relationship Id="rId7" Type="http://schemas.openxmlformats.org/officeDocument/2006/relationships/customXml" Target="../ink/ink9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94.xml" /><Relationship Id="rId11" Type="http://schemas.openxmlformats.org/officeDocument/2006/relationships/customXml" Target="../ink/ink99.xml" /><Relationship Id="rId5" Type="http://schemas.openxmlformats.org/officeDocument/2006/relationships/image" Target="../media/image3.png" /><Relationship Id="rId10" Type="http://schemas.openxmlformats.org/officeDocument/2006/relationships/customXml" Target="../ink/ink98.xml" /><Relationship Id="rId9" Type="http://schemas.openxmlformats.org/officeDocument/2006/relationships/customXml" Target="../ink/ink97.xml" /></Relationships>
</file>

<file path=ppt/slides/_rels/slide17.xml.rels><?xml version="1.0" encoding="UTF-8" standalone="yes"?>
<Relationships xmlns="http://schemas.openxmlformats.org/package/2006/relationships"><Relationship Id="rId8" Type="http://schemas.openxmlformats.org/officeDocument/2006/relationships/customXml" Target="../ink/ink103.xml" /><Relationship Id="rId3" Type="http://schemas.openxmlformats.org/officeDocument/2006/relationships/customXml" Target="../ink/ink100.xml" /><Relationship Id="rId7" Type="http://schemas.openxmlformats.org/officeDocument/2006/relationships/customXml" Target="../ink/ink102.xml" /><Relationship Id="rId12" Type="http://schemas.openxmlformats.org/officeDocument/2006/relationships/hyperlink" Target="https://www.youtube.com/watch?v=eS03-itWEPs"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01.xml" /><Relationship Id="rId11" Type="http://schemas.openxmlformats.org/officeDocument/2006/relationships/customXml" Target="../ink/ink106.xml" /><Relationship Id="rId5" Type="http://schemas.openxmlformats.org/officeDocument/2006/relationships/image" Target="../media/image3.png" /><Relationship Id="rId10" Type="http://schemas.openxmlformats.org/officeDocument/2006/relationships/customXml" Target="../ink/ink105.xml" /><Relationship Id="rId9" Type="http://schemas.openxmlformats.org/officeDocument/2006/relationships/customXml" Target="../ink/ink104.xml" /></Relationships>
</file>

<file path=ppt/slides/_rels/slide18.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8" Type="http://schemas.openxmlformats.org/officeDocument/2006/relationships/customXml" Target="../ink/ink110.xml" /><Relationship Id="rId3" Type="http://schemas.openxmlformats.org/officeDocument/2006/relationships/customXml" Target="../ink/ink107.xml" /><Relationship Id="rId7" Type="http://schemas.openxmlformats.org/officeDocument/2006/relationships/customXml" Target="../ink/ink10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08.xml" /><Relationship Id="rId11" Type="http://schemas.openxmlformats.org/officeDocument/2006/relationships/customXml" Target="../ink/ink113.xml" /><Relationship Id="rId5" Type="http://schemas.openxmlformats.org/officeDocument/2006/relationships/image" Target="../media/image3.png" /><Relationship Id="rId10" Type="http://schemas.openxmlformats.org/officeDocument/2006/relationships/customXml" Target="../ink/ink112.xml" /><Relationship Id="rId9" Type="http://schemas.openxmlformats.org/officeDocument/2006/relationships/customXml" Target="../ink/ink111.xml" /></Relationships>
</file>

<file path=ppt/slides/_rels/slide2.xml.rels><?xml version="1.0" encoding="UTF-8" standalone="yes"?>
<Relationships xmlns="http://schemas.openxmlformats.org/package/2006/relationships"><Relationship Id="rId3" Type="http://schemas.openxmlformats.org/officeDocument/2006/relationships/customXml" Target="../ink/ink1.xml" /><Relationship Id="rId2" Type="http://schemas.openxmlformats.org/officeDocument/2006/relationships/image" Target="../media/image2.png" /><Relationship Id="rId1" Type="http://schemas.openxmlformats.org/officeDocument/2006/relationships/slideLayout" Target="../slideLayouts/slideLayout2.xml" /><Relationship Id="rId4" Type="http://schemas.openxmlformats.org/officeDocument/2006/relationships/image" Target="../media/image3.png" /></Relationships>
</file>

<file path=ppt/slides/_rels/slide20.xml.rels><?xml version="1.0" encoding="UTF-8" standalone="yes"?>
<Relationships xmlns="http://schemas.openxmlformats.org/package/2006/relationships"><Relationship Id="rId8" Type="http://schemas.openxmlformats.org/officeDocument/2006/relationships/customXml" Target="../ink/ink117.xml" /><Relationship Id="rId3" Type="http://schemas.openxmlformats.org/officeDocument/2006/relationships/customXml" Target="../ink/ink114.xml" /><Relationship Id="rId7" Type="http://schemas.openxmlformats.org/officeDocument/2006/relationships/customXml" Target="../ink/ink11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15.xml" /><Relationship Id="rId11" Type="http://schemas.openxmlformats.org/officeDocument/2006/relationships/customXml" Target="../ink/ink120.xml" /><Relationship Id="rId5" Type="http://schemas.openxmlformats.org/officeDocument/2006/relationships/image" Target="../media/image3.png" /><Relationship Id="rId10" Type="http://schemas.openxmlformats.org/officeDocument/2006/relationships/customXml" Target="../ink/ink119.xml" /><Relationship Id="rId9" Type="http://schemas.openxmlformats.org/officeDocument/2006/relationships/customXml" Target="../ink/ink118.xml" /></Relationships>
</file>

<file path=ppt/slides/_rels/slide21.xml.rels><?xml version="1.0" encoding="UTF-8" standalone="yes"?>
<Relationships xmlns="http://schemas.openxmlformats.org/package/2006/relationships"><Relationship Id="rId8" Type="http://schemas.openxmlformats.org/officeDocument/2006/relationships/customXml" Target="../ink/ink124.xml" /><Relationship Id="rId3" Type="http://schemas.openxmlformats.org/officeDocument/2006/relationships/customXml" Target="../ink/ink121.xml" /><Relationship Id="rId7" Type="http://schemas.openxmlformats.org/officeDocument/2006/relationships/customXml" Target="../ink/ink12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22.xml" /><Relationship Id="rId11" Type="http://schemas.openxmlformats.org/officeDocument/2006/relationships/customXml" Target="../ink/ink127.xml" /><Relationship Id="rId5" Type="http://schemas.openxmlformats.org/officeDocument/2006/relationships/image" Target="../media/image3.png" /><Relationship Id="rId10" Type="http://schemas.openxmlformats.org/officeDocument/2006/relationships/customXml" Target="../ink/ink126.xml" /><Relationship Id="rId9" Type="http://schemas.openxmlformats.org/officeDocument/2006/relationships/customXml" Target="../ink/ink125.xml" /></Relationships>
</file>

<file path=ppt/slides/_rels/slide22.xml.rels><?xml version="1.0" encoding="UTF-8" standalone="yes"?>
<Relationships xmlns="http://schemas.openxmlformats.org/package/2006/relationships"><Relationship Id="rId8" Type="http://schemas.openxmlformats.org/officeDocument/2006/relationships/customXml" Target="../ink/ink131.xml" /><Relationship Id="rId3" Type="http://schemas.openxmlformats.org/officeDocument/2006/relationships/customXml" Target="../ink/ink128.xml" /><Relationship Id="rId7" Type="http://schemas.openxmlformats.org/officeDocument/2006/relationships/customXml" Target="../ink/ink13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29.xml" /><Relationship Id="rId11" Type="http://schemas.openxmlformats.org/officeDocument/2006/relationships/customXml" Target="../ink/ink134.xml" /><Relationship Id="rId5" Type="http://schemas.openxmlformats.org/officeDocument/2006/relationships/image" Target="../media/image3.png" /><Relationship Id="rId10" Type="http://schemas.openxmlformats.org/officeDocument/2006/relationships/customXml" Target="../ink/ink133.xml" /><Relationship Id="rId9" Type="http://schemas.openxmlformats.org/officeDocument/2006/relationships/customXml" Target="../ink/ink132.xml" /></Relationships>
</file>

<file path=ppt/slides/_rels/slide23.xml.rels><?xml version="1.0" encoding="UTF-8" standalone="yes"?>
<Relationships xmlns="http://schemas.openxmlformats.org/package/2006/relationships"><Relationship Id="rId8" Type="http://schemas.openxmlformats.org/officeDocument/2006/relationships/customXml" Target="../ink/ink138.xml" /><Relationship Id="rId3" Type="http://schemas.openxmlformats.org/officeDocument/2006/relationships/customXml" Target="../ink/ink135.xml" /><Relationship Id="rId7" Type="http://schemas.openxmlformats.org/officeDocument/2006/relationships/customXml" Target="../ink/ink13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36.xml" /><Relationship Id="rId11" Type="http://schemas.openxmlformats.org/officeDocument/2006/relationships/customXml" Target="../ink/ink141.xml" /><Relationship Id="rId5" Type="http://schemas.openxmlformats.org/officeDocument/2006/relationships/image" Target="../media/image3.png" /><Relationship Id="rId10" Type="http://schemas.openxmlformats.org/officeDocument/2006/relationships/customXml" Target="../ink/ink140.xml" /><Relationship Id="rId9" Type="http://schemas.openxmlformats.org/officeDocument/2006/relationships/customXml" Target="../ink/ink139.xml" /></Relationships>
</file>

<file path=ppt/slides/_rels/slide24.xml.rels><?xml version="1.0" encoding="UTF-8" standalone="yes"?>
<Relationships xmlns="http://schemas.openxmlformats.org/package/2006/relationships"><Relationship Id="rId8" Type="http://schemas.openxmlformats.org/officeDocument/2006/relationships/customXml" Target="../ink/ink145.xml" /><Relationship Id="rId3" Type="http://schemas.openxmlformats.org/officeDocument/2006/relationships/customXml" Target="../ink/ink142.xml" /><Relationship Id="rId7" Type="http://schemas.openxmlformats.org/officeDocument/2006/relationships/customXml" Target="../ink/ink14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43.xml" /><Relationship Id="rId11" Type="http://schemas.openxmlformats.org/officeDocument/2006/relationships/customXml" Target="../ink/ink148.xml" /><Relationship Id="rId5" Type="http://schemas.openxmlformats.org/officeDocument/2006/relationships/image" Target="../media/image3.png" /><Relationship Id="rId10" Type="http://schemas.openxmlformats.org/officeDocument/2006/relationships/customXml" Target="../ink/ink147.xml" /><Relationship Id="rId9" Type="http://schemas.openxmlformats.org/officeDocument/2006/relationships/customXml" Target="../ink/ink146.xml" /></Relationships>
</file>

<file path=ppt/slides/_rels/slide25.xml.rels><?xml version="1.0" encoding="UTF-8" standalone="yes"?>
<Relationships xmlns="http://schemas.openxmlformats.org/package/2006/relationships"><Relationship Id="rId8" Type="http://schemas.openxmlformats.org/officeDocument/2006/relationships/customXml" Target="../ink/ink152.xml" /><Relationship Id="rId3" Type="http://schemas.openxmlformats.org/officeDocument/2006/relationships/customXml" Target="../ink/ink149.xml" /><Relationship Id="rId7" Type="http://schemas.openxmlformats.org/officeDocument/2006/relationships/customXml" Target="../ink/ink15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50.xml" /><Relationship Id="rId11" Type="http://schemas.openxmlformats.org/officeDocument/2006/relationships/customXml" Target="../ink/ink155.xml" /><Relationship Id="rId5" Type="http://schemas.openxmlformats.org/officeDocument/2006/relationships/image" Target="../media/image3.png" /><Relationship Id="rId10" Type="http://schemas.openxmlformats.org/officeDocument/2006/relationships/customXml" Target="../ink/ink154.xml" /><Relationship Id="rId9" Type="http://schemas.openxmlformats.org/officeDocument/2006/relationships/customXml" Target="../ink/ink153.xml" /></Relationships>
</file>

<file path=ppt/slides/_rels/slide26.xml.rels><?xml version="1.0" encoding="UTF-8" standalone="yes"?>
<Relationships xmlns="http://schemas.openxmlformats.org/package/2006/relationships"><Relationship Id="rId8" Type="http://schemas.openxmlformats.org/officeDocument/2006/relationships/customXml" Target="../ink/ink159.xml" /><Relationship Id="rId3" Type="http://schemas.openxmlformats.org/officeDocument/2006/relationships/customXml" Target="../ink/ink156.xml" /><Relationship Id="rId7" Type="http://schemas.openxmlformats.org/officeDocument/2006/relationships/customXml" Target="../ink/ink15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57.xml" /><Relationship Id="rId11" Type="http://schemas.openxmlformats.org/officeDocument/2006/relationships/customXml" Target="../ink/ink162.xml" /><Relationship Id="rId5" Type="http://schemas.openxmlformats.org/officeDocument/2006/relationships/image" Target="../media/image3.png" /><Relationship Id="rId10" Type="http://schemas.openxmlformats.org/officeDocument/2006/relationships/customXml" Target="../ink/ink161.xml" /><Relationship Id="rId9" Type="http://schemas.openxmlformats.org/officeDocument/2006/relationships/customXml" Target="../ink/ink160.xml" /></Relationships>
</file>

<file path=ppt/slides/_rels/slide27.xml.rels><?xml version="1.0" encoding="UTF-8" standalone="yes"?>
<Relationships xmlns="http://schemas.openxmlformats.org/package/2006/relationships"><Relationship Id="rId8" Type="http://schemas.openxmlformats.org/officeDocument/2006/relationships/customXml" Target="../ink/ink166.xml" /><Relationship Id="rId3" Type="http://schemas.openxmlformats.org/officeDocument/2006/relationships/customXml" Target="../ink/ink163.xml" /><Relationship Id="rId7" Type="http://schemas.openxmlformats.org/officeDocument/2006/relationships/customXml" Target="../ink/ink16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64.xml" /><Relationship Id="rId11" Type="http://schemas.openxmlformats.org/officeDocument/2006/relationships/customXml" Target="../ink/ink169.xml" /><Relationship Id="rId5" Type="http://schemas.openxmlformats.org/officeDocument/2006/relationships/image" Target="../media/image3.png" /><Relationship Id="rId10" Type="http://schemas.openxmlformats.org/officeDocument/2006/relationships/customXml" Target="../ink/ink168.xml" /><Relationship Id="rId9" Type="http://schemas.openxmlformats.org/officeDocument/2006/relationships/customXml" Target="../ink/ink167.xml" /></Relationships>
</file>

<file path=ppt/slides/_rels/slide28.xml.rels><?xml version="1.0" encoding="UTF-8" standalone="yes"?>
<Relationships xmlns="http://schemas.openxmlformats.org/package/2006/relationships"><Relationship Id="rId8" Type="http://schemas.openxmlformats.org/officeDocument/2006/relationships/customXml" Target="../ink/ink173.xml" /><Relationship Id="rId3" Type="http://schemas.openxmlformats.org/officeDocument/2006/relationships/customXml" Target="../ink/ink170.xml" /><Relationship Id="rId7" Type="http://schemas.openxmlformats.org/officeDocument/2006/relationships/customXml" Target="../ink/ink17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71.xml" /><Relationship Id="rId11" Type="http://schemas.openxmlformats.org/officeDocument/2006/relationships/customXml" Target="../ink/ink176.xml" /><Relationship Id="rId5" Type="http://schemas.openxmlformats.org/officeDocument/2006/relationships/image" Target="../media/image3.png" /><Relationship Id="rId10" Type="http://schemas.openxmlformats.org/officeDocument/2006/relationships/customXml" Target="../ink/ink175.xml" /><Relationship Id="rId9" Type="http://schemas.openxmlformats.org/officeDocument/2006/relationships/customXml" Target="../ink/ink174.xml" /></Relationships>
</file>

<file path=ppt/slides/_rels/slide29.xml.rels><?xml version="1.0" encoding="UTF-8" standalone="yes"?>
<Relationships xmlns="http://schemas.openxmlformats.org/package/2006/relationships"><Relationship Id="rId8" Type="http://schemas.openxmlformats.org/officeDocument/2006/relationships/customXml" Target="../ink/ink180.xml" /><Relationship Id="rId3" Type="http://schemas.openxmlformats.org/officeDocument/2006/relationships/customXml" Target="../ink/ink177.xml" /><Relationship Id="rId7" Type="http://schemas.openxmlformats.org/officeDocument/2006/relationships/customXml" Target="../ink/ink17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78.xml" /><Relationship Id="rId11" Type="http://schemas.openxmlformats.org/officeDocument/2006/relationships/customXml" Target="../ink/ink183.xml" /><Relationship Id="rId5" Type="http://schemas.openxmlformats.org/officeDocument/2006/relationships/image" Target="../media/image3.png" /><Relationship Id="rId10" Type="http://schemas.openxmlformats.org/officeDocument/2006/relationships/customXml" Target="../ink/ink182.xml" /><Relationship Id="rId9" Type="http://schemas.openxmlformats.org/officeDocument/2006/relationships/customXml" Target="../ink/ink181.xml" /></Relationships>
</file>

<file path=ppt/slides/_rels/slide3.xml.rels><?xml version="1.0" encoding="UTF-8" standalone="yes"?>
<Relationships xmlns="http://schemas.openxmlformats.org/package/2006/relationships"><Relationship Id="rId8" Type="http://schemas.openxmlformats.org/officeDocument/2006/relationships/customXml" Target="../ink/ink5.xml" /><Relationship Id="rId3" Type="http://schemas.openxmlformats.org/officeDocument/2006/relationships/image" Target="../media/image4.png" /><Relationship Id="rId7" Type="http://schemas.openxmlformats.org/officeDocument/2006/relationships/customXml" Target="../ink/ink4.xml" /><Relationship Id="rId12" Type="http://schemas.openxmlformats.org/officeDocument/2006/relationships/image" Target="../media/image5.png" /><Relationship Id="rId2" Type="http://schemas.openxmlformats.org/officeDocument/2006/relationships/image" Target="../media/image2.png" /><Relationship Id="rId1" Type="http://schemas.openxmlformats.org/officeDocument/2006/relationships/slideLayout" Target="../slideLayouts/slideLayout2.xml" /><Relationship Id="rId6" Type="http://schemas.openxmlformats.org/officeDocument/2006/relationships/customXml" Target="../ink/ink3.xml" /><Relationship Id="rId11" Type="http://schemas.openxmlformats.org/officeDocument/2006/relationships/customXml" Target="../ink/ink8.xml" /><Relationship Id="rId5" Type="http://schemas.openxmlformats.org/officeDocument/2006/relationships/image" Target="../media/image3.png" /><Relationship Id="rId10" Type="http://schemas.openxmlformats.org/officeDocument/2006/relationships/customXml" Target="../ink/ink7.xml" /><Relationship Id="rId4" Type="http://schemas.openxmlformats.org/officeDocument/2006/relationships/customXml" Target="../ink/ink2.xml" /><Relationship Id="rId9" Type="http://schemas.openxmlformats.org/officeDocument/2006/relationships/customXml" Target="../ink/ink6.xml" /></Relationships>
</file>

<file path=ppt/slides/_rels/slide30.xml.rels><?xml version="1.0" encoding="UTF-8" standalone="yes"?>
<Relationships xmlns="http://schemas.openxmlformats.org/package/2006/relationships"><Relationship Id="rId8" Type="http://schemas.openxmlformats.org/officeDocument/2006/relationships/customXml" Target="../ink/ink187.xml" /><Relationship Id="rId3" Type="http://schemas.openxmlformats.org/officeDocument/2006/relationships/customXml" Target="../ink/ink184.xml" /><Relationship Id="rId7" Type="http://schemas.openxmlformats.org/officeDocument/2006/relationships/customXml" Target="../ink/ink18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85.xml" /><Relationship Id="rId11" Type="http://schemas.openxmlformats.org/officeDocument/2006/relationships/customXml" Target="../ink/ink190.xml" /><Relationship Id="rId5" Type="http://schemas.openxmlformats.org/officeDocument/2006/relationships/image" Target="../media/image3.png" /><Relationship Id="rId10" Type="http://schemas.openxmlformats.org/officeDocument/2006/relationships/customXml" Target="../ink/ink189.xml" /><Relationship Id="rId9" Type="http://schemas.openxmlformats.org/officeDocument/2006/relationships/customXml" Target="../ink/ink188.xml" /></Relationships>
</file>

<file path=ppt/slides/_rels/slide31.xml.rels><?xml version="1.0" encoding="UTF-8" standalone="yes"?>
<Relationships xmlns="http://schemas.openxmlformats.org/package/2006/relationships"><Relationship Id="rId8" Type="http://schemas.openxmlformats.org/officeDocument/2006/relationships/customXml" Target="../ink/ink194.xml" /><Relationship Id="rId3" Type="http://schemas.openxmlformats.org/officeDocument/2006/relationships/customXml" Target="../ink/ink191.xml" /><Relationship Id="rId7" Type="http://schemas.openxmlformats.org/officeDocument/2006/relationships/customXml" Target="../ink/ink19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92.xml" /><Relationship Id="rId11" Type="http://schemas.openxmlformats.org/officeDocument/2006/relationships/customXml" Target="../ink/ink197.xml" /><Relationship Id="rId5" Type="http://schemas.openxmlformats.org/officeDocument/2006/relationships/image" Target="../media/image3.png" /><Relationship Id="rId10" Type="http://schemas.openxmlformats.org/officeDocument/2006/relationships/customXml" Target="../ink/ink196.xml" /><Relationship Id="rId9" Type="http://schemas.openxmlformats.org/officeDocument/2006/relationships/customXml" Target="../ink/ink195.xml" /></Relationships>
</file>

<file path=ppt/slides/_rels/slide32.xml.rels><?xml version="1.0" encoding="UTF-8" standalone="yes"?>
<Relationships xmlns="http://schemas.openxmlformats.org/package/2006/relationships"><Relationship Id="rId8" Type="http://schemas.openxmlformats.org/officeDocument/2006/relationships/customXml" Target="../ink/ink201.xml" /><Relationship Id="rId3" Type="http://schemas.openxmlformats.org/officeDocument/2006/relationships/customXml" Target="../ink/ink198.xml" /><Relationship Id="rId7" Type="http://schemas.openxmlformats.org/officeDocument/2006/relationships/customXml" Target="../ink/ink20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99.xml" /><Relationship Id="rId11" Type="http://schemas.openxmlformats.org/officeDocument/2006/relationships/customXml" Target="../ink/ink204.xml" /><Relationship Id="rId5" Type="http://schemas.openxmlformats.org/officeDocument/2006/relationships/image" Target="../media/image3.png" /><Relationship Id="rId10" Type="http://schemas.openxmlformats.org/officeDocument/2006/relationships/customXml" Target="../ink/ink203.xml" /><Relationship Id="rId9" Type="http://schemas.openxmlformats.org/officeDocument/2006/relationships/customXml" Target="../ink/ink202.xml" /></Relationships>
</file>

<file path=ppt/slides/_rels/slide33.xml.rels><?xml version="1.0" encoding="UTF-8" standalone="yes"?>
<Relationships xmlns="http://schemas.openxmlformats.org/package/2006/relationships"><Relationship Id="rId8" Type="http://schemas.openxmlformats.org/officeDocument/2006/relationships/customXml" Target="../ink/ink208.xml" /><Relationship Id="rId3" Type="http://schemas.openxmlformats.org/officeDocument/2006/relationships/customXml" Target="../ink/ink205.xml" /><Relationship Id="rId7" Type="http://schemas.openxmlformats.org/officeDocument/2006/relationships/customXml" Target="../ink/ink20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06.xml" /><Relationship Id="rId11" Type="http://schemas.openxmlformats.org/officeDocument/2006/relationships/customXml" Target="../ink/ink211.xml" /><Relationship Id="rId5" Type="http://schemas.openxmlformats.org/officeDocument/2006/relationships/image" Target="../media/image3.png" /><Relationship Id="rId10" Type="http://schemas.openxmlformats.org/officeDocument/2006/relationships/customXml" Target="../ink/ink210.xml" /><Relationship Id="rId9" Type="http://schemas.openxmlformats.org/officeDocument/2006/relationships/customXml" Target="../ink/ink209.xml" /></Relationships>
</file>

<file path=ppt/slides/_rels/slide34.xml.rels><?xml version="1.0" encoding="UTF-8" standalone="yes"?>
<Relationships xmlns="http://schemas.openxmlformats.org/package/2006/relationships"><Relationship Id="rId8" Type="http://schemas.openxmlformats.org/officeDocument/2006/relationships/customXml" Target="../ink/ink215.xml" /><Relationship Id="rId3" Type="http://schemas.openxmlformats.org/officeDocument/2006/relationships/customXml" Target="../ink/ink212.xml" /><Relationship Id="rId7" Type="http://schemas.openxmlformats.org/officeDocument/2006/relationships/customXml" Target="../ink/ink21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13.xml" /><Relationship Id="rId11" Type="http://schemas.openxmlformats.org/officeDocument/2006/relationships/customXml" Target="../ink/ink218.xml" /><Relationship Id="rId5" Type="http://schemas.openxmlformats.org/officeDocument/2006/relationships/image" Target="../media/image3.png" /><Relationship Id="rId10" Type="http://schemas.openxmlformats.org/officeDocument/2006/relationships/customXml" Target="../ink/ink217.xml" /><Relationship Id="rId9" Type="http://schemas.openxmlformats.org/officeDocument/2006/relationships/customXml" Target="../ink/ink216.xml" /></Relationships>
</file>

<file path=ppt/slides/_rels/slide35.xml.rels><?xml version="1.0" encoding="UTF-8" standalone="yes"?>
<Relationships xmlns="http://schemas.openxmlformats.org/package/2006/relationships"><Relationship Id="rId8" Type="http://schemas.openxmlformats.org/officeDocument/2006/relationships/customXml" Target="../ink/ink222.xml" /><Relationship Id="rId3" Type="http://schemas.openxmlformats.org/officeDocument/2006/relationships/customXml" Target="../ink/ink219.xml" /><Relationship Id="rId7" Type="http://schemas.openxmlformats.org/officeDocument/2006/relationships/customXml" Target="../ink/ink22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20.xml" /><Relationship Id="rId11" Type="http://schemas.openxmlformats.org/officeDocument/2006/relationships/customXml" Target="../ink/ink225.xml" /><Relationship Id="rId5" Type="http://schemas.openxmlformats.org/officeDocument/2006/relationships/image" Target="../media/image3.png" /><Relationship Id="rId10" Type="http://schemas.openxmlformats.org/officeDocument/2006/relationships/customXml" Target="../ink/ink224.xml" /><Relationship Id="rId9" Type="http://schemas.openxmlformats.org/officeDocument/2006/relationships/customXml" Target="../ink/ink223.xml" /></Relationships>
</file>

<file path=ppt/slides/_rels/slide36.xml.rels><?xml version="1.0" encoding="UTF-8" standalone="yes"?>
<Relationships xmlns="http://schemas.openxmlformats.org/package/2006/relationships"><Relationship Id="rId8" Type="http://schemas.openxmlformats.org/officeDocument/2006/relationships/customXml" Target="../ink/ink229.xml" /><Relationship Id="rId3" Type="http://schemas.openxmlformats.org/officeDocument/2006/relationships/customXml" Target="../ink/ink226.xml" /><Relationship Id="rId7" Type="http://schemas.openxmlformats.org/officeDocument/2006/relationships/customXml" Target="../ink/ink22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27.xml" /><Relationship Id="rId11" Type="http://schemas.openxmlformats.org/officeDocument/2006/relationships/customXml" Target="../ink/ink232.xml" /><Relationship Id="rId5" Type="http://schemas.openxmlformats.org/officeDocument/2006/relationships/image" Target="../media/image3.png" /><Relationship Id="rId10" Type="http://schemas.openxmlformats.org/officeDocument/2006/relationships/customXml" Target="../ink/ink231.xml" /><Relationship Id="rId9" Type="http://schemas.openxmlformats.org/officeDocument/2006/relationships/customXml" Target="../ink/ink230.xml" /></Relationships>
</file>

<file path=ppt/slides/_rels/slide37.xml.rels><?xml version="1.0" encoding="UTF-8" standalone="yes"?>
<Relationships xmlns="http://schemas.openxmlformats.org/package/2006/relationships"><Relationship Id="rId8" Type="http://schemas.openxmlformats.org/officeDocument/2006/relationships/customXml" Target="../ink/ink236.xml" /><Relationship Id="rId3" Type="http://schemas.openxmlformats.org/officeDocument/2006/relationships/customXml" Target="../ink/ink233.xml" /><Relationship Id="rId7" Type="http://schemas.openxmlformats.org/officeDocument/2006/relationships/customXml" Target="../ink/ink23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34.xml" /><Relationship Id="rId11" Type="http://schemas.openxmlformats.org/officeDocument/2006/relationships/customXml" Target="../ink/ink239.xml" /><Relationship Id="rId5" Type="http://schemas.openxmlformats.org/officeDocument/2006/relationships/image" Target="../media/image3.png" /><Relationship Id="rId10" Type="http://schemas.openxmlformats.org/officeDocument/2006/relationships/customXml" Target="../ink/ink238.xml" /><Relationship Id="rId9" Type="http://schemas.openxmlformats.org/officeDocument/2006/relationships/customXml" Target="../ink/ink237.xml" /></Relationships>
</file>

<file path=ppt/slides/_rels/slide38.xml.rels><?xml version="1.0" encoding="UTF-8" standalone="yes"?>
<Relationships xmlns="http://schemas.openxmlformats.org/package/2006/relationships"><Relationship Id="rId8" Type="http://schemas.openxmlformats.org/officeDocument/2006/relationships/customXml" Target="../ink/ink243.xml" /><Relationship Id="rId3" Type="http://schemas.openxmlformats.org/officeDocument/2006/relationships/customXml" Target="../ink/ink240.xml" /><Relationship Id="rId7" Type="http://schemas.openxmlformats.org/officeDocument/2006/relationships/customXml" Target="../ink/ink24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41.xml" /><Relationship Id="rId11" Type="http://schemas.openxmlformats.org/officeDocument/2006/relationships/customXml" Target="../ink/ink246.xml" /><Relationship Id="rId5" Type="http://schemas.openxmlformats.org/officeDocument/2006/relationships/image" Target="../media/image3.png" /><Relationship Id="rId10" Type="http://schemas.openxmlformats.org/officeDocument/2006/relationships/customXml" Target="../ink/ink245.xml" /><Relationship Id="rId9" Type="http://schemas.openxmlformats.org/officeDocument/2006/relationships/customXml" Target="../ink/ink244.xml" /></Relationships>
</file>

<file path=ppt/slides/_rels/slide39.xml.rels><?xml version="1.0" encoding="UTF-8" standalone="yes"?>
<Relationships xmlns="http://schemas.openxmlformats.org/package/2006/relationships"><Relationship Id="rId8" Type="http://schemas.openxmlformats.org/officeDocument/2006/relationships/customXml" Target="../ink/ink250.xml" /><Relationship Id="rId3" Type="http://schemas.openxmlformats.org/officeDocument/2006/relationships/customXml" Target="../ink/ink247.xml" /><Relationship Id="rId7" Type="http://schemas.openxmlformats.org/officeDocument/2006/relationships/customXml" Target="../ink/ink24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48.xml" /><Relationship Id="rId11" Type="http://schemas.openxmlformats.org/officeDocument/2006/relationships/customXml" Target="../ink/ink253.xml" /><Relationship Id="rId5" Type="http://schemas.openxmlformats.org/officeDocument/2006/relationships/image" Target="../media/image3.png" /><Relationship Id="rId10" Type="http://schemas.openxmlformats.org/officeDocument/2006/relationships/customXml" Target="../ink/ink252.xml" /><Relationship Id="rId9" Type="http://schemas.openxmlformats.org/officeDocument/2006/relationships/customXml" Target="../ink/ink251.xml" /></Relationships>
</file>

<file path=ppt/slides/_rels/slide4.xml.rels><?xml version="1.0" encoding="UTF-8" standalone="yes"?>
<Relationships xmlns="http://schemas.openxmlformats.org/package/2006/relationships"><Relationship Id="rId8" Type="http://schemas.openxmlformats.org/officeDocument/2006/relationships/customXml" Target="../ink/ink12.xml" /><Relationship Id="rId3" Type="http://schemas.openxmlformats.org/officeDocument/2006/relationships/customXml" Target="../ink/ink9.xml" /><Relationship Id="rId7" Type="http://schemas.openxmlformats.org/officeDocument/2006/relationships/customXml" Target="../ink/ink11.xml" /><Relationship Id="rId12" Type="http://schemas.openxmlformats.org/officeDocument/2006/relationships/image" Target="../media/image6.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0.xml" /><Relationship Id="rId11" Type="http://schemas.openxmlformats.org/officeDocument/2006/relationships/customXml" Target="../ink/ink15.xml" /><Relationship Id="rId5" Type="http://schemas.openxmlformats.org/officeDocument/2006/relationships/image" Target="../media/image3.png" /><Relationship Id="rId10" Type="http://schemas.openxmlformats.org/officeDocument/2006/relationships/customXml" Target="../ink/ink14.xml" /><Relationship Id="rId9" Type="http://schemas.openxmlformats.org/officeDocument/2006/relationships/customXml" Target="../ink/ink13.xml" /></Relationships>
</file>

<file path=ppt/slides/_rels/slide40.xml.rels><?xml version="1.0" encoding="UTF-8" standalone="yes"?>
<Relationships xmlns="http://schemas.openxmlformats.org/package/2006/relationships"><Relationship Id="rId8" Type="http://schemas.openxmlformats.org/officeDocument/2006/relationships/customXml" Target="../ink/ink257.xml" /><Relationship Id="rId3" Type="http://schemas.openxmlformats.org/officeDocument/2006/relationships/customXml" Target="../ink/ink254.xml" /><Relationship Id="rId7" Type="http://schemas.openxmlformats.org/officeDocument/2006/relationships/customXml" Target="../ink/ink25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55.xml" /><Relationship Id="rId11" Type="http://schemas.openxmlformats.org/officeDocument/2006/relationships/customXml" Target="../ink/ink260.xml" /><Relationship Id="rId5" Type="http://schemas.openxmlformats.org/officeDocument/2006/relationships/image" Target="../media/image3.png" /><Relationship Id="rId10" Type="http://schemas.openxmlformats.org/officeDocument/2006/relationships/customXml" Target="../ink/ink259.xml" /><Relationship Id="rId9" Type="http://schemas.openxmlformats.org/officeDocument/2006/relationships/customXml" Target="../ink/ink258.xml" /></Relationships>
</file>

<file path=ppt/slides/_rels/slide41.xml.rels><?xml version="1.0" encoding="UTF-8" standalone="yes"?>
<Relationships xmlns="http://schemas.openxmlformats.org/package/2006/relationships"><Relationship Id="rId8" Type="http://schemas.openxmlformats.org/officeDocument/2006/relationships/customXml" Target="../ink/ink264.xml" /><Relationship Id="rId3" Type="http://schemas.openxmlformats.org/officeDocument/2006/relationships/customXml" Target="../ink/ink261.xml" /><Relationship Id="rId7" Type="http://schemas.openxmlformats.org/officeDocument/2006/relationships/customXml" Target="../ink/ink26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62.xml" /><Relationship Id="rId11" Type="http://schemas.openxmlformats.org/officeDocument/2006/relationships/customXml" Target="../ink/ink267.xml" /><Relationship Id="rId5" Type="http://schemas.openxmlformats.org/officeDocument/2006/relationships/image" Target="../media/image3.png" /><Relationship Id="rId10" Type="http://schemas.openxmlformats.org/officeDocument/2006/relationships/customXml" Target="../ink/ink266.xml" /><Relationship Id="rId9" Type="http://schemas.openxmlformats.org/officeDocument/2006/relationships/customXml" Target="../ink/ink265.xml" /></Relationships>
</file>

<file path=ppt/slides/_rels/slide42.xml.rels><?xml version="1.0" encoding="UTF-8" standalone="yes"?>
<Relationships xmlns="http://schemas.openxmlformats.org/package/2006/relationships"><Relationship Id="rId8" Type="http://schemas.openxmlformats.org/officeDocument/2006/relationships/customXml" Target="../ink/ink271.xml" /><Relationship Id="rId3" Type="http://schemas.openxmlformats.org/officeDocument/2006/relationships/customXml" Target="../ink/ink268.xml" /><Relationship Id="rId7" Type="http://schemas.openxmlformats.org/officeDocument/2006/relationships/customXml" Target="../ink/ink27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69.xml" /><Relationship Id="rId11" Type="http://schemas.openxmlformats.org/officeDocument/2006/relationships/customXml" Target="../ink/ink274.xml" /><Relationship Id="rId5" Type="http://schemas.openxmlformats.org/officeDocument/2006/relationships/image" Target="../media/image3.png" /><Relationship Id="rId10" Type="http://schemas.openxmlformats.org/officeDocument/2006/relationships/customXml" Target="../ink/ink273.xml" /><Relationship Id="rId9" Type="http://schemas.openxmlformats.org/officeDocument/2006/relationships/customXml" Target="../ink/ink272.xml" /></Relationships>
</file>

<file path=ppt/slides/_rels/slide43.xml.rels><?xml version="1.0" encoding="UTF-8" standalone="yes"?>
<Relationships xmlns="http://schemas.openxmlformats.org/package/2006/relationships"><Relationship Id="rId8" Type="http://schemas.openxmlformats.org/officeDocument/2006/relationships/customXml" Target="../ink/ink278.xml" /><Relationship Id="rId3" Type="http://schemas.openxmlformats.org/officeDocument/2006/relationships/customXml" Target="../ink/ink275.xml" /><Relationship Id="rId7" Type="http://schemas.openxmlformats.org/officeDocument/2006/relationships/customXml" Target="../ink/ink27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76.xml" /><Relationship Id="rId11" Type="http://schemas.openxmlformats.org/officeDocument/2006/relationships/customXml" Target="../ink/ink281.xml" /><Relationship Id="rId5" Type="http://schemas.openxmlformats.org/officeDocument/2006/relationships/image" Target="../media/image3.png" /><Relationship Id="rId10" Type="http://schemas.openxmlformats.org/officeDocument/2006/relationships/customXml" Target="../ink/ink280.xml" /><Relationship Id="rId9" Type="http://schemas.openxmlformats.org/officeDocument/2006/relationships/customXml" Target="../ink/ink279.xml" /></Relationships>
</file>

<file path=ppt/slides/_rels/slide44.xml.rels><?xml version="1.0" encoding="UTF-8" standalone="yes"?>
<Relationships xmlns="http://schemas.openxmlformats.org/package/2006/relationships"><Relationship Id="rId8" Type="http://schemas.openxmlformats.org/officeDocument/2006/relationships/customXml" Target="../ink/ink285.xml" /><Relationship Id="rId3" Type="http://schemas.openxmlformats.org/officeDocument/2006/relationships/customXml" Target="../ink/ink282.xml" /><Relationship Id="rId7" Type="http://schemas.openxmlformats.org/officeDocument/2006/relationships/customXml" Target="../ink/ink28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83.xml" /><Relationship Id="rId11" Type="http://schemas.openxmlformats.org/officeDocument/2006/relationships/customXml" Target="../ink/ink288.xml" /><Relationship Id="rId5" Type="http://schemas.openxmlformats.org/officeDocument/2006/relationships/image" Target="../media/image3.png" /><Relationship Id="rId10" Type="http://schemas.openxmlformats.org/officeDocument/2006/relationships/customXml" Target="../ink/ink287.xml" /><Relationship Id="rId9" Type="http://schemas.openxmlformats.org/officeDocument/2006/relationships/customXml" Target="../ink/ink286.xml" /></Relationships>
</file>

<file path=ppt/slides/_rels/slide45.xml.rels><?xml version="1.0" encoding="UTF-8" standalone="yes"?>
<Relationships xmlns="http://schemas.openxmlformats.org/package/2006/relationships"><Relationship Id="rId8" Type="http://schemas.openxmlformats.org/officeDocument/2006/relationships/customXml" Target="../ink/ink292.xml" /><Relationship Id="rId3" Type="http://schemas.openxmlformats.org/officeDocument/2006/relationships/customXml" Target="../ink/ink289.xml" /><Relationship Id="rId7" Type="http://schemas.openxmlformats.org/officeDocument/2006/relationships/customXml" Target="../ink/ink29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90.xml" /><Relationship Id="rId11" Type="http://schemas.openxmlformats.org/officeDocument/2006/relationships/customXml" Target="../ink/ink295.xml" /><Relationship Id="rId5" Type="http://schemas.openxmlformats.org/officeDocument/2006/relationships/image" Target="../media/image3.png" /><Relationship Id="rId10" Type="http://schemas.openxmlformats.org/officeDocument/2006/relationships/customXml" Target="../ink/ink294.xml" /><Relationship Id="rId9" Type="http://schemas.openxmlformats.org/officeDocument/2006/relationships/customXml" Target="../ink/ink293.xml" /></Relationships>
</file>

<file path=ppt/slides/_rels/slide46.xml.rels><?xml version="1.0" encoding="UTF-8" standalone="yes"?>
<Relationships xmlns="http://schemas.openxmlformats.org/package/2006/relationships"><Relationship Id="rId8" Type="http://schemas.openxmlformats.org/officeDocument/2006/relationships/customXml" Target="../ink/ink299.xml" /><Relationship Id="rId3" Type="http://schemas.openxmlformats.org/officeDocument/2006/relationships/customXml" Target="../ink/ink296.xml" /><Relationship Id="rId7" Type="http://schemas.openxmlformats.org/officeDocument/2006/relationships/customXml" Target="../ink/ink29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97.xml" /><Relationship Id="rId11" Type="http://schemas.openxmlformats.org/officeDocument/2006/relationships/customXml" Target="../ink/ink302.xml" /><Relationship Id="rId5" Type="http://schemas.openxmlformats.org/officeDocument/2006/relationships/image" Target="../media/image3.png" /><Relationship Id="rId10" Type="http://schemas.openxmlformats.org/officeDocument/2006/relationships/customXml" Target="../ink/ink301.xml" /><Relationship Id="rId9" Type="http://schemas.openxmlformats.org/officeDocument/2006/relationships/customXml" Target="../ink/ink300.xml" /></Relationships>
</file>

<file path=ppt/slides/_rels/slide47.xml.rels><?xml version="1.0" encoding="UTF-8" standalone="yes"?>
<Relationships xmlns="http://schemas.openxmlformats.org/package/2006/relationships"><Relationship Id="rId8" Type="http://schemas.openxmlformats.org/officeDocument/2006/relationships/customXml" Target="../ink/ink306.xml" /><Relationship Id="rId3" Type="http://schemas.openxmlformats.org/officeDocument/2006/relationships/customXml" Target="../ink/ink303.xml" /><Relationship Id="rId7" Type="http://schemas.openxmlformats.org/officeDocument/2006/relationships/customXml" Target="../ink/ink30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04.xml" /><Relationship Id="rId11" Type="http://schemas.openxmlformats.org/officeDocument/2006/relationships/customXml" Target="../ink/ink309.xml" /><Relationship Id="rId5" Type="http://schemas.openxmlformats.org/officeDocument/2006/relationships/image" Target="../media/image3.png" /><Relationship Id="rId10" Type="http://schemas.openxmlformats.org/officeDocument/2006/relationships/customXml" Target="../ink/ink308.xml" /><Relationship Id="rId9" Type="http://schemas.openxmlformats.org/officeDocument/2006/relationships/customXml" Target="../ink/ink307.xml" /></Relationships>
</file>

<file path=ppt/slides/_rels/slide48.xml.rels><?xml version="1.0" encoding="UTF-8" standalone="yes"?>
<Relationships xmlns="http://schemas.openxmlformats.org/package/2006/relationships"><Relationship Id="rId8" Type="http://schemas.openxmlformats.org/officeDocument/2006/relationships/customXml" Target="../ink/ink313.xml" /><Relationship Id="rId3" Type="http://schemas.openxmlformats.org/officeDocument/2006/relationships/customXml" Target="../ink/ink310.xml" /><Relationship Id="rId7" Type="http://schemas.openxmlformats.org/officeDocument/2006/relationships/customXml" Target="../ink/ink31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11.xml" /><Relationship Id="rId11" Type="http://schemas.openxmlformats.org/officeDocument/2006/relationships/customXml" Target="../ink/ink316.xml" /><Relationship Id="rId5" Type="http://schemas.openxmlformats.org/officeDocument/2006/relationships/image" Target="../media/image3.png" /><Relationship Id="rId10" Type="http://schemas.openxmlformats.org/officeDocument/2006/relationships/customXml" Target="../ink/ink315.xml" /><Relationship Id="rId9" Type="http://schemas.openxmlformats.org/officeDocument/2006/relationships/customXml" Target="../ink/ink314.xml" /></Relationships>
</file>

<file path=ppt/slides/_rels/slide49.xml.rels><?xml version="1.0" encoding="UTF-8" standalone="yes"?>
<Relationships xmlns="http://schemas.openxmlformats.org/package/2006/relationships"><Relationship Id="rId8" Type="http://schemas.openxmlformats.org/officeDocument/2006/relationships/customXml" Target="../ink/ink320.xml" /><Relationship Id="rId3" Type="http://schemas.openxmlformats.org/officeDocument/2006/relationships/customXml" Target="../ink/ink317.xml" /><Relationship Id="rId7" Type="http://schemas.openxmlformats.org/officeDocument/2006/relationships/customXml" Target="../ink/ink31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18.xml" /><Relationship Id="rId11" Type="http://schemas.openxmlformats.org/officeDocument/2006/relationships/customXml" Target="../ink/ink323.xml" /><Relationship Id="rId5" Type="http://schemas.openxmlformats.org/officeDocument/2006/relationships/image" Target="../media/image3.png" /><Relationship Id="rId10" Type="http://schemas.openxmlformats.org/officeDocument/2006/relationships/customXml" Target="../ink/ink322.xml" /><Relationship Id="rId9" Type="http://schemas.openxmlformats.org/officeDocument/2006/relationships/customXml" Target="../ink/ink321.xml" /></Relationships>
</file>

<file path=ppt/slides/_rels/slide5.xml.rels><?xml version="1.0" encoding="UTF-8" standalone="yes"?>
<Relationships xmlns="http://schemas.openxmlformats.org/package/2006/relationships"><Relationship Id="rId8" Type="http://schemas.openxmlformats.org/officeDocument/2006/relationships/customXml" Target="../ink/ink19.xml" /><Relationship Id="rId3" Type="http://schemas.openxmlformats.org/officeDocument/2006/relationships/customXml" Target="../ink/ink16.xml" /><Relationship Id="rId7" Type="http://schemas.openxmlformats.org/officeDocument/2006/relationships/customXml" Target="../ink/ink18.xml" /><Relationship Id="rId12" Type="http://schemas.openxmlformats.org/officeDocument/2006/relationships/image" Target="../media/image7.png"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17.xml" /><Relationship Id="rId11" Type="http://schemas.openxmlformats.org/officeDocument/2006/relationships/customXml" Target="../ink/ink22.xml" /><Relationship Id="rId5" Type="http://schemas.openxmlformats.org/officeDocument/2006/relationships/image" Target="../media/image3.png" /><Relationship Id="rId10" Type="http://schemas.openxmlformats.org/officeDocument/2006/relationships/customXml" Target="../ink/ink21.xml" /><Relationship Id="rId9" Type="http://schemas.openxmlformats.org/officeDocument/2006/relationships/customXml" Target="../ink/ink20.xml" /></Relationships>
</file>

<file path=ppt/slides/_rels/slide50.xml.rels><?xml version="1.0" encoding="UTF-8" standalone="yes"?>
<Relationships xmlns="http://schemas.openxmlformats.org/package/2006/relationships"><Relationship Id="rId8" Type="http://schemas.openxmlformats.org/officeDocument/2006/relationships/customXml" Target="../ink/ink327.xml" /><Relationship Id="rId3" Type="http://schemas.openxmlformats.org/officeDocument/2006/relationships/customXml" Target="../ink/ink324.xml" /><Relationship Id="rId7" Type="http://schemas.openxmlformats.org/officeDocument/2006/relationships/customXml" Target="../ink/ink32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25.xml" /><Relationship Id="rId11" Type="http://schemas.openxmlformats.org/officeDocument/2006/relationships/customXml" Target="../ink/ink330.xml" /><Relationship Id="rId5" Type="http://schemas.openxmlformats.org/officeDocument/2006/relationships/image" Target="../media/image3.png" /><Relationship Id="rId10" Type="http://schemas.openxmlformats.org/officeDocument/2006/relationships/customXml" Target="../ink/ink329.xml" /><Relationship Id="rId9" Type="http://schemas.openxmlformats.org/officeDocument/2006/relationships/customXml" Target="../ink/ink328.xml" /></Relationships>
</file>

<file path=ppt/slides/_rels/slide51.xml.rels><?xml version="1.0" encoding="UTF-8" standalone="yes"?>
<Relationships xmlns="http://schemas.openxmlformats.org/package/2006/relationships"><Relationship Id="rId8" Type="http://schemas.openxmlformats.org/officeDocument/2006/relationships/customXml" Target="../ink/ink334.xml" /><Relationship Id="rId3" Type="http://schemas.openxmlformats.org/officeDocument/2006/relationships/customXml" Target="../ink/ink331.xml" /><Relationship Id="rId7" Type="http://schemas.openxmlformats.org/officeDocument/2006/relationships/customXml" Target="../ink/ink33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32.xml" /><Relationship Id="rId11" Type="http://schemas.openxmlformats.org/officeDocument/2006/relationships/customXml" Target="../ink/ink337.xml" /><Relationship Id="rId5" Type="http://schemas.openxmlformats.org/officeDocument/2006/relationships/image" Target="../media/image3.png" /><Relationship Id="rId10" Type="http://schemas.openxmlformats.org/officeDocument/2006/relationships/customXml" Target="../ink/ink336.xml" /><Relationship Id="rId9" Type="http://schemas.openxmlformats.org/officeDocument/2006/relationships/customXml" Target="../ink/ink335.xml" /></Relationships>
</file>

<file path=ppt/slides/_rels/slide52.xml.rels><?xml version="1.0" encoding="UTF-8" standalone="yes"?>
<Relationships xmlns="http://schemas.openxmlformats.org/package/2006/relationships"><Relationship Id="rId8" Type="http://schemas.openxmlformats.org/officeDocument/2006/relationships/customXml" Target="../ink/ink341.xml" /><Relationship Id="rId3" Type="http://schemas.openxmlformats.org/officeDocument/2006/relationships/customXml" Target="../ink/ink338.xml" /><Relationship Id="rId7" Type="http://schemas.openxmlformats.org/officeDocument/2006/relationships/customXml" Target="../ink/ink34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39.xml" /><Relationship Id="rId11" Type="http://schemas.openxmlformats.org/officeDocument/2006/relationships/customXml" Target="../ink/ink344.xml" /><Relationship Id="rId5" Type="http://schemas.openxmlformats.org/officeDocument/2006/relationships/image" Target="../media/image3.png" /><Relationship Id="rId10" Type="http://schemas.openxmlformats.org/officeDocument/2006/relationships/customXml" Target="../ink/ink343.xml" /><Relationship Id="rId9" Type="http://schemas.openxmlformats.org/officeDocument/2006/relationships/customXml" Target="../ink/ink342.xml" /></Relationships>
</file>

<file path=ppt/slides/_rels/slide53.xml.rels><?xml version="1.0" encoding="UTF-8" standalone="yes"?>
<Relationships xmlns="http://schemas.openxmlformats.org/package/2006/relationships"><Relationship Id="rId8" Type="http://schemas.openxmlformats.org/officeDocument/2006/relationships/customXml" Target="../ink/ink348.xml" /><Relationship Id="rId3" Type="http://schemas.openxmlformats.org/officeDocument/2006/relationships/customXml" Target="../ink/ink345.xml" /><Relationship Id="rId7" Type="http://schemas.openxmlformats.org/officeDocument/2006/relationships/customXml" Target="../ink/ink34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46.xml" /><Relationship Id="rId11" Type="http://schemas.openxmlformats.org/officeDocument/2006/relationships/customXml" Target="../ink/ink351.xml" /><Relationship Id="rId5" Type="http://schemas.openxmlformats.org/officeDocument/2006/relationships/image" Target="../media/image3.png" /><Relationship Id="rId10" Type="http://schemas.openxmlformats.org/officeDocument/2006/relationships/customXml" Target="../ink/ink350.xml" /><Relationship Id="rId9" Type="http://schemas.openxmlformats.org/officeDocument/2006/relationships/customXml" Target="../ink/ink349.xml" /></Relationships>
</file>

<file path=ppt/slides/_rels/slide54.xml.rels><?xml version="1.0" encoding="UTF-8" standalone="yes"?>
<Relationships xmlns="http://schemas.openxmlformats.org/package/2006/relationships"><Relationship Id="rId8" Type="http://schemas.openxmlformats.org/officeDocument/2006/relationships/customXml" Target="../ink/ink355.xml" /><Relationship Id="rId3" Type="http://schemas.openxmlformats.org/officeDocument/2006/relationships/customXml" Target="../ink/ink352.xml" /><Relationship Id="rId7" Type="http://schemas.openxmlformats.org/officeDocument/2006/relationships/customXml" Target="../ink/ink35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53.xml" /><Relationship Id="rId11" Type="http://schemas.openxmlformats.org/officeDocument/2006/relationships/customXml" Target="../ink/ink358.xml" /><Relationship Id="rId5" Type="http://schemas.openxmlformats.org/officeDocument/2006/relationships/image" Target="../media/image3.png" /><Relationship Id="rId10" Type="http://schemas.openxmlformats.org/officeDocument/2006/relationships/customXml" Target="../ink/ink357.xml" /><Relationship Id="rId9" Type="http://schemas.openxmlformats.org/officeDocument/2006/relationships/customXml" Target="../ink/ink356.xml" /></Relationships>
</file>

<file path=ppt/slides/_rels/slide55.xml.rels><?xml version="1.0" encoding="UTF-8" standalone="yes"?>
<Relationships xmlns="http://schemas.openxmlformats.org/package/2006/relationships"><Relationship Id="rId8" Type="http://schemas.openxmlformats.org/officeDocument/2006/relationships/customXml" Target="../ink/ink362.xml" /><Relationship Id="rId13" Type="http://schemas.openxmlformats.org/officeDocument/2006/relationships/hyperlink" Target="https://www.youtube.com/watch?v=w_O-giEX9XA" TargetMode="External" /><Relationship Id="rId3" Type="http://schemas.openxmlformats.org/officeDocument/2006/relationships/customXml" Target="../ink/ink359.xml" /><Relationship Id="rId7" Type="http://schemas.openxmlformats.org/officeDocument/2006/relationships/customXml" Target="../ink/ink361.xml" /><Relationship Id="rId12" Type="http://schemas.openxmlformats.org/officeDocument/2006/relationships/hyperlink" Target="https://www.youtube.com/watch?v=3wmw2mzztTE"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60.xml" /><Relationship Id="rId11" Type="http://schemas.openxmlformats.org/officeDocument/2006/relationships/customXml" Target="../ink/ink365.xml" /><Relationship Id="rId5" Type="http://schemas.openxmlformats.org/officeDocument/2006/relationships/image" Target="../media/image3.png" /><Relationship Id="rId10" Type="http://schemas.openxmlformats.org/officeDocument/2006/relationships/customXml" Target="../ink/ink364.xml" /><Relationship Id="rId9" Type="http://schemas.openxmlformats.org/officeDocument/2006/relationships/customXml" Target="../ink/ink363.xml" /><Relationship Id="rId14" Type="http://schemas.openxmlformats.org/officeDocument/2006/relationships/hyperlink" Target="https://www.youtube.com/watch?v=-vHw9Bmu0NQ" TargetMode="External" /></Relationships>
</file>

<file path=ppt/slides/_rels/slide56.xml.rels><?xml version="1.0" encoding="UTF-8" standalone="yes"?>
<Relationships xmlns="http://schemas.openxmlformats.org/package/2006/relationships"><Relationship Id="rId8" Type="http://schemas.openxmlformats.org/officeDocument/2006/relationships/customXml" Target="../ink/ink369.xml" /><Relationship Id="rId3" Type="http://schemas.openxmlformats.org/officeDocument/2006/relationships/customXml" Target="../ink/ink366.xml" /><Relationship Id="rId7" Type="http://schemas.openxmlformats.org/officeDocument/2006/relationships/customXml" Target="../ink/ink36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67.xml" /><Relationship Id="rId11" Type="http://schemas.openxmlformats.org/officeDocument/2006/relationships/customXml" Target="../ink/ink372.xml" /><Relationship Id="rId5" Type="http://schemas.openxmlformats.org/officeDocument/2006/relationships/image" Target="../media/image3.png" /><Relationship Id="rId10" Type="http://schemas.openxmlformats.org/officeDocument/2006/relationships/customXml" Target="../ink/ink371.xml" /><Relationship Id="rId9" Type="http://schemas.openxmlformats.org/officeDocument/2006/relationships/customXml" Target="../ink/ink370.xml" /></Relationships>
</file>

<file path=ppt/slides/_rels/slide57.xml.rels><?xml version="1.0" encoding="UTF-8" standalone="yes"?>
<Relationships xmlns="http://schemas.openxmlformats.org/package/2006/relationships"><Relationship Id="rId8" Type="http://schemas.openxmlformats.org/officeDocument/2006/relationships/customXml" Target="../ink/ink376.xml" /><Relationship Id="rId3" Type="http://schemas.openxmlformats.org/officeDocument/2006/relationships/customXml" Target="../ink/ink373.xml" /><Relationship Id="rId7" Type="http://schemas.openxmlformats.org/officeDocument/2006/relationships/customXml" Target="../ink/ink37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74.xml" /><Relationship Id="rId11" Type="http://schemas.openxmlformats.org/officeDocument/2006/relationships/customXml" Target="../ink/ink379.xml" /><Relationship Id="rId5" Type="http://schemas.openxmlformats.org/officeDocument/2006/relationships/image" Target="../media/image3.png" /><Relationship Id="rId10" Type="http://schemas.openxmlformats.org/officeDocument/2006/relationships/customXml" Target="../ink/ink378.xml" /><Relationship Id="rId9" Type="http://schemas.openxmlformats.org/officeDocument/2006/relationships/customXml" Target="../ink/ink377.xml" /></Relationships>
</file>

<file path=ppt/slides/_rels/slide58.xml.rels><?xml version="1.0" encoding="UTF-8" standalone="yes"?>
<Relationships xmlns="http://schemas.openxmlformats.org/package/2006/relationships"><Relationship Id="rId8" Type="http://schemas.openxmlformats.org/officeDocument/2006/relationships/customXml" Target="../ink/ink383.xml" /><Relationship Id="rId3" Type="http://schemas.openxmlformats.org/officeDocument/2006/relationships/customXml" Target="../ink/ink380.xml" /><Relationship Id="rId7" Type="http://schemas.openxmlformats.org/officeDocument/2006/relationships/customXml" Target="../ink/ink38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81.xml" /><Relationship Id="rId11" Type="http://schemas.openxmlformats.org/officeDocument/2006/relationships/customXml" Target="../ink/ink386.xml" /><Relationship Id="rId5" Type="http://schemas.openxmlformats.org/officeDocument/2006/relationships/image" Target="../media/image3.png" /><Relationship Id="rId10" Type="http://schemas.openxmlformats.org/officeDocument/2006/relationships/customXml" Target="../ink/ink385.xml" /><Relationship Id="rId9" Type="http://schemas.openxmlformats.org/officeDocument/2006/relationships/customXml" Target="../ink/ink384.xml" /></Relationships>
</file>

<file path=ppt/slides/_rels/slide59.xml.rels><?xml version="1.0" encoding="UTF-8" standalone="yes"?>
<Relationships xmlns="http://schemas.openxmlformats.org/package/2006/relationships"><Relationship Id="rId8" Type="http://schemas.openxmlformats.org/officeDocument/2006/relationships/customXml" Target="../ink/ink390.xml" /><Relationship Id="rId3" Type="http://schemas.openxmlformats.org/officeDocument/2006/relationships/customXml" Target="../ink/ink387.xml" /><Relationship Id="rId7" Type="http://schemas.openxmlformats.org/officeDocument/2006/relationships/customXml" Target="../ink/ink38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88.xml" /><Relationship Id="rId11" Type="http://schemas.openxmlformats.org/officeDocument/2006/relationships/customXml" Target="../ink/ink393.xml" /><Relationship Id="rId5" Type="http://schemas.openxmlformats.org/officeDocument/2006/relationships/image" Target="../media/image3.png" /><Relationship Id="rId10" Type="http://schemas.openxmlformats.org/officeDocument/2006/relationships/customXml" Target="../ink/ink392.xml" /><Relationship Id="rId9" Type="http://schemas.openxmlformats.org/officeDocument/2006/relationships/customXml" Target="../ink/ink391.xml" /></Relationships>
</file>

<file path=ppt/slides/_rels/slide6.xml.rels><?xml version="1.0" encoding="UTF-8" standalone="yes"?>
<Relationships xmlns="http://schemas.openxmlformats.org/package/2006/relationships"><Relationship Id="rId8" Type="http://schemas.openxmlformats.org/officeDocument/2006/relationships/customXml" Target="../ink/ink26.xml" /><Relationship Id="rId3" Type="http://schemas.openxmlformats.org/officeDocument/2006/relationships/customXml" Target="../ink/ink23.xml" /><Relationship Id="rId7" Type="http://schemas.openxmlformats.org/officeDocument/2006/relationships/customXml" Target="../ink/ink2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24.xml" /><Relationship Id="rId11" Type="http://schemas.openxmlformats.org/officeDocument/2006/relationships/customXml" Target="../ink/ink29.xml" /><Relationship Id="rId5" Type="http://schemas.openxmlformats.org/officeDocument/2006/relationships/image" Target="../media/image3.png" /><Relationship Id="rId10" Type="http://schemas.openxmlformats.org/officeDocument/2006/relationships/customXml" Target="../ink/ink28.xml" /><Relationship Id="rId9" Type="http://schemas.openxmlformats.org/officeDocument/2006/relationships/customXml" Target="../ink/ink27.xml" /></Relationships>
</file>

<file path=ppt/slides/_rels/slide60.xml.rels><?xml version="1.0" encoding="UTF-8" standalone="yes"?>
<Relationships xmlns="http://schemas.openxmlformats.org/package/2006/relationships"><Relationship Id="rId8" Type="http://schemas.openxmlformats.org/officeDocument/2006/relationships/customXml" Target="../ink/ink397.xml" /><Relationship Id="rId3" Type="http://schemas.openxmlformats.org/officeDocument/2006/relationships/customXml" Target="../ink/ink394.xml" /><Relationship Id="rId7" Type="http://schemas.openxmlformats.org/officeDocument/2006/relationships/customXml" Target="../ink/ink39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95.xml" /><Relationship Id="rId11" Type="http://schemas.openxmlformats.org/officeDocument/2006/relationships/customXml" Target="../ink/ink400.xml" /><Relationship Id="rId5" Type="http://schemas.openxmlformats.org/officeDocument/2006/relationships/image" Target="../media/image3.png" /><Relationship Id="rId10" Type="http://schemas.openxmlformats.org/officeDocument/2006/relationships/customXml" Target="../ink/ink399.xml" /><Relationship Id="rId9" Type="http://schemas.openxmlformats.org/officeDocument/2006/relationships/customXml" Target="../ink/ink398.xml" /></Relationships>
</file>

<file path=ppt/slides/_rels/slide61.xml.rels><?xml version="1.0" encoding="UTF-8" standalone="yes"?>
<Relationships xmlns="http://schemas.openxmlformats.org/package/2006/relationships"><Relationship Id="rId8" Type="http://schemas.openxmlformats.org/officeDocument/2006/relationships/customXml" Target="../ink/ink404.xml" /><Relationship Id="rId3" Type="http://schemas.openxmlformats.org/officeDocument/2006/relationships/customXml" Target="../ink/ink401.xml" /><Relationship Id="rId7" Type="http://schemas.openxmlformats.org/officeDocument/2006/relationships/customXml" Target="../ink/ink40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02.xml" /><Relationship Id="rId11" Type="http://schemas.openxmlformats.org/officeDocument/2006/relationships/customXml" Target="../ink/ink407.xml" /><Relationship Id="rId5" Type="http://schemas.openxmlformats.org/officeDocument/2006/relationships/image" Target="../media/image3.png" /><Relationship Id="rId10" Type="http://schemas.openxmlformats.org/officeDocument/2006/relationships/customXml" Target="../ink/ink406.xml" /><Relationship Id="rId9" Type="http://schemas.openxmlformats.org/officeDocument/2006/relationships/customXml" Target="../ink/ink405.xml" /></Relationships>
</file>

<file path=ppt/slides/_rels/slide62.xml.rels><?xml version="1.0" encoding="UTF-8" standalone="yes"?>
<Relationships xmlns="http://schemas.openxmlformats.org/package/2006/relationships"><Relationship Id="rId8" Type="http://schemas.openxmlformats.org/officeDocument/2006/relationships/customXml" Target="../ink/ink411.xml" /><Relationship Id="rId3" Type="http://schemas.openxmlformats.org/officeDocument/2006/relationships/customXml" Target="../ink/ink408.xml" /><Relationship Id="rId7" Type="http://schemas.openxmlformats.org/officeDocument/2006/relationships/customXml" Target="../ink/ink41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09.xml" /><Relationship Id="rId11" Type="http://schemas.openxmlformats.org/officeDocument/2006/relationships/customXml" Target="../ink/ink414.xml" /><Relationship Id="rId5" Type="http://schemas.openxmlformats.org/officeDocument/2006/relationships/image" Target="../media/image3.png" /><Relationship Id="rId10" Type="http://schemas.openxmlformats.org/officeDocument/2006/relationships/customXml" Target="../ink/ink413.xml" /><Relationship Id="rId9" Type="http://schemas.openxmlformats.org/officeDocument/2006/relationships/customXml" Target="../ink/ink412.xml" /></Relationships>
</file>

<file path=ppt/slides/_rels/slide63.xml.rels><?xml version="1.0" encoding="UTF-8" standalone="yes"?>
<Relationships xmlns="http://schemas.openxmlformats.org/package/2006/relationships"><Relationship Id="rId8" Type="http://schemas.openxmlformats.org/officeDocument/2006/relationships/customXml" Target="../ink/ink418.xml" /><Relationship Id="rId3" Type="http://schemas.openxmlformats.org/officeDocument/2006/relationships/customXml" Target="../ink/ink415.xml" /><Relationship Id="rId7" Type="http://schemas.openxmlformats.org/officeDocument/2006/relationships/customXml" Target="../ink/ink41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16.xml" /><Relationship Id="rId11" Type="http://schemas.openxmlformats.org/officeDocument/2006/relationships/customXml" Target="../ink/ink421.xml" /><Relationship Id="rId5" Type="http://schemas.openxmlformats.org/officeDocument/2006/relationships/image" Target="../media/image3.png" /><Relationship Id="rId10" Type="http://schemas.openxmlformats.org/officeDocument/2006/relationships/customXml" Target="../ink/ink420.xml" /><Relationship Id="rId9" Type="http://schemas.openxmlformats.org/officeDocument/2006/relationships/customXml" Target="../ink/ink419.xml" /></Relationships>
</file>

<file path=ppt/slides/_rels/slide64.xml.rels><?xml version="1.0" encoding="UTF-8" standalone="yes"?>
<Relationships xmlns="http://schemas.openxmlformats.org/package/2006/relationships"><Relationship Id="rId8" Type="http://schemas.openxmlformats.org/officeDocument/2006/relationships/customXml" Target="../ink/ink425.xml" /><Relationship Id="rId3" Type="http://schemas.openxmlformats.org/officeDocument/2006/relationships/customXml" Target="../ink/ink422.xml" /><Relationship Id="rId7" Type="http://schemas.openxmlformats.org/officeDocument/2006/relationships/customXml" Target="../ink/ink42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23.xml" /><Relationship Id="rId11" Type="http://schemas.openxmlformats.org/officeDocument/2006/relationships/customXml" Target="../ink/ink428.xml" /><Relationship Id="rId5" Type="http://schemas.openxmlformats.org/officeDocument/2006/relationships/image" Target="../media/image3.png" /><Relationship Id="rId10" Type="http://schemas.openxmlformats.org/officeDocument/2006/relationships/customXml" Target="../ink/ink427.xml" /><Relationship Id="rId9" Type="http://schemas.openxmlformats.org/officeDocument/2006/relationships/customXml" Target="../ink/ink426.xml" /></Relationships>
</file>

<file path=ppt/slides/_rels/slide65.xml.rels><?xml version="1.0" encoding="UTF-8" standalone="yes"?>
<Relationships xmlns="http://schemas.openxmlformats.org/package/2006/relationships"><Relationship Id="rId8" Type="http://schemas.openxmlformats.org/officeDocument/2006/relationships/customXml" Target="../ink/ink432.xml" /><Relationship Id="rId3" Type="http://schemas.openxmlformats.org/officeDocument/2006/relationships/customXml" Target="../ink/ink429.xml" /><Relationship Id="rId7" Type="http://schemas.openxmlformats.org/officeDocument/2006/relationships/customXml" Target="../ink/ink43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30.xml" /><Relationship Id="rId11" Type="http://schemas.openxmlformats.org/officeDocument/2006/relationships/customXml" Target="../ink/ink435.xml" /><Relationship Id="rId5" Type="http://schemas.openxmlformats.org/officeDocument/2006/relationships/image" Target="../media/image3.png" /><Relationship Id="rId10" Type="http://schemas.openxmlformats.org/officeDocument/2006/relationships/customXml" Target="../ink/ink434.xml" /><Relationship Id="rId9" Type="http://schemas.openxmlformats.org/officeDocument/2006/relationships/customXml" Target="../ink/ink433.xml" /></Relationships>
</file>

<file path=ppt/slides/_rels/slide66.xml.rels><?xml version="1.0" encoding="UTF-8" standalone="yes"?>
<Relationships xmlns="http://schemas.openxmlformats.org/package/2006/relationships"><Relationship Id="rId8" Type="http://schemas.openxmlformats.org/officeDocument/2006/relationships/customXml" Target="../ink/ink439.xml" /><Relationship Id="rId3" Type="http://schemas.openxmlformats.org/officeDocument/2006/relationships/customXml" Target="../ink/ink436.xml" /><Relationship Id="rId7" Type="http://schemas.openxmlformats.org/officeDocument/2006/relationships/customXml" Target="../ink/ink43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37.xml" /><Relationship Id="rId11" Type="http://schemas.openxmlformats.org/officeDocument/2006/relationships/customXml" Target="../ink/ink442.xml" /><Relationship Id="rId5" Type="http://schemas.openxmlformats.org/officeDocument/2006/relationships/image" Target="../media/image3.png" /><Relationship Id="rId10" Type="http://schemas.openxmlformats.org/officeDocument/2006/relationships/customXml" Target="../ink/ink441.xml" /><Relationship Id="rId9" Type="http://schemas.openxmlformats.org/officeDocument/2006/relationships/customXml" Target="../ink/ink440.xml" /></Relationships>
</file>

<file path=ppt/slides/_rels/slide67.xml.rels><?xml version="1.0" encoding="UTF-8" standalone="yes"?>
<Relationships xmlns="http://schemas.openxmlformats.org/package/2006/relationships"><Relationship Id="rId8" Type="http://schemas.openxmlformats.org/officeDocument/2006/relationships/customXml" Target="../ink/ink446.xml" /><Relationship Id="rId3" Type="http://schemas.openxmlformats.org/officeDocument/2006/relationships/customXml" Target="../ink/ink443.xml" /><Relationship Id="rId7" Type="http://schemas.openxmlformats.org/officeDocument/2006/relationships/customXml" Target="../ink/ink44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44.xml" /><Relationship Id="rId11" Type="http://schemas.openxmlformats.org/officeDocument/2006/relationships/customXml" Target="../ink/ink449.xml" /><Relationship Id="rId5" Type="http://schemas.openxmlformats.org/officeDocument/2006/relationships/image" Target="../media/image3.png" /><Relationship Id="rId10" Type="http://schemas.openxmlformats.org/officeDocument/2006/relationships/customXml" Target="../ink/ink448.xml" /><Relationship Id="rId9" Type="http://schemas.openxmlformats.org/officeDocument/2006/relationships/customXml" Target="../ink/ink447.xml" /></Relationships>
</file>

<file path=ppt/slides/_rels/slide68.xml.rels><?xml version="1.0" encoding="UTF-8" standalone="yes"?>
<Relationships xmlns="http://schemas.openxmlformats.org/package/2006/relationships"><Relationship Id="rId8" Type="http://schemas.openxmlformats.org/officeDocument/2006/relationships/customXml" Target="../ink/ink453.xml" /><Relationship Id="rId3" Type="http://schemas.openxmlformats.org/officeDocument/2006/relationships/customXml" Target="../ink/ink450.xml" /><Relationship Id="rId7" Type="http://schemas.openxmlformats.org/officeDocument/2006/relationships/customXml" Target="../ink/ink45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51.xml" /><Relationship Id="rId11" Type="http://schemas.openxmlformats.org/officeDocument/2006/relationships/customXml" Target="../ink/ink456.xml" /><Relationship Id="rId5" Type="http://schemas.openxmlformats.org/officeDocument/2006/relationships/image" Target="../media/image3.png" /><Relationship Id="rId10" Type="http://schemas.openxmlformats.org/officeDocument/2006/relationships/customXml" Target="../ink/ink455.xml" /><Relationship Id="rId9" Type="http://schemas.openxmlformats.org/officeDocument/2006/relationships/customXml" Target="../ink/ink454.xml" /></Relationships>
</file>

<file path=ppt/slides/_rels/slide69.xml.rels><?xml version="1.0" encoding="UTF-8" standalone="yes"?>
<Relationships xmlns="http://schemas.openxmlformats.org/package/2006/relationships"><Relationship Id="rId8" Type="http://schemas.openxmlformats.org/officeDocument/2006/relationships/customXml" Target="../ink/ink460.xml" /><Relationship Id="rId3" Type="http://schemas.openxmlformats.org/officeDocument/2006/relationships/customXml" Target="../ink/ink457.xml" /><Relationship Id="rId7" Type="http://schemas.openxmlformats.org/officeDocument/2006/relationships/customXml" Target="../ink/ink45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58.xml" /><Relationship Id="rId11" Type="http://schemas.openxmlformats.org/officeDocument/2006/relationships/customXml" Target="../ink/ink463.xml" /><Relationship Id="rId5" Type="http://schemas.openxmlformats.org/officeDocument/2006/relationships/image" Target="../media/image3.png" /><Relationship Id="rId10" Type="http://schemas.openxmlformats.org/officeDocument/2006/relationships/customXml" Target="../ink/ink462.xml" /><Relationship Id="rId9" Type="http://schemas.openxmlformats.org/officeDocument/2006/relationships/customXml" Target="../ink/ink461.xml" /></Relationships>
</file>

<file path=ppt/slides/_rels/slide7.xml.rels><?xml version="1.0" encoding="UTF-8" standalone="yes"?>
<Relationships xmlns="http://schemas.openxmlformats.org/package/2006/relationships"><Relationship Id="rId8" Type="http://schemas.openxmlformats.org/officeDocument/2006/relationships/customXml" Target="../ink/ink33.xml" /><Relationship Id="rId3" Type="http://schemas.openxmlformats.org/officeDocument/2006/relationships/customXml" Target="../ink/ink30.xml" /><Relationship Id="rId7" Type="http://schemas.openxmlformats.org/officeDocument/2006/relationships/customXml" Target="../ink/ink3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1.xml" /><Relationship Id="rId11" Type="http://schemas.openxmlformats.org/officeDocument/2006/relationships/customXml" Target="../ink/ink36.xml" /><Relationship Id="rId5" Type="http://schemas.openxmlformats.org/officeDocument/2006/relationships/image" Target="../media/image3.png" /><Relationship Id="rId10" Type="http://schemas.openxmlformats.org/officeDocument/2006/relationships/customXml" Target="../ink/ink35.xml" /><Relationship Id="rId9" Type="http://schemas.openxmlformats.org/officeDocument/2006/relationships/customXml" Target="../ink/ink34.xml" /></Relationships>
</file>

<file path=ppt/slides/_rels/slide70.xml.rels><?xml version="1.0" encoding="UTF-8" standalone="yes"?>
<Relationships xmlns="http://schemas.openxmlformats.org/package/2006/relationships"><Relationship Id="rId8" Type="http://schemas.openxmlformats.org/officeDocument/2006/relationships/customXml" Target="../ink/ink467.xml" /><Relationship Id="rId3" Type="http://schemas.openxmlformats.org/officeDocument/2006/relationships/customXml" Target="../ink/ink464.xml" /><Relationship Id="rId7" Type="http://schemas.openxmlformats.org/officeDocument/2006/relationships/customXml" Target="../ink/ink46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65.xml" /><Relationship Id="rId11" Type="http://schemas.openxmlformats.org/officeDocument/2006/relationships/customXml" Target="../ink/ink470.xml" /><Relationship Id="rId5" Type="http://schemas.openxmlformats.org/officeDocument/2006/relationships/image" Target="../media/image3.png" /><Relationship Id="rId10" Type="http://schemas.openxmlformats.org/officeDocument/2006/relationships/customXml" Target="../ink/ink469.xml" /><Relationship Id="rId9" Type="http://schemas.openxmlformats.org/officeDocument/2006/relationships/customXml" Target="../ink/ink468.xml" /></Relationships>
</file>

<file path=ppt/slides/_rels/slide71.xml.rels><?xml version="1.0" encoding="UTF-8" standalone="yes"?>
<Relationships xmlns="http://schemas.openxmlformats.org/package/2006/relationships"><Relationship Id="rId8" Type="http://schemas.openxmlformats.org/officeDocument/2006/relationships/customXml" Target="../ink/ink474.xml" /><Relationship Id="rId3" Type="http://schemas.openxmlformats.org/officeDocument/2006/relationships/customXml" Target="../ink/ink471.xml" /><Relationship Id="rId7" Type="http://schemas.openxmlformats.org/officeDocument/2006/relationships/customXml" Target="../ink/ink47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72.xml" /><Relationship Id="rId11" Type="http://schemas.openxmlformats.org/officeDocument/2006/relationships/customXml" Target="../ink/ink477.xml" /><Relationship Id="rId5" Type="http://schemas.openxmlformats.org/officeDocument/2006/relationships/image" Target="../media/image3.png" /><Relationship Id="rId10" Type="http://schemas.openxmlformats.org/officeDocument/2006/relationships/customXml" Target="../ink/ink476.xml" /><Relationship Id="rId9" Type="http://schemas.openxmlformats.org/officeDocument/2006/relationships/customXml" Target="../ink/ink475.xml" /></Relationships>
</file>

<file path=ppt/slides/_rels/slide72.xml.rels><?xml version="1.0" encoding="UTF-8" standalone="yes"?>
<Relationships xmlns="http://schemas.openxmlformats.org/package/2006/relationships"><Relationship Id="rId8" Type="http://schemas.openxmlformats.org/officeDocument/2006/relationships/customXml" Target="../ink/ink481.xml" /><Relationship Id="rId3" Type="http://schemas.openxmlformats.org/officeDocument/2006/relationships/customXml" Target="../ink/ink478.xml" /><Relationship Id="rId7" Type="http://schemas.openxmlformats.org/officeDocument/2006/relationships/customXml" Target="../ink/ink48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79.xml" /><Relationship Id="rId11" Type="http://schemas.openxmlformats.org/officeDocument/2006/relationships/customXml" Target="../ink/ink484.xml" /><Relationship Id="rId5" Type="http://schemas.openxmlformats.org/officeDocument/2006/relationships/image" Target="../media/image3.png" /><Relationship Id="rId10" Type="http://schemas.openxmlformats.org/officeDocument/2006/relationships/customXml" Target="../ink/ink483.xml" /><Relationship Id="rId9" Type="http://schemas.openxmlformats.org/officeDocument/2006/relationships/customXml" Target="../ink/ink482.xml" /></Relationships>
</file>

<file path=ppt/slides/_rels/slide73.xml.rels><?xml version="1.0" encoding="UTF-8" standalone="yes"?>
<Relationships xmlns="http://schemas.openxmlformats.org/package/2006/relationships"><Relationship Id="rId8" Type="http://schemas.openxmlformats.org/officeDocument/2006/relationships/customXml" Target="../ink/ink488.xml" /><Relationship Id="rId3" Type="http://schemas.openxmlformats.org/officeDocument/2006/relationships/customXml" Target="../ink/ink485.xml" /><Relationship Id="rId7" Type="http://schemas.openxmlformats.org/officeDocument/2006/relationships/customXml" Target="../ink/ink48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86.xml" /><Relationship Id="rId11" Type="http://schemas.openxmlformats.org/officeDocument/2006/relationships/customXml" Target="../ink/ink491.xml" /><Relationship Id="rId5" Type="http://schemas.openxmlformats.org/officeDocument/2006/relationships/image" Target="../media/image3.png" /><Relationship Id="rId10" Type="http://schemas.openxmlformats.org/officeDocument/2006/relationships/customXml" Target="../ink/ink490.xml" /><Relationship Id="rId9" Type="http://schemas.openxmlformats.org/officeDocument/2006/relationships/customXml" Target="../ink/ink489.xml" /></Relationships>
</file>

<file path=ppt/slides/_rels/slide74.xml.rels><?xml version="1.0" encoding="UTF-8" standalone="yes"?>
<Relationships xmlns="http://schemas.openxmlformats.org/package/2006/relationships"><Relationship Id="rId8" Type="http://schemas.openxmlformats.org/officeDocument/2006/relationships/customXml" Target="../ink/ink495.xml" /><Relationship Id="rId3" Type="http://schemas.openxmlformats.org/officeDocument/2006/relationships/customXml" Target="../ink/ink492.xml" /><Relationship Id="rId7" Type="http://schemas.openxmlformats.org/officeDocument/2006/relationships/customXml" Target="../ink/ink49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93.xml" /><Relationship Id="rId11" Type="http://schemas.openxmlformats.org/officeDocument/2006/relationships/customXml" Target="../ink/ink498.xml" /><Relationship Id="rId5" Type="http://schemas.openxmlformats.org/officeDocument/2006/relationships/image" Target="../media/image3.png" /><Relationship Id="rId10" Type="http://schemas.openxmlformats.org/officeDocument/2006/relationships/customXml" Target="../ink/ink497.xml" /><Relationship Id="rId9" Type="http://schemas.openxmlformats.org/officeDocument/2006/relationships/customXml" Target="../ink/ink496.xml" /></Relationships>
</file>

<file path=ppt/slides/_rels/slide75.xml.rels><?xml version="1.0" encoding="UTF-8" standalone="yes"?>
<Relationships xmlns="http://schemas.openxmlformats.org/package/2006/relationships"><Relationship Id="rId8" Type="http://schemas.openxmlformats.org/officeDocument/2006/relationships/customXml" Target="../ink/ink502.xml" /><Relationship Id="rId3" Type="http://schemas.openxmlformats.org/officeDocument/2006/relationships/customXml" Target="../ink/ink499.xml" /><Relationship Id="rId7" Type="http://schemas.openxmlformats.org/officeDocument/2006/relationships/customXml" Target="../ink/ink50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00.xml" /><Relationship Id="rId11" Type="http://schemas.openxmlformats.org/officeDocument/2006/relationships/customXml" Target="../ink/ink505.xml" /><Relationship Id="rId5" Type="http://schemas.openxmlformats.org/officeDocument/2006/relationships/image" Target="../media/image3.png" /><Relationship Id="rId10" Type="http://schemas.openxmlformats.org/officeDocument/2006/relationships/customXml" Target="../ink/ink504.xml" /><Relationship Id="rId9" Type="http://schemas.openxmlformats.org/officeDocument/2006/relationships/customXml" Target="../ink/ink503.xml" /></Relationships>
</file>

<file path=ppt/slides/_rels/slide76.xml.rels><?xml version="1.0" encoding="UTF-8" standalone="yes"?>
<Relationships xmlns="http://schemas.openxmlformats.org/package/2006/relationships"><Relationship Id="rId8" Type="http://schemas.openxmlformats.org/officeDocument/2006/relationships/customXml" Target="../ink/ink509.xml" /><Relationship Id="rId3" Type="http://schemas.openxmlformats.org/officeDocument/2006/relationships/customXml" Target="../ink/ink506.xml" /><Relationship Id="rId7" Type="http://schemas.openxmlformats.org/officeDocument/2006/relationships/customXml" Target="../ink/ink50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07.xml" /><Relationship Id="rId11" Type="http://schemas.openxmlformats.org/officeDocument/2006/relationships/customXml" Target="../ink/ink512.xml" /><Relationship Id="rId5" Type="http://schemas.openxmlformats.org/officeDocument/2006/relationships/image" Target="../media/image3.png" /><Relationship Id="rId10" Type="http://schemas.openxmlformats.org/officeDocument/2006/relationships/customXml" Target="../ink/ink511.xml" /><Relationship Id="rId9" Type="http://schemas.openxmlformats.org/officeDocument/2006/relationships/customXml" Target="../ink/ink510.xml" /></Relationships>
</file>

<file path=ppt/slides/_rels/slide77.xml.rels><?xml version="1.0" encoding="UTF-8" standalone="yes"?>
<Relationships xmlns="http://schemas.openxmlformats.org/package/2006/relationships"><Relationship Id="rId8" Type="http://schemas.openxmlformats.org/officeDocument/2006/relationships/customXml" Target="../ink/ink516.xml" /><Relationship Id="rId3" Type="http://schemas.openxmlformats.org/officeDocument/2006/relationships/customXml" Target="../ink/ink513.xml" /><Relationship Id="rId7" Type="http://schemas.openxmlformats.org/officeDocument/2006/relationships/customXml" Target="../ink/ink51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14.xml" /><Relationship Id="rId11" Type="http://schemas.openxmlformats.org/officeDocument/2006/relationships/customXml" Target="../ink/ink519.xml" /><Relationship Id="rId5" Type="http://schemas.openxmlformats.org/officeDocument/2006/relationships/image" Target="../media/image3.png" /><Relationship Id="rId10" Type="http://schemas.openxmlformats.org/officeDocument/2006/relationships/customXml" Target="../ink/ink518.xml" /><Relationship Id="rId9" Type="http://schemas.openxmlformats.org/officeDocument/2006/relationships/customXml" Target="../ink/ink517.xml" /></Relationships>
</file>

<file path=ppt/slides/_rels/slide78.xml.rels><?xml version="1.0" encoding="UTF-8" standalone="yes"?>
<Relationships xmlns="http://schemas.openxmlformats.org/package/2006/relationships"><Relationship Id="rId8" Type="http://schemas.openxmlformats.org/officeDocument/2006/relationships/customXml" Target="../ink/ink523.xml" /><Relationship Id="rId3" Type="http://schemas.openxmlformats.org/officeDocument/2006/relationships/customXml" Target="../ink/ink520.xml" /><Relationship Id="rId7" Type="http://schemas.openxmlformats.org/officeDocument/2006/relationships/customXml" Target="../ink/ink52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21.xml" /><Relationship Id="rId11" Type="http://schemas.openxmlformats.org/officeDocument/2006/relationships/customXml" Target="../ink/ink526.xml" /><Relationship Id="rId5" Type="http://schemas.openxmlformats.org/officeDocument/2006/relationships/image" Target="../media/image3.png" /><Relationship Id="rId10" Type="http://schemas.openxmlformats.org/officeDocument/2006/relationships/customXml" Target="../ink/ink525.xml" /><Relationship Id="rId9" Type="http://schemas.openxmlformats.org/officeDocument/2006/relationships/customXml" Target="../ink/ink524.xml" /></Relationships>
</file>

<file path=ppt/slides/_rels/slide79.xml.rels><?xml version="1.0" encoding="UTF-8" standalone="yes"?>
<Relationships xmlns="http://schemas.openxmlformats.org/package/2006/relationships"><Relationship Id="rId8" Type="http://schemas.openxmlformats.org/officeDocument/2006/relationships/customXml" Target="../ink/ink530.xml" /><Relationship Id="rId3" Type="http://schemas.openxmlformats.org/officeDocument/2006/relationships/customXml" Target="../ink/ink527.xml" /><Relationship Id="rId7" Type="http://schemas.openxmlformats.org/officeDocument/2006/relationships/customXml" Target="../ink/ink52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28.xml" /><Relationship Id="rId11" Type="http://schemas.openxmlformats.org/officeDocument/2006/relationships/customXml" Target="../ink/ink533.xml" /><Relationship Id="rId5" Type="http://schemas.openxmlformats.org/officeDocument/2006/relationships/image" Target="../media/image3.png" /><Relationship Id="rId10" Type="http://schemas.openxmlformats.org/officeDocument/2006/relationships/customXml" Target="../ink/ink532.xml" /><Relationship Id="rId9" Type="http://schemas.openxmlformats.org/officeDocument/2006/relationships/customXml" Target="../ink/ink531.xml" /></Relationships>
</file>

<file path=ppt/slides/_rels/slide8.xml.rels><?xml version="1.0" encoding="UTF-8" standalone="yes"?>
<Relationships xmlns="http://schemas.openxmlformats.org/package/2006/relationships"><Relationship Id="rId8" Type="http://schemas.openxmlformats.org/officeDocument/2006/relationships/customXml" Target="../ink/ink40.xml" /><Relationship Id="rId3" Type="http://schemas.openxmlformats.org/officeDocument/2006/relationships/customXml" Target="../ink/ink37.xml" /><Relationship Id="rId7" Type="http://schemas.openxmlformats.org/officeDocument/2006/relationships/customXml" Target="../ink/ink3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38.xml" /><Relationship Id="rId11" Type="http://schemas.openxmlformats.org/officeDocument/2006/relationships/customXml" Target="../ink/ink43.xml" /><Relationship Id="rId5" Type="http://schemas.openxmlformats.org/officeDocument/2006/relationships/image" Target="../media/image3.png" /><Relationship Id="rId10" Type="http://schemas.openxmlformats.org/officeDocument/2006/relationships/customXml" Target="../ink/ink42.xml" /><Relationship Id="rId9" Type="http://schemas.openxmlformats.org/officeDocument/2006/relationships/customXml" Target="../ink/ink41.xml" /></Relationships>
</file>

<file path=ppt/slides/_rels/slide80.xml.rels><?xml version="1.0" encoding="UTF-8" standalone="yes"?>
<Relationships xmlns="http://schemas.openxmlformats.org/package/2006/relationships"><Relationship Id="rId8" Type="http://schemas.openxmlformats.org/officeDocument/2006/relationships/customXml" Target="../ink/ink537.xml" /><Relationship Id="rId3" Type="http://schemas.openxmlformats.org/officeDocument/2006/relationships/customXml" Target="../ink/ink534.xml" /><Relationship Id="rId7" Type="http://schemas.openxmlformats.org/officeDocument/2006/relationships/customXml" Target="../ink/ink53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35.xml" /><Relationship Id="rId11" Type="http://schemas.openxmlformats.org/officeDocument/2006/relationships/customXml" Target="../ink/ink540.xml" /><Relationship Id="rId5" Type="http://schemas.openxmlformats.org/officeDocument/2006/relationships/image" Target="../media/image3.png" /><Relationship Id="rId10" Type="http://schemas.openxmlformats.org/officeDocument/2006/relationships/customXml" Target="../ink/ink539.xml" /><Relationship Id="rId9" Type="http://schemas.openxmlformats.org/officeDocument/2006/relationships/customXml" Target="../ink/ink538.xml" /></Relationships>
</file>

<file path=ppt/slides/_rels/slide81.xml.rels><?xml version="1.0" encoding="UTF-8" standalone="yes"?>
<Relationships xmlns="http://schemas.openxmlformats.org/package/2006/relationships"><Relationship Id="rId8" Type="http://schemas.openxmlformats.org/officeDocument/2006/relationships/customXml" Target="../ink/ink544.xml" /><Relationship Id="rId3" Type="http://schemas.openxmlformats.org/officeDocument/2006/relationships/customXml" Target="../ink/ink541.xml" /><Relationship Id="rId7" Type="http://schemas.openxmlformats.org/officeDocument/2006/relationships/customXml" Target="../ink/ink54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42.xml" /><Relationship Id="rId11" Type="http://schemas.openxmlformats.org/officeDocument/2006/relationships/customXml" Target="../ink/ink547.xml" /><Relationship Id="rId5" Type="http://schemas.openxmlformats.org/officeDocument/2006/relationships/image" Target="../media/image3.png" /><Relationship Id="rId10" Type="http://schemas.openxmlformats.org/officeDocument/2006/relationships/customXml" Target="../ink/ink546.xml" /><Relationship Id="rId9" Type="http://schemas.openxmlformats.org/officeDocument/2006/relationships/customXml" Target="../ink/ink545.xml" /></Relationships>
</file>

<file path=ppt/slides/_rels/slide82.xml.rels><?xml version="1.0" encoding="UTF-8" standalone="yes"?>
<Relationships xmlns="http://schemas.openxmlformats.org/package/2006/relationships"><Relationship Id="rId8" Type="http://schemas.openxmlformats.org/officeDocument/2006/relationships/customXml" Target="../ink/ink551.xml" /><Relationship Id="rId3" Type="http://schemas.openxmlformats.org/officeDocument/2006/relationships/customXml" Target="../ink/ink548.xml" /><Relationship Id="rId7" Type="http://schemas.openxmlformats.org/officeDocument/2006/relationships/customXml" Target="../ink/ink55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49.xml" /><Relationship Id="rId11" Type="http://schemas.openxmlformats.org/officeDocument/2006/relationships/customXml" Target="../ink/ink554.xml" /><Relationship Id="rId5" Type="http://schemas.openxmlformats.org/officeDocument/2006/relationships/image" Target="../media/image3.png" /><Relationship Id="rId10" Type="http://schemas.openxmlformats.org/officeDocument/2006/relationships/customXml" Target="../ink/ink553.xml" /><Relationship Id="rId9" Type="http://schemas.openxmlformats.org/officeDocument/2006/relationships/customXml" Target="../ink/ink552.xml" /></Relationships>
</file>

<file path=ppt/slides/_rels/slide83.xml.rels><?xml version="1.0" encoding="UTF-8" standalone="yes"?>
<Relationships xmlns="http://schemas.openxmlformats.org/package/2006/relationships"><Relationship Id="rId8" Type="http://schemas.openxmlformats.org/officeDocument/2006/relationships/customXml" Target="../ink/ink558.xml" /><Relationship Id="rId3" Type="http://schemas.openxmlformats.org/officeDocument/2006/relationships/customXml" Target="../ink/ink555.xml" /><Relationship Id="rId7" Type="http://schemas.openxmlformats.org/officeDocument/2006/relationships/customXml" Target="../ink/ink55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56.xml" /><Relationship Id="rId11" Type="http://schemas.openxmlformats.org/officeDocument/2006/relationships/customXml" Target="../ink/ink561.xml" /><Relationship Id="rId5" Type="http://schemas.openxmlformats.org/officeDocument/2006/relationships/image" Target="../media/image3.png" /><Relationship Id="rId10" Type="http://schemas.openxmlformats.org/officeDocument/2006/relationships/customXml" Target="../ink/ink560.xml" /><Relationship Id="rId9" Type="http://schemas.openxmlformats.org/officeDocument/2006/relationships/customXml" Target="../ink/ink559.xml" /></Relationships>
</file>

<file path=ppt/slides/_rels/slide84.xml.rels><?xml version="1.0" encoding="UTF-8" standalone="yes"?>
<Relationships xmlns="http://schemas.openxmlformats.org/package/2006/relationships"><Relationship Id="rId8" Type="http://schemas.openxmlformats.org/officeDocument/2006/relationships/customXml" Target="../ink/ink565.xml" /><Relationship Id="rId3" Type="http://schemas.openxmlformats.org/officeDocument/2006/relationships/customXml" Target="../ink/ink562.xml" /><Relationship Id="rId7" Type="http://schemas.openxmlformats.org/officeDocument/2006/relationships/customXml" Target="../ink/ink564.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63.xml" /><Relationship Id="rId11" Type="http://schemas.openxmlformats.org/officeDocument/2006/relationships/customXml" Target="../ink/ink568.xml" /><Relationship Id="rId5" Type="http://schemas.openxmlformats.org/officeDocument/2006/relationships/image" Target="../media/image3.png" /><Relationship Id="rId10" Type="http://schemas.openxmlformats.org/officeDocument/2006/relationships/customXml" Target="../ink/ink567.xml" /><Relationship Id="rId9" Type="http://schemas.openxmlformats.org/officeDocument/2006/relationships/customXml" Target="../ink/ink566.xml" /></Relationships>
</file>

<file path=ppt/slides/_rels/slide85.xml.rels><?xml version="1.0" encoding="UTF-8" standalone="yes"?>
<Relationships xmlns="http://schemas.openxmlformats.org/package/2006/relationships"><Relationship Id="rId8" Type="http://schemas.openxmlformats.org/officeDocument/2006/relationships/customXml" Target="../ink/ink572.xml" /><Relationship Id="rId3" Type="http://schemas.openxmlformats.org/officeDocument/2006/relationships/customXml" Target="../ink/ink569.xml" /><Relationship Id="rId7" Type="http://schemas.openxmlformats.org/officeDocument/2006/relationships/customXml" Target="../ink/ink57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70.xml" /><Relationship Id="rId11" Type="http://schemas.openxmlformats.org/officeDocument/2006/relationships/customXml" Target="../ink/ink575.xml" /><Relationship Id="rId5" Type="http://schemas.openxmlformats.org/officeDocument/2006/relationships/image" Target="../media/image3.png" /><Relationship Id="rId10" Type="http://schemas.openxmlformats.org/officeDocument/2006/relationships/customXml" Target="../ink/ink574.xml" /><Relationship Id="rId9" Type="http://schemas.openxmlformats.org/officeDocument/2006/relationships/customXml" Target="../ink/ink573.xml" /></Relationships>
</file>

<file path=ppt/slides/_rels/slide86.xml.rels><?xml version="1.0" encoding="UTF-8" standalone="yes"?>
<Relationships xmlns="http://schemas.openxmlformats.org/package/2006/relationships"><Relationship Id="rId8" Type="http://schemas.openxmlformats.org/officeDocument/2006/relationships/customXml" Target="../ink/ink579.xml" /><Relationship Id="rId3" Type="http://schemas.openxmlformats.org/officeDocument/2006/relationships/customXml" Target="../ink/ink576.xml" /><Relationship Id="rId7" Type="http://schemas.openxmlformats.org/officeDocument/2006/relationships/customXml" Target="../ink/ink57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77.xml" /><Relationship Id="rId11" Type="http://schemas.openxmlformats.org/officeDocument/2006/relationships/customXml" Target="../ink/ink582.xml" /><Relationship Id="rId5" Type="http://schemas.openxmlformats.org/officeDocument/2006/relationships/image" Target="../media/image3.png" /><Relationship Id="rId10" Type="http://schemas.openxmlformats.org/officeDocument/2006/relationships/customXml" Target="../ink/ink581.xml" /><Relationship Id="rId9" Type="http://schemas.openxmlformats.org/officeDocument/2006/relationships/customXml" Target="../ink/ink580.xml" /></Relationships>
</file>

<file path=ppt/slides/_rels/slide87.xml.rels><?xml version="1.0" encoding="UTF-8" standalone="yes"?>
<Relationships xmlns="http://schemas.openxmlformats.org/package/2006/relationships"><Relationship Id="rId8" Type="http://schemas.openxmlformats.org/officeDocument/2006/relationships/customXml" Target="../ink/ink586.xml" /><Relationship Id="rId3" Type="http://schemas.openxmlformats.org/officeDocument/2006/relationships/customXml" Target="../ink/ink583.xml" /><Relationship Id="rId7" Type="http://schemas.openxmlformats.org/officeDocument/2006/relationships/customXml" Target="../ink/ink58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84.xml" /><Relationship Id="rId11" Type="http://schemas.openxmlformats.org/officeDocument/2006/relationships/customXml" Target="../ink/ink589.xml" /><Relationship Id="rId5" Type="http://schemas.openxmlformats.org/officeDocument/2006/relationships/image" Target="../media/image3.png" /><Relationship Id="rId10" Type="http://schemas.openxmlformats.org/officeDocument/2006/relationships/customXml" Target="../ink/ink588.xml" /><Relationship Id="rId9" Type="http://schemas.openxmlformats.org/officeDocument/2006/relationships/customXml" Target="../ink/ink587.xml" /></Relationships>
</file>

<file path=ppt/slides/_rels/slide88.xml.rels><?xml version="1.0" encoding="UTF-8" standalone="yes"?>
<Relationships xmlns="http://schemas.openxmlformats.org/package/2006/relationships"><Relationship Id="rId8" Type="http://schemas.openxmlformats.org/officeDocument/2006/relationships/customXml" Target="../ink/ink593.xml" /><Relationship Id="rId3" Type="http://schemas.openxmlformats.org/officeDocument/2006/relationships/customXml" Target="../ink/ink590.xml" /><Relationship Id="rId7" Type="http://schemas.openxmlformats.org/officeDocument/2006/relationships/customXml" Target="../ink/ink59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91.xml" /><Relationship Id="rId11" Type="http://schemas.openxmlformats.org/officeDocument/2006/relationships/customXml" Target="../ink/ink596.xml" /><Relationship Id="rId5" Type="http://schemas.openxmlformats.org/officeDocument/2006/relationships/image" Target="../media/image3.png" /><Relationship Id="rId10" Type="http://schemas.openxmlformats.org/officeDocument/2006/relationships/customXml" Target="../ink/ink595.xml" /><Relationship Id="rId9" Type="http://schemas.openxmlformats.org/officeDocument/2006/relationships/customXml" Target="../ink/ink594.xml" /></Relationships>
</file>

<file path=ppt/slides/_rels/slide89.xml.rels><?xml version="1.0" encoding="UTF-8" standalone="yes"?>
<Relationships xmlns="http://schemas.openxmlformats.org/package/2006/relationships"><Relationship Id="rId8" Type="http://schemas.openxmlformats.org/officeDocument/2006/relationships/customXml" Target="../ink/ink600.xml" /><Relationship Id="rId3" Type="http://schemas.openxmlformats.org/officeDocument/2006/relationships/customXml" Target="../ink/ink597.xml" /><Relationship Id="rId7" Type="http://schemas.openxmlformats.org/officeDocument/2006/relationships/customXml" Target="../ink/ink59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598.xml" /><Relationship Id="rId11" Type="http://schemas.openxmlformats.org/officeDocument/2006/relationships/customXml" Target="../ink/ink603.xml" /><Relationship Id="rId5" Type="http://schemas.openxmlformats.org/officeDocument/2006/relationships/image" Target="../media/image3.png" /><Relationship Id="rId10" Type="http://schemas.openxmlformats.org/officeDocument/2006/relationships/customXml" Target="../ink/ink602.xml" /><Relationship Id="rId9" Type="http://schemas.openxmlformats.org/officeDocument/2006/relationships/customXml" Target="../ink/ink601.xml" /></Relationships>
</file>

<file path=ppt/slides/_rels/slide9.xml.rels><?xml version="1.0" encoding="UTF-8" standalone="yes"?>
<Relationships xmlns="http://schemas.openxmlformats.org/package/2006/relationships"><Relationship Id="rId8" Type="http://schemas.openxmlformats.org/officeDocument/2006/relationships/customXml" Target="../ink/ink47.xml" /><Relationship Id="rId3" Type="http://schemas.openxmlformats.org/officeDocument/2006/relationships/customXml" Target="../ink/ink44.xml" /><Relationship Id="rId7" Type="http://schemas.openxmlformats.org/officeDocument/2006/relationships/customXml" Target="../ink/ink4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45.xml" /><Relationship Id="rId11" Type="http://schemas.openxmlformats.org/officeDocument/2006/relationships/customXml" Target="../ink/ink50.xml" /><Relationship Id="rId5" Type="http://schemas.openxmlformats.org/officeDocument/2006/relationships/image" Target="../media/image3.png" /><Relationship Id="rId10" Type="http://schemas.openxmlformats.org/officeDocument/2006/relationships/customXml" Target="../ink/ink49.xml" /><Relationship Id="rId9" Type="http://schemas.openxmlformats.org/officeDocument/2006/relationships/customXml" Target="../ink/ink48.xml" /></Relationships>
</file>

<file path=ppt/slides/_rels/slide90.xml.rels><?xml version="1.0" encoding="UTF-8" standalone="yes"?>
<Relationships xmlns="http://schemas.openxmlformats.org/package/2006/relationships"><Relationship Id="rId8" Type="http://schemas.openxmlformats.org/officeDocument/2006/relationships/customXml" Target="../ink/ink607.xml" /><Relationship Id="rId3" Type="http://schemas.openxmlformats.org/officeDocument/2006/relationships/customXml" Target="../ink/ink604.xml" /><Relationship Id="rId7" Type="http://schemas.openxmlformats.org/officeDocument/2006/relationships/customXml" Target="../ink/ink606.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05.xml" /><Relationship Id="rId11" Type="http://schemas.openxmlformats.org/officeDocument/2006/relationships/customXml" Target="../ink/ink610.xml" /><Relationship Id="rId5" Type="http://schemas.openxmlformats.org/officeDocument/2006/relationships/image" Target="../media/image3.png" /><Relationship Id="rId10" Type="http://schemas.openxmlformats.org/officeDocument/2006/relationships/customXml" Target="../ink/ink609.xml" /><Relationship Id="rId9" Type="http://schemas.openxmlformats.org/officeDocument/2006/relationships/customXml" Target="../ink/ink608.xml" /></Relationships>
</file>

<file path=ppt/slides/_rels/slide91.xml.rels><?xml version="1.0" encoding="UTF-8" standalone="yes"?>
<Relationships xmlns="http://schemas.openxmlformats.org/package/2006/relationships"><Relationship Id="rId8" Type="http://schemas.openxmlformats.org/officeDocument/2006/relationships/customXml" Target="../ink/ink614.xml" /><Relationship Id="rId3" Type="http://schemas.openxmlformats.org/officeDocument/2006/relationships/customXml" Target="../ink/ink611.xml" /><Relationship Id="rId7" Type="http://schemas.openxmlformats.org/officeDocument/2006/relationships/customXml" Target="../ink/ink613.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12.xml" /><Relationship Id="rId11" Type="http://schemas.openxmlformats.org/officeDocument/2006/relationships/customXml" Target="../ink/ink617.xml" /><Relationship Id="rId5" Type="http://schemas.openxmlformats.org/officeDocument/2006/relationships/image" Target="../media/image3.png" /><Relationship Id="rId10" Type="http://schemas.openxmlformats.org/officeDocument/2006/relationships/customXml" Target="../ink/ink616.xml" /><Relationship Id="rId9" Type="http://schemas.openxmlformats.org/officeDocument/2006/relationships/customXml" Target="../ink/ink615.xml" /></Relationships>
</file>

<file path=ppt/slides/_rels/slide92.xml.rels><?xml version="1.0" encoding="UTF-8" standalone="yes"?>
<Relationships xmlns="http://schemas.openxmlformats.org/package/2006/relationships"><Relationship Id="rId8" Type="http://schemas.openxmlformats.org/officeDocument/2006/relationships/customXml" Target="../ink/ink621.xml" /><Relationship Id="rId3" Type="http://schemas.openxmlformats.org/officeDocument/2006/relationships/customXml" Target="../ink/ink618.xml" /><Relationship Id="rId7" Type="http://schemas.openxmlformats.org/officeDocument/2006/relationships/customXml" Target="../ink/ink620.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19.xml" /><Relationship Id="rId11" Type="http://schemas.openxmlformats.org/officeDocument/2006/relationships/customXml" Target="../ink/ink624.xml" /><Relationship Id="rId5" Type="http://schemas.openxmlformats.org/officeDocument/2006/relationships/image" Target="../media/image3.png" /><Relationship Id="rId10" Type="http://schemas.openxmlformats.org/officeDocument/2006/relationships/customXml" Target="../ink/ink623.xml" /><Relationship Id="rId9" Type="http://schemas.openxmlformats.org/officeDocument/2006/relationships/customXml" Target="../ink/ink622.xml" /></Relationships>
</file>

<file path=ppt/slides/_rels/slide93.xml.rels><?xml version="1.0" encoding="UTF-8" standalone="yes"?>
<Relationships xmlns="http://schemas.openxmlformats.org/package/2006/relationships"><Relationship Id="rId8" Type="http://schemas.openxmlformats.org/officeDocument/2006/relationships/customXml" Target="../ink/ink628.xml" /><Relationship Id="rId3" Type="http://schemas.openxmlformats.org/officeDocument/2006/relationships/customXml" Target="../ink/ink625.xml" /><Relationship Id="rId7" Type="http://schemas.openxmlformats.org/officeDocument/2006/relationships/customXml" Target="../ink/ink627.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26.xml" /><Relationship Id="rId11" Type="http://schemas.openxmlformats.org/officeDocument/2006/relationships/customXml" Target="../ink/ink631.xml" /><Relationship Id="rId5" Type="http://schemas.openxmlformats.org/officeDocument/2006/relationships/image" Target="../media/image3.png" /><Relationship Id="rId10" Type="http://schemas.openxmlformats.org/officeDocument/2006/relationships/customXml" Target="../ink/ink630.xml" /><Relationship Id="rId9" Type="http://schemas.openxmlformats.org/officeDocument/2006/relationships/customXml" Target="../ink/ink629.xml" /></Relationships>
</file>

<file path=ppt/slides/_rels/slide94.xml.rels><?xml version="1.0" encoding="UTF-8" standalone="yes"?>
<Relationships xmlns="http://schemas.openxmlformats.org/package/2006/relationships"><Relationship Id="rId8" Type="http://schemas.openxmlformats.org/officeDocument/2006/relationships/customXml" Target="../ink/ink635.xml" /><Relationship Id="rId13" Type="http://schemas.openxmlformats.org/officeDocument/2006/relationships/hyperlink" Target="https://www.youtube.com/watch?v=7hnKGOgjYNI" TargetMode="External" /><Relationship Id="rId3" Type="http://schemas.openxmlformats.org/officeDocument/2006/relationships/customXml" Target="../ink/ink632.xml" /><Relationship Id="rId7" Type="http://schemas.openxmlformats.org/officeDocument/2006/relationships/customXml" Target="../ink/ink634.xml" /><Relationship Id="rId12" Type="http://schemas.openxmlformats.org/officeDocument/2006/relationships/hyperlink" Target="https://www.youtube.com/watch?v=3wmw2mzztTE" TargetMode="Externa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33.xml" /><Relationship Id="rId11" Type="http://schemas.openxmlformats.org/officeDocument/2006/relationships/customXml" Target="../ink/ink638.xml" /><Relationship Id="rId5" Type="http://schemas.openxmlformats.org/officeDocument/2006/relationships/image" Target="../media/image3.png" /><Relationship Id="rId10" Type="http://schemas.openxmlformats.org/officeDocument/2006/relationships/customXml" Target="../ink/ink637.xml" /><Relationship Id="rId9" Type="http://schemas.openxmlformats.org/officeDocument/2006/relationships/customXml" Target="../ink/ink636.xml" /><Relationship Id="rId14" Type="http://schemas.openxmlformats.org/officeDocument/2006/relationships/hyperlink" Target="https://www.youtube.com/watch?v=SXeKCB8WPGg" TargetMode="External" /></Relationships>
</file>

<file path=ppt/slides/_rels/slide95.xml.rels><?xml version="1.0" encoding="UTF-8" standalone="yes"?>
<Relationships xmlns="http://schemas.openxmlformats.org/package/2006/relationships"><Relationship Id="rId8" Type="http://schemas.openxmlformats.org/officeDocument/2006/relationships/customXml" Target="../ink/ink642.xml" /><Relationship Id="rId3" Type="http://schemas.openxmlformats.org/officeDocument/2006/relationships/customXml" Target="../ink/ink639.xml" /><Relationship Id="rId7" Type="http://schemas.openxmlformats.org/officeDocument/2006/relationships/customXml" Target="../ink/ink641.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40.xml" /><Relationship Id="rId11" Type="http://schemas.openxmlformats.org/officeDocument/2006/relationships/customXml" Target="../ink/ink645.xml" /><Relationship Id="rId5" Type="http://schemas.openxmlformats.org/officeDocument/2006/relationships/image" Target="../media/image3.png" /><Relationship Id="rId10" Type="http://schemas.openxmlformats.org/officeDocument/2006/relationships/customXml" Target="../ink/ink644.xml" /><Relationship Id="rId9" Type="http://schemas.openxmlformats.org/officeDocument/2006/relationships/customXml" Target="../ink/ink643.xml" /></Relationships>
</file>

<file path=ppt/slides/_rels/slide96.xml.rels><?xml version="1.0" encoding="UTF-8" standalone="yes"?>
<Relationships xmlns="http://schemas.openxmlformats.org/package/2006/relationships"><Relationship Id="rId8" Type="http://schemas.openxmlformats.org/officeDocument/2006/relationships/customXml" Target="../ink/ink649.xml" /><Relationship Id="rId3" Type="http://schemas.openxmlformats.org/officeDocument/2006/relationships/customXml" Target="../ink/ink646.xml" /><Relationship Id="rId7" Type="http://schemas.openxmlformats.org/officeDocument/2006/relationships/customXml" Target="../ink/ink648.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47.xml" /><Relationship Id="rId11" Type="http://schemas.openxmlformats.org/officeDocument/2006/relationships/customXml" Target="../ink/ink652.xml" /><Relationship Id="rId5" Type="http://schemas.openxmlformats.org/officeDocument/2006/relationships/image" Target="../media/image3.png" /><Relationship Id="rId10" Type="http://schemas.openxmlformats.org/officeDocument/2006/relationships/customXml" Target="../ink/ink651.xml" /><Relationship Id="rId9" Type="http://schemas.openxmlformats.org/officeDocument/2006/relationships/customXml" Target="../ink/ink650.xml" /></Relationships>
</file>

<file path=ppt/slides/_rels/slide97.xml.rels><?xml version="1.0" encoding="UTF-8" standalone="yes"?>
<Relationships xmlns="http://schemas.openxmlformats.org/package/2006/relationships"><Relationship Id="rId8" Type="http://schemas.openxmlformats.org/officeDocument/2006/relationships/customXml" Target="../ink/ink656.xml" /><Relationship Id="rId3" Type="http://schemas.openxmlformats.org/officeDocument/2006/relationships/customXml" Target="../ink/ink653.xml" /><Relationship Id="rId7" Type="http://schemas.openxmlformats.org/officeDocument/2006/relationships/customXml" Target="../ink/ink655.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54.xml" /><Relationship Id="rId11" Type="http://schemas.openxmlformats.org/officeDocument/2006/relationships/customXml" Target="../ink/ink659.xml" /><Relationship Id="rId5" Type="http://schemas.openxmlformats.org/officeDocument/2006/relationships/image" Target="../media/image3.png" /><Relationship Id="rId10" Type="http://schemas.openxmlformats.org/officeDocument/2006/relationships/customXml" Target="../ink/ink658.xml" /><Relationship Id="rId9" Type="http://schemas.openxmlformats.org/officeDocument/2006/relationships/customXml" Target="../ink/ink657.xml" /></Relationships>
</file>

<file path=ppt/slides/_rels/slide98.xml.rels><?xml version="1.0" encoding="UTF-8" standalone="yes"?>
<Relationships xmlns="http://schemas.openxmlformats.org/package/2006/relationships"><Relationship Id="rId8" Type="http://schemas.openxmlformats.org/officeDocument/2006/relationships/customXml" Target="../ink/ink663.xml" /><Relationship Id="rId3" Type="http://schemas.openxmlformats.org/officeDocument/2006/relationships/customXml" Target="../ink/ink660.xml" /><Relationship Id="rId7" Type="http://schemas.openxmlformats.org/officeDocument/2006/relationships/customXml" Target="../ink/ink662.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61.xml" /><Relationship Id="rId11" Type="http://schemas.openxmlformats.org/officeDocument/2006/relationships/customXml" Target="../ink/ink666.xml" /><Relationship Id="rId5" Type="http://schemas.openxmlformats.org/officeDocument/2006/relationships/image" Target="../media/image3.png" /><Relationship Id="rId10" Type="http://schemas.openxmlformats.org/officeDocument/2006/relationships/customXml" Target="../ink/ink665.xml" /><Relationship Id="rId9" Type="http://schemas.openxmlformats.org/officeDocument/2006/relationships/customXml" Target="../ink/ink664.xml" /></Relationships>
</file>

<file path=ppt/slides/_rels/slide99.xml.rels><?xml version="1.0" encoding="UTF-8" standalone="yes"?>
<Relationships xmlns="http://schemas.openxmlformats.org/package/2006/relationships"><Relationship Id="rId8" Type="http://schemas.openxmlformats.org/officeDocument/2006/relationships/customXml" Target="../ink/ink670.xml" /><Relationship Id="rId3" Type="http://schemas.openxmlformats.org/officeDocument/2006/relationships/customXml" Target="../ink/ink667.xml" /><Relationship Id="rId7" Type="http://schemas.openxmlformats.org/officeDocument/2006/relationships/customXml" Target="../ink/ink669.xml" /><Relationship Id="rId2" Type="http://schemas.openxmlformats.org/officeDocument/2006/relationships/image" Target="../media/image2.png" /><Relationship Id="rId1" Type="http://schemas.openxmlformats.org/officeDocument/2006/relationships/slideLayout" Target="../slideLayouts/slideLayout7.xml" /><Relationship Id="rId6" Type="http://schemas.openxmlformats.org/officeDocument/2006/relationships/customXml" Target="../ink/ink668.xml" /><Relationship Id="rId11" Type="http://schemas.openxmlformats.org/officeDocument/2006/relationships/customXml" Target="../ink/ink673.xml" /><Relationship Id="rId5" Type="http://schemas.openxmlformats.org/officeDocument/2006/relationships/image" Target="../media/image3.png" /><Relationship Id="rId10" Type="http://schemas.openxmlformats.org/officeDocument/2006/relationships/customXml" Target="../ink/ink672.xml" /><Relationship Id="rId9" Type="http://schemas.openxmlformats.org/officeDocument/2006/relationships/customXml" Target="../ink/ink67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383A3C"/>
                </a:solidFill>
                <a:latin typeface="Times New Roman" panose="02020603050405020304" pitchFamily="18" charset="0"/>
                <a:cs typeface="Times New Roman" panose="02020603050405020304" pitchFamily="18" charset="0"/>
              </a:rPr>
              <a:t>B.TECH – </a:t>
            </a:r>
            <a:r>
              <a:rPr lang="en-IN" sz="2800" b="1" dirty="0" err="1">
                <a:solidFill>
                  <a:srgbClr val="383A3C"/>
                </a:solidFill>
                <a:latin typeface="Times New Roman" panose="02020603050405020304" pitchFamily="18" charset="0"/>
                <a:cs typeface="Times New Roman" panose="02020603050405020304" pitchFamily="18" charset="0"/>
              </a:rPr>
              <a:t>Vth</a:t>
            </a:r>
            <a:r>
              <a:rPr lang="en-IN" sz="2800" b="1" dirty="0">
                <a:solidFill>
                  <a:srgbClr val="383A3C"/>
                </a:solidFill>
                <a:latin typeface="Times New Roman" panose="02020603050405020304" pitchFamily="18" charset="0"/>
                <a:cs typeface="Times New Roman" panose="02020603050405020304" pitchFamily="18" charset="0"/>
              </a:rPr>
              <a:t> Semester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Unit-2</a:t>
            </a:r>
          </a:p>
          <a:p>
            <a:r>
              <a:rPr lang="en-US" sz="2800" b="1" dirty="0">
                <a:cs typeface="Times New Roman" panose="02020603050405020304" pitchFamily="18" charset="0"/>
              </a:rPr>
              <a:t>Union Executive &amp; State Executive</a:t>
            </a:r>
            <a:endParaRPr lang="en-US" sz="2800" b="1" dirty="0">
              <a:solidFill>
                <a:schemeClr val="tx1"/>
              </a:solidFill>
            </a:endParaRPr>
          </a:p>
          <a:p>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95C2B02D-0DC2-431D-DF60-401E531B651F}"/>
              </a:ext>
            </a:extLst>
          </p:cNvPr>
          <p:cNvSpPr/>
          <p:nvPr/>
        </p:nvSpPr>
        <p:spPr>
          <a:xfrm>
            <a:off x="5884606" y="4485680"/>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DD14CEA-0AFA-2840-50F8-7CD1850C6115}"/>
              </a:ext>
            </a:extLst>
          </p:cNvPr>
          <p:cNvSpPr/>
          <p:nvPr/>
        </p:nvSpPr>
        <p:spPr>
          <a:xfrm>
            <a:off x="4314472" y="4824234"/>
            <a:ext cx="3745214" cy="1255728"/>
          </a:xfrm>
          <a:prstGeom prst="rect">
            <a:avLst/>
          </a:prstGeom>
        </p:spPr>
        <p:txBody>
          <a:bodyPr wrap="square">
            <a:spAutoFit/>
          </a:bodyPr>
          <a:lstStyle/>
          <a:p>
            <a:pPr lvl="0" algn="ctr">
              <a:spcBef>
                <a:spcPct val="20000"/>
              </a:spcBef>
              <a:defRPr/>
            </a:pPr>
            <a:r>
              <a:rPr lang="en-US" sz="2800" dirty="0" err="1">
                <a:latin typeface="Times New Roman" pitchFamily="18" charset="0"/>
                <a:cs typeface="Times New Roman" pitchFamily="18" charset="0"/>
              </a:rPr>
              <a:t>Kshitij</a:t>
            </a:r>
            <a:r>
              <a:rPr lang="en-US" sz="2800" dirty="0">
                <a:latin typeface="Times New Roman" pitchFamily="18" charset="0"/>
                <a:cs typeface="Times New Roman" pitchFamily="18" charset="0"/>
              </a:rPr>
              <a:t> Chandra </a:t>
            </a: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id="{47EBCF00-B6B8-EBDF-019C-6C1D35F1396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2313" y="1198020"/>
            <a:ext cx="3927373" cy="1344289"/>
          </a:xfrm>
          <a:prstGeom prst="rect">
            <a:avLst/>
          </a:prstGeom>
        </p:spPr>
      </p:pic>
    </p:spTree>
    <p:extLst>
      <p:ext uri="{BB962C8B-B14F-4D97-AF65-F5344CB8AC3E}">
        <p14:creationId xmlns:p14="http://schemas.microsoft.com/office/powerpoint/2010/main"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3236225563"/>
              </p:ext>
            </p:extLst>
          </p:nvPr>
        </p:nvGraphicFramePr>
        <p:xfrm>
          <a:off x="844136" y="1037531"/>
          <a:ext cx="10579926" cy="3857208"/>
        </p:xfrm>
        <a:graphic>
          <a:graphicData uri="http://schemas.openxmlformats.org/drawingml/2006/table">
            <a:tbl>
              <a:tblPr/>
              <a:tblGrid>
                <a:gridCol w="753959">
                  <a:extLst>
                    <a:ext uri="{9D8B030D-6E8A-4147-A177-3AD203B41FA5}">
                      <a16:colId xmlns:a16="http://schemas.microsoft.com/office/drawing/2014/main" val="20000"/>
                    </a:ext>
                  </a:extLst>
                </a:gridCol>
                <a:gridCol w="1042491">
                  <a:extLst>
                    <a:ext uri="{9D8B030D-6E8A-4147-A177-3AD203B41FA5}">
                      <a16:colId xmlns:a16="http://schemas.microsoft.com/office/drawing/2014/main" val="20001"/>
                    </a:ext>
                  </a:extLst>
                </a:gridCol>
                <a:gridCol w="561391">
                  <a:extLst>
                    <a:ext uri="{9D8B030D-6E8A-4147-A177-3AD203B41FA5}">
                      <a16:colId xmlns:a16="http://schemas.microsoft.com/office/drawing/2014/main" val="20002"/>
                    </a:ext>
                  </a:extLst>
                </a:gridCol>
                <a:gridCol w="631978">
                  <a:extLst>
                    <a:ext uri="{9D8B030D-6E8A-4147-A177-3AD203B41FA5}">
                      <a16:colId xmlns:a16="http://schemas.microsoft.com/office/drawing/2014/main" val="20003"/>
                    </a:ext>
                  </a:extLst>
                </a:gridCol>
                <a:gridCol w="746655">
                  <a:extLst>
                    <a:ext uri="{9D8B030D-6E8A-4147-A177-3AD203B41FA5}">
                      <a16:colId xmlns:a16="http://schemas.microsoft.com/office/drawing/2014/main" val="20004"/>
                    </a:ext>
                  </a:extLst>
                </a:gridCol>
                <a:gridCol w="746655">
                  <a:extLst>
                    <a:ext uri="{9D8B030D-6E8A-4147-A177-3AD203B41FA5}">
                      <a16:colId xmlns:a16="http://schemas.microsoft.com/office/drawing/2014/main" val="20005"/>
                    </a:ext>
                  </a:extLst>
                </a:gridCol>
                <a:gridCol w="714194">
                  <a:extLst>
                    <a:ext uri="{9D8B030D-6E8A-4147-A177-3AD203B41FA5}">
                      <a16:colId xmlns:a16="http://schemas.microsoft.com/office/drawing/2014/main" val="20006"/>
                    </a:ext>
                  </a:extLst>
                </a:gridCol>
                <a:gridCol w="714194">
                  <a:extLst>
                    <a:ext uri="{9D8B030D-6E8A-4147-A177-3AD203B41FA5}">
                      <a16:colId xmlns:a16="http://schemas.microsoft.com/office/drawing/2014/main" val="20007"/>
                    </a:ext>
                  </a:extLst>
                </a:gridCol>
                <a:gridCol w="714194">
                  <a:extLst>
                    <a:ext uri="{9D8B030D-6E8A-4147-A177-3AD203B41FA5}">
                      <a16:colId xmlns:a16="http://schemas.microsoft.com/office/drawing/2014/main" val="20008"/>
                    </a:ext>
                  </a:extLst>
                </a:gridCol>
                <a:gridCol w="714194">
                  <a:extLst>
                    <a:ext uri="{9D8B030D-6E8A-4147-A177-3AD203B41FA5}">
                      <a16:colId xmlns:a16="http://schemas.microsoft.com/office/drawing/2014/main" val="20009"/>
                    </a:ext>
                  </a:extLst>
                </a:gridCol>
                <a:gridCol w="714194">
                  <a:extLst>
                    <a:ext uri="{9D8B030D-6E8A-4147-A177-3AD203B41FA5}">
                      <a16:colId xmlns:a16="http://schemas.microsoft.com/office/drawing/2014/main" val="20010"/>
                    </a:ext>
                  </a:extLst>
                </a:gridCol>
                <a:gridCol w="845186">
                  <a:extLst>
                    <a:ext uri="{9D8B030D-6E8A-4147-A177-3AD203B41FA5}">
                      <a16:colId xmlns:a16="http://schemas.microsoft.com/office/drawing/2014/main" val="20011"/>
                    </a:ext>
                  </a:extLst>
                </a:gridCol>
                <a:gridCol w="835455">
                  <a:extLst>
                    <a:ext uri="{9D8B030D-6E8A-4147-A177-3AD203B41FA5}">
                      <a16:colId xmlns:a16="http://schemas.microsoft.com/office/drawing/2014/main" val="20012"/>
                    </a:ext>
                  </a:extLst>
                </a:gridCol>
                <a:gridCol w="845186">
                  <a:extLst>
                    <a:ext uri="{9D8B030D-6E8A-4147-A177-3AD203B41FA5}">
                      <a16:colId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7C80"/>
                    </a:solidFill>
                  </a:tcPr>
                </a:tc>
                <a:extLst>
                  <a:ext uri="{0D108BD9-81ED-4DB2-BD59-A6C34878D82A}">
                    <a16:rowId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18" name="Rectangle 1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9" name="Rectangle 38"/>
          <p:cNvSpPr/>
          <p:nvPr/>
        </p:nvSpPr>
        <p:spPr>
          <a:xfrm>
            <a:off x="914400" y="1097593"/>
            <a:ext cx="10691446"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The State Executive consists of the Chief Minister, the Council of Ministers and the Governor.</a:t>
            </a:r>
          </a:p>
          <a:p>
            <a:pPr algn="just">
              <a:lnSpc>
                <a:spcPct val="150000"/>
              </a:lnSpc>
            </a:pPr>
            <a:r>
              <a:rPr lang="en-US" sz="2000" dirty="0">
                <a:latin typeface="Times New Roman" panose="02020603050405020304" pitchFamily="18" charset="0"/>
                <a:cs typeface="Times New Roman" panose="02020603050405020304" pitchFamily="18" charset="0"/>
              </a:rPr>
              <a:t>2. It has the same Parliamentary pattern as followed by the Union Government with the upper hand being given to the Union in certain matters. This has been done to maintain the unitary spirit of the structure of the country.</a:t>
            </a:r>
          </a:p>
          <a:p>
            <a:pPr algn="just">
              <a:lnSpc>
                <a:spcPct val="150000"/>
              </a:lnSpc>
            </a:pPr>
            <a:r>
              <a:rPr lang="en-US" sz="2000" dirty="0">
                <a:latin typeface="Times New Roman" panose="02020603050405020304" pitchFamily="18" charset="0"/>
                <a:cs typeface="Times New Roman" panose="02020603050405020304" pitchFamily="18" charset="0"/>
              </a:rPr>
              <a:t>4. The Governor plays the twofold role of being the constitutional head at the stage level as well as being a link between the state government and the centre.</a:t>
            </a:r>
          </a:p>
          <a:p>
            <a:pPr algn="just">
              <a:lnSpc>
                <a:spcPct val="150000"/>
              </a:lnSpc>
            </a:pPr>
            <a:r>
              <a:rPr lang="en-US" sz="2000" dirty="0">
                <a:latin typeface="Times New Roman" panose="02020603050405020304" pitchFamily="18" charset="0"/>
                <a:cs typeface="Times New Roman" panose="02020603050405020304" pitchFamily="18" charset="0"/>
              </a:rPr>
              <a:t>5. </a:t>
            </a:r>
            <a:r>
              <a:rPr lang="en-US" sz="2000" dirty="0" err="1">
                <a:latin typeface="Times New Roman" panose="02020603050405020304" pitchFamily="18" charset="0"/>
                <a:cs typeface="Times New Roman" panose="02020603050405020304" pitchFamily="18" charset="0"/>
              </a:rPr>
              <a:t>He/She</a:t>
            </a:r>
            <a:r>
              <a:rPr lang="en-US" sz="2000" dirty="0">
                <a:latin typeface="Times New Roman" panose="02020603050405020304" pitchFamily="18" charset="0"/>
                <a:cs typeface="Times New Roman" panose="02020603050405020304" pitchFamily="18" charset="0"/>
              </a:rPr>
              <a:t> acts on the advice of the Council of Ministers and all executive actions are taken in his name.</a:t>
            </a:r>
          </a:p>
        </p:txBody>
      </p:sp>
      <p:sp>
        <p:nvSpPr>
          <p:cNvPr id="34" name="Rectangle 3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390395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Executive Powers of the Governor : </a:t>
            </a:r>
          </a:p>
          <a:p>
            <a:pPr algn="just">
              <a:lnSpc>
                <a:spcPct val="150000"/>
              </a:lnSpc>
            </a:pPr>
            <a:r>
              <a:rPr lang="en-US" sz="2400" dirty="0">
                <a:latin typeface="Times New Roman" panose="02020603050405020304" pitchFamily="18" charset="0"/>
                <a:cs typeface="Times New Roman" panose="02020603050405020304" pitchFamily="18" charset="0"/>
              </a:rPr>
              <a:t>1. Every executive action that the state government takes is to be taken in his name.</a:t>
            </a:r>
          </a:p>
          <a:p>
            <a:pPr algn="just">
              <a:lnSpc>
                <a:spcPct val="150000"/>
              </a:lnSpc>
            </a:pPr>
            <a:r>
              <a:rPr lang="en-US" sz="2400" dirty="0">
                <a:latin typeface="Times New Roman" panose="02020603050405020304" pitchFamily="18" charset="0"/>
                <a:cs typeface="Times New Roman" panose="02020603050405020304" pitchFamily="18" charset="0"/>
              </a:rPr>
              <a:t>2. How an order that has been taken up his name is to be authenticated, the rules for the same can be specified by the Governor.</a:t>
            </a:r>
          </a:p>
          <a:p>
            <a:pPr algn="just">
              <a:lnSpc>
                <a:spcPct val="150000"/>
              </a:lnSpc>
            </a:pPr>
            <a:r>
              <a:rPr lang="en-US" sz="2400" dirty="0">
                <a:latin typeface="Times New Roman" panose="02020603050405020304" pitchFamily="18" charset="0"/>
                <a:cs typeface="Times New Roman" panose="02020603050405020304" pitchFamily="18" charset="0"/>
              </a:rPr>
              <a:t>3. He may/may not make rules to simplify the transaction of the business of the state government.</a:t>
            </a:r>
          </a:p>
          <a:p>
            <a:pPr algn="just">
              <a:lnSpc>
                <a:spcPct val="150000"/>
              </a:lnSpc>
            </a:pPr>
            <a:r>
              <a:rPr lang="en-US" sz="2400" dirty="0">
                <a:latin typeface="Times New Roman" panose="02020603050405020304" pitchFamily="18" charset="0"/>
                <a:cs typeface="Times New Roman" panose="02020603050405020304" pitchFamily="18" charset="0"/>
              </a:rPr>
              <a:t>4. Chief Ministers and other ministers of the states are appointed by him.</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Governor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71268" y="1042182"/>
            <a:ext cx="11251870" cy="5386090"/>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Legislative Powers of the Governor : </a:t>
            </a:r>
          </a:p>
          <a:p>
            <a:pPr algn="just">
              <a:lnSpc>
                <a:spcPct val="150000"/>
              </a:lnSpc>
            </a:pPr>
            <a:r>
              <a:rPr lang="en-US" sz="2400" dirty="0">
                <a:latin typeface="Times New Roman" panose="02020603050405020304" pitchFamily="18" charset="0"/>
                <a:cs typeface="Times New Roman" panose="02020603050405020304" pitchFamily="18" charset="0"/>
              </a:rPr>
              <a:t>1. It’s in his power to prorogue the state legislature and dissolve the state legislative assemblies.</a:t>
            </a:r>
          </a:p>
          <a:p>
            <a:pPr algn="just">
              <a:lnSpc>
                <a:spcPct val="150000"/>
              </a:lnSpc>
            </a:pPr>
            <a:r>
              <a:rPr lang="en-US" sz="2400" dirty="0">
                <a:latin typeface="Times New Roman" panose="02020603050405020304" pitchFamily="18" charset="0"/>
                <a:cs typeface="Times New Roman" panose="02020603050405020304" pitchFamily="18" charset="0"/>
              </a:rPr>
              <a:t>2. He addresses the state legislature at the first session of every year.</a:t>
            </a:r>
          </a:p>
          <a:p>
            <a:pPr algn="just">
              <a:lnSpc>
                <a:spcPct val="150000"/>
              </a:lnSpc>
            </a:pPr>
            <a:r>
              <a:rPr lang="en-US" sz="2400" dirty="0">
                <a:latin typeface="Times New Roman" panose="02020603050405020304" pitchFamily="18" charset="0"/>
                <a:cs typeface="Times New Roman" panose="02020603050405020304" pitchFamily="18" charset="0"/>
              </a:rPr>
              <a:t>3. If any bill is pending in the state legislature, Governor may/may not send a bill to the state legislature concerning the same.</a:t>
            </a:r>
          </a:p>
          <a:p>
            <a:pPr algn="just">
              <a:lnSpc>
                <a:spcPct val="150000"/>
              </a:lnSpc>
            </a:pPr>
            <a:r>
              <a:rPr lang="en-US" sz="2400" dirty="0">
                <a:latin typeface="Times New Roman" panose="02020603050405020304" pitchFamily="18" charset="0"/>
                <a:cs typeface="Times New Roman" panose="02020603050405020304" pitchFamily="18" charset="0"/>
              </a:rPr>
              <a:t>4. If the speaker of the legislative assembly is absent and the same is Deputy Speaker, then Governor appoints a person to preside over the session.</a:t>
            </a:r>
          </a:p>
          <a:p>
            <a:pPr algn="just">
              <a:lnSpc>
                <a:spcPct val="150000"/>
              </a:lnSpc>
            </a:pPr>
            <a:r>
              <a:rPr lang="en-US" sz="2400" dirty="0">
                <a:latin typeface="Times New Roman" panose="02020603050405020304" pitchFamily="18" charset="0"/>
                <a:cs typeface="Times New Roman" panose="02020603050405020304" pitchFamily="18" charset="0"/>
              </a:rPr>
              <a:t>5. He can consult Election Commission for the disqualification of members</a:t>
            </a:r>
          </a:p>
          <a:p>
            <a:endParaRPr lang="en-IN" sz="2000" dirty="0"/>
          </a:p>
        </p:txBody>
      </p:sp>
      <p:sp>
        <p:nvSpPr>
          <p:cNvPr id="39" name="Rectangle 38">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3631763"/>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In relation to the Council of Ministers : </a:t>
            </a:r>
          </a:p>
          <a:p>
            <a:pPr algn="just">
              <a:lnSpc>
                <a:spcPct val="150000"/>
              </a:lnSpc>
            </a:pPr>
            <a:r>
              <a:rPr lang="en-US" sz="2000" dirty="0">
                <a:latin typeface="Times New Roman" panose="02020603050405020304" pitchFamily="18" charset="0"/>
                <a:cs typeface="Times New Roman" panose="02020603050405020304" pitchFamily="18" charset="0"/>
              </a:rPr>
              <a:t>1. He recommends to the governor on who to appoint as ministers.</a:t>
            </a:r>
          </a:p>
          <a:p>
            <a:pPr algn="just">
              <a:lnSpc>
                <a:spcPct val="150000"/>
              </a:lnSpc>
            </a:pPr>
            <a:r>
              <a:rPr lang="en-US" sz="2000" dirty="0">
                <a:latin typeface="Times New Roman" panose="02020603050405020304" pitchFamily="18" charset="0"/>
                <a:cs typeface="Times New Roman" panose="02020603050405020304" pitchFamily="18" charset="0"/>
              </a:rPr>
              <a:t>2. He designates or reshuffles the portfolios of the ministers.</a:t>
            </a:r>
          </a:p>
          <a:p>
            <a:pPr algn="just">
              <a:lnSpc>
                <a:spcPct val="150000"/>
              </a:lnSpc>
            </a:pPr>
            <a:r>
              <a:rPr lang="en-US" sz="2000" dirty="0">
                <a:latin typeface="Times New Roman" panose="02020603050405020304" pitchFamily="18" charset="0"/>
                <a:cs typeface="Times New Roman" panose="02020603050405020304" pitchFamily="18" charset="0"/>
              </a:rPr>
              <a:t>3. He can ask a minister to resign.</a:t>
            </a:r>
          </a:p>
          <a:p>
            <a:pPr algn="just">
              <a:lnSpc>
                <a:spcPct val="150000"/>
              </a:lnSpc>
            </a:pPr>
            <a:r>
              <a:rPr lang="en-US" sz="2000" dirty="0">
                <a:latin typeface="Times New Roman" panose="02020603050405020304" pitchFamily="18" charset="0"/>
                <a:cs typeface="Times New Roman" panose="02020603050405020304" pitchFamily="18" charset="0"/>
              </a:rPr>
              <a:t>4. Meeting of the council of ministers is headed by him.</a:t>
            </a:r>
          </a:p>
          <a:p>
            <a:pPr algn="just">
              <a:lnSpc>
                <a:spcPct val="150000"/>
              </a:lnSpc>
            </a:pPr>
            <a:r>
              <a:rPr lang="en-US" sz="2000" dirty="0">
                <a:latin typeface="Times New Roman" panose="02020603050405020304" pitchFamily="18" charset="0"/>
                <a:cs typeface="Times New Roman" panose="02020603050405020304" pitchFamily="18" charset="0"/>
              </a:rPr>
              <a:t>5. All activities of the ministers are guided and controlled by the Chief Minister.</a:t>
            </a:r>
          </a:p>
          <a:p>
            <a:pPr algn="just">
              <a:lnSpc>
                <a:spcPct val="150000"/>
              </a:lnSpc>
            </a:pPr>
            <a:r>
              <a:rPr lang="en-US" sz="2000" dirty="0">
                <a:latin typeface="Times New Roman" panose="02020603050405020304" pitchFamily="18" charset="0"/>
                <a:cs typeface="Times New Roman" panose="02020603050405020304" pitchFamily="18" charset="0"/>
              </a:rPr>
              <a:t>6. If he resigns, the entire council of ministers collapses.</a:t>
            </a:r>
          </a:p>
          <a:p>
            <a:endParaRPr lang="en-IN" sz="2000" dirty="0"/>
          </a:p>
        </p:txBody>
      </p:sp>
      <p:sp>
        <p:nvSpPr>
          <p:cNvPr id="40" name="Rectangle 39">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278094"/>
          </a:xfrm>
          <a:prstGeom prst="rect">
            <a:avLst/>
          </a:prstGeom>
          <a:noFill/>
        </p:spPr>
        <p:txBody>
          <a:bodyPr wrap="square" rtlCol="0">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In relation to the Governor : </a:t>
            </a:r>
          </a:p>
          <a:p>
            <a:pPr algn="just">
              <a:lnSpc>
                <a:spcPct val="150000"/>
              </a:lnSpc>
            </a:pPr>
            <a:r>
              <a:rPr lang="en-US" sz="2400" dirty="0">
                <a:latin typeface="Times New Roman" panose="02020603050405020304" pitchFamily="18" charset="0"/>
                <a:cs typeface="Times New Roman" panose="02020603050405020304" pitchFamily="18" charset="0"/>
              </a:rPr>
              <a:t>1. All the activities, decisions that are taken up by the council of ministers are communicated to the governor by the chief minister.</a:t>
            </a:r>
          </a:p>
          <a:p>
            <a:pPr algn="just">
              <a:lnSpc>
                <a:spcPct val="150000"/>
              </a:lnSpc>
            </a:pPr>
            <a:r>
              <a:rPr lang="en-US" sz="2400" dirty="0">
                <a:latin typeface="Times New Roman" panose="02020603050405020304" pitchFamily="18" charset="0"/>
                <a:cs typeface="Times New Roman" panose="02020603050405020304" pitchFamily="18" charset="0"/>
              </a:rPr>
              <a:t>2. To report to the governor, information about the administrative affairs if and when asked by the governor.</a:t>
            </a:r>
          </a:p>
          <a:p>
            <a:pPr algn="just">
              <a:lnSpc>
                <a:spcPct val="150000"/>
              </a:lnSpc>
            </a:pPr>
            <a:r>
              <a:rPr lang="en-US" sz="2400" dirty="0">
                <a:latin typeface="Times New Roman" panose="02020603050405020304" pitchFamily="18" charset="0"/>
                <a:cs typeface="Times New Roman" panose="02020603050405020304" pitchFamily="18" charset="0"/>
              </a:rPr>
              <a:t>3. If any minister has decided on any issue, the same has to be reported to the Governor by the Chief Minister when the same has not been considered by the council.</a:t>
            </a:r>
          </a:p>
          <a:p>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168812" y="1371600"/>
            <a:ext cx="11816861" cy="3323987"/>
          </a:xfrm>
          <a:prstGeom prst="rect">
            <a:avLst/>
          </a:prstGeom>
          <a:noFill/>
        </p:spPr>
        <p:txBody>
          <a:bodyPr wrap="square" rtlCol="0">
            <a:spAutoFit/>
          </a:bodyPr>
          <a:lstStyle/>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In relation to the Governor….. </a:t>
            </a:r>
          </a:p>
          <a:p>
            <a:pPr algn="just">
              <a:lnSpc>
                <a:spcPct val="150000"/>
              </a:lnSpc>
            </a:pPr>
            <a:r>
              <a:rPr lang="en-US" sz="2400" dirty="0">
                <a:latin typeface="Times New Roman" panose="02020603050405020304" pitchFamily="18" charset="0"/>
                <a:cs typeface="Times New Roman" panose="02020603050405020304" pitchFamily="18" charset="0"/>
              </a:rPr>
              <a:t>4. He gives his advice to the governor for the appointment of the following persons :</a:t>
            </a:r>
          </a:p>
          <a:p>
            <a:pPr algn="just">
              <a:lnSpc>
                <a:spcPct val="150000"/>
              </a:lnSpc>
            </a:pP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 Advocate-General</a:t>
            </a:r>
          </a:p>
          <a:p>
            <a:pPr algn="just">
              <a:lnSpc>
                <a:spcPct val="150000"/>
              </a:lnSpc>
            </a:pPr>
            <a:r>
              <a:rPr lang="en-US" sz="2400" dirty="0">
                <a:latin typeface="Times New Roman" panose="02020603050405020304" pitchFamily="18" charset="0"/>
                <a:cs typeface="Times New Roman" panose="02020603050405020304" pitchFamily="18" charset="0"/>
              </a:rPr>
              <a:t>ii. Chairman of state public service commission</a:t>
            </a:r>
          </a:p>
          <a:p>
            <a:pPr algn="just">
              <a:lnSpc>
                <a:spcPct val="150000"/>
              </a:lnSpc>
            </a:pPr>
            <a:r>
              <a:rPr lang="en-US" sz="2400" dirty="0">
                <a:latin typeface="Times New Roman" panose="02020603050405020304" pitchFamily="18" charset="0"/>
                <a:cs typeface="Times New Roman" panose="02020603050405020304" pitchFamily="18" charset="0"/>
              </a:rPr>
              <a:t>iii. The state election commission, etc</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Chief Minister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899320"/>
          </a:xfrm>
          <a:prstGeom prst="rect">
            <a:avLst/>
          </a:prstGeom>
          <a:noFill/>
        </p:spPr>
        <p:txBody>
          <a:bodyPr wrap="square" rtlCol="0">
            <a:spAutoFit/>
          </a:bodyPr>
          <a:lstStyle/>
          <a:p>
            <a:pPr algn="just">
              <a:lnSpc>
                <a:spcPct val="150000"/>
              </a:lnSpc>
            </a:pPr>
            <a:r>
              <a:rPr lang="en-US" sz="2400" dirty="0">
                <a:solidFill>
                  <a:srgbClr val="333333"/>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In relation to the State Legislature : </a:t>
            </a:r>
          </a:p>
          <a:p>
            <a:pPr algn="just">
              <a:lnSpc>
                <a:spcPct val="150000"/>
              </a:lnSpc>
            </a:pPr>
            <a:r>
              <a:rPr lang="en-US" sz="2000" dirty="0">
                <a:latin typeface="Times New Roman" panose="02020603050405020304" pitchFamily="18" charset="0"/>
                <a:cs typeface="Times New Roman" panose="02020603050405020304" pitchFamily="18" charset="0"/>
              </a:rPr>
              <a:t>Chief Minister is the leader of the house and holding this position, he performs the following functions :</a:t>
            </a:r>
          </a:p>
          <a:p>
            <a:pPr algn="just">
              <a:lnSpc>
                <a:spcPct val="150000"/>
              </a:lnSpc>
            </a:pPr>
            <a:r>
              <a:rPr lang="en-US" sz="2000" dirty="0">
                <a:latin typeface="Times New Roman" panose="02020603050405020304" pitchFamily="18" charset="0"/>
                <a:cs typeface="Times New Roman" panose="02020603050405020304" pitchFamily="18" charset="0"/>
              </a:rPr>
              <a:t>1. Before a governor prorogues and summons the sessions of the state legislature, the Chief Minister's advice is a must.</a:t>
            </a:r>
          </a:p>
          <a:p>
            <a:pPr algn="just">
              <a:lnSpc>
                <a:spcPct val="150000"/>
              </a:lnSpc>
            </a:pPr>
            <a:r>
              <a:rPr lang="en-US" sz="2000" dirty="0">
                <a:latin typeface="Times New Roman" panose="02020603050405020304" pitchFamily="18" charset="0"/>
                <a:cs typeface="Times New Roman" panose="02020603050405020304" pitchFamily="18" charset="0"/>
              </a:rPr>
              <a:t>2. Legislative Assembly can be dissolved at any time on his recommendation to the governor.</a:t>
            </a:r>
          </a:p>
          <a:p>
            <a:pPr algn="just">
              <a:lnSpc>
                <a:spcPct val="150000"/>
              </a:lnSpc>
            </a:pPr>
            <a:r>
              <a:rPr lang="en-US" sz="2000" dirty="0">
                <a:latin typeface="Times New Roman" panose="02020603050405020304" pitchFamily="18" charset="0"/>
                <a:cs typeface="Times New Roman" panose="02020603050405020304" pitchFamily="18" charset="0"/>
              </a:rPr>
              <a:t>3. All government policies are announced by him on the floor of the house.</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23667" y="1160584"/>
            <a:ext cx="11063844" cy="5019131"/>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a:t>
            </a:r>
            <a:r>
              <a:rPr lang="en-US" sz="2400" dirty="0">
                <a:latin typeface="Times New Roman" panose="02020603050405020304" pitchFamily="18" charset="0"/>
                <a:cs typeface="Times New Roman" panose="02020603050405020304" pitchFamily="18" charset="0"/>
              </a:rPr>
              <a:t>. Chapter III of Part VI of the Indian Constitution deals with the State Legislature.</a:t>
            </a:r>
          </a:p>
          <a:p>
            <a:pPr algn="just">
              <a:lnSpc>
                <a:spcPct val="150000"/>
              </a:lnSpc>
            </a:pPr>
            <a:r>
              <a:rPr lang="en-US" sz="2400" dirty="0">
                <a:latin typeface="Times New Roman" panose="02020603050405020304" pitchFamily="18" charset="0"/>
                <a:cs typeface="Times New Roman" panose="02020603050405020304" pitchFamily="18" charset="0"/>
              </a:rPr>
              <a:t>2. Though a uniform pattern of Government is prescribed for the States, it is not so in the matter of the composition of the Legislature.</a:t>
            </a:r>
          </a:p>
          <a:p>
            <a:pPr algn="just">
              <a:lnSpc>
                <a:spcPct val="150000"/>
              </a:lnSpc>
            </a:pPr>
            <a:r>
              <a:rPr lang="en-US" sz="2400" dirty="0">
                <a:latin typeface="Times New Roman" panose="02020603050405020304" pitchFamily="18" charset="0"/>
                <a:cs typeface="Times New Roman" panose="02020603050405020304" pitchFamily="18" charset="0"/>
              </a:rPr>
              <a:t>3. While the Legislature of every State shall consist of the Governor and the State Legislature, in some of the States, the Legislature shall consist of two Houses, namely, the Legislative Assembly and the Legislative Council, while in the rest, there shall be only one House, namely the legislative assembly.</a:t>
            </a:r>
          </a:p>
          <a:p>
            <a:pPr algn="just">
              <a:lnSpc>
                <a:spcPct val="150000"/>
              </a:lnSpc>
            </a:pPr>
            <a:r>
              <a:rPr lang="en-US" sz="2400" dirty="0">
                <a:latin typeface="Times New Roman" panose="02020603050405020304" pitchFamily="18" charset="0"/>
                <a:cs typeface="Times New Roman" panose="02020603050405020304" pitchFamily="18" charset="0"/>
              </a:rPr>
              <a:t>4. The constitution provides for the abolition of the second chamber in a state where it exists as well as for the creation of such a chamber in a state</a:t>
            </a:r>
            <a:endParaRPr lang="en-IN" sz="24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3268652"/>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Legislative Assembly :</a:t>
            </a:r>
          </a:p>
          <a:p>
            <a:pPr algn="just">
              <a:lnSpc>
                <a:spcPct val="150000"/>
              </a:lnSpc>
            </a:pPr>
            <a:r>
              <a:rPr lang="en-US" sz="2000" dirty="0">
                <a:latin typeface="Times New Roman" panose="02020603050405020304" pitchFamily="18" charset="0"/>
                <a:cs typeface="Times New Roman" panose="02020603050405020304" pitchFamily="18" charset="0"/>
              </a:rPr>
              <a:t>1. The Legislative Assembly is the popularly elected chamber and is the</a:t>
            </a:r>
          </a:p>
          <a:p>
            <a:pPr algn="just">
              <a:lnSpc>
                <a:spcPct val="150000"/>
              </a:lnSpc>
            </a:pPr>
            <a:r>
              <a:rPr lang="en-US" sz="2000" dirty="0">
                <a:latin typeface="Times New Roman" panose="02020603050405020304" pitchFamily="18" charset="0"/>
                <a:cs typeface="Times New Roman" panose="02020603050405020304" pitchFamily="18" charset="0"/>
              </a:rPr>
              <a:t>real Centre of power in a State.</a:t>
            </a:r>
          </a:p>
          <a:p>
            <a:pPr algn="just">
              <a:lnSpc>
                <a:spcPct val="150000"/>
              </a:lnSpc>
            </a:pPr>
            <a:r>
              <a:rPr lang="en-US" sz="2000" dirty="0">
                <a:latin typeface="Times New Roman" panose="02020603050405020304" pitchFamily="18" charset="0"/>
                <a:cs typeface="Times New Roman" panose="02020603050405020304" pitchFamily="18" charset="0"/>
              </a:rPr>
              <a:t>2. The maximum strength of an assembly must not exceed 500 or its</a:t>
            </a:r>
          </a:p>
          <a:p>
            <a:pPr algn="just">
              <a:lnSpc>
                <a:spcPct val="150000"/>
              </a:lnSpc>
            </a:pPr>
            <a:r>
              <a:rPr lang="en-US" sz="2000" dirty="0">
                <a:latin typeface="Times New Roman" panose="02020603050405020304" pitchFamily="18" charset="0"/>
                <a:cs typeface="Times New Roman" panose="02020603050405020304" pitchFamily="18" charset="0"/>
              </a:rPr>
              <a:t>minimum strength fall below 60.</a:t>
            </a:r>
          </a:p>
          <a:p>
            <a:pPr algn="just">
              <a:lnSpc>
                <a:spcPct val="150000"/>
              </a:lnSpc>
            </a:pPr>
            <a:r>
              <a:rPr lang="en-US" sz="2000" dirty="0">
                <a:latin typeface="Times New Roman" panose="02020603050405020304" pitchFamily="18" charset="0"/>
                <a:cs typeface="Times New Roman" panose="02020603050405020304" pitchFamily="18" charset="0"/>
              </a:rPr>
              <a:t>3. But some of the States have been allowed to have smaller Legislative</a:t>
            </a:r>
          </a:p>
          <a:p>
            <a:pPr algn="just">
              <a:lnSpc>
                <a:spcPct val="150000"/>
              </a:lnSpc>
            </a:pPr>
            <a:r>
              <a:rPr lang="en-US" sz="2000" dirty="0">
                <a:latin typeface="Times New Roman" panose="02020603050405020304" pitchFamily="18" charset="0"/>
                <a:cs typeface="Times New Roman" panose="02020603050405020304" pitchFamily="18" charset="0"/>
              </a:rPr>
              <a:t>Assemblies, e.g. Sikkim, Arunachal Pradesh, Goa, etc.</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State Legislature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2766398"/>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Legislative Council :</a:t>
            </a:r>
          </a:p>
          <a:p>
            <a:pPr algn="just">
              <a:lnSpc>
                <a:spcPct val="150000"/>
              </a:lnSpc>
            </a:pPr>
            <a:r>
              <a:rPr lang="en-US" sz="2000" dirty="0">
                <a:latin typeface="Times New Roman" panose="02020603050405020304" pitchFamily="18" charset="0"/>
                <a:cs typeface="Times New Roman" panose="02020603050405020304" pitchFamily="18" charset="0"/>
              </a:rPr>
              <a:t>1. The Legislative Council of a State Comprises not more than one-third of</a:t>
            </a:r>
          </a:p>
          <a:p>
            <a:pPr algn="just">
              <a:lnSpc>
                <a:spcPct val="150000"/>
              </a:lnSpc>
            </a:pPr>
            <a:r>
              <a:rPr lang="en-US" sz="2000" dirty="0">
                <a:latin typeface="Times New Roman" panose="02020603050405020304" pitchFamily="18" charset="0"/>
                <a:cs typeface="Times New Roman" panose="02020603050405020304" pitchFamily="18" charset="0"/>
              </a:rPr>
              <a:t>the total number of members in the Legislative Assembly of the State and in no case less than 40 members.</a:t>
            </a:r>
          </a:p>
          <a:p>
            <a:pPr algn="just">
              <a:lnSpc>
                <a:spcPct val="150000"/>
              </a:lnSpc>
            </a:pPr>
            <a:r>
              <a:rPr lang="en-US" sz="2000" dirty="0">
                <a:latin typeface="Times New Roman" panose="02020603050405020304" pitchFamily="18" charset="0"/>
                <a:cs typeface="Times New Roman" panose="02020603050405020304" pitchFamily="18" charset="0"/>
              </a:rPr>
              <a:t>2. The system of the composition of the Council as provided for in the Constitution is not final.</a:t>
            </a:r>
          </a:p>
          <a:p>
            <a:pPr algn="just">
              <a:lnSpc>
                <a:spcPct val="150000"/>
              </a:lnSpc>
            </a:pPr>
            <a:r>
              <a:rPr lang="en-US" sz="2000" dirty="0">
                <a:latin typeface="Times New Roman" panose="02020603050405020304" pitchFamily="18" charset="0"/>
                <a:cs typeface="Times New Roman" panose="02020603050405020304" pitchFamily="18" charset="0"/>
              </a:rPr>
              <a:t>3. The final power is given to the Parliament of the Union.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Specific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Specific Outcomes (PSOs) </a:t>
            </a:r>
            <a:r>
              <a:rPr lang="en-US" altLang="en-US" dirty="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a:latin typeface="Times New Roman" pitchFamily="18" charset="0"/>
              <a:cs typeface="Times New Roman" pitchFamily="18" charset="0"/>
            </a:endParaRPr>
          </a:p>
          <a:p>
            <a:pPr marL="742950" indent="-742950" algn="just">
              <a:lnSpc>
                <a:spcPct val="115000"/>
              </a:lnSpc>
              <a:defRPr/>
            </a:pPr>
            <a:r>
              <a:rPr lang="en-US" b="1" dirty="0">
                <a:latin typeface="Times New Roman"/>
                <a:ea typeface="Times New Roman"/>
                <a:cs typeface="Times New Roman"/>
              </a:rPr>
              <a:t>PSO1</a:t>
            </a:r>
            <a:r>
              <a:rPr lang="en-US" b="1" dirty="0">
                <a:latin typeface="Times New Roman" pitchFamily="18" charset="0"/>
                <a:ea typeface="Times New Roman"/>
                <a:cs typeface="Times New Roman" pitchFamily="18" charset="0"/>
              </a:rPr>
              <a:t>: </a:t>
            </a:r>
            <a:r>
              <a:rPr lang="en-US" dirty="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PSO2: </a:t>
            </a:r>
            <a:r>
              <a:rPr lang="en-US" dirty="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a:latin typeface="Times New Roman" pitchFamily="18" charset="0"/>
              <a:ea typeface="Times New Roman"/>
              <a:cs typeface="Times New Roman" pitchFamily="18" charset="0"/>
            </a:endParaRPr>
          </a:p>
          <a:p>
            <a:pPr marL="742950" indent="-742950" algn="just">
              <a:lnSpc>
                <a:spcPct val="115000"/>
              </a:lnSpc>
              <a:defRPr/>
            </a:pPr>
            <a:r>
              <a:rPr lang="en-US" b="1" dirty="0">
                <a:latin typeface="Times New Roman" pitchFamily="18" charset="0"/>
                <a:ea typeface="Times New Roman"/>
                <a:cs typeface="Times New Roman" pitchFamily="18" charset="0"/>
              </a:rPr>
              <a:t>PSO3: </a:t>
            </a:r>
            <a:r>
              <a:rPr lang="en-US" dirty="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p>
        </p:txBody>
      </p:sp>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State Legislature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862870"/>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1. It can create laws on any subject in the State List; it can also create laws on the Concurrent List provided the law does not contradict or conflict any law already made by the Parliament.</a:t>
            </a:r>
          </a:p>
          <a:p>
            <a:pPr algn="just">
              <a:lnSpc>
                <a:spcPct val="150000"/>
              </a:lnSpc>
            </a:pPr>
            <a:r>
              <a:rPr lang="en-US" sz="2000" dirty="0">
                <a:latin typeface="Times New Roman" panose="02020603050405020304" pitchFamily="18" charset="0"/>
                <a:cs typeface="Times New Roman" panose="02020603050405020304" pitchFamily="18" charset="0"/>
              </a:rPr>
              <a:t>2. The Assembly asserts control over the Council of Ministers.</a:t>
            </a:r>
          </a:p>
          <a:p>
            <a:pPr algn="just">
              <a:lnSpc>
                <a:spcPct val="150000"/>
              </a:lnSpc>
            </a:pPr>
            <a:r>
              <a:rPr lang="en-US" sz="2000" dirty="0">
                <a:latin typeface="Times New Roman" panose="02020603050405020304" pitchFamily="18" charset="0"/>
                <a:cs typeface="Times New Roman" panose="02020603050405020304" pitchFamily="18" charset="0"/>
              </a:rPr>
              <a:t>3. The assembly controls the State’s finances.</a:t>
            </a:r>
          </a:p>
          <a:p>
            <a:pPr algn="just">
              <a:lnSpc>
                <a:spcPct val="150000"/>
              </a:lnSpc>
            </a:pPr>
            <a:r>
              <a:rPr lang="en-US" sz="2000" dirty="0">
                <a:latin typeface="Times New Roman" panose="02020603050405020304" pitchFamily="18" charset="0"/>
                <a:cs typeface="Times New Roman" panose="02020603050405020304" pitchFamily="18" charset="0"/>
              </a:rPr>
              <a:t>4. The Assembly has constituent powers.</a:t>
            </a:r>
          </a:p>
          <a:p>
            <a:pPr algn="just">
              <a:lnSpc>
                <a:spcPct val="150000"/>
              </a:lnSpc>
            </a:pPr>
            <a:r>
              <a:rPr lang="en-US" sz="2000" dirty="0">
                <a:latin typeface="Times New Roman" panose="02020603050405020304" pitchFamily="18" charset="0"/>
                <a:cs typeface="Times New Roman" panose="02020603050405020304" pitchFamily="18" charset="0"/>
              </a:rPr>
              <a:t>5. It elects its Speaker as well as Deputy Speaker. It can also remove them by a no-confidence vote.</a:t>
            </a:r>
          </a:p>
          <a:p>
            <a:pPr algn="just">
              <a:lnSpc>
                <a:spcPct val="150000"/>
              </a:lnSpc>
            </a:pPr>
            <a:r>
              <a:rPr lang="en-US" sz="2000" dirty="0">
                <a:latin typeface="Times New Roman" panose="02020603050405020304" pitchFamily="18" charset="0"/>
                <a:cs typeface="Times New Roman" panose="02020603050405020304" pitchFamily="18" charset="0"/>
              </a:rPr>
              <a:t>6. It participates in the election of India’s President.</a:t>
            </a:r>
          </a:p>
          <a:p>
            <a:pPr algn="just">
              <a:lnSpc>
                <a:spcPct val="150000"/>
              </a:lnSpc>
            </a:pPr>
            <a:r>
              <a:rPr lang="en-US" sz="2000" dirty="0">
                <a:latin typeface="Times New Roman" panose="02020603050405020304" pitchFamily="18" charset="0"/>
                <a:cs typeface="Times New Roman" panose="02020603050405020304" pitchFamily="18" charset="0"/>
              </a:rPr>
              <a:t>7. It also considers reports presented by agencies such as the Auditor-General, State Public Service Commission, and others.</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Videos related to topic</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lnSpc>
                <a:spcPct val="150000"/>
              </a:lnSpc>
              <a:buNone/>
            </a:pPr>
            <a:r>
              <a:rPr lang="en-US" sz="2000" dirty="0">
                <a:latin typeface="Times New Roman" pitchFamily="18" charset="0"/>
                <a:cs typeface="Times New Roman" pitchFamily="18" charset="0"/>
              </a:rPr>
              <a:t>Governor:</a:t>
            </a:r>
            <a:r>
              <a:rPr lang="en-US" sz="2000" dirty="0">
                <a:latin typeface="Times New Roman" pitchFamily="18" charset="0"/>
                <a:cs typeface="Times New Roman" pitchFamily="18" charset="0"/>
                <a:hlinkClick r:id="rId12"/>
              </a:rPr>
              <a:t> </a:t>
            </a:r>
            <a:r>
              <a:rPr lang="en-US" sz="2000" dirty="0">
                <a:latin typeface="Times New Roman" pitchFamily="18" charset="0"/>
                <a:cs typeface="Times New Roman" pitchFamily="18" charset="0"/>
                <a:hlinkClick r:id="rId13"/>
              </a:rPr>
              <a:t>https://www.youtube.com/watch?v=yOWJG_wJhIE</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rPr>
              <a:t>Chief Minister: </a:t>
            </a:r>
            <a:r>
              <a:rPr lang="en-US" sz="2000" dirty="0">
                <a:latin typeface="Times New Roman" pitchFamily="18" charset="0"/>
                <a:cs typeface="Times New Roman" pitchFamily="18" charset="0"/>
                <a:hlinkClick r:id="rId14"/>
              </a:rPr>
              <a:t>https://www.youtube.com/watch?v=ONq2c6oWs0w</a:t>
            </a:r>
            <a:r>
              <a:rPr lang="en-US" sz="2000" dirty="0">
                <a:latin typeface="Times New Roman" pitchFamily="18" charset="0"/>
                <a:cs typeface="Times New Roman" pitchFamily="18" charset="0"/>
              </a:rPr>
              <a:t> </a:t>
            </a: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883657"/>
          </a:xfrm>
          <a:prstGeom prst="rect">
            <a:avLst/>
          </a:prstGeom>
          <a:noFill/>
        </p:spPr>
        <p:txBody>
          <a:bodyPr wrap="square" rtlCol="0">
            <a:spAutoFit/>
          </a:bodyPr>
          <a:lstStyle/>
          <a:p>
            <a:pPr algn="just">
              <a:lnSpc>
                <a:spcPct val="150000"/>
              </a:lnSpc>
            </a:pPr>
            <a:r>
              <a:rPr lang="en-US" sz="2000" dirty="0">
                <a:latin typeface="Times New Roman" pitchFamily="18" charset="0"/>
                <a:cs typeface="Times New Roman" pitchFamily="18" charset="0"/>
              </a:rPr>
              <a:t>Write the power of governor.</a:t>
            </a:r>
          </a:p>
          <a:p>
            <a:pPr algn="just">
              <a:lnSpc>
                <a:spcPct val="150000"/>
              </a:lnSpc>
            </a:pPr>
            <a:r>
              <a:rPr lang="en-US" sz="2000" dirty="0">
                <a:latin typeface="Times New Roman" pitchFamily="18" charset="0"/>
                <a:cs typeface="Times New Roman" pitchFamily="18" charset="0"/>
              </a:rPr>
              <a:t>Explain the function of legislative council.</a:t>
            </a:r>
          </a:p>
          <a:p>
            <a:pPr algn="just">
              <a:lnSpc>
                <a:spcPct val="150000"/>
              </a:lnSpc>
            </a:pPr>
            <a:r>
              <a:rPr lang="en-US" sz="2000" dirty="0">
                <a:latin typeface="Times New Roman" pitchFamily="18" charset="0"/>
                <a:cs typeface="Times New Roman" pitchFamily="18" charset="0"/>
              </a:rPr>
              <a:t>Explain the writ </a:t>
            </a:r>
            <a:r>
              <a:rPr lang="en-US" sz="2000" dirty="0" err="1">
                <a:latin typeface="Times New Roman" pitchFamily="18" charset="0"/>
                <a:cs typeface="Times New Roman" pitchFamily="18" charset="0"/>
              </a:rPr>
              <a:t>jurdiction</a:t>
            </a:r>
            <a:r>
              <a:rPr lang="en-US" sz="2000" dirty="0">
                <a:latin typeface="Times New Roman" pitchFamily="18" charset="0"/>
                <a:cs typeface="Times New Roman" pitchFamily="18" charset="0"/>
              </a:rPr>
              <a:t> of high court in state.</a:t>
            </a:r>
          </a:p>
          <a:p>
            <a:pPr algn="just">
              <a:lnSpc>
                <a:spcPct val="150000"/>
              </a:lnSpc>
            </a:pPr>
            <a:r>
              <a:rPr lang="en-US" sz="2000" dirty="0">
                <a:latin typeface="Times New Roman" pitchFamily="18" charset="0"/>
                <a:cs typeface="Times New Roman" pitchFamily="18" charset="0"/>
              </a:rPr>
              <a:t>Write the function of  legislative assembly.</a:t>
            </a:r>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r>
              <a:rPr lang="en-US" sz="2000" dirty="0"/>
              <a:t>1. MLAs are elected by</a:t>
            </a:r>
            <a:br>
              <a:rPr lang="en-US" sz="2000" dirty="0"/>
            </a:br>
            <a:r>
              <a:rPr lang="en-US" sz="2000" dirty="0"/>
              <a:t>(a) the people</a:t>
            </a:r>
            <a:br>
              <a:rPr lang="en-US" sz="2000" dirty="0"/>
            </a:br>
            <a:r>
              <a:rPr lang="en-US" sz="2000" dirty="0"/>
              <a:t>(b) Members of Parliament</a:t>
            </a:r>
            <a:br>
              <a:rPr lang="en-US" sz="2000" dirty="0"/>
            </a:br>
            <a:r>
              <a:rPr lang="en-US" sz="2000" dirty="0"/>
              <a:t>(c) selected representatives</a:t>
            </a:r>
            <a:br>
              <a:rPr lang="en-US" sz="2000" dirty="0"/>
            </a:br>
            <a:r>
              <a:rPr lang="en-US" sz="2000" dirty="0"/>
              <a:t>(d) all of these</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dirty="0"/>
              <a:t> 2. Who becomes the Chief Minister?</a:t>
            </a:r>
            <a:br>
              <a:rPr lang="en-US" sz="2000" dirty="0"/>
            </a:br>
            <a:r>
              <a:rPr lang="en-US" sz="2000" dirty="0"/>
              <a:t>(a) Leader of winning party</a:t>
            </a:r>
            <a:br>
              <a:rPr lang="en-US" sz="2000" dirty="0"/>
            </a:br>
            <a:r>
              <a:rPr lang="en-US" sz="2000" dirty="0"/>
              <a:t>(b) Leader of losing party</a:t>
            </a:r>
            <a:br>
              <a:rPr lang="en-US" sz="2000" dirty="0"/>
            </a:br>
            <a:r>
              <a:rPr lang="en-US" sz="2000" dirty="0"/>
              <a:t>(c) Prime Minister of the country</a:t>
            </a:r>
            <a:br>
              <a:rPr lang="en-US" sz="2000" dirty="0"/>
            </a:br>
            <a:r>
              <a:rPr lang="en-US" sz="2000" dirty="0"/>
              <a:t>(d) President of the country</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5016758"/>
          </a:xfrm>
          <a:prstGeom prst="rect">
            <a:avLst/>
          </a:prstGeom>
          <a:noFill/>
        </p:spPr>
        <p:txBody>
          <a:bodyPr wrap="square" rtlCol="0">
            <a:spAutoFit/>
          </a:bodyPr>
          <a:lstStyle/>
          <a:p>
            <a:r>
              <a:rPr lang="en-US" sz="2000" dirty="0">
                <a:latin typeface="Times New Roman" pitchFamily="18" charset="0"/>
                <a:cs typeface="Times New Roman" pitchFamily="18" charset="0"/>
              </a:rPr>
              <a:t>Under which of the following Article of Indian Constitution the Governor may reserve a Bill for the consideration of the President?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Article 169</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Article 200</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Article 201</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Article 202</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Who is the Constitutional Head of the State Governments?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Chief Minister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Governor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Speaker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High Court Judge</a:t>
            </a:r>
          </a:p>
          <a:p>
            <a:pPr lvl="0"/>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chemeClr val="dk1"/>
                </a:solidFill>
                <a:latin typeface="Times New Roman" panose="02020603050405020304" pitchFamily="18" charset="0"/>
                <a:cs typeface="Times New Roman" panose="02020603050405020304" pitchFamily="18" charset="0"/>
              </a:rPr>
              <a:t>YouTube &amp; NPTEL Video Links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247317"/>
          </a:xfrm>
          <a:prstGeom prst="rect">
            <a:avLst/>
          </a:prstGeom>
          <a:noFill/>
        </p:spPr>
        <p:txBody>
          <a:bodyPr wrap="square" rtlCol="0">
            <a:spAutoFit/>
          </a:bodyPr>
          <a:lstStyle/>
          <a:p>
            <a:pPr algn="just">
              <a:lnSpc>
                <a:spcPct val="150000"/>
              </a:lnSpc>
              <a:buNone/>
            </a:pPr>
            <a:r>
              <a:rPr lang="en-US" sz="2000" dirty="0">
                <a:latin typeface="Times New Roman" pitchFamily="18" charset="0"/>
                <a:cs typeface="Times New Roman" pitchFamily="18" charset="0"/>
                <a:hlinkClick r:id="rId12"/>
              </a:rPr>
              <a:t>https://www.youtube.com/watch?v=3wmw2mzztTE</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3"/>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4"/>
              </a:rPr>
              <a:t>https://www.youtube.com/watch?v=SXeKCB8WPGg</a:t>
            </a:r>
            <a:r>
              <a:rPr lang="en-US" sz="2000" dirty="0">
                <a:latin typeface="Times New Roman" pitchFamily="18" charset="0"/>
                <a:cs typeface="Times New Roman" pitchFamily="18" charset="0"/>
              </a:rPr>
              <a:t> </a:t>
            </a:r>
          </a:p>
          <a:p>
            <a:pPr algn="just">
              <a:lnSpc>
                <a:spcPct val="150000"/>
              </a:lnSpc>
              <a:buNone/>
            </a:pPr>
            <a:r>
              <a:rPr lang="en-US" sz="2000" dirty="0">
                <a:latin typeface="Times New Roman" pitchFamily="18" charset="0"/>
                <a:cs typeface="Times New Roman" pitchFamily="18" charset="0"/>
                <a:hlinkClick r:id="rId15"/>
              </a:rPr>
              <a:t>https://www.youtube.com/watch?v=yOWJG_wJhIE</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6"/>
              </a:rPr>
              <a:t>https://www.youtube.com/watch?v=ONq2c6oWs0w</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7"/>
              </a:rPr>
              <a:t>https://www.youtube.com/watch?v=w_O-giEX9XA</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hlinkClick r:id="rId18"/>
              </a:rPr>
              <a:t>https://www.youtube.com/watch?v=-vHw9Bmu0NQ</a:t>
            </a:r>
            <a:r>
              <a:rPr lang="en-US" sz="2000" dirty="0">
                <a:latin typeface="Times New Roman" pitchFamily="18" charset="0"/>
                <a:cs typeface="Times New Roman" pitchFamily="18" charset="0"/>
              </a:rPr>
              <a:t> </a:t>
            </a:r>
          </a:p>
          <a:p>
            <a:endParaRPr lang="en-US" sz="2000" dirty="0">
              <a:latin typeface="Times New Roman" pitchFamily="18" charset="0"/>
              <a:cs typeface="Times New Roman"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pPr lvl="0"/>
            <a:r>
              <a:rPr lang="en-US" sz="2000" dirty="0">
                <a:latin typeface="Times New Roman" panose="02020603050405020304" pitchFamily="18" charset="0"/>
                <a:cs typeface="Times New Roman" panose="02020603050405020304" pitchFamily="18" charset="0"/>
              </a:rPr>
              <a:t>Which article empowers the president to proclaim a National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pPr lvl="0"/>
            <a:r>
              <a:rPr lang="en-US" sz="2000" dirty="0">
                <a:latin typeface="Times New Roman" panose="02020603050405020304" pitchFamily="18" charset="0"/>
                <a:cs typeface="Times New Roman" panose="02020603050405020304" pitchFamily="18" charset="0"/>
              </a:rPr>
              <a:t>Which article empowers the president to proclaim a financial Emergency?</a:t>
            </a:r>
          </a:p>
          <a:p>
            <a:pPr lvl="0"/>
            <a:r>
              <a:rPr lang="en-US" sz="2000" dirty="0">
                <a:latin typeface="Times New Roman" panose="02020603050405020304" pitchFamily="18" charset="0"/>
                <a:cs typeface="Times New Roman" panose="02020603050405020304" pitchFamily="18" charset="0"/>
              </a:rPr>
              <a:t>      A. Article 352</a:t>
            </a:r>
          </a:p>
          <a:p>
            <a:pPr lvl="0"/>
            <a:r>
              <a:rPr lang="en-US" sz="2000" dirty="0">
                <a:latin typeface="Times New Roman" panose="02020603050405020304" pitchFamily="18" charset="0"/>
                <a:cs typeface="Times New Roman" panose="02020603050405020304" pitchFamily="18" charset="0"/>
              </a:rPr>
              <a:t>      B. Article 355 </a:t>
            </a:r>
          </a:p>
          <a:p>
            <a:pPr lvl="0"/>
            <a:r>
              <a:rPr lang="en-US" sz="2000" dirty="0">
                <a:latin typeface="Times New Roman" panose="02020603050405020304" pitchFamily="18" charset="0"/>
                <a:cs typeface="Times New Roman" panose="02020603050405020304" pitchFamily="18" charset="0"/>
              </a:rPr>
              <a:t>      C. Article 358</a:t>
            </a:r>
          </a:p>
          <a:p>
            <a:pPr lvl="0"/>
            <a:r>
              <a:rPr lang="en-US" sz="2000" dirty="0">
                <a:latin typeface="Times New Roman" panose="02020603050405020304" pitchFamily="18" charset="0"/>
                <a:cs typeface="Times New Roman" panose="02020603050405020304" pitchFamily="18" charset="0"/>
              </a:rPr>
              <a:t>      D. Article 360 </a:t>
            </a:r>
          </a:p>
          <a:p>
            <a:endParaRPr lang="en-US" sz="2000" dirty="0">
              <a:latin typeface="Times New Roman" panose="02020603050405020304" pitchFamily="18" charset="0"/>
              <a:cs typeface="Times New Roman" panose="02020603050405020304" pitchFamily="18" charset="0"/>
            </a:endParaRP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Multiple Choice Questions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Election of the President and its manner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Fundamental rights are amended through </a:t>
            </a:r>
          </a:p>
          <a:p>
            <a:pPr algn="just"/>
            <a:r>
              <a:rPr lang="en-US" sz="2000" dirty="0">
                <a:latin typeface="Times New Roman" panose="02020603050405020304" pitchFamily="18" charset="0"/>
                <a:cs typeface="Times New Roman" panose="02020603050405020304" pitchFamily="18" charset="0"/>
              </a:rPr>
              <a:t>      A. the simple majority of parliament </a:t>
            </a:r>
          </a:p>
          <a:p>
            <a:pPr algn="just"/>
            <a:r>
              <a:rPr lang="en-US" sz="2000" dirty="0">
                <a:latin typeface="Times New Roman" panose="02020603050405020304" pitchFamily="18" charset="0"/>
                <a:cs typeface="Times New Roman" panose="02020603050405020304" pitchFamily="18" charset="0"/>
              </a:rPr>
              <a:t>      B. the special majority of parliament </a:t>
            </a:r>
          </a:p>
          <a:p>
            <a:pPr algn="just"/>
            <a:r>
              <a:rPr lang="en-US" sz="2000" dirty="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a:latin typeface="Times New Roman" panose="02020603050405020304" pitchFamily="18" charset="0"/>
                <a:cs typeface="Times New Roman" panose="02020603050405020304" pitchFamily="18" charset="0"/>
              </a:rPr>
              <a:t>      D. None of the above</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Rectangle 40">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_____ was the first president of India.</a:t>
            </a:r>
          </a:p>
          <a:p>
            <a:pPr algn="just"/>
            <a:r>
              <a:rPr lang="en-US" sz="2200" dirty="0">
                <a:latin typeface="Times New Roman" panose="02020603050405020304" pitchFamily="18" charset="0"/>
                <a:cs typeface="Times New Roman" panose="02020603050405020304" pitchFamily="18" charset="0"/>
              </a:rPr>
              <a:t>             A. Dr. </a:t>
            </a:r>
            <a:r>
              <a:rPr lang="en-US" sz="2200" dirty="0" err="1">
                <a:latin typeface="Times New Roman" panose="02020603050405020304" pitchFamily="18" charset="0"/>
                <a:cs typeface="Times New Roman" panose="02020603050405020304" pitchFamily="18" charset="0"/>
              </a:rPr>
              <a:t>Rajendra</a:t>
            </a:r>
            <a:r>
              <a:rPr lang="en-US" sz="2200" dirty="0">
                <a:latin typeface="Times New Roman" panose="02020603050405020304" pitchFamily="18" charset="0"/>
                <a:cs typeface="Times New Roman" panose="02020603050405020304" pitchFamily="18" charset="0"/>
              </a:rPr>
              <a:t> Prasad</a:t>
            </a:r>
          </a:p>
          <a:p>
            <a:pPr algn="just"/>
            <a:r>
              <a:rPr lang="en-US" sz="2200" dirty="0">
                <a:latin typeface="Times New Roman" panose="02020603050405020304" pitchFamily="18" charset="0"/>
                <a:cs typeface="Times New Roman" panose="02020603050405020304" pitchFamily="18" charset="0"/>
              </a:rPr>
              <a:t>             B. H.V.R </a:t>
            </a:r>
            <a:r>
              <a:rPr lang="en-US" sz="2200" dirty="0" err="1">
                <a:latin typeface="Times New Roman" panose="02020603050405020304" pitchFamily="18" charset="0"/>
                <a:cs typeface="Times New Roman" panose="02020603050405020304" pitchFamily="18" charset="0"/>
              </a:rPr>
              <a:t>Iyengar</a:t>
            </a:r>
            <a:r>
              <a:rPr lang="en-US" sz="2200" dirty="0">
                <a:latin typeface="Times New Roman" panose="02020603050405020304" pitchFamily="18" charset="0"/>
                <a:cs typeface="Times New Roman" panose="02020603050405020304" pitchFamily="18" charset="0"/>
              </a:rPr>
              <a:t> </a:t>
            </a:r>
          </a:p>
          <a:p>
            <a:pPr algn="just"/>
            <a:r>
              <a:rPr lang="en-US" sz="2200" dirty="0">
                <a:latin typeface="Times New Roman" panose="02020603050405020304" pitchFamily="18" charset="0"/>
                <a:cs typeface="Times New Roman" panose="02020603050405020304" pitchFamily="18" charset="0"/>
              </a:rPr>
              <a:t>             C. Dr. </a:t>
            </a:r>
            <a:r>
              <a:rPr lang="en-US" sz="2200" dirty="0" err="1">
                <a:latin typeface="Times New Roman" panose="02020603050405020304" pitchFamily="18" charset="0"/>
                <a:cs typeface="Times New Roman" panose="02020603050405020304" pitchFamily="18" charset="0"/>
              </a:rPr>
              <a:t>Sachchidananda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Sinha</a:t>
            </a: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              D. S.N. </a:t>
            </a:r>
            <a:r>
              <a:rPr lang="en-US" sz="2200" dirty="0" err="1">
                <a:latin typeface="Times New Roman" panose="02020603050405020304" pitchFamily="18" charset="0"/>
                <a:cs typeface="Times New Roman" panose="02020603050405020304" pitchFamily="18" charset="0"/>
              </a:rPr>
              <a:t>Mukerji</a:t>
            </a:r>
            <a:r>
              <a:rPr lang="en-US" sz="2200" dirty="0">
                <a:latin typeface="Times New Roman" panose="02020603050405020304" pitchFamily="18" charset="0"/>
                <a:cs typeface="Times New Roman" panose="02020603050405020304" pitchFamily="18" charset="0"/>
              </a:rPr>
              <a:t>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Which Act mentioned  the Governor General of Bengal became the Governor General of India.</a:t>
            </a:r>
          </a:p>
          <a:p>
            <a:pPr algn="just"/>
            <a:r>
              <a:rPr lang="en-US" sz="2200" dirty="0">
                <a:latin typeface="Times New Roman" panose="02020603050405020304" pitchFamily="18" charset="0"/>
                <a:cs typeface="Times New Roman" panose="02020603050405020304" pitchFamily="18" charset="0"/>
              </a:rPr>
              <a:t>             A. Regulating Act of 1773</a:t>
            </a:r>
          </a:p>
          <a:p>
            <a:pPr algn="just"/>
            <a:r>
              <a:rPr lang="en-US" sz="2200" dirty="0">
                <a:latin typeface="Times New Roman" panose="02020603050405020304" pitchFamily="18" charset="0"/>
                <a:cs typeface="Times New Roman" panose="02020603050405020304" pitchFamily="18" charset="0"/>
              </a:rPr>
              <a:t>            B. Pitt’s India Act of 1784</a:t>
            </a:r>
          </a:p>
          <a:p>
            <a:pPr algn="just"/>
            <a:r>
              <a:rPr lang="en-US" sz="2200" dirty="0">
                <a:latin typeface="Times New Roman" panose="02020603050405020304" pitchFamily="18" charset="0"/>
                <a:cs typeface="Times New Roman" panose="02020603050405020304" pitchFamily="18" charset="0"/>
              </a:rPr>
              <a:t>            C. Charter Act of 1833</a:t>
            </a:r>
          </a:p>
          <a:p>
            <a:pPr algn="just"/>
            <a:r>
              <a:rPr lang="en-US" sz="2200" dirty="0">
                <a:latin typeface="Times New Roman" panose="02020603050405020304" pitchFamily="18" charset="0"/>
                <a:cs typeface="Times New Roman" panose="02020603050405020304" pitchFamily="18" charset="0"/>
              </a:rPr>
              <a:t>            D. Charter Act of 1853</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How many members can be nominated to the </a:t>
            </a:r>
            <a:r>
              <a:rPr lang="en-US" sz="2200" dirty="0" err="1">
                <a:latin typeface="Times New Roman" panose="02020603050405020304" pitchFamily="18" charset="0"/>
                <a:cs typeface="Times New Roman" panose="02020603050405020304" pitchFamily="18" charset="0"/>
              </a:rPr>
              <a:t>Rajya</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Sabha</a:t>
            </a:r>
            <a:r>
              <a:rPr lang="en-US" sz="2200" dirty="0">
                <a:latin typeface="Times New Roman" panose="02020603050405020304" pitchFamily="18" charset="0"/>
                <a:cs typeface="Times New Roman" panose="02020603050405020304" pitchFamily="18" charset="0"/>
              </a:rPr>
              <a:t> by president of India ?</a:t>
            </a:r>
          </a:p>
          <a:p>
            <a:pPr algn="just"/>
            <a:r>
              <a:rPr lang="en-US" sz="2200" dirty="0">
                <a:latin typeface="Times New Roman" panose="02020603050405020304" pitchFamily="18" charset="0"/>
                <a:cs typeface="Times New Roman" panose="02020603050405020304" pitchFamily="18" charset="0"/>
              </a:rPr>
              <a:t>A. 10</a:t>
            </a:r>
          </a:p>
          <a:p>
            <a:pPr algn="just"/>
            <a:r>
              <a:rPr lang="en-US" sz="2200" dirty="0">
                <a:latin typeface="Times New Roman" panose="02020603050405020304" pitchFamily="18" charset="0"/>
                <a:cs typeface="Times New Roman" panose="02020603050405020304" pitchFamily="18" charset="0"/>
              </a:rPr>
              <a:t>B. 12</a:t>
            </a:r>
          </a:p>
          <a:p>
            <a:pPr algn="just"/>
            <a:r>
              <a:rPr lang="en-US" sz="2200" dirty="0">
                <a:latin typeface="Times New Roman" panose="02020603050405020304" pitchFamily="18" charset="0"/>
                <a:cs typeface="Times New Roman" panose="02020603050405020304" pitchFamily="18" charset="0"/>
              </a:rPr>
              <a:t>C. 14</a:t>
            </a:r>
          </a:p>
          <a:p>
            <a:pPr algn="just"/>
            <a:r>
              <a:rPr lang="en-US" sz="2200" dirty="0">
                <a:latin typeface="Times New Roman" panose="02020603050405020304" pitchFamily="18" charset="0"/>
                <a:cs typeface="Times New Roman" panose="02020603050405020304" pitchFamily="18" charset="0"/>
              </a:rPr>
              <a:t>D. 18</a:t>
            </a:r>
          </a:p>
          <a:p>
            <a:pPr algn="just"/>
            <a:r>
              <a:rPr lang="en-US" sz="2200" dirty="0">
                <a:latin typeface="Times New Roman" panose="02020603050405020304" pitchFamily="18" charset="0"/>
                <a:cs typeface="Times New Roman" panose="02020603050405020304" pitchFamily="18" charset="0"/>
              </a:rPr>
              <a:t>Who of the following is the chairman of the National Water resources council ?</a:t>
            </a:r>
          </a:p>
          <a:p>
            <a:pPr algn="just"/>
            <a:r>
              <a:rPr lang="en-US" sz="2200" dirty="0">
                <a:latin typeface="Times New Roman" panose="02020603050405020304" pitchFamily="18" charset="0"/>
                <a:cs typeface="Times New Roman" panose="02020603050405020304" pitchFamily="18" charset="0"/>
              </a:rPr>
              <a:t>A. Prime Minister of India</a:t>
            </a:r>
          </a:p>
          <a:p>
            <a:pPr algn="just"/>
            <a:r>
              <a:rPr lang="en-US" sz="2200" dirty="0">
                <a:latin typeface="Times New Roman" panose="02020603050405020304" pitchFamily="18" charset="0"/>
                <a:cs typeface="Times New Roman" panose="02020603050405020304" pitchFamily="18" charset="0"/>
              </a:rPr>
              <a:t>B. Union Minister of Water resources</a:t>
            </a:r>
          </a:p>
          <a:p>
            <a:pPr algn="just"/>
            <a:r>
              <a:rPr lang="en-US" sz="2200" dirty="0">
                <a:latin typeface="Times New Roman" panose="02020603050405020304" pitchFamily="18" charset="0"/>
                <a:cs typeface="Times New Roman" panose="02020603050405020304" pitchFamily="18" charset="0"/>
              </a:rPr>
              <a:t>C. Union minister of agriculture</a:t>
            </a:r>
          </a:p>
          <a:p>
            <a:pPr algn="just"/>
            <a:r>
              <a:rPr lang="en-US" sz="2200" dirty="0">
                <a:latin typeface="Times New Roman" panose="02020603050405020304" pitchFamily="18" charset="0"/>
                <a:cs typeface="Times New Roman" panose="02020603050405020304" pitchFamily="18" charset="0"/>
              </a:rPr>
              <a:t>D. Union Minister of earth sciences</a:t>
            </a: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CO-PSO Mapping</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a16="http://schemas.microsoft.com/office/drawing/2014/main" id="{809B78CB-C1A7-46D4-9C56-756520261B3B}"/>
              </a:ext>
            </a:extLst>
          </p:cNvPr>
          <p:cNvGraphicFramePr>
            <a:graphicFrameLocks noGrp="1"/>
          </p:cNvGraphicFramePr>
          <p:nvPr>
            <p:extLst>
              <p:ext uri="{D42A27DB-BD31-4B8C-83A1-F6EECF244321}">
                <p14:modId xmlns:p14="http://schemas.microsoft.com/office/powerpoint/2010/main" val="4005055492"/>
              </p:ext>
            </p:extLst>
          </p:nvPr>
        </p:nvGraphicFramePr>
        <p:xfrm>
          <a:off x="1211281" y="1143000"/>
          <a:ext cx="8870871" cy="3553954"/>
        </p:xfrm>
        <a:graphic>
          <a:graphicData uri="http://schemas.openxmlformats.org/drawingml/2006/table">
            <a:tbl>
              <a:tblPr/>
              <a:tblGrid>
                <a:gridCol w="1529057">
                  <a:extLst>
                    <a:ext uri="{9D8B030D-6E8A-4147-A177-3AD203B41FA5}">
                      <a16:colId xmlns:a16="http://schemas.microsoft.com/office/drawing/2014/main" val="20000"/>
                    </a:ext>
                  </a:extLst>
                </a:gridCol>
                <a:gridCol w="2114209">
                  <a:extLst>
                    <a:ext uri="{9D8B030D-6E8A-4147-A177-3AD203B41FA5}">
                      <a16:colId xmlns:a16="http://schemas.microsoft.com/office/drawing/2014/main" val="20001"/>
                    </a:ext>
                  </a:extLst>
                </a:gridCol>
                <a:gridCol w="1742535">
                  <a:extLst>
                    <a:ext uri="{9D8B030D-6E8A-4147-A177-3AD203B41FA5}">
                      <a16:colId xmlns:a16="http://schemas.microsoft.com/office/drawing/2014/main" val="20014"/>
                    </a:ext>
                  </a:extLst>
                </a:gridCol>
                <a:gridCol w="1742535">
                  <a:extLst>
                    <a:ext uri="{9D8B030D-6E8A-4147-A177-3AD203B41FA5}">
                      <a16:colId xmlns:a16="http://schemas.microsoft.com/office/drawing/2014/main" val="20015"/>
                    </a:ext>
                  </a:extLst>
                </a:gridCol>
                <a:gridCol w="1742535">
                  <a:extLst>
                    <a:ext uri="{9D8B030D-6E8A-4147-A177-3AD203B41FA5}">
                      <a16:colId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B4B6"/>
                    </a:solidFill>
                  </a:tcPr>
                </a:tc>
                <a:extLst>
                  <a:ext uri="{0D108BD9-81ED-4DB2-BD59-A6C34878D82A}">
                    <a16:rowId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MCQs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1603717" y="1280160"/>
            <a:ext cx="7540283" cy="347787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Which one is known as Lower House ?</a:t>
            </a:r>
          </a:p>
          <a:p>
            <a:pPr algn="just"/>
            <a:r>
              <a:rPr lang="en-US" sz="2000" dirty="0">
                <a:latin typeface="Times New Roman" panose="02020603050405020304" pitchFamily="18" charset="0"/>
                <a:cs typeface="Times New Roman" panose="02020603050405020304" pitchFamily="18" charset="0"/>
              </a:rPr>
              <a:t>A.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Vidhan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Parishad</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Under whose direct supervision is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secretariat ?</a:t>
            </a:r>
          </a:p>
          <a:p>
            <a:pPr algn="just"/>
            <a:r>
              <a:rPr lang="en-US" sz="2000" dirty="0">
                <a:latin typeface="Times New Roman" panose="02020603050405020304" pitchFamily="18" charset="0"/>
                <a:cs typeface="Times New Roman" panose="02020603050405020304" pitchFamily="18" charset="0"/>
              </a:rPr>
              <a:t>A. Cabinet Secretary</a:t>
            </a:r>
          </a:p>
          <a:p>
            <a:pPr algn="just"/>
            <a:r>
              <a:rPr lang="en-US" sz="2000" dirty="0">
                <a:latin typeface="Times New Roman" panose="02020603050405020304" pitchFamily="18" charset="0"/>
                <a:cs typeface="Times New Roman" panose="02020603050405020304" pitchFamily="18" charset="0"/>
              </a:rPr>
              <a:t>B. Ministry of Parliament affairs</a:t>
            </a:r>
          </a:p>
          <a:p>
            <a:pPr algn="just"/>
            <a:r>
              <a:rPr lang="en-US" sz="2000" dirty="0">
                <a:latin typeface="Times New Roman" panose="02020603050405020304" pitchFamily="18" charset="0"/>
                <a:cs typeface="Times New Roman" panose="02020603050405020304" pitchFamily="18" charset="0"/>
              </a:rPr>
              <a:t>C. </a:t>
            </a:r>
            <a:r>
              <a:rPr lang="en-US" sz="2000" b="1" dirty="0">
                <a:latin typeface="Times New Roman" panose="02020603050405020304" pitchFamily="18" charset="0"/>
                <a:cs typeface="Times New Roman" panose="02020603050405020304" pitchFamily="18" charset="0"/>
              </a:rPr>
              <a:t>Speaker of </a:t>
            </a:r>
            <a:r>
              <a:rPr lang="en-US" sz="2000" b="1" dirty="0" err="1">
                <a:latin typeface="Times New Roman" panose="02020603050405020304" pitchFamily="18" charset="0"/>
                <a:cs typeface="Times New Roman" panose="02020603050405020304" pitchFamily="18" charset="0"/>
              </a:rPr>
              <a:t>Lok</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sabha</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 Prime Minister of India</a:t>
            </a:r>
          </a:p>
        </p:txBody>
      </p:sp>
      <p:sp>
        <p:nvSpPr>
          <p:cNvPr id="43" name="Rectangle 4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GLOSSARY QUESTIONS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1589649" y="1674056"/>
            <a:ext cx="9200271" cy="3170099"/>
          </a:xfrm>
          <a:prstGeom prst="rect">
            <a:avLst/>
          </a:prstGeom>
        </p:spPr>
        <p:txBody>
          <a:bodyPr wrap="square">
            <a:spAutoFit/>
          </a:bodyPr>
          <a:lstStyle/>
          <a:p>
            <a:pPr fontAlgn="t"/>
            <a:r>
              <a:rPr lang="en-US" sz="2000" dirty="0">
                <a:latin typeface="Times New Roman" panose="02020603050405020304" pitchFamily="18" charset="0"/>
                <a:cs typeface="Times New Roman" panose="02020603050405020304" pitchFamily="18" charset="0"/>
              </a:rPr>
              <a:t>Pick the correct answer from given Glossary: </a:t>
            </a:r>
          </a:p>
          <a:p>
            <a:pPr fontAlgn="t"/>
            <a:r>
              <a:rPr lang="en-US" sz="2000" b="1" dirty="0"/>
              <a:t>President </a:t>
            </a:r>
            <a:endParaRPr lang="en-IN" sz="2000" b="1" dirty="0"/>
          </a:p>
          <a:p>
            <a:pPr fontAlgn="t"/>
            <a:r>
              <a:rPr lang="en-US" sz="2000" b="1" dirty="0"/>
              <a:t>Supreme court </a:t>
            </a:r>
            <a:endParaRPr lang="en-IN" sz="2000" b="1" dirty="0"/>
          </a:p>
          <a:p>
            <a:pPr fontAlgn="t"/>
            <a:r>
              <a:rPr lang="en-US" sz="2000" b="1" dirty="0"/>
              <a:t>High court</a:t>
            </a:r>
            <a:endParaRPr lang="en-IN" sz="2000" b="1" dirty="0"/>
          </a:p>
          <a:p>
            <a:r>
              <a:rPr lang="en-US" sz="2000" b="1" dirty="0"/>
              <a:t>Governor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1. ________is de-jury head of government in India.</a:t>
            </a:r>
          </a:p>
          <a:p>
            <a:r>
              <a:rPr lang="en-US" sz="2000" dirty="0">
                <a:latin typeface="Times New Roman" panose="02020603050405020304" pitchFamily="18" charset="0"/>
                <a:cs typeface="Times New Roman" panose="02020603050405020304" pitchFamily="18" charset="0"/>
              </a:rPr>
              <a:t>2.  ________have a power to writ jurisdiction under article 226.</a:t>
            </a:r>
          </a:p>
          <a:p>
            <a:r>
              <a:rPr lang="en-US" sz="2000" dirty="0">
                <a:latin typeface="Times New Roman" panose="02020603050405020304" pitchFamily="18" charset="0"/>
                <a:cs typeface="Times New Roman" panose="02020603050405020304" pitchFamily="18" charset="0"/>
              </a:rPr>
              <a:t>3. _______ is a representative of union government in state.</a:t>
            </a:r>
          </a:p>
          <a:p>
            <a:pPr marL="457200" indent="-457200">
              <a:buAutoNum type="arabicPeriod" startAt="4"/>
            </a:pPr>
            <a:r>
              <a:rPr lang="en-US" sz="2000" dirty="0">
                <a:latin typeface="Times New Roman" panose="02020603050405020304" pitchFamily="18" charset="0"/>
                <a:cs typeface="Times New Roman" panose="02020603050405020304" pitchFamily="18" charset="0"/>
              </a:rPr>
              <a:t>______is guardian of Indian constitution.</a:t>
            </a:r>
          </a:p>
        </p:txBody>
      </p:sp>
      <p:sp>
        <p:nvSpPr>
          <p:cNvPr id="43" name="Rectangle 4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973777"/>
            <a:ext cx="10830296" cy="3831818"/>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Describe the Powers and function of Parliament. (CO2)</a:t>
            </a:r>
          </a:p>
          <a:p>
            <a:pPr algn="just">
              <a:lnSpc>
                <a:spcPct val="150000"/>
              </a:lnSpc>
            </a:pPr>
            <a:r>
              <a:rPr lang="en-US" sz="2000" dirty="0">
                <a:latin typeface="Times New Roman" panose="02020603050405020304" pitchFamily="18" charset="0"/>
                <a:cs typeface="Times New Roman" panose="02020603050405020304" pitchFamily="18" charset="0"/>
              </a:rPr>
              <a:t>Explain the Powers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(CO2)</a:t>
            </a:r>
          </a:p>
          <a:p>
            <a:pPr algn="just">
              <a:lnSpc>
                <a:spcPct val="150000"/>
              </a:lnSpc>
            </a:pPr>
            <a:r>
              <a:rPr lang="en-US" sz="2000" dirty="0">
                <a:latin typeface="Times New Roman" panose="02020603050405020304" pitchFamily="18" charset="0"/>
                <a:cs typeface="Times New Roman" panose="02020603050405020304" pitchFamily="18" charset="0"/>
              </a:rPr>
              <a:t>Describe the Powers of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(CO2)</a:t>
            </a:r>
          </a:p>
          <a:p>
            <a:pPr algn="just">
              <a:lnSpc>
                <a:spcPct val="150000"/>
              </a:lnSpc>
            </a:pPr>
            <a:r>
              <a:rPr lang="en-US" sz="2000" dirty="0">
                <a:latin typeface="Times New Roman" panose="02020603050405020304" pitchFamily="18" charset="0"/>
                <a:cs typeface="Times New Roman" panose="02020603050405020304" pitchFamily="18" charset="0"/>
              </a:rPr>
              <a:t>What do you mean by Impeachment? (CO2)</a:t>
            </a:r>
          </a:p>
          <a:p>
            <a:pPr algn="just">
              <a:lnSpc>
                <a:spcPct val="150000"/>
              </a:lnSpc>
            </a:pPr>
            <a:r>
              <a:rPr lang="en-US" sz="2000" dirty="0">
                <a:latin typeface="Times New Roman" panose="02020603050405020304" pitchFamily="18" charset="0"/>
                <a:cs typeface="Times New Roman" panose="02020603050405020304" pitchFamily="18" charset="0"/>
              </a:rPr>
              <a:t>Explain the Comparison of powers of Indian President with the United States. (CO2)</a:t>
            </a:r>
          </a:p>
          <a:p>
            <a:pPr algn="just">
              <a:lnSpc>
                <a:spcPct val="150000"/>
              </a:lnSpc>
            </a:pPr>
            <a:r>
              <a:rPr lang="en-US" sz="2000" dirty="0">
                <a:latin typeface="Times New Roman" panose="02020603050405020304" pitchFamily="18" charset="0"/>
                <a:cs typeface="Times New Roman" panose="02020603050405020304" pitchFamily="18" charset="0"/>
              </a:rPr>
              <a:t>Write the functions of supreme court. (CO2)</a:t>
            </a:r>
          </a:p>
          <a:p>
            <a:pPr algn="just">
              <a:lnSpc>
                <a:spcPct val="150000"/>
              </a:lnSpc>
            </a:pPr>
            <a:r>
              <a:rPr lang="en-US" sz="2000" dirty="0">
                <a:latin typeface="Times New Roman" panose="02020603050405020304" pitchFamily="18" charset="0"/>
                <a:cs typeface="Times New Roman" panose="02020603050405020304" pitchFamily="18" charset="0"/>
              </a:rPr>
              <a:t>Explain writ jurisdiction of judiciary. (CO2)     </a:t>
            </a:r>
            <a:endParaRPr lang="en-US" sz="2000" dirty="0"/>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a16="http://schemas.microsoft.com/office/drawing/2014/main" id="{EC492A85-A6B8-0E72-4050-8E12FAC25099}"/>
              </a:ext>
            </a:extLst>
          </p:cNvPr>
          <p:cNvSpPr txBox="1"/>
          <p:nvPr/>
        </p:nvSpPr>
        <p:spPr>
          <a:xfrm>
            <a:off x="655122" y="1393874"/>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 </a:t>
            </a:r>
          </a:p>
          <a:p>
            <a:endParaRPr lang="en-US" sz="2000" dirty="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047AB12-76F8-4B13-A1CE-3DCDC9E3EFD4}"/>
              </a:ext>
            </a:extLst>
          </p:cNvPr>
          <p:cNvPicPr>
            <a:picLocks noChangeAspect="1"/>
          </p:cNvPicPr>
          <p:nvPr/>
        </p:nvPicPr>
        <p:blipFill>
          <a:blip r:embed="rId2"/>
          <a:stretch>
            <a:fillRect/>
          </a:stretch>
        </p:blipFill>
        <p:spPr>
          <a:xfrm>
            <a:off x="432954" y="914400"/>
            <a:ext cx="11144757" cy="5441950"/>
          </a:xfrm>
          <a:prstGeom prst="rect">
            <a:avLst/>
          </a:prstGeom>
        </p:spPr>
      </p:pic>
      <p:sp>
        <p:nvSpPr>
          <p:cNvPr id="3" name="Title 3">
            <a:extLst>
              <a:ext uri="{FF2B5EF4-FFF2-40B4-BE49-F238E27FC236}">
                <a16:creationId xmlns:a16="http://schemas.microsoft.com/office/drawing/2014/main" id="{F649CB8A-95E4-810A-C123-2F2CA6EBA869}"/>
              </a:ext>
            </a:extLst>
          </p:cNvPr>
          <p:cNvSpPr txBox="1">
            <a:spLocks/>
          </p:cNvSpPr>
          <p:nvPr/>
        </p:nvSpPr>
        <p:spPr>
          <a:xfrm>
            <a:off x="1392702" y="33338"/>
            <a:ext cx="10221366" cy="83820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rPr>
              <a:t>	OLD</a:t>
            </a:r>
            <a:r>
              <a:rPr kumimoji="0" lang="en-IN" sz="3600" b="1" i="0" u="none" strike="noStrike" kern="1200" cap="none" spc="0" normalizeH="0" noProof="0" dirty="0">
                <a:ln>
                  <a:noFill/>
                </a:ln>
                <a:solidFill>
                  <a:srgbClr val="CC3300"/>
                </a:solidFill>
                <a:effectLst/>
                <a:uLnTx/>
                <a:uFillTx/>
                <a:latin typeface="Times New Roman" pitchFamily="18" charset="0"/>
                <a:ea typeface="+mj-ea"/>
                <a:cs typeface="Times New Roman" pitchFamily="18" charset="0"/>
              </a:rPr>
              <a:t> QUESTION  PAPERS </a:t>
            </a:r>
            <a:endParaRPr kumimoji="0" lang="en-IN" sz="3600" b="1" i="0" u="none" strike="noStrike" kern="1200" cap="none" spc="0" normalizeH="0" baseline="0" noProof="0" dirty="0">
              <a:ln>
                <a:noFill/>
              </a:ln>
              <a:solidFill>
                <a:srgbClr val="CC3300"/>
              </a:solidFill>
              <a:effectLst/>
              <a:uLnTx/>
              <a:uFillTx/>
              <a:latin typeface="Times New Roman" pitchFamily="18" charset="0"/>
              <a:ea typeface="+mj-ea"/>
              <a:cs typeface="Times New Roman" pitchFamily="18"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41E6A9-6432-4865-85CB-F0BC28BAEC36}"/>
              </a:ext>
            </a:extLst>
          </p:cNvPr>
          <p:cNvPicPr>
            <a:picLocks noChangeAspect="1"/>
          </p:cNvPicPr>
          <p:nvPr/>
        </p:nvPicPr>
        <p:blipFill>
          <a:blip r:embed="rId2"/>
          <a:stretch>
            <a:fillRect/>
          </a:stretch>
        </p:blipFill>
        <p:spPr>
          <a:xfrm>
            <a:off x="304799" y="990600"/>
            <a:ext cx="11441724" cy="5410200"/>
          </a:xfrm>
          <a:prstGeom prst="rect">
            <a:avLst/>
          </a:prstGeom>
        </p:spPr>
      </p:pic>
      <p:sp>
        <p:nvSpPr>
          <p:cNvPr id="3" name="Rectangle 2"/>
          <p:cNvSpPr/>
          <p:nvPr/>
        </p:nvSpPr>
        <p:spPr>
          <a:xfrm>
            <a:off x="4248444" y="332322"/>
            <a:ext cx="4628270" cy="461665"/>
          </a:xfrm>
          <a:prstGeom prst="rect">
            <a:avLst/>
          </a:prstGeom>
        </p:spPr>
        <p:txBody>
          <a:bodyPr wrap="square">
            <a:spAutoFit/>
          </a:bodyPr>
          <a:lstStyle/>
          <a:p>
            <a:r>
              <a:rPr lang="en-IN" sz="2400" b="1" dirty="0">
                <a:solidFill>
                  <a:srgbClr val="CC3300"/>
                </a:solidFill>
                <a:latin typeface="Times New Roman" pitchFamily="18" charset="0"/>
                <a:cs typeface="Times New Roman" pitchFamily="18" charset="0"/>
              </a:rPr>
              <a:t>OLD QUESTION  PAPERS </a:t>
            </a:r>
            <a:endParaRPr lang="en-US" sz="2400"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1558561"/>
            <a:ext cx="10086535" cy="4062651"/>
          </a:xfrm>
          <a:prstGeom prst="rect">
            <a:avLst/>
          </a:prstGeom>
        </p:spPr>
        <p:txBody>
          <a:bodyPr wrap="square">
            <a:sp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are the powers of Indian Parliament?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Write a short note on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(Council of States).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Who is the Supreme Commander of India’s armed forces?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On whose recommendations the members of the Council of Ministers  appointed?</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is the procedure of removal of the President known as?</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How many members of the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are nominated by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Mention one judicial power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What type of bills are invariably introduced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with the prior approval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Explain the method of election of the President.</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Describe the qualifications for the office of the President of India. What is his and how can he be removed from office?</a:t>
            </a:r>
          </a:p>
          <a:p>
            <a:pPr algn="just"/>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p:cNvSpPr/>
          <p:nvPr/>
        </p:nvSpPr>
        <p:spPr>
          <a:xfrm>
            <a:off x="3913666" y="177576"/>
            <a:ext cx="5596094" cy="461665"/>
          </a:xfrm>
          <a:prstGeom prst="rect">
            <a:avLst/>
          </a:prstGeom>
        </p:spPr>
        <p:txBody>
          <a:bodyPr wrap="square">
            <a:sp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Expected Questions for University Exam </a:t>
            </a:r>
          </a:p>
        </p:txBody>
      </p:sp>
      <p:sp>
        <p:nvSpPr>
          <p:cNvPr id="6" name="Rectangle 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3" name="Picture 2">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4" name="Rectangle 3"/>
          <p:cNvSpPr/>
          <p:nvPr/>
        </p:nvSpPr>
        <p:spPr>
          <a:xfrm>
            <a:off x="3969936" y="-1"/>
            <a:ext cx="6369818" cy="523220"/>
          </a:xfrm>
          <a:prstGeom prst="rect">
            <a:avLst/>
          </a:prstGeom>
        </p:spPr>
        <p:txBody>
          <a:bodyPr wrap="square">
            <a:sp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Expected Questions for University Exam </a:t>
            </a:r>
          </a:p>
        </p:txBody>
      </p:sp>
      <p:sp>
        <p:nvSpPr>
          <p:cNvPr id="5" name="Rectangle 4"/>
          <p:cNvSpPr/>
          <p:nvPr/>
        </p:nvSpPr>
        <p:spPr>
          <a:xfrm>
            <a:off x="1322363" y="1305341"/>
            <a:ext cx="9805182" cy="4247317"/>
          </a:xfrm>
          <a:prstGeom prst="rect">
            <a:avLst/>
          </a:prstGeom>
        </p:spPr>
        <p:txBody>
          <a:bodyPr wrap="square">
            <a:spAutoFit/>
          </a:bodyPr>
          <a:lstStyle/>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Compare the powers of Indian President with the United States President.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Write a short note on independence of Supreme Court.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Write a short note on Public Interest Litigation (PIL).</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do you mean by judicial activism? Also mention various methods of judicial activism which are followed in India.</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Describe the structure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is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 Describe the role of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Ayukta</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Explain the powers and functions of the Chief Minister?</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What are the powers and functions of State Legislature?</a:t>
            </a:r>
            <a:endParaRPr lang="en-US" sz="2000" dirty="0"/>
          </a:p>
        </p:txBody>
      </p:sp>
      <p:sp>
        <p:nvSpPr>
          <p:cNvPr id="6" name="Rectangle 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8123" y="1305342"/>
            <a:ext cx="9369083" cy="3323987"/>
          </a:xfrm>
          <a:prstGeom prst="rect">
            <a:avLst/>
          </a:prstGeom>
        </p:spPr>
        <p:txBody>
          <a:bodyPr wrap="square">
            <a:spAutoFit/>
          </a:bodyPr>
          <a:lstStyle/>
          <a:p>
            <a:pPr algn="just">
              <a:lnSpc>
                <a:spcPct val="150000"/>
              </a:lnSpc>
            </a:pPr>
            <a:r>
              <a:rPr lang="en-US" sz="2000" b="1" dirty="0">
                <a:latin typeface="Times New Roman" pitchFamily="18" charset="0"/>
                <a:cs typeface="Times New Roman" pitchFamily="18" charset="0"/>
              </a:rPr>
              <a:t>The Parliament has the power to amend the Constitution of India</a:t>
            </a:r>
            <a:r>
              <a:rPr lang="en-US" sz="2000" dirty="0">
                <a:latin typeface="Times New Roman" pitchFamily="18" charset="0"/>
                <a:cs typeface="Times New Roman" pitchFamily="18" charset="0"/>
              </a:rPr>
              <a:t>. Both Houses of the Parliament have equal powers as far as amending the Constitution is concerned. Amendments will have to be passed in both the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and the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for them to be effective.</a:t>
            </a:r>
          </a:p>
          <a:p>
            <a:pPr algn="just">
              <a:lnSpc>
                <a:spcPct val="150000"/>
              </a:lnSpc>
            </a:pPr>
            <a:r>
              <a:rPr lang="en-US" sz="2000" dirty="0">
                <a:latin typeface="Times New Roman" pitchFamily="18" charset="0"/>
                <a:cs typeface="Times New Roman" pitchFamily="18" charset="0"/>
              </a:rPr>
              <a:t>Supreme Court at the apex of the Indian Judiciary is the highest authority to uphold the Constitution of India, to protect the rights and liberties of the citizens, and to uphold the values of rule of law. Hence, it is known as the Guardian of our Constitution.  </a:t>
            </a:r>
            <a:endParaRPr lang="en-US" altLang="en-US"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6" name="Rectangle 5"/>
          <p:cNvSpPr/>
          <p:nvPr/>
        </p:nvSpPr>
        <p:spPr>
          <a:xfrm>
            <a:off x="5245005" y="346389"/>
            <a:ext cx="3069001" cy="523220"/>
          </a:xfrm>
          <a:prstGeom prst="rect">
            <a:avLst/>
          </a:prstGeom>
        </p:spPr>
        <p:txBody>
          <a:bodyPr wrap="square">
            <a:spAutoFit/>
          </a:bodyPr>
          <a:lstStyle/>
          <a:p>
            <a:r>
              <a:rPr lang="en-US" sz="2800" b="1" dirty="0">
                <a:latin typeface="Times New Roman" pitchFamily="18" charset="0"/>
                <a:cs typeface="Times New Roman" pitchFamily="18" charset="0"/>
              </a:rPr>
              <a:t> Recap</a:t>
            </a:r>
            <a:endParaRPr lang="en-US" sz="2800" dirty="0"/>
          </a:p>
        </p:txBody>
      </p:sp>
      <p:sp>
        <p:nvSpPr>
          <p:cNvPr id="7" name="Rectangle 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Educational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a:latin typeface="Times New Roman" panose="02020603050405020304" pitchFamily="18" charset="0"/>
                <a:cs typeface="Times New Roman" panose="02020603050405020304" pitchFamily="18" charset="0"/>
              </a:rPr>
              <a:t>The </a:t>
            </a:r>
            <a:r>
              <a:rPr lang="en-US" altLang="en-US" b="1" dirty="0">
                <a:latin typeface="Times New Roman" panose="02020603050405020304" pitchFamily="18" charset="0"/>
                <a:cs typeface="Times New Roman" panose="02020603050405020304" pitchFamily="18" charset="0"/>
              </a:rPr>
              <a:t>Program Educational Objectives (PEOs) </a:t>
            </a:r>
            <a:r>
              <a:rPr lang="en-US" altLang="en-US" dirty="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PEO1: </a:t>
            </a:r>
            <a:r>
              <a:rPr lang="en-US" altLang="en-US" dirty="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PEO2:</a:t>
            </a:r>
            <a:r>
              <a:rPr lang="en-US" altLang="en-US" dirty="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a:latin typeface="Times New Roman" panose="02020603050405020304" pitchFamily="18" charset="0"/>
                <a:cs typeface="Times New Roman" panose="02020603050405020304" pitchFamily="18" charset="0"/>
              </a:rPr>
              <a:t>endeavours</a:t>
            </a:r>
            <a:r>
              <a:rPr lang="en-US" altLang="en-US" dirty="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a:latin typeface="Times New Roman" panose="02020603050405020304" pitchFamily="18" charset="0"/>
                <a:cs typeface="Times New Roman" panose="02020603050405020304" pitchFamily="18" charset="0"/>
              </a:rPr>
              <a:t>PEO3:</a:t>
            </a:r>
            <a:r>
              <a:rPr lang="en-US" altLang="en-US" dirty="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p>
        </p:txBody>
      </p:sp>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a:blip r:embed="rId12"/>
          <a:srcRect/>
          <a:stretch>
            <a:fillRect/>
          </a:stretch>
        </p:blipFill>
        <p:spPr bwMode="auto">
          <a:xfrm>
            <a:off x="228599" y="1021277"/>
            <a:ext cx="11599223" cy="5070765"/>
          </a:xfrm>
          <a:prstGeom prst="rect">
            <a:avLst/>
          </a:prstGeom>
          <a:noFill/>
          <a:ln w="9525">
            <a:noFill/>
            <a:miter lim="800000"/>
            <a:headEnd/>
            <a:tailEnd/>
          </a:ln>
          <a:effectLst/>
        </p:spPr>
      </p:pic>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Last Year Question Paper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2" name="Picture 2"/>
          <p:cNvPicPr>
            <a:picLocks noChangeAspect="1" noChangeArrowheads="1"/>
          </p:cNvPicPr>
          <p:nvPr/>
        </p:nvPicPr>
        <p:blipFill>
          <a:blip r:embed="rId12"/>
          <a:srcRect/>
          <a:stretch>
            <a:fillRect/>
          </a:stretch>
        </p:blipFill>
        <p:spPr bwMode="auto">
          <a:xfrm>
            <a:off x="142505" y="1056904"/>
            <a:ext cx="11625942" cy="1686296"/>
          </a:xfrm>
          <a:prstGeom prst="rect">
            <a:avLst/>
          </a:prstGeom>
          <a:noFill/>
          <a:ln w="9525">
            <a:noFill/>
            <a:miter lim="800000"/>
            <a:headEnd/>
            <a:tailEnd/>
          </a:ln>
          <a:effectLst/>
        </p:spPr>
      </p:pic>
      <p:pic>
        <p:nvPicPr>
          <p:cNvPr id="23" name="Picture 3"/>
          <p:cNvPicPr>
            <a:picLocks noChangeAspect="1" noChangeArrowheads="1"/>
          </p:cNvPicPr>
          <p:nvPr/>
        </p:nvPicPr>
        <p:blipFill>
          <a:blip r:embed="rId13"/>
          <a:srcRect r="4737"/>
          <a:stretch>
            <a:fillRect/>
          </a:stretch>
        </p:blipFill>
        <p:spPr bwMode="auto">
          <a:xfrm>
            <a:off x="0" y="2612571"/>
            <a:ext cx="11495314" cy="2790702"/>
          </a:xfrm>
          <a:prstGeom prst="rect">
            <a:avLst/>
          </a:prstGeom>
          <a:noFill/>
          <a:ln w="9525">
            <a:noFill/>
            <a:miter lim="800000"/>
            <a:headEnd/>
            <a:tailEnd/>
          </a:ln>
          <a:effectLst/>
        </p:spPr>
      </p:pic>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Prerequisite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8029629-DA91-4FB3-BF3A-9974D4DCF760}"/>
              </a:ext>
            </a:extLst>
          </p:cNvPr>
          <p:cNvSpPr txBox="1"/>
          <p:nvPr/>
        </p:nvSpPr>
        <p:spPr>
          <a:xfrm>
            <a:off x="430810" y="1459675"/>
            <a:ext cx="9051634" cy="954107"/>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p>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Calibri" panose="020F0502020204030204" pitchFamily="34" charset="0"/>
                <a:cs typeface="Times New Roman" panose="02020603050405020304" pitchFamily="18" charset="0"/>
              </a:rPr>
              <a:t>Basic idea about society </a:t>
            </a:r>
            <a:endPar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2" name="Rectangle 21">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Brief Introduction of Subject with Video</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a:latin typeface="Times New Roman" panose="02020603050405020304" pitchFamily="18" charset="0"/>
                <a:cs typeface="Times New Roman" panose="02020603050405020304" pitchFamily="18" charset="0"/>
                <a:hlinkClick r:id="rId12"/>
              </a:rPr>
              <a:t>https://www.youtube.com/watch?v=eS03-itWEPs</a:t>
            </a:r>
            <a:r>
              <a:rPr lang="en-US" altLang="en-US" sz="2000" dirty="0">
                <a:latin typeface="Times New Roman" panose="02020603050405020304" pitchFamily="18" charset="0"/>
                <a:cs typeface="Times New Roman" panose="02020603050405020304" pitchFamily="18" charset="0"/>
              </a:rPr>
              <a:t> </a:t>
            </a: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4062" y="1652764"/>
            <a:ext cx="10339754" cy="3730317"/>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Powers of Indian Parliament Functions of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Functions of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Powers and Functions of the President, Comparison of powers of Indian President with the United States, Powers and Functions of Vice-President, Powers and Functions of the Prime Minister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Judiciary – The Independence of the Supreme Court, Appointment of Judges, Judicial Review, Public Interest Litigation, Judicial Activism,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Ayukta</a:t>
            </a:r>
            <a:r>
              <a:rPr lang="en-US" sz="2000" dirty="0">
                <a:latin typeface="Times New Roman" pitchFamily="18" charset="0"/>
                <a:cs typeface="Times New Roman" pitchFamily="18" charset="0"/>
              </a:rPr>
              <a:t>, The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 and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ayuktas</a:t>
            </a:r>
            <a:r>
              <a:rPr lang="en-US" sz="2000" dirty="0">
                <a:latin typeface="Times New Roman" pitchFamily="18" charset="0"/>
                <a:cs typeface="Times New Roman" pitchFamily="18" charset="0"/>
              </a:rPr>
              <a:t> Act 2013, Functions of High Court and Subordinate Courts. </a:t>
            </a:r>
          </a:p>
          <a:p>
            <a:pPr marL="342900"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State Executives – Powers and Functions of the Governor, Powers and Functions of the Chief Minister, Functions of State Cabinet, Functions of State Legislature,</a:t>
            </a:r>
            <a:endParaRPr lang="en-IN" sz="2000" dirty="0">
              <a:latin typeface="Times New Roman" pitchFamily="18" charset="0"/>
              <a:cs typeface="Times New Roman" pitchFamily="18" charset="0"/>
            </a:endParaRPr>
          </a:p>
        </p:txBody>
      </p:sp>
      <p:sp>
        <p:nvSpPr>
          <p:cNvPr id="3" name="Rectangle 2">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4" name="Picture 3">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5" name="Rectangle 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  </a:t>
            </a:r>
          </a:p>
        </p:txBody>
      </p:sp>
      <p:sp>
        <p:nvSpPr>
          <p:cNvPr id="6" name="Rectangle 5"/>
          <p:cNvSpPr/>
          <p:nvPr/>
        </p:nvSpPr>
        <p:spPr>
          <a:xfrm>
            <a:off x="4037428" y="191643"/>
            <a:ext cx="4037427" cy="523220"/>
          </a:xfrm>
          <a:prstGeom prst="rect">
            <a:avLst/>
          </a:prstGeom>
        </p:spPr>
        <p:txBody>
          <a:bodyPr wrap="square">
            <a:spAutoFit/>
          </a:bodyPr>
          <a:lstStyle/>
          <a:p>
            <a:pPr algn="ctr"/>
            <a:r>
              <a:rPr lang="en-US" sz="2800" b="1" dirty="0">
                <a:solidFill>
                  <a:srgbClr val="FF0000"/>
                </a:solidFill>
                <a:latin typeface="Times New Roman" pitchFamily="18" charset="0"/>
                <a:cs typeface="Times New Roman" pitchFamily="18" charset="0"/>
              </a:rPr>
              <a:t>Content (Unit 2)</a:t>
            </a:r>
            <a:endParaRPr lang="en-US" sz="2800"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Unit Objective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450166" y="1097593"/>
            <a:ext cx="10890769" cy="2492990"/>
          </a:xfrm>
          <a:prstGeom prst="rect">
            <a:avLst/>
          </a:prstGeom>
        </p:spPr>
        <p:txBody>
          <a:bodyPr wrap="square">
            <a:spAutoFit/>
          </a:bodyPr>
          <a:lstStyle/>
          <a:p>
            <a:pPr marL="342900" indent="-342900" algn="just">
              <a:lnSpc>
                <a:spcPct val="150000"/>
              </a:lnSpc>
              <a:defRPr/>
            </a:pPr>
            <a:r>
              <a:rPr lang="en-US" sz="2800" b="1" dirty="0">
                <a:latin typeface="Times New Roman" pitchFamily="18" charset="0"/>
                <a:cs typeface="Times New Roman" pitchFamily="18" charset="0"/>
              </a:rPr>
              <a:t>To make students aware of the theoretical and functional aspects of the Indian Parliamentary System.</a:t>
            </a:r>
            <a:endParaRPr lang="en-US" sz="2800" dirty="0">
              <a:solidFill>
                <a:srgbClr val="000000"/>
              </a:solidFill>
              <a:latin typeface="Times New Roman" panose="02020603050405020304" pitchFamily="18" charset="0"/>
              <a:cs typeface="Times New Roman" panose="02020603050405020304" pitchFamily="18" charset="0"/>
            </a:endParaRPr>
          </a:p>
          <a:p>
            <a:pPr algn="just">
              <a:lnSpc>
                <a:spcPct val="150000"/>
              </a:lnSpc>
              <a:buFont typeface="Arial" pitchFamily="34" charset="0"/>
              <a:buChar char="•"/>
              <a:defRPr/>
            </a:pPr>
            <a:endParaRPr lang="en-US" sz="2800" dirty="0">
              <a:latin typeface="Times New Roman" pitchFamily="18" charset="0"/>
              <a:cs typeface="Times New Roman"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fontScale="90000"/>
          </a:bodyPr>
          <a:lstStyle/>
          <a:p>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                        Faculty Biodata</a:t>
            </a:r>
            <a:br>
              <a:rPr lang="en-US" sz="4400" b="1"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id="{72F96391-FF0F-A77F-15D4-7D34D2E88D1E}"/>
              </a:ext>
            </a:extLst>
          </p:cNvPr>
          <p:cNvSpPr>
            <a:spLocks noGrp="1"/>
          </p:cNvSpPr>
          <p:nvPr>
            <p:ph idx="1"/>
          </p:nvPr>
        </p:nvSpPr>
        <p:spPr>
          <a:xfrm>
            <a:off x="838200" y="1012874"/>
            <a:ext cx="10515600" cy="5022166"/>
          </a:xfrm>
          <a:noFill/>
        </p:spPr>
        <p:txBody>
          <a:bodyPr>
            <a:normAutofit/>
          </a:bodyPr>
          <a:lstStyle/>
          <a:p>
            <a:pPr algn="just">
              <a:lnSpc>
                <a:spcPct val="150000"/>
              </a:lnSpc>
              <a:spcBef>
                <a:spcPct val="0"/>
              </a:spcBef>
              <a:buNone/>
              <a:defRPr/>
            </a:pPr>
            <a:r>
              <a:rPr lang="en-US" altLang="en-US" sz="2400" b="1" dirty="0">
                <a:latin typeface="Times New Roman" pitchFamily="18" charset="0"/>
                <a:cs typeface="Times New Roman" pitchFamily="18" charset="0"/>
              </a:rPr>
              <a:t>Faculty Name: </a:t>
            </a:r>
            <a:r>
              <a:rPr lang="en-US" altLang="en-US" sz="2400" b="1" dirty="0" err="1">
                <a:latin typeface="Times New Roman" pitchFamily="18" charset="0"/>
                <a:cs typeface="Times New Roman" pitchFamily="18" charset="0"/>
              </a:rPr>
              <a:t>Kshitij</a:t>
            </a:r>
            <a:r>
              <a:rPr lang="en-US" altLang="en-US" sz="2400" b="1" dirty="0">
                <a:latin typeface="Times New Roman" pitchFamily="18" charset="0"/>
                <a:cs typeface="Times New Roman" pitchFamily="18" charset="0"/>
              </a:rPr>
              <a:t> Chandra</a:t>
            </a:r>
            <a:endParaRPr lang="en-US" altLang="en-US" sz="2400" dirty="0">
              <a:latin typeface="Times New Roman" pitchFamily="18" charset="0"/>
              <a:cs typeface="Times New Roman" pitchFamily="18" charset="0"/>
            </a:endParaRPr>
          </a:p>
          <a:p>
            <a:pPr algn="just">
              <a:lnSpc>
                <a:spcPct val="150000"/>
              </a:lnSpc>
              <a:spcBef>
                <a:spcPct val="0"/>
              </a:spcBef>
              <a:buNone/>
              <a:defRPr/>
            </a:pPr>
            <a:r>
              <a:rPr lang="en-US" altLang="en-US" sz="2400" b="1" dirty="0">
                <a:latin typeface="Times New Roman" pitchFamily="18" charset="0"/>
                <a:cs typeface="Times New Roman" pitchFamily="18" charset="0"/>
              </a:rPr>
              <a:t>Designation: </a:t>
            </a:r>
            <a:r>
              <a:rPr lang="en-US" altLang="en-US" sz="2400" dirty="0">
                <a:latin typeface="Times New Roman" pitchFamily="18" charset="0"/>
                <a:cs typeface="Times New Roman" pitchFamily="18" charset="0"/>
              </a:rPr>
              <a:t>Assistant Professor (School of Management, Department of MBA)</a:t>
            </a:r>
          </a:p>
          <a:p>
            <a:pPr algn="just">
              <a:lnSpc>
                <a:spcPct val="150000"/>
              </a:lnSpc>
              <a:spcBef>
                <a:spcPct val="0"/>
              </a:spcBef>
              <a:buNone/>
              <a:defRPr/>
            </a:pPr>
            <a:r>
              <a:rPr lang="en-US" altLang="en-US" sz="2400" b="1" dirty="0">
                <a:latin typeface="Times New Roman" pitchFamily="18" charset="0"/>
                <a:cs typeface="Times New Roman" pitchFamily="18" charset="0"/>
              </a:rPr>
              <a:t>Area of Interest: </a:t>
            </a:r>
            <a:r>
              <a:rPr lang="en-US" altLang="en-US" sz="2400" dirty="0">
                <a:latin typeface="Times New Roman" pitchFamily="18" charset="0"/>
                <a:cs typeface="Times New Roman" pitchFamily="18" charset="0"/>
              </a:rPr>
              <a:t>General Management, Human Resource Management, Operations Management </a:t>
            </a:r>
          </a:p>
          <a:p>
            <a:pPr algn="just">
              <a:lnSpc>
                <a:spcPct val="150000"/>
              </a:lnSpc>
              <a:spcBef>
                <a:spcPct val="0"/>
              </a:spcBef>
              <a:buNone/>
              <a:defRPr/>
            </a:pPr>
            <a:r>
              <a:rPr lang="en-US" altLang="en-US" sz="2400" b="1" dirty="0">
                <a:latin typeface="Times New Roman" pitchFamily="18" charset="0"/>
                <a:cs typeface="Times New Roman" pitchFamily="18" charset="0"/>
              </a:rPr>
              <a:t>Educational Qualification: </a:t>
            </a:r>
          </a:p>
          <a:p>
            <a:pPr algn="just">
              <a:lnSpc>
                <a:spcPct val="150000"/>
              </a:lnSpc>
              <a:spcBef>
                <a:spcPct val="0"/>
              </a:spcBef>
              <a:buNone/>
              <a:defRPr/>
            </a:pPr>
            <a:r>
              <a:rPr lang="en-US" altLang="en-US" sz="2400" dirty="0">
                <a:latin typeface="Times New Roman" pitchFamily="18" charset="0"/>
                <a:cs typeface="Times New Roman" pitchFamily="18" charset="0"/>
              </a:rPr>
              <a:t>BBA – Hindu College, </a:t>
            </a:r>
            <a:r>
              <a:rPr lang="en-US" altLang="en-US" sz="2400" dirty="0" err="1">
                <a:latin typeface="Times New Roman" pitchFamily="18" charset="0"/>
                <a:cs typeface="Times New Roman" pitchFamily="18" charset="0"/>
              </a:rPr>
              <a:t>Sonipat</a:t>
            </a:r>
            <a:r>
              <a:rPr lang="en-US" altLang="en-US" sz="2400" dirty="0">
                <a:latin typeface="Times New Roman" pitchFamily="18" charset="0"/>
                <a:cs typeface="Times New Roman" pitchFamily="18" charset="0"/>
              </a:rPr>
              <a:t>. </a:t>
            </a:r>
          </a:p>
          <a:p>
            <a:pPr algn="just">
              <a:lnSpc>
                <a:spcPct val="150000"/>
              </a:lnSpc>
              <a:spcBef>
                <a:spcPct val="0"/>
              </a:spcBef>
              <a:buNone/>
              <a:defRPr/>
            </a:pPr>
            <a:r>
              <a:rPr lang="en-US" altLang="en-US" sz="2400" dirty="0">
                <a:latin typeface="Times New Roman" pitchFamily="18" charset="0"/>
                <a:cs typeface="Times New Roman" pitchFamily="18" charset="0"/>
              </a:rPr>
              <a:t>MBA- Birla Institute of Technology, </a:t>
            </a:r>
            <a:r>
              <a:rPr lang="en-US" altLang="en-US" sz="2400" dirty="0" err="1">
                <a:latin typeface="Times New Roman" pitchFamily="18" charset="0"/>
                <a:cs typeface="Times New Roman" pitchFamily="18" charset="0"/>
              </a:rPr>
              <a:t>Mesra</a:t>
            </a:r>
            <a:r>
              <a:rPr lang="en-US" altLang="en-US" sz="2400" dirty="0">
                <a:latin typeface="Times New Roman" pitchFamily="18" charset="0"/>
                <a:cs typeface="Times New Roman" pitchFamily="18" charset="0"/>
              </a:rPr>
              <a:t> , Ranchi (Jharkhand) </a:t>
            </a:r>
          </a:p>
          <a:p>
            <a:pPr algn="just">
              <a:lnSpc>
                <a:spcPct val="150000"/>
              </a:lnSpc>
              <a:spcBef>
                <a:spcPct val="0"/>
              </a:spcBef>
              <a:buNone/>
              <a:defRPr/>
            </a:pPr>
            <a:endParaRPr lang="en-US" altLang="en-US" sz="2400" dirty="0">
              <a:latin typeface="Times New Roman" pitchFamily="18" charset="0"/>
              <a:cs typeface="Times New Roman" pitchFamily="18" charset="0"/>
            </a:endParaRPr>
          </a:p>
          <a:p>
            <a:pPr algn="just">
              <a:lnSpc>
                <a:spcPct val="150000"/>
              </a:lnSpc>
              <a:spcBef>
                <a:spcPct val="0"/>
              </a:spcBef>
              <a:buNone/>
              <a:defRPr/>
            </a:pPr>
            <a:endParaRPr lang="en-US" altLang="en-US" sz="2400" dirty="0">
              <a:latin typeface="Times New Roman" pitchFamily="18" charset="0"/>
              <a:cs typeface="Times New Roman" pitchFamily="18" charset="0"/>
            </a:endParaRPr>
          </a:p>
          <a:p>
            <a:pPr algn="just">
              <a:lnSpc>
                <a:spcPct val="150000"/>
              </a:lnSpc>
              <a:spcBef>
                <a:spcPct val="0"/>
              </a:spcBef>
              <a:buNone/>
              <a:defRPr/>
            </a:pPr>
            <a:endParaRPr lang="en-US" altLang="en-US" sz="2800" dirty="0">
              <a:latin typeface="Times New Roman" pitchFamily="18" charset="0"/>
              <a:cs typeface="Times New Roman" pitchFamily="18" charset="0"/>
            </a:endParaRPr>
          </a:p>
          <a:p>
            <a:endParaRPr lang="en-IN" dirty="0"/>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
        <p:nvSpPr>
          <p:cNvPr id="10" name="Rectangle 9">
            <a:extLst>
              <a:ext uri="{FF2B5EF4-FFF2-40B4-BE49-F238E27FC236}">
                <a16:creationId xmlns:a16="http://schemas.microsoft.com/office/drawing/2014/main" id="{CD0F2DA4-28DA-1721-2123-5B668D1288D4}"/>
              </a:ext>
            </a:extLst>
          </p:cNvPr>
          <p:cNvSpPr/>
          <p:nvPr/>
        </p:nvSpPr>
        <p:spPr>
          <a:xfrm>
            <a:off x="0" y="851755"/>
            <a:ext cx="12192000" cy="45719"/>
          </a:xfrm>
          <a:prstGeom prst="rect">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rgbClr val="D4222A"/>
              </a:solidFill>
            </a:endParaRP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8EA07242-B378-D475-9DB3-B38BA67A57AB}"/>
                  </a:ext>
                </a:extLst>
              </p14:cNvPr>
              <p14:cNvContentPartPr/>
              <p14:nvPr/>
            </p14:nvContentPartPr>
            <p14:xfrm>
              <a:off x="2205672" y="3299385"/>
              <a:ext cx="360" cy="360"/>
            </p14:xfrm>
          </p:contentPart>
        </mc:Choice>
        <mc:Fallback xmlns="">
          <p:pic>
            <p:nvPicPr>
              <p:cNvPr id="3" name="Ink 2">
                <a:extLst>
                  <a:ext uri="{FF2B5EF4-FFF2-40B4-BE49-F238E27FC236}">
                    <a16:creationId xmlns:a16="http://schemas.microsoft.com/office/drawing/2014/main" xmlns="" id="{8EA07242-B378-D475-9DB3-B38BA67A57AB}"/>
                  </a:ext>
                </a:extLst>
              </p:cNvPr>
              <p:cNvPicPr/>
              <p:nvPr/>
            </p:nvPicPr>
            <p:blipFill>
              <a:blip r:embed="rId4"/>
              <a:stretch>
                <a:fillRect/>
              </a:stretch>
            </p:blipFill>
            <p:spPr>
              <a:xfrm>
                <a:off x="2199552" y="3293265"/>
                <a:ext cx="12600" cy="12600"/>
              </a:xfrm>
              <a:prstGeom prst="rect">
                <a:avLst/>
              </a:prstGeom>
            </p:spPr>
          </p:pic>
        </mc:Fallback>
      </mc:AlternateContent>
    </p:spTree>
    <p:extLst>
      <p:ext uri="{BB962C8B-B14F-4D97-AF65-F5344CB8AC3E}">
        <p14:creationId xmlns:p14="http://schemas.microsoft.com/office/powerpoint/2010/main" val="402191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Topic Objective/ Topic Outcome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729673794"/>
              </p:ext>
            </p:extLst>
          </p:nvPr>
        </p:nvGraphicFramePr>
        <p:xfrm>
          <a:off x="47502" y="1357349"/>
          <a:ext cx="12100955" cy="322652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3284515">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Powers of Indian Parliament Functions of </a:t>
                      </a:r>
                      <a:r>
                        <a:rPr lang="en-US" sz="1800" dirty="0" err="1"/>
                        <a:t>Rajya</a:t>
                      </a:r>
                      <a:r>
                        <a:rPr lang="en-US" sz="1800" dirty="0"/>
                        <a:t> </a:t>
                      </a:r>
                      <a:r>
                        <a:rPr lang="en-US" sz="1800" dirty="0" err="1"/>
                        <a:t>Sabha</a:t>
                      </a:r>
                      <a:r>
                        <a:rPr lang="en-US" sz="1800" dirty="0"/>
                        <a:t>, Functions of </a:t>
                      </a:r>
                      <a:r>
                        <a:rPr lang="en-US" sz="1800" dirty="0" err="1"/>
                        <a:t>Lok</a:t>
                      </a:r>
                      <a:r>
                        <a:rPr lang="en-US" sz="1800" dirty="0"/>
                        <a:t> </a:t>
                      </a:r>
                      <a:r>
                        <a:rPr lang="en-US" sz="1800" dirty="0" err="1"/>
                        <a:t>Sabha</a:t>
                      </a:r>
                      <a:r>
                        <a:rPr lang="en-US" sz="1800" dirty="0"/>
                        <a:t>, Powers and Functions of the President, Comparison of powers of Indian President with the United States, Powers and Functions of Vice-President, Powers and Functions of the Prime Minister</a:t>
                      </a:r>
                      <a:endParaRPr lang="en-US" sz="18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governance</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solidFill>
                      <a:srgbClr val="FCB4B6"/>
                    </a:solidFill>
                  </a:tcPr>
                </a:tc>
                <a:extLst>
                  <a:ext uri="{0D108BD9-81ED-4DB2-BD59-A6C34878D82A}">
                    <a16:rowId xmlns:a16="http://schemas.microsoft.com/office/drawing/2014/main" val="10001"/>
                  </a:ext>
                </a:extLst>
              </a:tr>
            </a:tbl>
          </a:graphicData>
        </a:graphic>
      </p:graphicFrame>
      <p:sp>
        <p:nvSpPr>
          <p:cNvPr id="24" name="Rectangle 23">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INDIAN PARLIAMENT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337626" y="1063586"/>
            <a:ext cx="11535506" cy="5078313"/>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India is a democratic republic with a parliamentary form of government. The government at the Central level is called </a:t>
            </a:r>
            <a:r>
              <a:rPr lang="en-US" sz="2400" dirty="0">
                <a:solidFill>
                  <a:srgbClr val="00B050"/>
                </a:solidFill>
                <a:latin typeface="Times New Roman" panose="02020603050405020304" pitchFamily="18" charset="0"/>
                <a:cs typeface="Times New Roman" panose="02020603050405020304" pitchFamily="18" charset="0"/>
              </a:rPr>
              <a:t>‘Union Government’ </a:t>
            </a:r>
            <a:r>
              <a:rPr lang="en-US" sz="2400" dirty="0">
                <a:latin typeface="Times New Roman" panose="02020603050405020304" pitchFamily="18" charset="0"/>
                <a:cs typeface="Times New Roman" panose="02020603050405020304" pitchFamily="18" charset="0"/>
              </a:rPr>
              <a:t>and at the State level it is known as </a:t>
            </a:r>
            <a:r>
              <a:rPr lang="en-US" sz="2400" dirty="0">
                <a:solidFill>
                  <a:srgbClr val="00B050"/>
                </a:solidFill>
                <a:latin typeface="Times New Roman" panose="02020603050405020304" pitchFamily="18" charset="0"/>
                <a:cs typeface="Times New Roman" panose="02020603050405020304" pitchFamily="18" charset="0"/>
              </a:rPr>
              <a:t>‘State Government’</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The Union Government has three organs – </a:t>
            </a:r>
          </a:p>
          <a:p>
            <a:pPr algn="just">
              <a:lnSpc>
                <a:spcPct val="150000"/>
              </a:lnSpc>
            </a:pPr>
            <a:r>
              <a:rPr lang="en-US" sz="2400" dirty="0">
                <a:latin typeface="Times New Roman" panose="02020603050405020304" pitchFamily="18" charset="0"/>
                <a:cs typeface="Times New Roman" panose="02020603050405020304" pitchFamily="18" charset="0"/>
              </a:rPr>
              <a:t>The Executive</a:t>
            </a:r>
          </a:p>
          <a:p>
            <a:pPr algn="just">
              <a:lnSpc>
                <a:spcPct val="150000"/>
              </a:lnSpc>
            </a:pPr>
            <a:r>
              <a:rPr lang="en-US" sz="2400" dirty="0">
                <a:latin typeface="Times New Roman" panose="02020603050405020304" pitchFamily="18" charset="0"/>
                <a:cs typeface="Times New Roman" panose="02020603050405020304" pitchFamily="18" charset="0"/>
              </a:rPr>
              <a:t>The Legislature and </a:t>
            </a:r>
          </a:p>
          <a:p>
            <a:pPr algn="just">
              <a:lnSpc>
                <a:spcPct val="150000"/>
              </a:lnSpc>
            </a:pPr>
            <a:r>
              <a:rPr lang="en-US" sz="2400" dirty="0">
                <a:latin typeface="Times New Roman" panose="02020603050405020304" pitchFamily="18" charset="0"/>
                <a:cs typeface="Times New Roman" panose="02020603050405020304" pitchFamily="18" charset="0"/>
              </a:rPr>
              <a:t>The Judiciary. </a:t>
            </a:r>
          </a:p>
          <a:p>
            <a:pPr algn="just">
              <a:lnSpc>
                <a:spcPct val="150000"/>
              </a:lnSpc>
            </a:pPr>
            <a:r>
              <a:rPr lang="en-US" sz="2400" dirty="0">
                <a:latin typeface="Times New Roman" panose="02020603050405020304" pitchFamily="18" charset="0"/>
                <a:cs typeface="Times New Roman" panose="02020603050405020304" pitchFamily="18" charset="0"/>
              </a:rPr>
              <a:t>The President, the Prime Minister and his Council of Ministers collectively constitute the Union Executive.</a:t>
            </a:r>
          </a:p>
        </p:txBody>
      </p:sp>
    </p:spTree>
    <p:extLst>
      <p:ext uri="{BB962C8B-B14F-4D97-AF65-F5344CB8AC3E}">
        <p14:creationId xmlns:p14="http://schemas.microsoft.com/office/powerpoint/2010/main"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Powers of Indian Parliament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822563" cy="4832092"/>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Parliament is the supreme legislative body of India.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Parliament comprises of the President and the two Houses - </a:t>
            </a:r>
            <a:r>
              <a:rPr lang="en-US" sz="2400" dirty="0" err="1">
                <a:solidFill>
                  <a:srgbClr val="FF0000"/>
                </a:solidFill>
                <a:latin typeface="Times New Roman" panose="02020603050405020304" pitchFamily="18" charset="0"/>
                <a:cs typeface="Times New Roman" panose="02020603050405020304" pitchFamily="18" charset="0"/>
              </a:rPr>
              <a:t>Rajya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(Council of States) and </a:t>
            </a:r>
            <a:r>
              <a:rPr lang="en-US" sz="2400" dirty="0" err="1">
                <a:solidFill>
                  <a:srgbClr val="FF0000"/>
                </a:solidFill>
                <a:latin typeface="Times New Roman" panose="02020603050405020304" pitchFamily="18" charset="0"/>
                <a:cs typeface="Times New Roman" panose="02020603050405020304" pitchFamily="18" charset="0"/>
              </a:rPr>
              <a:t>Lok</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(House of the People).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President has the power to summon and prorogue either House of Parliament or to dissolve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Constitution of India came into force on January 26, 1950. The first general elections under the new Constitution were held during the year 1951-52 and the first elected Parliament came into existence in April, 1952,</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Powers of Indian Parliament (Continue..)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724096"/>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All the legislative powers of the federal Government are vested in the Parliament.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laws framed by the Indian Parliament are enforced in the whole of the country. The Parliament of India is a bi-cameral legislature.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consists of two houses-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the upper chamber of the Parliament while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the lower chamber of the Parliament.</a:t>
            </a:r>
          </a:p>
          <a:p>
            <a:endParaRPr lang="en-IN"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194658"/>
            <a:ext cx="10477995" cy="4893647"/>
          </a:xfrm>
          <a:prstGeom prst="rect">
            <a:avLst/>
          </a:prstGeom>
        </p:spPr>
        <p:txBody>
          <a:bodyPr wrap="square">
            <a:spAutoFit/>
          </a:bodyPr>
          <a:lstStyle/>
          <a:p>
            <a:r>
              <a:rPr lang="en-US" sz="2400" b="1" dirty="0">
                <a:solidFill>
                  <a:srgbClr val="332E2B"/>
                </a:solidFill>
                <a:latin typeface="Times New Roman" panose="02020603050405020304" pitchFamily="18" charset="0"/>
                <a:cs typeface="Times New Roman" panose="02020603050405020304" pitchFamily="18" charset="0"/>
              </a:rPr>
              <a:t>The powers and functions can be classified into the following categories:</a:t>
            </a:r>
            <a:br>
              <a:rPr lang="en-US" sz="2400" b="1" dirty="0">
                <a:latin typeface="Times New Roman" panose="02020603050405020304" pitchFamily="18" charset="0"/>
                <a:cs typeface="Times New Roman" panose="02020603050405020304" pitchFamily="18" charset="0"/>
              </a:rPr>
            </a:br>
            <a:r>
              <a:rPr lang="en-US" sz="2400" dirty="0">
                <a:solidFill>
                  <a:srgbClr val="FF0000"/>
                </a:solidFill>
                <a:latin typeface="Times New Roman" panose="02020603050405020304" pitchFamily="18" charset="0"/>
                <a:cs typeface="Times New Roman" panose="02020603050405020304" pitchFamily="18" charset="0"/>
              </a:rPr>
              <a:t>1. Legislative powers and functions:</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The primary function of Parliament is law-making. </a:t>
            </a:r>
          </a:p>
          <a:p>
            <a:pPr marL="342900" indent="-342900">
              <a:buFont typeface="Arial" panose="020B0604020202020204" pitchFamily="34" charset="0"/>
              <a:buChar char="•"/>
            </a:pPr>
            <a:r>
              <a:rPr lang="en-US" sz="2400" dirty="0" err="1">
                <a:solidFill>
                  <a:srgbClr val="332E2B"/>
                </a:solidFill>
                <a:latin typeface="Times New Roman" panose="02020603050405020304" pitchFamily="18" charset="0"/>
                <a:cs typeface="Times New Roman" panose="02020603050405020304" pitchFamily="18" charset="0"/>
              </a:rPr>
              <a:t>Lok</a:t>
            </a:r>
            <a:r>
              <a:rPr lang="en-US" sz="2400" dirty="0">
                <a:solidFill>
                  <a:srgbClr val="332E2B"/>
                </a:solidFill>
                <a:latin typeface="Times New Roman" panose="02020603050405020304" pitchFamily="18" charset="0"/>
                <a:cs typeface="Times New Roman" panose="02020603050405020304" pitchFamily="18" charset="0"/>
              </a:rPr>
              <a:t> </a:t>
            </a:r>
            <a:r>
              <a:rPr lang="en-US" sz="2400" dirty="0" err="1">
                <a:solidFill>
                  <a:srgbClr val="332E2B"/>
                </a:solidFill>
                <a:latin typeface="Times New Roman" panose="02020603050405020304" pitchFamily="18" charset="0"/>
                <a:cs typeface="Times New Roman" panose="02020603050405020304" pitchFamily="18" charset="0"/>
              </a:rPr>
              <a:t>Sabha</a:t>
            </a:r>
            <a:r>
              <a:rPr lang="en-US" sz="2400" dirty="0">
                <a:solidFill>
                  <a:srgbClr val="332E2B"/>
                </a:solidFill>
                <a:latin typeface="Times New Roman" panose="02020603050405020304" pitchFamily="18" charset="0"/>
                <a:cs typeface="Times New Roman" panose="02020603050405020304" pitchFamily="18" charset="0"/>
              </a:rPr>
              <a:t> plays an important part here. It can pass bills concerning the Union and Concurrent list.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No bill can be made into law unless it has been passed by </a:t>
            </a:r>
            <a:r>
              <a:rPr lang="en-US" sz="2400" dirty="0" err="1">
                <a:solidFill>
                  <a:srgbClr val="332E2B"/>
                </a:solidFill>
                <a:latin typeface="Times New Roman" panose="02020603050405020304" pitchFamily="18" charset="0"/>
                <a:cs typeface="Times New Roman" panose="02020603050405020304" pitchFamily="18" charset="0"/>
              </a:rPr>
              <a:t>Lok</a:t>
            </a:r>
            <a:r>
              <a:rPr lang="en-US" sz="2400" dirty="0">
                <a:solidFill>
                  <a:srgbClr val="332E2B"/>
                </a:solidFill>
                <a:latin typeface="Times New Roman" panose="02020603050405020304" pitchFamily="18" charset="0"/>
                <a:cs typeface="Times New Roman" panose="02020603050405020304" pitchFamily="18" charset="0"/>
              </a:rPr>
              <a:t> </a:t>
            </a:r>
            <a:r>
              <a:rPr lang="en-US" sz="2400" dirty="0" err="1">
                <a:solidFill>
                  <a:srgbClr val="332E2B"/>
                </a:solidFill>
                <a:latin typeface="Times New Roman" panose="02020603050405020304" pitchFamily="18" charset="0"/>
                <a:cs typeface="Times New Roman" panose="02020603050405020304" pitchFamily="18" charset="0"/>
              </a:rPr>
              <a:t>Sabha</a:t>
            </a:r>
            <a:r>
              <a:rPr lang="en-US" sz="2400" dirty="0">
                <a:solidFill>
                  <a:srgbClr val="332E2B"/>
                </a:solidFill>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r>
              <a:rPr lang="en-US" sz="2400" dirty="0">
                <a:solidFill>
                  <a:srgbClr val="FF0000"/>
                </a:solidFill>
                <a:latin typeface="Times New Roman" panose="02020603050405020304" pitchFamily="18" charset="0"/>
                <a:cs typeface="Times New Roman" panose="02020603050405020304" pitchFamily="18" charset="0"/>
              </a:rPr>
              <a:t>2. Executive powers and functions:</a:t>
            </a:r>
            <a:br>
              <a:rPr lang="en-US" sz="2400" dirty="0">
                <a:solidFill>
                  <a:srgbClr val="FF0000"/>
                </a:solidFill>
                <a:latin typeface="Times New Roman" panose="02020603050405020304" pitchFamily="18" charset="0"/>
                <a:cs typeface="Times New Roman" panose="02020603050405020304" pitchFamily="18" charset="0"/>
              </a:rPr>
            </a:br>
            <a:r>
              <a:rPr lang="en-US" sz="2400" dirty="0">
                <a:solidFill>
                  <a:srgbClr val="332E2B"/>
                </a:solidFill>
                <a:latin typeface="Times New Roman" panose="02020603050405020304" pitchFamily="18" charset="0"/>
                <a:cs typeface="Times New Roman" panose="02020603050405020304" pitchFamily="18" charset="0"/>
              </a:rPr>
              <a:t>Executive powers are needed in the process of implementing acts and policies in Parliament.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The Parliament can remove the Cabinet out of power. </a:t>
            </a:r>
          </a:p>
          <a:p>
            <a:pPr marL="342900" indent="-342900">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The Parliament appoints a Committee on Ministerial Assurances who checks the promises made by the ministers to the Parliament are fulfilled or not.</a:t>
            </a:r>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28538" y="983643"/>
            <a:ext cx="10477995" cy="5447645"/>
          </a:xfrm>
          <a:prstGeom prst="rect">
            <a:avLst/>
          </a:prstGeom>
        </p:spPr>
        <p:txBody>
          <a:bodyPr wrap="square">
            <a:spAutoFit/>
          </a:bodyPr>
          <a:lstStyle/>
          <a:p>
            <a:pPr>
              <a:lnSpc>
                <a:spcPct val="150000"/>
              </a:lnSpc>
            </a:pPr>
            <a:r>
              <a:rPr lang="en-US" sz="2400" dirty="0">
                <a:solidFill>
                  <a:srgbClr val="FF0000"/>
                </a:solidFill>
                <a:latin typeface="Times New Roman" panose="02020603050405020304" pitchFamily="18" charset="0"/>
                <a:cs typeface="Times New Roman" panose="02020603050405020304" pitchFamily="18" charset="0"/>
              </a:rPr>
              <a:t>3. Financial powers and functions:</a:t>
            </a:r>
          </a:p>
          <a:p>
            <a:pPr marL="342900" indent="-342900" algn="just">
              <a:lnSpc>
                <a:spcPct val="150000"/>
              </a:lnSpc>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Parliament enjoys supreme authority in financial matters. </a:t>
            </a:r>
          </a:p>
          <a:p>
            <a:pPr marL="342900" indent="-342900" algn="just">
              <a:lnSpc>
                <a:spcPct val="150000"/>
              </a:lnSpc>
              <a:buFont typeface="Arial" panose="020B0604020202020204" pitchFamily="34" charset="0"/>
              <a:buChar char="•"/>
            </a:pPr>
            <a:r>
              <a:rPr lang="en-US" sz="2400" dirty="0">
                <a:solidFill>
                  <a:srgbClr val="332E2B"/>
                </a:solidFill>
                <a:latin typeface="Times New Roman" panose="02020603050405020304" pitchFamily="18" charset="0"/>
                <a:cs typeface="Times New Roman" panose="02020603050405020304" pitchFamily="18" charset="0"/>
              </a:rPr>
              <a:t>It includes enactment of the budget, examining the performance of government concerning financial spending through financial committees.</a:t>
            </a:r>
          </a:p>
          <a:p>
            <a:pPr marL="342900" indent="-342900" algn="just">
              <a:lnSpc>
                <a:spcPct val="150000"/>
              </a:lnSpc>
              <a:buFont typeface="Arial" panose="020B0604020202020204" pitchFamily="34" charset="0"/>
              <a:buChar char="•"/>
            </a:pPr>
            <a:endParaRPr lang="en-US" sz="2400" dirty="0">
              <a:solidFill>
                <a:srgbClr val="332E2B"/>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4. Judicial powers and functions:</a:t>
            </a:r>
          </a:p>
          <a:p>
            <a:pPr algn="just">
              <a:lnSpc>
                <a:spcPct val="150000"/>
              </a:lnSpc>
            </a:pPr>
            <a:r>
              <a:rPr lang="en-US" sz="2400" dirty="0">
                <a:solidFill>
                  <a:srgbClr val="332E2B"/>
                </a:solidFill>
                <a:latin typeface="Times New Roman" panose="02020603050405020304" pitchFamily="18" charset="0"/>
                <a:cs typeface="Times New Roman" panose="02020603050405020304" pitchFamily="18" charset="0"/>
              </a:rPr>
              <a:t>It includes impeachment of the president for violation of the constitution, removal of judges of the supreme and high court, removal of vice-president, and punish its members or outsiders for breach of privileges.</a:t>
            </a:r>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defRPr/>
            </a:pPr>
            <a:r>
              <a:rPr lang="en-US" sz="3600" b="1" dirty="0">
                <a:latin typeface="Times New Roman" panose="02020603050405020304" pitchFamily="18" charset="0"/>
                <a:cs typeface="Times New Roman" panose="02020603050405020304" pitchFamily="18" charset="0"/>
              </a:rPr>
              <a:t>Powers of Indian Parliament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393895" y="965555"/>
            <a:ext cx="10794853" cy="5078313"/>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5. Electoral powers and functions: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All Parliament members participate in the election of President and Vice- President.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members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 its speaker and deputy speaker from among its members.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elects its Deputy Chairman.</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6. Constituent powers and functions: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Parliament is empowered to initiate a proposal for the amendment of the constitution.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 bill for the amendment initiated in either House of the Parliament.</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45795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Powers of </a:t>
            </a:r>
            <a:r>
              <a:rPr lang="en-US" sz="2400" dirty="0" err="1">
                <a:solidFill>
                  <a:srgbClr val="FF0000"/>
                </a:solidFill>
                <a:latin typeface="Times New Roman" panose="02020603050405020304" pitchFamily="18" charset="0"/>
                <a:cs typeface="Times New Roman" panose="02020603050405020304" pitchFamily="18" charset="0"/>
              </a:rPr>
              <a:t>Rajya</a:t>
            </a:r>
            <a:r>
              <a:rPr lang="en-US" sz="2400" dirty="0">
                <a:solidFill>
                  <a:srgbClr val="FF0000"/>
                </a:solidFill>
                <a:latin typeface="Times New Roman" panose="02020603050405020304" pitchFamily="18" charset="0"/>
                <a:cs typeface="Times New Roman" panose="02020603050405020304" pitchFamily="18" charset="0"/>
              </a:rPr>
              <a:t> </a:t>
            </a:r>
            <a:r>
              <a:rPr lang="en-US" sz="2400" dirty="0" err="1">
                <a:solidFill>
                  <a:srgbClr val="FF0000"/>
                </a:solidFill>
                <a:latin typeface="Times New Roman" panose="02020603050405020304" pitchFamily="18" charset="0"/>
                <a:cs typeface="Times New Roman" panose="02020603050405020304" pitchFamily="18" charset="0"/>
              </a:rPr>
              <a:t>Sabha</a:t>
            </a:r>
            <a:r>
              <a:rPr lang="en-US" sz="2400" dirty="0">
                <a:solidFill>
                  <a:srgbClr val="FF0000"/>
                </a:solidFill>
                <a:latin typeface="Times New Roman" panose="02020603050405020304" pitchFamily="18" charset="0"/>
                <a:cs typeface="Times New Roman" panose="02020603050405020304" pitchFamily="18" charset="0"/>
              </a:rPr>
              <a:t> are:</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Legislative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Financial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Executive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Amendment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Electoral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Judicial Powers</a:t>
            </a:r>
          </a:p>
          <a:p>
            <a:pPr marL="457200" indent="-457200" algn="just">
              <a:lnSpc>
                <a:spcPct val="150000"/>
              </a:lnSpc>
              <a:buFont typeface="+mj-lt"/>
              <a:buAutoNum type="arabicParenR"/>
            </a:pPr>
            <a:r>
              <a:rPr lang="en-US" sz="2400" dirty="0">
                <a:latin typeface="Times New Roman" panose="02020603050405020304" pitchFamily="18" charset="0"/>
                <a:cs typeface="Times New Roman" panose="02020603050405020304" pitchFamily="18" charset="0"/>
              </a:rPr>
              <a:t>Miscellaneous Powers</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80161"/>
            <a:ext cx="10272155" cy="489364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1. Legislative Powers: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the sphere of ordinary law-making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enjoys equal powers with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An ordinary bill can be introduced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it cannot become a law unless passed by it.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case of a deadlock between the two Houses of Parliament over an ordinary bill and if it remains unresolved for six months, the President can convene a joint sitting of the two Houses for resolving the deadlock.</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41023"/>
            <a:ext cx="10272155" cy="581697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2. Financial Powers: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the financial sphere,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is a weak House.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 money bill cannot be introduced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It can be initiated only in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 money bill passed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comes before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for its consideration. </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However, if within a period of 14 days,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fails to pass the bill, the bill is taken to have been passed by the Parliament irrespective of the fact whether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has passed it or not. </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a:solidFill>
                  <a:srgbClr val="CC3300"/>
                </a:solidFill>
                <a:latin typeface="Times New Roman" pitchFamily="18" charset="0"/>
                <a:cs typeface="Times New Roman" pitchFamily="18" charset="0"/>
              </a:rPr>
              <a:t>Evaluation Scheme</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xmlns:p14="http://schemas.microsoft.com/office/powerpoint/2010/main">
        <mc:Choice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
        <p:nvSpPr>
          <p:cNvPr id="17" name="Rectangle 1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6297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3. Executive Powers:</a:t>
            </a:r>
          </a:p>
          <a:p>
            <a:pPr algn="just">
              <a:lnSpc>
                <a:spcPct val="150000"/>
              </a:lnSpc>
            </a:pPr>
            <a:r>
              <a:rPr lang="en-US" sz="2400" dirty="0">
                <a:latin typeface="Times New Roman" panose="02020603050405020304" pitchFamily="18" charset="0"/>
                <a:cs typeface="Times New Roman" panose="02020603050405020304" pitchFamily="18" charset="0"/>
              </a:rPr>
              <a:t>“The Union Council of Ministers is collectively responsible before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not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alone can cause the fall of the Council of Ministers by passing a vote of no-confidence.</a:t>
            </a:r>
            <a:endParaRPr lang="en-US" sz="2400" dirty="0">
              <a:solidFill>
                <a:srgbClr val="FF0000"/>
              </a:solidFill>
              <a:latin typeface="Times New Roman" panose="02020603050405020304" pitchFamily="18" charset="0"/>
              <a:cs typeface="Times New Roman" panose="02020603050405020304" pitchFamily="18" charset="0"/>
            </a:endParaRP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4. Amendment Powers:</a:t>
            </a:r>
          </a:p>
          <a:p>
            <a:pPr algn="just">
              <a:lnSpc>
                <a:spcPct val="150000"/>
              </a:lnSpc>
            </a:pP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together amend the constitution by passing an amendment bill with 2/3 majority in each House.</a:t>
            </a:r>
          </a:p>
          <a:p>
            <a:pPr algn="just"/>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52431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5. Electoral Powers:</a:t>
            </a:r>
          </a:p>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has some electoral powers also. The elected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along with the elected members of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all the State Legislative Assemblies together elect the President of India. </a:t>
            </a:r>
          </a:p>
          <a:p>
            <a:pPr algn="just">
              <a:lnSpc>
                <a:spcPct val="150000"/>
              </a:lnSpc>
            </a:pPr>
            <a:r>
              <a:rPr lang="en-US" sz="2400" dirty="0">
                <a:latin typeface="Times New Roman" panose="02020603050405020304" pitchFamily="18" charset="0"/>
                <a:cs typeface="Times New Roman" panose="02020603050405020304" pitchFamily="18" charset="0"/>
              </a:rPr>
              <a:t>The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together elect the Vice- President of India. </a:t>
            </a:r>
          </a:p>
          <a:p>
            <a:pPr algn="just">
              <a:lnSpc>
                <a:spcPct val="150000"/>
              </a:lnSpc>
            </a:pPr>
            <a:r>
              <a:rPr lang="en-US" sz="2400" dirty="0">
                <a:latin typeface="Times New Roman" panose="02020603050405020304" pitchFamily="18" charset="0"/>
                <a:cs typeface="Times New Roman" panose="02020603050405020304" pitchFamily="18" charset="0"/>
              </a:rPr>
              <a:t>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also elect a Deputy Chairman from amongst themselves</a:t>
            </a:r>
            <a:r>
              <a:rPr lang="en-US" sz="2400" dirty="0">
                <a:solidFill>
                  <a:srgbClr val="FF0000"/>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055077"/>
            <a:ext cx="10272155" cy="5639477"/>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6. Judicial Powers:</a:t>
            </a:r>
          </a:p>
          <a:p>
            <a:pPr algn="just">
              <a:lnSpc>
                <a:spcPct val="150000"/>
              </a:lnSpc>
            </a:pPr>
            <a:r>
              <a:rPr lang="en-US" sz="2400" dirty="0">
                <a:latin typeface="Times New Roman" panose="02020603050405020304" pitchFamily="18" charset="0"/>
                <a:cs typeface="Times New Roman" panose="02020603050405020304" pitchFamily="18" charset="0"/>
              </a:rPr>
              <a:t>(a)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acting along with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impeach the President on charges of violation of the Constitution.</a:t>
            </a:r>
          </a:p>
          <a:p>
            <a:pPr algn="just">
              <a:lnSpc>
                <a:spcPct val="150000"/>
              </a:lnSpc>
            </a:pPr>
            <a:r>
              <a:rPr lang="en-US" sz="2400" dirty="0">
                <a:latin typeface="Times New Roman" panose="02020603050405020304" pitchFamily="18" charset="0"/>
                <a:cs typeface="Times New Roman" panose="02020603050405020304" pitchFamily="18" charset="0"/>
              </a:rPr>
              <a:t>(b)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also pass a special address for causing the removal of a judge of the Supreme Court or of any High Court.</a:t>
            </a:r>
          </a:p>
          <a:p>
            <a:pPr algn="just">
              <a:lnSpc>
                <a:spcPct val="150000"/>
              </a:lnSpc>
            </a:pPr>
            <a:r>
              <a:rPr lang="en-US" sz="2400" dirty="0">
                <a:latin typeface="Times New Roman" panose="02020603050405020304" pitchFamily="18" charset="0"/>
                <a:cs typeface="Times New Roman" panose="02020603050405020304" pitchFamily="18" charset="0"/>
              </a:rPr>
              <a:t>(c) The charges against the Vice-President can be leveled only in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(d)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pass a resolution for the removal of some high officers like the Attorney General of India, Comptroller and Auditor General and Chief Election Commissioner.</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a:t>
            </a:r>
            <a:r>
              <a:rPr lang="en-US" sz="3600" b="1" dirty="0" err="1">
                <a:latin typeface="Times New Roman" panose="02020603050405020304" pitchFamily="18" charset="0"/>
                <a:cs typeface="Times New Roman" panose="02020603050405020304" pitchFamily="18" charset="0"/>
              </a:rPr>
              <a:t>Rajya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Sabha</a:t>
            </a:r>
            <a:r>
              <a:rPr lang="en-US" sz="3600" b="1" dirty="0">
                <a:latin typeface="Times New Roman" panose="02020603050405020304" pitchFamily="18" charset="0"/>
                <a:cs typeface="Times New Roman" panose="02020603050405020304" pitchFamily="18" charset="0"/>
              </a:rPr>
              <a: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7. Miscellaneous Powers:</a:t>
            </a:r>
          </a:p>
          <a:p>
            <a:pPr algn="just">
              <a:lnSpc>
                <a:spcPct val="150000"/>
              </a:lnSpc>
            </a:pPr>
            <a:r>
              <a:rPr lang="en-US" sz="2400" dirty="0">
                <a:latin typeface="Times New Roman" panose="02020603050405020304" pitchFamily="18" charset="0"/>
                <a:cs typeface="Times New Roman" panose="02020603050405020304" pitchFamily="18" charset="0"/>
              </a:rPr>
              <a:t>(a) Approval of the ordinances issued by the President,</a:t>
            </a:r>
          </a:p>
          <a:p>
            <a:pPr algn="just">
              <a:lnSpc>
                <a:spcPct val="150000"/>
              </a:lnSpc>
            </a:pPr>
            <a:r>
              <a:rPr lang="en-US" sz="2400" dirty="0">
                <a:latin typeface="Times New Roman" panose="02020603050405020304" pitchFamily="18" charset="0"/>
                <a:cs typeface="Times New Roman" panose="02020603050405020304" pitchFamily="18" charset="0"/>
              </a:rPr>
              <a:t>(b) Ratification of an emergency proclamation,</a:t>
            </a:r>
          </a:p>
          <a:p>
            <a:pPr algn="just">
              <a:lnSpc>
                <a:spcPct val="150000"/>
              </a:lnSpc>
            </a:pPr>
            <a:r>
              <a:rPr lang="en-US" sz="2400" dirty="0">
                <a:latin typeface="Times New Roman" panose="02020603050405020304" pitchFamily="18" charset="0"/>
                <a:cs typeface="Times New Roman" panose="02020603050405020304" pitchFamily="18" charset="0"/>
              </a:rPr>
              <a:t>(c) Making any change in the jurisdiction of the Supreme Court and the High Courts, and</a:t>
            </a:r>
          </a:p>
          <a:p>
            <a:pPr algn="just">
              <a:lnSpc>
                <a:spcPct val="150000"/>
              </a:lnSpc>
            </a:pPr>
            <a:r>
              <a:rPr lang="en-US" sz="2400" dirty="0">
                <a:latin typeface="Times New Roman" panose="02020603050405020304" pitchFamily="18" charset="0"/>
                <a:cs typeface="Times New Roman" panose="02020603050405020304" pitchFamily="18" charset="0"/>
              </a:rPr>
              <a:t>(d) Making any change in the qualifications for the membership of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32202"/>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1. Legislative:</a:t>
            </a:r>
            <a:endParaRPr lang="en-US" sz="2400" dirty="0">
              <a:solidFill>
                <a:srgbClr val="FF0000"/>
              </a:solidFill>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can pass bills concerning all those subjects which have been included in the Union List and the Concurrent List. </a:t>
            </a:r>
          </a:p>
          <a:p>
            <a:pPr algn="just"/>
            <a:r>
              <a:rPr lang="en-US" sz="2400" dirty="0">
                <a:latin typeface="Times New Roman" panose="02020603050405020304" pitchFamily="18" charset="0"/>
                <a:cs typeface="Times New Roman" panose="02020603050405020304" pitchFamily="18" charset="0"/>
              </a:rPr>
              <a:t>It can pass bills regarding state subjects also in emergencies or if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by a resolution passed by majority of its total members and 2/3 of its members present and voting declared a particular -state subject of national importance. </a:t>
            </a:r>
          </a:p>
          <a:p>
            <a:pPr algn="just"/>
            <a:r>
              <a:rPr lang="en-US" sz="2400" b="1" dirty="0">
                <a:solidFill>
                  <a:srgbClr val="FF0000"/>
                </a:solidFill>
                <a:latin typeface="Times New Roman" panose="02020603050405020304" pitchFamily="18" charset="0"/>
                <a:cs typeface="Times New Roman" panose="02020603050405020304" pitchFamily="18" charset="0"/>
              </a:rPr>
              <a:t>2. Control over the Executive:</a:t>
            </a: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In a Parliamentary form of government, the most important function of a lower House is “Control over the Executive”. </a:t>
            </a:r>
          </a:p>
          <a:p>
            <a:pPr algn="just"/>
            <a:r>
              <a:rPr lang="en-US" sz="2400" dirty="0">
                <a:latin typeface="Times New Roman" panose="02020603050405020304" pitchFamily="18" charset="0"/>
                <a:cs typeface="Times New Roman" panose="02020603050405020304" pitchFamily="18" charset="0"/>
              </a:rPr>
              <a:t>The lower House of our Parliament is not an exception. According to Article 75(3), the Council of Ministers is collectively responsible to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This means, the ministry must tender resignation if a vote of non-confidence is passed against it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016210"/>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3. Electoral Function:</a:t>
            </a:r>
          </a:p>
          <a:p>
            <a:pPr algn="just"/>
            <a:r>
              <a:rPr lang="en-US" sz="2400" dirty="0">
                <a:latin typeface="Times New Roman" panose="02020603050405020304" pitchFamily="18" charset="0"/>
                <a:cs typeface="Times New Roman" panose="02020603050405020304" pitchFamily="18" charset="0"/>
              </a:rPr>
              <a:t>Article 54 of the Constitution vests electoral functions with the Parliament. </a:t>
            </a:r>
          </a:p>
          <a:p>
            <a:pPr algn="just"/>
            <a:r>
              <a:rPr lang="en-US" sz="2400" dirty="0">
                <a:latin typeface="Times New Roman" panose="02020603050405020304" pitchFamily="18" charset="0"/>
                <a:cs typeface="Times New Roman" panose="02020603050405020304" pitchFamily="18" charset="0"/>
              </a:rPr>
              <a:t>The elected members of both the Houses of Parliament constitute a part of the Electoral College for the election of President. </a:t>
            </a:r>
          </a:p>
          <a:p>
            <a:pPr algn="just"/>
            <a:r>
              <a:rPr lang="en-US" sz="2400" dirty="0">
                <a:latin typeface="Times New Roman" panose="02020603050405020304" pitchFamily="18" charset="0"/>
                <a:cs typeface="Times New Roman" panose="02020603050405020304" pitchFamily="18" charset="0"/>
              </a:rPr>
              <a:t>Article 66 provides for the election of the Vice-President by the members of both the Houses of Parliament at a joint session. </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elects its speaker as well. </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2677656"/>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4. Financial:</a:t>
            </a:r>
          </a:p>
          <a:p>
            <a:pPr algn="just"/>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Sabha’s</a:t>
            </a:r>
            <a:r>
              <a:rPr lang="en-US" sz="2400" dirty="0">
                <a:latin typeface="Times New Roman" panose="02020603050405020304" pitchFamily="18" charset="0"/>
                <a:cs typeface="Times New Roman" panose="02020603050405020304" pitchFamily="18" charset="0"/>
              </a:rPr>
              <a:t> control over purse is an undisputed fact. A money bill must be initiated in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When passed by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it is to be transmitted to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for its recommendations. </a:t>
            </a:r>
          </a:p>
          <a:p>
            <a:pPr algn="just"/>
            <a:r>
              <a:rPr lang="en-US" sz="2400" dirty="0">
                <a:latin typeface="Times New Roman" panose="02020603050405020304" pitchFamily="18" charset="0"/>
                <a:cs typeface="Times New Roman" panose="02020603050405020304" pitchFamily="18" charset="0"/>
              </a:rPr>
              <a:t>The Constitution, however, requires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to return it to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with its recommendations within 14 days from the date of receipt of the bill. </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Power and Functions of </a:t>
            </a:r>
            <a:r>
              <a:rPr lang="en-IN" sz="3600" b="1" dirty="0" err="1">
                <a:solidFill>
                  <a:srgbClr val="CC3300"/>
                </a:solidFill>
                <a:latin typeface="Times New Roman" pitchFamily="18" charset="0"/>
                <a:cs typeface="Times New Roman" pitchFamily="18" charset="0"/>
              </a:rPr>
              <a:t>Lok</a:t>
            </a:r>
            <a:r>
              <a:rPr lang="en-IN" sz="3600" b="1" dirty="0">
                <a:solidFill>
                  <a:srgbClr val="CC3300"/>
                </a:solidFill>
                <a:latin typeface="Times New Roman" pitchFamily="18" charset="0"/>
                <a:cs typeface="Times New Roman" pitchFamily="18" charset="0"/>
              </a:rPr>
              <a:t> </a:t>
            </a:r>
            <a:r>
              <a:rPr lang="en-IN" sz="3600" b="1" dirty="0" err="1">
                <a:solidFill>
                  <a:srgbClr val="CC3300"/>
                </a:solidFill>
                <a:latin typeface="Times New Roman" pitchFamily="18" charset="0"/>
                <a:cs typeface="Times New Roman" pitchFamily="18" charset="0"/>
              </a:rPr>
              <a:t>Sabha</a:t>
            </a:r>
            <a:r>
              <a:rPr lang="en-IN" sz="3600" b="1" dirty="0">
                <a:solidFill>
                  <a:srgbClr val="CC3300"/>
                </a:solidFill>
                <a:latin typeface="Times New Roman" pitchFamily="18" charset="0"/>
                <a:cs typeface="Times New Roman" pitchFamily="18" charset="0"/>
              </a:rPr>
              <a: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416320"/>
          </a:xfrm>
          <a:prstGeom prst="rect">
            <a:avLst/>
          </a:prstGeom>
        </p:spPr>
        <p:txBody>
          <a:bodyPr wrap="square">
            <a:spAutoFit/>
          </a:bodyPr>
          <a:lstStyle/>
          <a:p>
            <a:pPr algn="just"/>
            <a:r>
              <a:rPr lang="en-US" sz="2400" b="1" dirty="0">
                <a:solidFill>
                  <a:srgbClr val="FF0000"/>
                </a:solidFill>
                <a:latin typeface="Times New Roman" panose="02020603050405020304" pitchFamily="18" charset="0"/>
                <a:cs typeface="Times New Roman" panose="02020603050405020304" pitchFamily="18" charset="0"/>
              </a:rPr>
              <a:t>5. Discussions on Questions of Public Importance:</a:t>
            </a:r>
          </a:p>
          <a:p>
            <a:pPr algn="just"/>
            <a:r>
              <a:rPr lang="en-US" sz="2400" dirty="0">
                <a:latin typeface="Times New Roman" panose="02020603050405020304" pitchFamily="18" charset="0"/>
                <a:cs typeface="Times New Roman" panose="02020603050405020304" pitchFamily="18" charset="0"/>
              </a:rPr>
              <a:t>The Parliament possesses unlimited power of discussing and debating questions. </a:t>
            </a:r>
          </a:p>
          <a:p>
            <a:pPr algn="just"/>
            <a:r>
              <a:rPr lang="en-US" sz="2400" dirty="0">
                <a:latin typeface="Times New Roman" panose="02020603050405020304" pitchFamily="18" charset="0"/>
                <a:cs typeface="Times New Roman" panose="02020603050405020304" pitchFamily="18" charset="0"/>
              </a:rPr>
              <a:t>This is done usually on the occasion of the inaugural and annual address by the President of India. </a:t>
            </a:r>
          </a:p>
          <a:p>
            <a:pPr algn="just"/>
            <a:r>
              <a:rPr lang="en-US" sz="2400" dirty="0">
                <a:latin typeface="Times New Roman" panose="02020603050405020304" pitchFamily="18" charset="0"/>
                <a:cs typeface="Times New Roman" panose="02020603050405020304" pitchFamily="18" charset="0"/>
              </a:rPr>
              <a:t>It is empowered to review and criticize the work of the different departments of state during the discussion on the estimates of expenditure, the appropriation and revenue bills. </a:t>
            </a:r>
          </a:p>
          <a:p>
            <a:pPr algn="just"/>
            <a:r>
              <a:rPr lang="en-US" sz="2400" dirty="0">
                <a:latin typeface="Times New Roman" panose="02020603050405020304" pitchFamily="18" charset="0"/>
                <a:cs typeface="Times New Roman" panose="02020603050405020304" pitchFamily="18" charset="0"/>
              </a:rPr>
              <a:t>Through such criticism and review, the members of House can get their grievances redressed.</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Powers and Functions of the President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946981" y="1436074"/>
            <a:ext cx="10145486" cy="2400657"/>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Who is President of India?</a:t>
            </a:r>
          </a:p>
          <a:p>
            <a:pPr algn="just">
              <a:lnSpc>
                <a:spcPct val="150000"/>
              </a:lnSpc>
            </a:pPr>
            <a:r>
              <a:rPr lang="en-US" sz="2000" dirty="0">
                <a:latin typeface="Times New Roman" panose="02020603050405020304" pitchFamily="18" charset="0"/>
                <a:cs typeface="Times New Roman" panose="02020603050405020304" pitchFamily="18" charset="0"/>
              </a:rPr>
              <a:t>The Indian President is the head of the state. </a:t>
            </a:r>
          </a:p>
          <a:p>
            <a:pPr algn="just">
              <a:lnSpc>
                <a:spcPct val="150000"/>
              </a:lnSpc>
            </a:pPr>
            <a:r>
              <a:rPr lang="en-US" sz="2000" dirty="0">
                <a:latin typeface="Times New Roman" panose="02020603050405020304" pitchFamily="18" charset="0"/>
                <a:cs typeface="Times New Roman" panose="02020603050405020304" pitchFamily="18" charset="0"/>
              </a:rPr>
              <a:t>He is the first citizen of India and is a symbol of solidarity, unity, and integrity of the nation. </a:t>
            </a:r>
          </a:p>
          <a:p>
            <a:pPr algn="just">
              <a:lnSpc>
                <a:spcPct val="150000"/>
              </a:lnSpc>
            </a:pPr>
            <a:r>
              <a:rPr lang="en-US" sz="2000" dirty="0">
                <a:latin typeface="Times New Roman" panose="02020603050405020304" pitchFamily="18" charset="0"/>
                <a:cs typeface="Times New Roman" panose="02020603050405020304" pitchFamily="18" charset="0"/>
              </a:rPr>
              <a:t>He is a part of Union Executive along with the Vice-President, Prime Minister, Council of Ministers, and Attorney-General of India.</a:t>
            </a: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3539430"/>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How is President elected?</a:t>
            </a:r>
          </a:p>
          <a:p>
            <a:pPr algn="just">
              <a:lnSpc>
                <a:spcPct val="150000"/>
              </a:lnSpc>
            </a:pPr>
            <a:r>
              <a:rPr lang="en-US" sz="2000" dirty="0">
                <a:latin typeface="Times New Roman" panose="02020603050405020304" pitchFamily="18" charset="0"/>
                <a:cs typeface="Times New Roman" panose="02020603050405020304" pitchFamily="18" charset="0"/>
              </a:rPr>
              <a:t>There is no direct election for the Indian President. An electoral college elects him. The electoral college responsible for President’s elections comprises elected members of:</a:t>
            </a:r>
          </a:p>
          <a:p>
            <a:pPr marL="457200" indent="-457200" algn="just">
              <a:lnSpc>
                <a:spcPct val="150000"/>
              </a:lnSpc>
              <a:buFont typeface="+mj-lt"/>
              <a:buAutoNum type="arabicPeriod"/>
            </a:pP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Rajya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states (Legislative Councils have no role)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Legislative Assemblies of the Union Territories of Delhi and </a:t>
            </a:r>
            <a:r>
              <a:rPr lang="en-US" sz="2000" dirty="0" err="1">
                <a:latin typeface="Times New Roman" panose="02020603050405020304" pitchFamily="18" charset="0"/>
                <a:cs typeface="Times New Roman" panose="02020603050405020304" pitchFamily="18" charset="0"/>
              </a:rPr>
              <a:t>Puducherry</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
        <p:nvSpPr>
          <p:cNvPr id="15" name="Rectangle 1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2535566"/>
          </a:xfrm>
          <a:prstGeom prst="rect">
            <a:avLst/>
          </a:prstGeom>
        </p:spPr>
        <p:txBody>
          <a:bodyPr wrap="square">
            <a:spAutoFit/>
          </a:bodyPr>
          <a:lstStyle/>
          <a:p>
            <a:pPr algn="just">
              <a:lnSpc>
                <a:spcPct val="150000"/>
              </a:lnSpc>
            </a:pPr>
            <a:r>
              <a:rPr lang="en-US" dirty="0">
                <a:solidFill>
                  <a:srgbClr val="FF0000"/>
                </a:solidFill>
                <a:latin typeface="Times New Roman" panose="02020603050405020304" pitchFamily="18" charset="0"/>
                <a:cs typeface="Times New Roman" panose="02020603050405020304" pitchFamily="18" charset="0"/>
              </a:rPr>
              <a:t>Who does not take part in the President’s elections?</a:t>
            </a:r>
          </a:p>
          <a:p>
            <a:pPr algn="just">
              <a:lnSpc>
                <a:spcPct val="150000"/>
              </a:lnSpc>
            </a:pPr>
            <a:r>
              <a:rPr lang="en-US" dirty="0">
                <a:latin typeface="Times New Roman" panose="02020603050405020304" pitchFamily="18" charset="0"/>
                <a:cs typeface="Times New Roman" panose="02020603050405020304" pitchFamily="18" charset="0"/>
              </a:rPr>
              <a:t>The following group of people is not involved in electing the President of India:</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a:t>
            </a:r>
            <a:r>
              <a:rPr lang="en-US" dirty="0" err="1">
                <a:latin typeface="Times New Roman" panose="02020603050405020304" pitchFamily="18" charset="0"/>
                <a:cs typeface="Times New Roman" panose="02020603050405020304" pitchFamily="18" charset="0"/>
              </a:rPr>
              <a:t>Lok</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Sabha</a:t>
            </a:r>
            <a:r>
              <a:rPr lang="en-US" dirty="0">
                <a:latin typeface="Times New Roman" panose="02020603050405020304" pitchFamily="18" charset="0"/>
                <a:cs typeface="Times New Roman" panose="02020603050405020304" pitchFamily="18" charset="0"/>
              </a:rPr>
              <a:t> (2) and </a:t>
            </a:r>
            <a:r>
              <a:rPr lang="en-US" dirty="0" err="1">
                <a:latin typeface="Times New Roman" panose="02020603050405020304" pitchFamily="18" charset="0"/>
                <a:cs typeface="Times New Roman" panose="02020603050405020304" pitchFamily="18" charset="0"/>
              </a:rPr>
              <a:t>Rajya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Sabha</a:t>
            </a:r>
            <a:r>
              <a:rPr lang="en-US" dirty="0">
                <a:latin typeface="Times New Roman" panose="02020603050405020304" pitchFamily="18" charset="0"/>
                <a:cs typeface="Times New Roman" panose="02020603050405020304" pitchFamily="18" charset="0"/>
              </a:rPr>
              <a:t> (12)</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State Legislative Assemblies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Members of Legislative Councils (Both elected and nominated) in bicameral legislatures</a:t>
            </a:r>
          </a:p>
          <a:p>
            <a:pPr marL="457200" indent="-4572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Nominated Members of union territories of Delhi and </a:t>
            </a:r>
            <a:r>
              <a:rPr lang="en-US" dirty="0" err="1">
                <a:latin typeface="Times New Roman" panose="02020603050405020304" pitchFamily="18" charset="0"/>
                <a:cs typeface="Times New Roman" panose="02020603050405020304" pitchFamily="18" charset="0"/>
              </a:rPr>
              <a:t>Puducherry</a:t>
            </a: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281615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What is the term of the President’s office?</a:t>
            </a:r>
          </a:p>
          <a:p>
            <a:pPr algn="just">
              <a:lnSpc>
                <a:spcPct val="150000"/>
              </a:lnSpc>
            </a:pPr>
            <a:r>
              <a:rPr lang="en-US" sz="2000" dirty="0">
                <a:latin typeface="Times New Roman" panose="02020603050405020304" pitchFamily="18" charset="0"/>
                <a:cs typeface="Times New Roman" panose="02020603050405020304" pitchFamily="18" charset="0"/>
              </a:rPr>
              <a:t>Once President is elected, he holds office for five years. </a:t>
            </a:r>
          </a:p>
          <a:p>
            <a:pPr algn="just">
              <a:lnSpc>
                <a:spcPct val="150000"/>
              </a:lnSpc>
            </a:pPr>
            <a:r>
              <a:rPr lang="en-US" sz="2000" dirty="0">
                <a:latin typeface="Times New Roman" panose="02020603050405020304" pitchFamily="18" charset="0"/>
                <a:cs typeface="Times New Roman" panose="02020603050405020304" pitchFamily="18" charset="0"/>
              </a:rPr>
              <a:t>He sits in the office even after the completion of five years given no new election has taken place or no new President has been elected till then. </a:t>
            </a:r>
          </a:p>
          <a:p>
            <a:pPr algn="just">
              <a:lnSpc>
                <a:spcPct val="150000"/>
              </a:lnSpc>
            </a:pPr>
            <a:r>
              <a:rPr lang="en-US" sz="2000" dirty="0">
                <a:latin typeface="Times New Roman" panose="02020603050405020304" pitchFamily="18" charset="0"/>
                <a:cs typeface="Times New Roman" panose="02020603050405020304" pitchFamily="18" charset="0"/>
              </a:rPr>
              <a:t>He can also be re-elected and there is no cap on his re-election.</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3730317"/>
          </a:xfrm>
          <a:prstGeom prst="rect">
            <a:avLst/>
          </a:prstGeom>
        </p:spPr>
        <p:txBody>
          <a:bodyPr wrap="square">
            <a:spAutoFit/>
          </a:bodyPr>
          <a:lstStyle/>
          <a:p>
            <a:pPr algn="just">
              <a:lnSpc>
                <a:spcPct val="150000"/>
              </a:lnSpc>
            </a:pPr>
            <a:r>
              <a:rPr lang="en-US" sz="2000" b="1" dirty="0">
                <a:solidFill>
                  <a:srgbClr val="FF0000"/>
                </a:solidFill>
                <a:latin typeface="Times New Roman" panose="02020603050405020304" pitchFamily="18" charset="0"/>
                <a:cs typeface="Times New Roman" panose="02020603050405020304" pitchFamily="18" charset="0"/>
              </a:rPr>
              <a:t>What are the qualifications of the President?</a:t>
            </a:r>
          </a:p>
          <a:p>
            <a:pPr algn="just">
              <a:lnSpc>
                <a:spcPct val="150000"/>
              </a:lnSpc>
            </a:pPr>
            <a:r>
              <a:rPr lang="en-US" sz="2000" dirty="0">
                <a:latin typeface="Times New Roman" panose="02020603050405020304" pitchFamily="18" charset="0"/>
                <a:cs typeface="Times New Roman" panose="02020603050405020304" pitchFamily="18" charset="0"/>
              </a:rPr>
              <a:t>A candidate has to meet some qualifications to be elected as the president. Those qualifications of the President are:</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be an Indian Citizen.</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His age should be a minimum of 35 years.</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qualify the conditions to be elected as a member of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a:t>
            </a:r>
          </a:p>
          <a:p>
            <a:pPr marL="457200" indent="-457200" algn="just">
              <a:lnSpc>
                <a:spcPct val="150000"/>
              </a:lnSpc>
              <a:buFont typeface="+mj-lt"/>
              <a:buAutoNum type="arabicPeriod"/>
            </a:pPr>
            <a:r>
              <a:rPr lang="en-US" sz="2000" dirty="0">
                <a:latin typeface="Times New Roman" panose="02020603050405020304" pitchFamily="18" charset="0"/>
                <a:cs typeface="Times New Roman" panose="02020603050405020304" pitchFamily="18" charset="0"/>
              </a:rPr>
              <a:t>He should not hold any office of profit under the central government, state government, or any public authority.</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795958"/>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For every executive action that the Indian government takes, is to be taken in his name.</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 may/may not make rules to simplify the transaction of business of the central government.</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 appoints the attorney general of India and determines his remuneration.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defRPr/>
            </a:pPr>
            <a:r>
              <a:rPr lang="en-US" sz="3600" b="1" dirty="0">
                <a:latin typeface="Times New Roman" panose="02020603050405020304" pitchFamily="18" charset="0"/>
                <a:cs typeface="Times New Roman" panose="02020603050405020304" pitchFamily="18" charset="0"/>
              </a:rPr>
              <a:t>Powers and Functions of the President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startAt="4"/>
            </a:pPr>
            <a:r>
              <a:rPr lang="en-US" sz="2400" dirty="0">
                <a:latin typeface="Times New Roman" panose="02020603050405020304" pitchFamily="18" charset="0"/>
                <a:cs typeface="Times New Roman" panose="02020603050405020304" pitchFamily="18" charset="0"/>
              </a:rPr>
              <a:t>He appoints the following people:</a:t>
            </a:r>
          </a:p>
          <a:p>
            <a:pPr algn="just">
              <a:lnSpc>
                <a:spcPct val="150000"/>
              </a:lnSpc>
            </a:pPr>
            <a:r>
              <a:rPr lang="en-US" sz="2400" dirty="0">
                <a:latin typeface="Times New Roman" panose="02020603050405020304" pitchFamily="18" charset="0"/>
                <a:cs typeface="Times New Roman" panose="02020603050405020304" pitchFamily="18" charset="0"/>
              </a:rPr>
              <a:t>Comptroller and Auditor General of India (CAG)</a:t>
            </a:r>
          </a:p>
          <a:p>
            <a:pPr algn="just">
              <a:lnSpc>
                <a:spcPct val="150000"/>
              </a:lnSpc>
            </a:pPr>
            <a:r>
              <a:rPr lang="en-US" sz="2400" dirty="0">
                <a:latin typeface="Times New Roman" panose="02020603050405020304" pitchFamily="18" charset="0"/>
                <a:cs typeface="Times New Roman" panose="02020603050405020304" pitchFamily="18" charset="0"/>
              </a:rPr>
              <a:t>Chief Election Commissioner and other Election Commissioners</a:t>
            </a:r>
          </a:p>
          <a:p>
            <a:pPr algn="just">
              <a:lnSpc>
                <a:spcPct val="150000"/>
              </a:lnSpc>
            </a:pPr>
            <a:r>
              <a:rPr lang="en-US" sz="2400" dirty="0">
                <a:latin typeface="Times New Roman" panose="02020603050405020304" pitchFamily="18" charset="0"/>
                <a:cs typeface="Times New Roman" panose="02020603050405020304" pitchFamily="18" charset="0"/>
              </a:rPr>
              <a:t>Chairman and members of the Union Public Service Commission</a:t>
            </a:r>
          </a:p>
          <a:p>
            <a:pPr algn="just">
              <a:lnSpc>
                <a:spcPct val="150000"/>
              </a:lnSpc>
            </a:pPr>
            <a:r>
              <a:rPr lang="en-US" sz="2400" dirty="0">
                <a:latin typeface="Times New Roman" panose="02020603050405020304" pitchFamily="18" charset="0"/>
                <a:cs typeface="Times New Roman" panose="02020603050405020304" pitchFamily="18" charset="0"/>
              </a:rPr>
              <a:t>State Governors.</a:t>
            </a:r>
          </a:p>
          <a:p>
            <a:pPr algn="just">
              <a:lnSpc>
                <a:spcPct val="150000"/>
              </a:lnSpc>
            </a:pPr>
            <a:r>
              <a:rPr lang="en-US" sz="2400" dirty="0">
                <a:latin typeface="Times New Roman" panose="02020603050405020304" pitchFamily="18" charset="0"/>
                <a:cs typeface="Times New Roman" panose="02020603050405020304" pitchFamily="18" charset="0"/>
              </a:rPr>
              <a:t>Finance Commission of India chairman and members.</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820726"/>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Executive Powers of President……</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seeks administrative information from the Union government.</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National Commissions of Scheduled Castes, Scheduled Tribes and Other Backward Classes </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inter-state council</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appoints administrators of union territories</a:t>
            </a:r>
          </a:p>
          <a:p>
            <a:pPr marL="457200" indent="-457200" algn="just">
              <a:lnSpc>
                <a:spcPct val="150000"/>
              </a:lnSpc>
              <a:buFont typeface="+mj-lt"/>
              <a:buAutoNum type="arabicPeriod" startAt="5"/>
            </a:pPr>
            <a:r>
              <a:rPr lang="en-US" sz="2000" dirty="0">
                <a:latin typeface="Times New Roman" panose="02020603050405020304" pitchFamily="18" charset="0"/>
                <a:cs typeface="Times New Roman" panose="02020603050405020304" pitchFamily="18" charset="0"/>
              </a:rPr>
              <a:t>He can declare any area as a scheduled area and has powers with respect to the administration of scheduled areas and tribal areas</a:t>
            </a: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President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Legislative Powers of President</a:t>
            </a:r>
          </a:p>
          <a:p>
            <a:pPr algn="just">
              <a:lnSpc>
                <a:spcPct val="150000"/>
              </a:lnSpc>
            </a:pPr>
            <a:r>
              <a:rPr lang="en-US" sz="2400" dirty="0">
                <a:latin typeface="Times New Roman" panose="02020603050405020304" pitchFamily="18" charset="0"/>
                <a:cs typeface="Times New Roman" panose="02020603050405020304" pitchFamily="18" charset="0"/>
              </a:rPr>
              <a:t>He summons or prorogues Parliament and dissolve 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He summons a joint sitting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in case of deadlock.</a:t>
            </a:r>
          </a:p>
          <a:p>
            <a:pPr algn="just">
              <a:lnSpc>
                <a:spcPct val="150000"/>
              </a:lnSpc>
            </a:pPr>
            <a:r>
              <a:rPr lang="en-US" sz="2400" dirty="0">
                <a:latin typeface="Times New Roman" panose="02020603050405020304" pitchFamily="18" charset="0"/>
                <a:cs typeface="Times New Roman" panose="02020603050405020304" pitchFamily="18" charset="0"/>
              </a:rPr>
              <a:t>He addresses the Indian Parliament at the commencement of the first session after every general election.</a:t>
            </a:r>
          </a:p>
          <a:p>
            <a:pPr algn="just">
              <a:lnSpc>
                <a:spcPct val="150000"/>
              </a:lnSpc>
            </a:pPr>
            <a:r>
              <a:rPr lang="en-US" sz="2400" dirty="0">
                <a:latin typeface="Times New Roman" panose="02020603050405020304" pitchFamily="18" charset="0"/>
                <a:cs typeface="Times New Roman" panose="02020603050405020304" pitchFamily="18" charset="0"/>
              </a:rPr>
              <a:t>He appoints speaker, deputy speaker of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chairman/deputy chairman of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He nominates 12 members of the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endParaRPr lang="en-US" sz="2400" dirty="0">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Comparison of powers of Indian President with the United States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86586" y="1170861"/>
            <a:ext cx="11590317" cy="501194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Manner of Election</a:t>
            </a:r>
          </a:p>
          <a:p>
            <a:pPr algn="just">
              <a:lnSpc>
                <a:spcPct val="150000"/>
              </a:lnSpc>
            </a:pPr>
            <a:r>
              <a:rPr lang="en-US" sz="2400" dirty="0">
                <a:latin typeface="Times New Roman" panose="02020603050405020304" pitchFamily="18" charset="0"/>
                <a:cs typeface="Times New Roman" panose="02020603050405020304" pitchFamily="18" charset="0"/>
              </a:rPr>
              <a:t>US president is more or less directly elected whereas the Indian president is indirectly elected. The advantage of the directly elected head of the government is the stability of the government. Unlike Indian Prime Minister American President is not overpowered by the “compulsions of coalition politics”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Head of the State</a:t>
            </a:r>
          </a:p>
          <a:p>
            <a:pPr algn="just">
              <a:lnSpc>
                <a:spcPct val="150000"/>
              </a:lnSpc>
            </a:pPr>
            <a:r>
              <a:rPr lang="en-US" sz="2400" dirty="0">
                <a:latin typeface="Times New Roman" panose="02020603050405020304" pitchFamily="18" charset="0"/>
                <a:cs typeface="Times New Roman" panose="02020603050405020304" pitchFamily="18" charset="0"/>
              </a:rPr>
              <a:t>The US President is both the Head of the State and Head of the Government, whereas the Indian president is only the head of the State. President of the US is the real executive. Indian President like the British monarch is only a titular head.</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Comparison of powers of Indian President with the United States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903954"/>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Term of office</a:t>
            </a:r>
          </a:p>
          <a:p>
            <a:pPr algn="just">
              <a:lnSpc>
                <a:spcPct val="150000"/>
              </a:lnSpc>
            </a:pPr>
            <a:r>
              <a:rPr lang="en-US" sz="2400" dirty="0">
                <a:latin typeface="Times New Roman" panose="02020603050405020304" pitchFamily="18" charset="0"/>
                <a:cs typeface="Times New Roman" panose="02020603050405020304" pitchFamily="18" charset="0"/>
              </a:rPr>
              <a:t>American President holds the office for 4 years and he can seek re-election only once, while the Indian president holds the office for 5 years and is eligible for re-election any number of times.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Responsibility to Legislature</a:t>
            </a:r>
          </a:p>
          <a:p>
            <a:pPr algn="just">
              <a:lnSpc>
                <a:spcPct val="150000"/>
              </a:lnSpc>
            </a:pPr>
            <a:r>
              <a:rPr lang="en-US" sz="2400" dirty="0">
                <a:latin typeface="Times New Roman" panose="02020603050405020304" pitchFamily="18" charset="0"/>
                <a:cs typeface="Times New Roman" panose="02020603050405020304" pitchFamily="18" charset="0"/>
              </a:rPr>
              <a:t>The US president is not part of any legislature and is not responsible to the legislatures. In India, the Parliament includes the President and the two houses-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Rajya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Sabha</a:t>
            </a:r>
            <a:r>
              <a:rPr lang="en-US" sz="2400" dirty="0">
                <a:latin typeface="Times New Roman" panose="02020603050405020304" pitchFamily="18" charset="0"/>
                <a:cs typeface="Times New Roman" panose="02020603050405020304" pitchFamily="18" charset="0"/>
              </a:rPr>
              <a: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a:defRPr/>
            </a:pPr>
            <a:r>
              <a:rPr lang="en-US" sz="3600" b="1" dirty="0">
                <a:latin typeface="Times New Roman" panose="02020603050405020304" pitchFamily="18" charset="0"/>
                <a:cs typeface="Times New Roman" panose="02020603050405020304" pitchFamily="18" charset="0"/>
              </a:rPr>
              <a:t>Comparison of powers of Indian President with the United States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Removal process </a:t>
            </a:r>
          </a:p>
          <a:p>
            <a:pPr algn="just">
              <a:lnSpc>
                <a:spcPct val="150000"/>
              </a:lnSpc>
            </a:pPr>
            <a:r>
              <a:rPr lang="en-US" sz="2400" dirty="0">
                <a:latin typeface="Times New Roman" panose="02020603050405020304" pitchFamily="18" charset="0"/>
                <a:cs typeface="Times New Roman" panose="02020603050405020304" pitchFamily="18" charset="0"/>
              </a:rPr>
              <a:t>Both the American and Indian Presidents can only be removed from the office through impeachment. In India either house can initiate impeachment proceedings against the president and with the concurrence of the other house can impeach the President. In US the power to impeach solely lies with the Senate (upper house).</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Dissolving the legislature</a:t>
            </a:r>
          </a:p>
          <a:p>
            <a:pPr algn="just">
              <a:lnSpc>
                <a:spcPct val="150000"/>
              </a:lnSpc>
            </a:pPr>
            <a:r>
              <a:rPr lang="en-US" sz="2400" dirty="0">
                <a:latin typeface="Times New Roman" panose="02020603050405020304" pitchFamily="18" charset="0"/>
                <a:cs typeface="Times New Roman" panose="02020603050405020304" pitchFamily="18" charset="0"/>
              </a:rPr>
              <a:t>The Indian President can dissolve the Parliament while the US President does not have such powers.</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Subject Syllabus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defRPr/>
            </a:pPr>
            <a:r>
              <a:rPr lang="en-US" sz="3600" b="1" dirty="0">
                <a:latin typeface="Times New Roman" panose="02020603050405020304" pitchFamily="18" charset="0"/>
                <a:cs typeface="Times New Roman" panose="02020603050405020304" pitchFamily="18" charset="0"/>
              </a:rPr>
              <a:t>Power &amp; Function of Vice President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548640" y="1423022"/>
            <a:ext cx="10860259" cy="4247317"/>
          </a:xfrm>
          <a:prstGeom prst="rect">
            <a:avLst/>
          </a:prstGeom>
        </p:spPr>
        <p:txBody>
          <a:bodyPr wrap="square">
            <a:spAutoFit/>
          </a:bodyPr>
          <a:lstStyle/>
          <a:p>
            <a:pPr>
              <a:lnSpc>
                <a:spcPct val="150000"/>
              </a:lnSpc>
            </a:pPr>
            <a:r>
              <a:rPr lang="en-US" sz="2000" b="1" dirty="0"/>
              <a:t>Constitutional Provisions:</a:t>
            </a:r>
            <a:r>
              <a:rPr lang="en-US" sz="2000" dirty="0"/>
              <a:t> The Office of the Vice-President of India is mentioned in Part V of the Constitution of India under Chapter I (Executive).</a:t>
            </a:r>
          </a:p>
          <a:p>
            <a:pPr lvl="1">
              <a:lnSpc>
                <a:spcPct val="150000"/>
              </a:lnSpc>
            </a:pPr>
            <a:r>
              <a:rPr lang="en-US" sz="2000" dirty="0"/>
              <a:t>Article 63 of the Indian Constitution mentions the post of Vice-President.</a:t>
            </a:r>
          </a:p>
          <a:p>
            <a:pPr lvl="1">
              <a:lnSpc>
                <a:spcPct val="150000"/>
              </a:lnSpc>
            </a:pPr>
            <a:r>
              <a:rPr lang="en-US" sz="2000" dirty="0"/>
              <a:t>The Constitutional Articles from 63-73 deal with the qualifications, election and removal of the Vice-President of India.</a:t>
            </a:r>
          </a:p>
          <a:p>
            <a:pPr>
              <a:lnSpc>
                <a:spcPct val="150000"/>
              </a:lnSpc>
            </a:pPr>
            <a:r>
              <a:rPr lang="en-US" sz="2000" b="1" dirty="0"/>
              <a:t>Constitutional Status:</a:t>
            </a:r>
            <a:r>
              <a:rPr lang="en-US" sz="2000" dirty="0"/>
              <a:t> The Vice-President of India is the second-highest constitutional office in the country.</a:t>
            </a:r>
          </a:p>
          <a:p>
            <a:pPr>
              <a:lnSpc>
                <a:spcPct val="150000"/>
              </a:lnSpc>
            </a:pPr>
            <a:r>
              <a:rPr lang="en-US" sz="2000" b="1" dirty="0"/>
              <a:t>Present Vice-President:</a:t>
            </a:r>
            <a:r>
              <a:rPr lang="en-US" sz="2000" dirty="0"/>
              <a:t>  </a:t>
            </a:r>
            <a:r>
              <a:rPr lang="en-US" sz="2000" dirty="0" err="1"/>
              <a:t>Venkaiah</a:t>
            </a:r>
            <a:r>
              <a:rPr lang="en-US" sz="2000" dirty="0"/>
              <a:t> Naidu is the current Vice President of India and the Chairman of the </a:t>
            </a:r>
            <a:r>
              <a:rPr lang="en-US" sz="2000" dirty="0" err="1"/>
              <a:t>Rajya</a:t>
            </a:r>
            <a:r>
              <a:rPr lang="en-US" sz="2000" dirty="0"/>
              <a:t> </a:t>
            </a:r>
            <a:r>
              <a:rPr lang="en-US" sz="2000" dirty="0" err="1"/>
              <a:t>Sabha</a:t>
            </a:r>
            <a:r>
              <a:rPr lang="en-US" sz="2000" dirty="0"/>
              <a: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Prime Minister of India is the head of the government and country.</a:t>
            </a:r>
          </a:p>
          <a:p>
            <a:pPr algn="just">
              <a:lnSpc>
                <a:spcPct val="150000"/>
              </a:lnSpc>
            </a:pPr>
            <a:r>
              <a:rPr lang="en-US" sz="2000" dirty="0">
                <a:latin typeface="Times New Roman" panose="02020603050405020304" pitchFamily="18" charset="0"/>
                <a:cs typeface="Times New Roman" panose="02020603050405020304" pitchFamily="18" charset="0"/>
              </a:rPr>
              <a:t>He is appointed by the President of India after the political party wins a general election and nominates a candidate for the post.</a:t>
            </a:r>
          </a:p>
          <a:p>
            <a:pPr algn="just">
              <a:lnSpc>
                <a:spcPct val="150000"/>
              </a:lnSpc>
            </a:pPr>
            <a:r>
              <a:rPr lang="en-US" sz="2000" dirty="0">
                <a:latin typeface="Times New Roman" panose="02020603050405020304" pitchFamily="18" charset="0"/>
                <a:cs typeface="Times New Roman" panose="02020603050405020304" pitchFamily="18" charset="0"/>
              </a:rPr>
              <a:t>The leader of that political party is hence appointed as the Prime Minister of India.</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Powers of Prime Minister : </a:t>
            </a:r>
            <a:r>
              <a:rPr lang="en-US" sz="2000" dirty="0">
                <a:latin typeface="Times New Roman" panose="02020603050405020304" pitchFamily="18" charset="0"/>
                <a:cs typeface="Times New Roman" panose="02020603050405020304" pitchFamily="18" charset="0"/>
              </a:rPr>
              <a:t>Prime Minister of India performs his functions by taking responsibilities listed below :</a:t>
            </a:r>
          </a:p>
          <a:p>
            <a:pPr algn="just">
              <a:lnSpc>
                <a:spcPct val="150000"/>
              </a:lnSpc>
            </a:pPr>
            <a:r>
              <a:rPr lang="en-US" sz="2000" dirty="0">
                <a:latin typeface="Times New Roman" panose="02020603050405020304" pitchFamily="18" charset="0"/>
                <a:cs typeface="Times New Roman" panose="02020603050405020304" pitchFamily="18" charset="0"/>
              </a:rPr>
              <a:t>1. The leader of Country : The Prime Minister of India is the Chief Head of the Government of India.</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fontScale="90000"/>
          </a:bodyPr>
          <a:lstStyle/>
          <a:p>
            <a:pPr algn="ctr" fontAlgn="t">
              <a:lnSpc>
                <a:spcPct val="150000"/>
              </a:lnSpc>
            </a:pP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829994" y="1328425"/>
            <a:ext cx="10044332" cy="3693319"/>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Portfolio allocation: </a:t>
            </a:r>
            <a:r>
              <a:rPr lang="en-US" sz="2000" dirty="0">
                <a:latin typeface="Times New Roman" panose="02020603050405020304" pitchFamily="18" charset="0"/>
                <a:cs typeface="Times New Roman" panose="02020603050405020304" pitchFamily="18" charset="0"/>
              </a:rPr>
              <a:t>The Prime Minister has the authority to assign respective portfolios to the Ministers.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Chairman of the Cabinet: </a:t>
            </a:r>
            <a:r>
              <a:rPr lang="en-US" sz="2000" dirty="0">
                <a:latin typeface="Times New Roman" panose="02020603050405020304" pitchFamily="18" charset="0"/>
                <a:cs typeface="Times New Roman" panose="02020603050405020304" pitchFamily="18" charset="0"/>
              </a:rPr>
              <a:t>The Prime Minister is the chairman of the cabinet and conducts the meetings of the Cabinet. He can impose his decision if there is a crucial opinion difference and conflict among the members.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Official Representative of the country: </a:t>
            </a:r>
            <a:r>
              <a:rPr lang="en-US" sz="2000" dirty="0">
                <a:latin typeface="Times New Roman" panose="02020603050405020304" pitchFamily="18" charset="0"/>
                <a:cs typeface="Times New Roman" panose="02020603050405020304" pitchFamily="18" charset="0"/>
              </a:rPr>
              <a:t>Prime minister represents the country for high-level international meetings and he is the ambassador of the country.</a:t>
            </a:r>
          </a:p>
          <a:p>
            <a:pPr algn="just">
              <a:lnSpc>
                <a:spcPct val="150000"/>
              </a:lnSpc>
            </a:pPr>
            <a:endParaRPr lang="en-US" sz="1600" dirty="0">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US" sz="3600" b="1" dirty="0">
                <a:solidFill>
                  <a:srgbClr val="000000"/>
                </a:solidFill>
                <a:latin typeface="Times New Roman" panose="02020603050405020304" pitchFamily="18" charset="0"/>
                <a:cs typeface="Times New Roman" panose="02020603050405020304" pitchFamily="18" charset="0"/>
              </a:rPr>
              <a:t>Powers and Functions of the Prime Minister</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2"/>
            <a:ext cx="10937173" cy="3323987"/>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The link between the President and the Cabinet: </a:t>
            </a:r>
            <a:r>
              <a:rPr lang="en-US" sz="2000" dirty="0">
                <a:latin typeface="Times New Roman" panose="02020603050405020304" pitchFamily="18" charset="0"/>
                <a:cs typeface="Times New Roman" panose="02020603050405020304" pitchFamily="18" charset="0"/>
              </a:rPr>
              <a:t>The Prime Minister acts as the link and bond between the President and cabinet. He communicates and transmits all decisions of the Cabinet to the President which is related to the administration of the affairs of the Union and proposals for leg</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Head:</a:t>
            </a:r>
            <a:r>
              <a:rPr lang="en-US" sz="2000" dirty="0">
                <a:latin typeface="Times New Roman" panose="02020603050405020304" pitchFamily="18" charset="0"/>
                <a:cs typeface="Times New Roman" panose="02020603050405020304" pitchFamily="18" charset="0"/>
              </a:rPr>
              <a:t> The Prime Minister is the head of many organization and programs like Nuclear Command Authority, NITI </a:t>
            </a:r>
            <a:r>
              <a:rPr lang="en-US" sz="2000" dirty="0" err="1">
                <a:latin typeface="Times New Roman" panose="02020603050405020304" pitchFamily="18" charset="0"/>
                <a:cs typeface="Times New Roman" panose="02020603050405020304" pitchFamily="18" charset="0"/>
              </a:rPr>
              <a:t>Aayog</a:t>
            </a:r>
            <a:r>
              <a:rPr lang="en-US" sz="2000" dirty="0">
                <a:latin typeface="Times New Roman" panose="02020603050405020304" pitchFamily="18" charset="0"/>
                <a:cs typeface="Times New Roman" panose="02020603050405020304" pitchFamily="18" charset="0"/>
              </a:rPr>
              <a:t>, Appointments Committee of the Cabinet, Department of Atomic Energy, Department of Space and Ministry of Personnel, Public Grievances and Pensions.</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Chief Advisor: </a:t>
            </a:r>
            <a:r>
              <a:rPr lang="en-US" sz="2000" dirty="0">
                <a:latin typeface="Times New Roman" panose="02020603050405020304" pitchFamily="18" charset="0"/>
                <a:cs typeface="Times New Roman" panose="02020603050405020304" pitchFamily="18" charset="0"/>
              </a:rPr>
              <a:t>He also plays the role of chief advisor to the President.</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fontAlgn="t">
              <a:lnSpc>
                <a:spcPct val="150000"/>
              </a:lnSpc>
            </a:pPr>
            <a:r>
              <a:rPr lang="en-US" sz="2800" b="1" dirty="0">
                <a:solidFill>
                  <a:srgbClr val="000000"/>
                </a:solidFill>
                <a:latin typeface="Times New Roman" panose="02020603050405020304" pitchFamily="18" charset="0"/>
                <a:cs typeface="Times New Roman" panose="02020603050405020304" pitchFamily="18" charset="0"/>
              </a:rPr>
              <a:t>Powers and Functions of the Prime Minister </a:t>
            </a:r>
            <a:r>
              <a:rPr lang="en-US" sz="2800" b="1" dirty="0">
                <a:latin typeface="Times New Roman" panose="02020603050405020304" pitchFamily="18" charset="0"/>
                <a:cs typeface="Times New Roman" panose="02020603050405020304" pitchFamily="18" charset="0"/>
              </a:rPr>
              <a:t>(Continue..) </a:t>
            </a:r>
            <a:endParaRPr lang="en-US" sz="2800" b="1" dirty="0">
              <a:solidFill>
                <a:srgbClr val="00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56373" y="104948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7680" y="955827"/>
            <a:ext cx="11704320" cy="4191981"/>
          </a:xfrm>
          <a:prstGeom prst="rect">
            <a:avLst/>
          </a:prstGeom>
        </p:spPr>
        <p:txBody>
          <a:bodyPr wrap="square">
            <a:spAutoFit/>
          </a:bodyPr>
          <a:lstStyle/>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Functions of Prime Minister related to the Council of Ministers:</a:t>
            </a:r>
          </a:p>
          <a:p>
            <a:pPr algn="just">
              <a:lnSpc>
                <a:spcPct val="150000"/>
              </a:lnSpc>
            </a:pPr>
            <a:r>
              <a:rPr lang="en-US" sz="2000" dirty="0">
                <a:latin typeface="Times New Roman" panose="02020603050405020304" pitchFamily="18" charset="0"/>
                <a:cs typeface="Times New Roman" panose="02020603050405020304" pitchFamily="18" charset="0"/>
              </a:rPr>
              <a:t>1.The Prime Minister recommends the names of members of his team to appoint as a Minister. The President can only make those people as ministers whose names are recommended by the Prime Minister.</a:t>
            </a:r>
          </a:p>
          <a:p>
            <a:pPr algn="just">
              <a:lnSpc>
                <a:spcPct val="150000"/>
              </a:lnSpc>
            </a:pPr>
            <a:r>
              <a:rPr lang="en-US" sz="2000" dirty="0">
                <a:latin typeface="Times New Roman" panose="02020603050405020304" pitchFamily="18" charset="0"/>
                <a:cs typeface="Times New Roman" panose="02020603050405020304" pitchFamily="18" charset="0"/>
              </a:rPr>
              <a:t>2. Prime Minister determines which department will be given to which minister and he can also change the allotted department of any Minister.</a:t>
            </a:r>
          </a:p>
          <a:p>
            <a:pPr algn="just">
              <a:lnSpc>
                <a:spcPct val="150000"/>
              </a:lnSpc>
            </a:pPr>
            <a:r>
              <a:rPr lang="en-US" sz="2000" dirty="0">
                <a:latin typeface="Times New Roman" panose="02020603050405020304" pitchFamily="18" charset="0"/>
                <a:cs typeface="Times New Roman" panose="02020603050405020304" pitchFamily="18" charset="0"/>
              </a:rPr>
              <a:t>3. He also presides over the meeting of the Council of Ministers and can change the decisions according to his wishes.</a:t>
            </a:r>
          </a:p>
          <a:p>
            <a:pPr algn="just">
              <a:lnSpc>
                <a:spcPct val="150000"/>
              </a:lnSpc>
            </a:pPr>
            <a:r>
              <a:rPr lang="en-US" sz="2000" dirty="0">
                <a:latin typeface="Times New Roman" panose="02020603050405020304" pitchFamily="18" charset="0"/>
                <a:cs typeface="Times New Roman" panose="02020603050405020304" pitchFamily="18" charset="0"/>
              </a:rPr>
              <a:t>4. He can ask any minister to resign or advise the president to dismiss him</a:t>
            </a:r>
          </a:p>
          <a:p>
            <a:pPr algn="just">
              <a:lnSpc>
                <a:spcPct val="150000"/>
              </a:lnSpc>
            </a:pPr>
            <a:r>
              <a:rPr lang="en-US" sz="2000" dirty="0">
                <a:latin typeface="Times New Roman" panose="02020603050405020304" pitchFamily="18" charset="0"/>
                <a:cs typeface="Times New Roman" panose="02020603050405020304" pitchFamily="18" charset="0"/>
              </a:rPr>
              <a:t>in case of differences of opinion.</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lvl="0" algn="ctr">
              <a:lnSpc>
                <a:spcPct val="100000"/>
              </a:lnSpc>
              <a:defRPr/>
            </a:pPr>
            <a:r>
              <a:rPr lang="en-US" sz="3600" b="1" dirty="0">
                <a:latin typeface="Times New Roman" pitchFamily="18" charset="0"/>
                <a:cs typeface="Times New Roman" pitchFamily="18" charset="0"/>
              </a:rPr>
              <a:t>Videos  Related to Topic</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1687963"/>
          </a:xfrm>
          <a:prstGeom prst="rect">
            <a:avLst/>
          </a:prstGeom>
        </p:spPr>
        <p:txBody>
          <a:bodyPr wrap="square">
            <a:spAutoFit/>
          </a:bodyPr>
          <a:lstStyle/>
          <a:p>
            <a:pPr algn="just">
              <a:lnSpc>
                <a:spcPct val="150000"/>
              </a:lnSpc>
              <a:buNone/>
            </a:pPr>
            <a:r>
              <a:rPr lang="en-US" sz="2400" dirty="0">
                <a:latin typeface="Times New Roman" pitchFamily="18" charset="0"/>
                <a:cs typeface="Times New Roman" pitchFamily="18" charset="0"/>
              </a:rPr>
              <a:t>President:</a:t>
            </a:r>
            <a:r>
              <a:rPr lang="en-US" sz="2400" dirty="0">
                <a:latin typeface="Times New Roman" pitchFamily="18" charset="0"/>
                <a:cs typeface="Times New Roman" pitchFamily="18" charset="0"/>
                <a:hlinkClick r:id="rId12"/>
              </a:rPr>
              <a:t>  https://www.youtube.com/watch?v=3wmw2mzztTE</a:t>
            </a: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Prime Minister: </a:t>
            </a:r>
            <a:r>
              <a:rPr lang="en-US" sz="2400" dirty="0">
                <a:latin typeface="Times New Roman" pitchFamily="18" charset="0"/>
                <a:cs typeface="Times New Roman" pitchFamily="18" charset="0"/>
                <a:hlinkClick r:id="rId13"/>
              </a:rPr>
              <a:t>https://www.youtube.com/watch?v=w_O-giEX9XA</a:t>
            </a:r>
            <a:r>
              <a:rPr lang="en-US" sz="2400" dirty="0">
                <a:latin typeface="Times New Roman" pitchFamily="18" charset="0"/>
                <a:cs typeface="Times New Roman" pitchFamily="18" charset="0"/>
              </a:rPr>
              <a:t> </a:t>
            </a:r>
          </a:p>
          <a:p>
            <a:pPr>
              <a:lnSpc>
                <a:spcPct val="150000"/>
              </a:lnSpc>
              <a:buNone/>
            </a:pPr>
            <a:r>
              <a:rPr lang="en-US" sz="2400" dirty="0">
                <a:latin typeface="Times New Roman" pitchFamily="18" charset="0"/>
                <a:cs typeface="Times New Roman" pitchFamily="18" charset="0"/>
              </a:rPr>
              <a:t>Parliament: </a:t>
            </a:r>
            <a:r>
              <a:rPr lang="en-US" sz="2400" dirty="0">
                <a:latin typeface="Times New Roman" pitchFamily="18" charset="0"/>
                <a:cs typeface="Times New Roman" pitchFamily="18" charset="0"/>
                <a:hlinkClick r:id="rId14"/>
              </a:rPr>
              <a:t>https://www.youtube.com/watch?v=-vHw9Bmu0NQ</a:t>
            </a:r>
            <a:r>
              <a:rPr lang="en-US" sz="2400" dirty="0">
                <a:latin typeface="Times New Roman" pitchFamily="18" charset="0"/>
                <a:cs typeface="Times New Roman" pitchFamily="18" charset="0"/>
              </a:rPr>
              <a:t> </a:t>
            </a:r>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WEEKLY ASSIGNMENT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077766"/>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Write the power of president.</a:t>
            </a:r>
          </a:p>
          <a:p>
            <a:pPr algn="just">
              <a:lnSpc>
                <a:spcPct val="150000"/>
              </a:lnSpc>
            </a:pPr>
            <a:r>
              <a:rPr lang="en-US" sz="2000" dirty="0">
                <a:latin typeface="Times New Roman" pitchFamily="18" charset="0"/>
                <a:cs typeface="Times New Roman" pitchFamily="18" charset="0"/>
              </a:rPr>
              <a:t>Explain the election process of president.</a:t>
            </a:r>
          </a:p>
          <a:p>
            <a:pPr algn="just">
              <a:lnSpc>
                <a:spcPct val="150000"/>
              </a:lnSpc>
            </a:pPr>
            <a:r>
              <a:rPr lang="en-US" sz="2000" dirty="0">
                <a:latin typeface="Times New Roman" pitchFamily="18" charset="0"/>
                <a:cs typeface="Times New Roman" pitchFamily="18" charset="0"/>
              </a:rPr>
              <a:t>Write the function of vice president if post of president is vacant.</a:t>
            </a:r>
          </a:p>
          <a:p>
            <a:pPr algn="just">
              <a:lnSpc>
                <a:spcPct val="150000"/>
              </a:lnSpc>
            </a:pPr>
            <a:r>
              <a:rPr lang="en-US" sz="2000" dirty="0">
                <a:latin typeface="Times New Roman" pitchFamily="18" charset="0"/>
                <a:cs typeface="Times New Roman" pitchFamily="18" charset="0"/>
              </a:rPr>
              <a:t>Explain the function of council of minister.</a:t>
            </a:r>
          </a:p>
          <a:p>
            <a:pPr algn="just">
              <a:lnSpc>
                <a:spcPct val="150000"/>
              </a:lnSpc>
              <a:buNone/>
            </a:pPr>
            <a:endParaRPr lang="en-US" sz="2000" dirty="0">
              <a:latin typeface="Times New Roman" pitchFamily="18" charset="0"/>
              <a:cs typeface="Times New Roman"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latin typeface="Times New Roman" pitchFamily="18" charset="0"/>
                <a:cs typeface="Times New Roman" pitchFamily="18" charset="0"/>
              </a:rPr>
              <a:t>Daily Quiz</a:t>
            </a:r>
            <a:endParaRPr lang="en-US" sz="3600" b="1" dirty="0">
              <a:solidFill>
                <a:schemeClr val="dk1"/>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693866"/>
          </a:xfrm>
          <a:prstGeom prst="rect">
            <a:avLst/>
          </a:prstGeom>
        </p:spPr>
        <p:txBody>
          <a:bodyPr wrap="square">
            <a:spAutoFit/>
          </a:bodyPr>
          <a:lstStyle/>
          <a:p>
            <a:r>
              <a:rPr lang="en-US" sz="2000" b="1" dirty="0">
                <a:latin typeface="Times New Roman" pitchFamily="18" charset="0"/>
                <a:cs typeface="Times New Roman" pitchFamily="18" charset="0"/>
              </a:rPr>
              <a:t>How is the President elected in India?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Directly</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By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Members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By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r>
              <a:rPr lang="en-US" sz="2000" dirty="0">
                <a:latin typeface="Times New Roman" pitchFamily="18" charset="0"/>
                <a:cs typeface="Times New Roman" pitchFamily="18" charset="0"/>
              </a:rPr>
              <a:t> Members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By Indirect Election</a:t>
            </a:r>
            <a:endParaRPr lang="en-US" sz="2000" b="1"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The members of board of election of the President of India are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1. Elected members of </a:t>
            </a:r>
            <a:r>
              <a:rPr lang="en-US" sz="2000" dirty="0" err="1">
                <a:latin typeface="Times New Roman" pitchFamily="18" charset="0"/>
                <a:cs typeface="Times New Roman" pitchFamily="18" charset="0"/>
              </a:rPr>
              <a:t>Lok</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2. Elected members of </a:t>
            </a:r>
            <a:r>
              <a:rPr lang="en-US" sz="2000" dirty="0" err="1">
                <a:latin typeface="Times New Roman" pitchFamily="18" charset="0"/>
                <a:cs typeface="Times New Roman" pitchFamily="18" charset="0"/>
              </a:rPr>
              <a:t>Rajya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3. Elected members of </a:t>
            </a:r>
            <a:r>
              <a:rPr lang="en-US" sz="2000" dirty="0" err="1">
                <a:latin typeface="Times New Roman" pitchFamily="18" charset="0"/>
                <a:cs typeface="Times New Roman" pitchFamily="18" charset="0"/>
              </a:rPr>
              <a:t>Vidhan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Sabha</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4. Elected members of </a:t>
            </a:r>
            <a:r>
              <a:rPr lang="en-US" sz="2000" dirty="0" err="1">
                <a:latin typeface="Times New Roman" pitchFamily="18" charset="0"/>
                <a:cs typeface="Times New Roman" pitchFamily="18" charset="0"/>
              </a:rPr>
              <a:t>Vidhan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Parishad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Code: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1 and 2</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1 and 3</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1, 2 and 3</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1, 3 and 4</a:t>
            </a: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r>
              <a:rPr lang="en-US" sz="2400" dirty="0">
                <a:latin typeface="Times New Roman" pitchFamily="18" charset="0"/>
                <a:cs typeface="Times New Roman" pitchFamily="18" charset="0"/>
              </a:rPr>
              <a:t>Minimum number of electors needed to be proposer of the presidential candidate is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Ten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Twenty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Five electors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fifteen electors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Which of the following is not an essential Qualification for the candidature of Vice-President?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Completion of 35 years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Educated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Qualified for election as a member of the House of People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Citizen of India</a:t>
            </a:r>
          </a:p>
          <a:p>
            <a:pPr algn="just"/>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itchFamily="18" charset="0"/>
                <a:cs typeface="Times New Roman" pitchFamily="18" charset="0"/>
              </a:rPr>
              <a:t>Topic Objective/ Topic outcome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graphicFrame>
        <p:nvGraphicFramePr>
          <p:cNvPr id="37"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365692243"/>
              </p:ext>
            </p:extLst>
          </p:nvPr>
        </p:nvGraphicFramePr>
        <p:xfrm>
          <a:off x="1609578" y="1443949"/>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t> </a:t>
                      </a:r>
                      <a:r>
                        <a:rPr lang="en-US" dirty="0">
                          <a:latin typeface="Times New Roman" pitchFamily="18" charset="0"/>
                          <a:cs typeface="Times New Roman" pitchFamily="18" charset="0"/>
                        </a:rPr>
                        <a:t>Judiciary – The Independence of the Supreme Court, Appointment of Judges, Judicial Review, Public Interest Litigation, Judicial Activism, </a:t>
                      </a:r>
                      <a:r>
                        <a:rPr lang="en-US" dirty="0" err="1">
                          <a:latin typeface="Times New Roman" pitchFamily="18" charset="0"/>
                          <a:cs typeface="Times New Roman" pitchFamily="18" charset="0"/>
                        </a:rPr>
                        <a:t>LokPal</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Lok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Ayukta</a:t>
                      </a:r>
                      <a:r>
                        <a:rPr lang="en-US" dirty="0">
                          <a:latin typeface="Times New Roman" pitchFamily="18" charset="0"/>
                          <a:cs typeface="Times New Roman" pitchFamily="18" charset="0"/>
                        </a:rPr>
                        <a:t>, The </a:t>
                      </a:r>
                      <a:r>
                        <a:rPr lang="en-US" dirty="0" err="1">
                          <a:latin typeface="Times New Roman" pitchFamily="18" charset="0"/>
                          <a:cs typeface="Times New Roman" pitchFamily="18" charset="0"/>
                        </a:rPr>
                        <a:t>Lokpal</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Lok</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ayuktas</a:t>
                      </a:r>
                      <a:r>
                        <a:rPr lang="en-US" dirty="0">
                          <a:latin typeface="Times New Roman" pitchFamily="18" charset="0"/>
                          <a:cs typeface="Times New Roman" pitchFamily="18" charset="0"/>
                        </a:rPr>
                        <a:t> Act 2013, Functions of High Court and Subordinate Courts.</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Judicial</a:t>
                      </a:r>
                      <a:r>
                        <a:rPr lang="en-US" sz="1800" b="0" baseline="0" dirty="0">
                          <a:latin typeface="Times New Roman" pitchFamily="18" charset="0"/>
                          <a:cs typeface="Times New Roman" pitchFamily="18" charset="0"/>
                        </a:rPr>
                        <a:t> system of India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tc>
                <a:extLst>
                  <a:ext uri="{0D108BD9-81ED-4DB2-BD59-A6C34878D82A}">
                    <a16:rowId xmlns:a16="http://schemas.microsoft.com/office/drawing/2014/main" val="10001"/>
                  </a:ext>
                </a:extLst>
              </a:tr>
            </a:tbl>
          </a:graphicData>
        </a:graphic>
      </p:graphicFrame>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Branch Wise Application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6" name="Rectangle 15"/>
          <p:cNvSpPr/>
          <p:nvPr/>
        </p:nvSpPr>
        <p:spPr>
          <a:xfrm>
            <a:off x="1017320" y="1655319"/>
            <a:ext cx="6096000" cy="3323987"/>
          </a:xfrm>
          <a:prstGeom prst="rect">
            <a:avLst/>
          </a:prstGeom>
        </p:spPr>
        <p:txBody>
          <a:bodyPr wrap="square">
            <a:spAutoFit/>
          </a:bodyPr>
          <a:lstStyle/>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Legal knowledge</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Individual rights</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Duties of a citizen </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Patent filling</a:t>
            </a:r>
          </a:p>
          <a:p>
            <a:pPr algn="just">
              <a:lnSpc>
                <a:spcPct val="150000"/>
              </a:lnSpc>
              <a:spcBef>
                <a:spcPct val="0"/>
              </a:spcBef>
              <a:buFontTx/>
              <a:buAutoNum type="arabicPeriod"/>
            </a:pPr>
            <a:r>
              <a:rPr lang="en-US" altLang="en-US" sz="2800" b="1" dirty="0">
                <a:latin typeface="Times New Roman" panose="02020603050405020304" pitchFamily="18" charset="0"/>
                <a:cs typeface="Times New Roman" panose="02020603050405020304" pitchFamily="18" charset="0"/>
              </a:rPr>
              <a:t> Business setup</a:t>
            </a:r>
          </a:p>
        </p:txBody>
      </p:sp>
      <p:sp>
        <p:nvSpPr>
          <p:cNvPr id="15" name="Rectangle 14">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 Judiciary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570756"/>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judiciary is that branch of the government that interprets the law, settles disputes and administers justice to all citizens.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Judiciary administers a common law system of legal jurisdiction, in which customs, precedents and legislation, all codify the law of the land.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Indian judiciary is considered the watchdog of democracy, and also the guardian of the Constitution.</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For Indian democracy to function effectively, it is imperative to have an impartial and independent judiciary.</a:t>
            </a:r>
          </a:p>
          <a:p>
            <a:pPr marL="914400" lvl="1"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algn="just"/>
            <a:endParaRPr lang="en-US" sz="2400" b="1"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Functions of judiciary in India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984739"/>
            <a:ext cx="11103427" cy="4247317"/>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Following are the functions of judiciary in India :</a:t>
            </a:r>
          </a:p>
          <a:p>
            <a:pPr algn="just">
              <a:lnSpc>
                <a:spcPct val="150000"/>
              </a:lnSpc>
            </a:pPr>
            <a:r>
              <a:rPr lang="en-US" sz="2000" dirty="0">
                <a:latin typeface="Times New Roman" panose="02020603050405020304" pitchFamily="18" charset="0"/>
                <a:cs typeface="Times New Roman" panose="02020603050405020304" pitchFamily="18" charset="0"/>
              </a:rPr>
              <a:t>1. The judiciary in India provides justice to the people.</a:t>
            </a:r>
          </a:p>
          <a:p>
            <a:pPr algn="just">
              <a:lnSpc>
                <a:spcPct val="150000"/>
              </a:lnSpc>
            </a:pPr>
            <a:r>
              <a:rPr lang="en-US" sz="2000" dirty="0">
                <a:latin typeface="Times New Roman" panose="02020603050405020304" pitchFamily="18" charset="0"/>
                <a:cs typeface="Times New Roman" panose="02020603050405020304" pitchFamily="18" charset="0"/>
              </a:rPr>
              <a:t>2. The judiciary in India interprets and applies the laws.</a:t>
            </a:r>
          </a:p>
          <a:p>
            <a:pPr algn="just">
              <a:lnSpc>
                <a:spcPct val="150000"/>
              </a:lnSpc>
            </a:pPr>
            <a:r>
              <a:rPr lang="en-US" sz="2000" dirty="0">
                <a:latin typeface="Times New Roman" panose="02020603050405020304" pitchFamily="18" charset="0"/>
                <a:cs typeface="Times New Roman" panose="02020603050405020304" pitchFamily="18" charset="0"/>
              </a:rPr>
              <a:t>3. The judiciary in India plays a role in making laws.</a:t>
            </a:r>
          </a:p>
          <a:p>
            <a:pPr algn="just">
              <a:lnSpc>
                <a:spcPct val="150000"/>
              </a:lnSpc>
            </a:pPr>
            <a:r>
              <a:rPr lang="en-US" sz="2000" dirty="0">
                <a:latin typeface="Times New Roman" panose="02020603050405020304" pitchFamily="18" charset="0"/>
                <a:cs typeface="Times New Roman" panose="02020603050405020304" pitchFamily="18" charset="0"/>
              </a:rPr>
              <a:t>4. The judiciary in India protects rights of the citizens.</a:t>
            </a:r>
          </a:p>
          <a:p>
            <a:pPr algn="just">
              <a:lnSpc>
                <a:spcPct val="150000"/>
              </a:lnSpc>
            </a:pPr>
            <a:r>
              <a:rPr lang="en-US" sz="2000" dirty="0">
                <a:latin typeface="Times New Roman" panose="02020603050405020304" pitchFamily="18" charset="0"/>
                <a:cs typeface="Times New Roman" panose="02020603050405020304" pitchFamily="18" charset="0"/>
              </a:rPr>
              <a:t>5. The judiciary in India is the guardian of the Constitution of India.</a:t>
            </a:r>
          </a:p>
          <a:p>
            <a:pPr algn="just">
              <a:lnSpc>
                <a:spcPct val="150000"/>
              </a:lnSpc>
            </a:pPr>
            <a:r>
              <a:rPr lang="en-US" sz="2000" dirty="0">
                <a:latin typeface="Times New Roman" panose="02020603050405020304" pitchFamily="18" charset="0"/>
                <a:cs typeface="Times New Roman" panose="02020603050405020304" pitchFamily="18" charset="0"/>
              </a:rPr>
              <a:t>6. The judiciary in India also plays a federal role.</a:t>
            </a:r>
          </a:p>
          <a:p>
            <a:pPr algn="just">
              <a:lnSpc>
                <a:spcPct val="150000"/>
              </a:lnSpc>
            </a:pPr>
            <a:r>
              <a:rPr lang="en-US" sz="2000" dirty="0">
                <a:latin typeface="Times New Roman" panose="02020603050405020304" pitchFamily="18" charset="0"/>
                <a:cs typeface="Times New Roman" panose="02020603050405020304" pitchFamily="18" charset="0"/>
              </a:rPr>
              <a:t>7. The judiciary in India is responsible for efficient management of the judicial administration.</a:t>
            </a:r>
          </a:p>
          <a:p>
            <a:pPr algn="just">
              <a:lnSpc>
                <a:spcPct val="150000"/>
              </a:lnSpc>
            </a:pPr>
            <a:r>
              <a:rPr lang="en-US" sz="2000" dirty="0">
                <a:latin typeface="Times New Roman" panose="02020603050405020304" pitchFamily="18" charset="0"/>
                <a:cs typeface="Times New Roman" panose="02020603050405020304" pitchFamily="18" charset="0"/>
              </a:rPr>
              <a:t>8. The judiciary in India has advisory functions.</a:t>
            </a:r>
            <a:endParaRPr lang="en-US"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Independence of Supreme Court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585871"/>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Supreme Court is a Federal court, the highest court of appeal, the guarantor of the fundamental rights of the citizens and guardian of the Constitution.</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Therefore, its independence becomes very essential for the effective discharge of the duties assigned to it.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should be free from the encroachments, pressures and interferences of the executive (council of ministers) and the Legislature (Parliament).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should be allowed to do justice without fear or </a:t>
            </a:r>
            <a:r>
              <a:rPr lang="en-US" sz="2400" dirty="0" err="1">
                <a:latin typeface="Times New Roman" panose="02020603050405020304" pitchFamily="18" charset="0"/>
                <a:cs typeface="Times New Roman" panose="02020603050405020304" pitchFamily="18" charset="0"/>
              </a:rPr>
              <a:t>favour</a:t>
            </a:r>
            <a:r>
              <a:rPr lang="en-US"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
        <p:nvSpPr>
          <p:cNvPr id="27" name="Rectangle 2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Independence of Supreme Court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50166" y="1265849"/>
            <a:ext cx="10938270" cy="4653646"/>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Constitution has made the following provisions to safeguard and ensure the independent and impartial functioning of the Supreme Court :</a:t>
            </a:r>
          </a:p>
          <a:p>
            <a:pPr algn="just">
              <a:lnSpc>
                <a:spcPct val="150000"/>
              </a:lnSpc>
            </a:pP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Mode of appointment.</a:t>
            </a:r>
          </a:p>
          <a:p>
            <a:pPr algn="just">
              <a:lnSpc>
                <a:spcPct val="150000"/>
              </a:lnSpc>
            </a:pPr>
            <a:r>
              <a:rPr lang="en-US" sz="2000" dirty="0">
                <a:latin typeface="Times New Roman" panose="02020603050405020304" pitchFamily="18" charset="0"/>
                <a:cs typeface="Times New Roman" panose="02020603050405020304" pitchFamily="18" charset="0"/>
              </a:rPr>
              <a:t>ii. Security of tenure.</a:t>
            </a:r>
          </a:p>
          <a:p>
            <a:pPr algn="just">
              <a:lnSpc>
                <a:spcPct val="150000"/>
              </a:lnSpc>
            </a:pPr>
            <a:r>
              <a:rPr lang="en-US" sz="2000" dirty="0">
                <a:latin typeface="Times New Roman" panose="02020603050405020304" pitchFamily="18" charset="0"/>
                <a:cs typeface="Times New Roman" panose="02020603050405020304" pitchFamily="18" charset="0"/>
              </a:rPr>
              <a:t>iii. Fixed service conditions.</a:t>
            </a:r>
          </a:p>
          <a:p>
            <a:pPr algn="just">
              <a:lnSpc>
                <a:spcPct val="150000"/>
              </a:lnSpc>
            </a:pPr>
            <a:r>
              <a:rPr lang="en-US" sz="2000" dirty="0">
                <a:latin typeface="Times New Roman" panose="02020603050405020304" pitchFamily="18" charset="0"/>
                <a:cs typeface="Times New Roman" panose="02020603050405020304" pitchFamily="18" charset="0"/>
              </a:rPr>
              <a:t>iv. Expenses charged on the consolidated fund.</a:t>
            </a:r>
          </a:p>
          <a:p>
            <a:pPr algn="just">
              <a:lnSpc>
                <a:spcPct val="150000"/>
              </a:lnSpc>
            </a:pPr>
            <a:r>
              <a:rPr lang="en-US" sz="2000" dirty="0">
                <a:latin typeface="Times New Roman" panose="02020603050405020304" pitchFamily="18" charset="0"/>
                <a:cs typeface="Times New Roman" panose="02020603050405020304" pitchFamily="18" charset="0"/>
              </a:rPr>
              <a:t>v. Conduct of judges cannot be discussed.</a:t>
            </a:r>
          </a:p>
          <a:p>
            <a:pPr algn="just">
              <a:lnSpc>
                <a:spcPct val="150000"/>
              </a:lnSpc>
            </a:pPr>
            <a:r>
              <a:rPr lang="en-US" sz="2000" dirty="0">
                <a:latin typeface="Times New Roman" panose="02020603050405020304" pitchFamily="18" charset="0"/>
                <a:cs typeface="Times New Roman" panose="02020603050405020304" pitchFamily="18" charset="0"/>
              </a:rPr>
              <a:t>vi. Ban on practice after retirement.</a:t>
            </a:r>
          </a:p>
          <a:p>
            <a:pPr algn="just">
              <a:lnSpc>
                <a:spcPct val="150000"/>
              </a:lnSpc>
            </a:pPr>
            <a:r>
              <a:rPr lang="en-US" sz="2000" dirty="0">
                <a:latin typeface="Times New Roman" panose="02020603050405020304" pitchFamily="18" charset="0"/>
                <a:cs typeface="Times New Roman" panose="02020603050405020304" pitchFamily="18" charset="0"/>
              </a:rPr>
              <a:t>vii. Power to punish for its contempt.</a:t>
            </a:r>
          </a:p>
          <a:p>
            <a:pPr algn="just">
              <a:lnSpc>
                <a:spcPct val="150000"/>
              </a:lnSpc>
            </a:pPr>
            <a:r>
              <a:rPr lang="en-US" sz="2000" dirty="0">
                <a:latin typeface="Times New Roman" panose="02020603050405020304" pitchFamily="18" charset="0"/>
                <a:cs typeface="Times New Roman" panose="02020603050405020304" pitchFamily="18" charset="0"/>
              </a:rPr>
              <a:t>viii. Freedom to appoint its staff.</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23557" y="998563"/>
            <a:ext cx="10994541" cy="3970318"/>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District Courts :</a:t>
            </a:r>
          </a:p>
          <a:p>
            <a:pPr algn="just">
              <a:lnSpc>
                <a:spcPct val="150000"/>
              </a:lnSpc>
            </a:pPr>
            <a:r>
              <a:rPr lang="en-US" sz="2400" b="1" dirty="0">
                <a:latin typeface="Times New Roman" panose="02020603050405020304" pitchFamily="18" charset="0"/>
                <a:cs typeface="Times New Roman" panose="02020603050405020304" pitchFamily="18" charset="0"/>
              </a:rPr>
              <a:t>Qualifications :</a:t>
            </a:r>
          </a:p>
          <a:p>
            <a:pPr algn="just">
              <a:lnSpc>
                <a:spcPct val="150000"/>
              </a:lnSpc>
            </a:pPr>
            <a:r>
              <a:rPr lang="en-US" sz="2400" dirty="0">
                <a:latin typeface="Times New Roman" panose="02020603050405020304" pitchFamily="18" charset="0"/>
                <a:cs typeface="Times New Roman" panose="02020603050405020304" pitchFamily="18" charset="0"/>
              </a:rPr>
              <a:t>1. Article 233 of the Indian Constitution deals with the appointment of District Judges.</a:t>
            </a:r>
          </a:p>
          <a:p>
            <a:pPr algn="just">
              <a:lnSpc>
                <a:spcPct val="150000"/>
              </a:lnSpc>
            </a:pPr>
            <a:r>
              <a:rPr lang="en-US" sz="2400" dirty="0">
                <a:latin typeface="Times New Roman" panose="02020603050405020304" pitchFamily="18" charset="0"/>
                <a:cs typeface="Times New Roman" panose="02020603050405020304" pitchFamily="18" charset="0"/>
              </a:rPr>
              <a:t>2. Following are the qualifications for a person to be appointed as a District</a:t>
            </a:r>
          </a:p>
          <a:p>
            <a:pPr algn="just">
              <a:lnSpc>
                <a:spcPct val="150000"/>
              </a:lnSpc>
            </a:pPr>
            <a:r>
              <a:rPr lang="en-US" sz="2400" dirty="0">
                <a:latin typeface="Times New Roman" panose="02020603050405020304" pitchFamily="18" charset="0"/>
                <a:cs typeface="Times New Roman" panose="02020603050405020304" pitchFamily="18" charset="0"/>
              </a:rPr>
              <a:t>Judge :</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The person has to be in practice as an advocate or pleader for seven years or more.</a:t>
            </a:r>
          </a:p>
          <a:p>
            <a:pPr marL="457200" indent="-457200" algn="just">
              <a:lnSpc>
                <a:spcPct val="150000"/>
              </a:lnSpc>
              <a:buAutoNum type="alphaLcPeriod"/>
            </a:pPr>
            <a:r>
              <a:rPr lang="en-US" sz="2400" dirty="0">
                <a:latin typeface="Times New Roman" panose="02020603050405020304" pitchFamily="18" charset="0"/>
                <a:cs typeface="Times New Roman" panose="02020603050405020304" pitchFamily="18" charset="0"/>
              </a:rPr>
              <a:t>The person should not be in working in any other services of the Union or the State.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040765"/>
            <a:ext cx="10569038" cy="5447645"/>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District Courts…</a:t>
            </a:r>
          </a:p>
          <a:p>
            <a:pPr algn="just">
              <a:lnSpc>
                <a:spcPct val="150000"/>
              </a:lnSpc>
            </a:pPr>
            <a:r>
              <a:rPr lang="en-US" sz="2400" b="1" dirty="0">
                <a:latin typeface="Times New Roman" panose="02020603050405020304" pitchFamily="18" charset="0"/>
                <a:cs typeface="Times New Roman" panose="02020603050405020304" pitchFamily="18" charset="0"/>
              </a:rPr>
              <a:t>c. </a:t>
            </a:r>
            <a:r>
              <a:rPr lang="en-US" sz="2400" dirty="0">
                <a:latin typeface="Times New Roman" panose="02020603050405020304" pitchFamily="18" charset="0"/>
                <a:cs typeface="Times New Roman" panose="02020603050405020304" pitchFamily="18" charset="0"/>
              </a:rPr>
              <a:t>The person has to be recommended by the High Court for employment.</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1. According to Article 233, the appointment can be done only after consulting the Governor of the State and also the Judges of the High Court that is exercising jurisdiction in the State.</a:t>
            </a:r>
          </a:p>
          <a:p>
            <a:pPr algn="just">
              <a:lnSpc>
                <a:spcPct val="150000"/>
              </a:lnSpc>
            </a:pPr>
            <a:r>
              <a:rPr lang="en-US" sz="2400" dirty="0">
                <a:latin typeface="Times New Roman" panose="02020603050405020304" pitchFamily="18" charset="0"/>
                <a:cs typeface="Times New Roman" panose="02020603050405020304" pitchFamily="18" charset="0"/>
              </a:rPr>
              <a:t>2. Article 235 of the Indian Constitution provides powers to the High Courts to have control over the persons in the judicial service in the district</a:t>
            </a:r>
          </a:p>
          <a:p>
            <a:pPr algn="just">
              <a:lnSpc>
                <a:spcPct val="150000"/>
              </a:lnSpc>
            </a:pPr>
            <a:r>
              <a:rPr lang="en-US" sz="2400" dirty="0">
                <a:latin typeface="Times New Roman" panose="02020603050405020304" pitchFamily="18" charset="0"/>
                <a:cs typeface="Times New Roman" panose="02020603050405020304" pitchFamily="18" charset="0"/>
              </a:rPr>
              <a:t>court and other subordinate courts.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5032147"/>
          </a:xfrm>
          <a:prstGeom prst="rect">
            <a:avLst/>
          </a:prstGeom>
        </p:spPr>
        <p:txBody>
          <a:bodyPr wrap="square">
            <a:spAutoFit/>
          </a:bodyPr>
          <a:lstStyle/>
          <a:p>
            <a:pPr algn="just">
              <a:lnSpc>
                <a:spcPct val="150000"/>
              </a:lnSpc>
            </a:pPr>
            <a:r>
              <a:rPr lang="en-US" sz="2200" dirty="0">
                <a:solidFill>
                  <a:srgbClr val="FF0000"/>
                </a:solidFill>
                <a:latin typeface="Times New Roman" panose="02020603050405020304" pitchFamily="18" charset="0"/>
                <a:cs typeface="Times New Roman" panose="02020603050405020304" pitchFamily="18" charset="0"/>
              </a:rPr>
              <a:t>Appointment of Judges in the High Courts :</a:t>
            </a:r>
          </a:p>
          <a:p>
            <a:pPr algn="just">
              <a:lnSpc>
                <a:spcPct val="150000"/>
              </a:lnSpc>
            </a:pPr>
            <a:r>
              <a:rPr lang="en-US" sz="2200" b="1" dirty="0">
                <a:latin typeface="Times New Roman" panose="02020603050405020304" pitchFamily="18" charset="0"/>
                <a:cs typeface="Times New Roman" panose="02020603050405020304" pitchFamily="18" charset="0"/>
              </a:rPr>
              <a:t>A. Qualifications :</a:t>
            </a:r>
          </a:p>
          <a:p>
            <a:pPr algn="just">
              <a:lnSpc>
                <a:spcPct val="150000"/>
              </a:lnSpc>
            </a:pPr>
            <a:r>
              <a:rPr lang="en-US" sz="2200" dirty="0">
                <a:latin typeface="Times New Roman" panose="02020603050405020304" pitchFamily="18" charset="0"/>
                <a:cs typeface="Times New Roman" panose="02020603050405020304" pitchFamily="18" charset="0"/>
              </a:rPr>
              <a:t>1. The qualifications regarding the appointment of a person as a judge in the High Courts are provided in Article 217.</a:t>
            </a:r>
          </a:p>
          <a:p>
            <a:pPr algn="just">
              <a:lnSpc>
                <a:spcPct val="150000"/>
              </a:lnSpc>
            </a:pPr>
            <a:r>
              <a:rPr lang="en-US" sz="2200" dirty="0">
                <a:latin typeface="Times New Roman" panose="02020603050405020304" pitchFamily="18" charset="0"/>
                <a:cs typeface="Times New Roman" panose="02020603050405020304" pitchFamily="18" charset="0"/>
              </a:rPr>
              <a:t>2. According to the Article :</a:t>
            </a:r>
          </a:p>
          <a:p>
            <a:pPr algn="just">
              <a:lnSpc>
                <a:spcPct val="150000"/>
              </a:lnSpc>
            </a:pPr>
            <a:r>
              <a:rPr lang="en-US" sz="2200" dirty="0">
                <a:latin typeface="Times New Roman" panose="02020603050405020304" pitchFamily="18" charset="0"/>
                <a:cs typeface="Times New Roman" panose="02020603050405020304" pitchFamily="18" charset="0"/>
              </a:rPr>
              <a:t>a. The person appointed must be a citizen of India.</a:t>
            </a:r>
          </a:p>
          <a:p>
            <a:pPr algn="just">
              <a:lnSpc>
                <a:spcPct val="150000"/>
              </a:lnSpc>
            </a:pPr>
            <a:r>
              <a:rPr lang="en-US" sz="2200" dirty="0">
                <a:latin typeface="Times New Roman" panose="02020603050405020304" pitchFamily="18" charset="0"/>
                <a:cs typeface="Times New Roman" panose="02020603050405020304" pitchFamily="18" charset="0"/>
              </a:rPr>
              <a:t>b. The person appointed should have held a judicial office in the territory of India for at least ten years.</a:t>
            </a:r>
          </a:p>
          <a:p>
            <a:pPr algn="just">
              <a:lnSpc>
                <a:spcPct val="150000"/>
              </a:lnSpc>
            </a:pPr>
            <a:r>
              <a:rPr lang="en-US" sz="2200" dirty="0">
                <a:latin typeface="Times New Roman" panose="02020603050405020304" pitchFamily="18" charset="0"/>
                <a:cs typeface="Times New Roman" panose="02020603050405020304" pitchFamily="18" charset="0"/>
              </a:rPr>
              <a:t>c. The person appointed should have been an advocate in the High Court for at least ten years.</a:t>
            </a:r>
          </a:p>
          <a:p>
            <a:pPr marL="342900" indent="-342900" algn="just"/>
            <a:endParaRPr lang="en-IN" sz="24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a:t>
            </a:r>
            <a:r>
              <a:rPr lang="en-IN" sz="3600" b="1" dirty="0">
                <a:solidFill>
                  <a:srgbClr val="CC3300"/>
                </a:solidFill>
                <a:latin typeface="Times New Roman" pitchFamily="18" charset="0"/>
                <a:cs typeface="Times New Roman" pitchFamily="18" charset="0"/>
              </a:rPr>
              <a:t>(Cont...)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82969"/>
            <a:ext cx="10830296" cy="501194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High Courts :</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According to Article 217 of the Indian Constitution :</a:t>
            </a:r>
          </a:p>
          <a:p>
            <a:pPr algn="just">
              <a:lnSpc>
                <a:spcPct val="150000"/>
              </a:lnSpc>
            </a:pPr>
            <a:r>
              <a:rPr lang="en-US" sz="2400" dirty="0">
                <a:latin typeface="Times New Roman" panose="02020603050405020304" pitchFamily="18" charset="0"/>
                <a:cs typeface="Times New Roman" panose="02020603050405020304" pitchFamily="18" charset="0"/>
              </a:rPr>
              <a:t>1. The judges of the High Courts can be appointed only by the warrant of the President and his seal.</a:t>
            </a:r>
          </a:p>
          <a:p>
            <a:pPr algn="just">
              <a:lnSpc>
                <a:spcPct val="150000"/>
              </a:lnSpc>
            </a:pPr>
            <a:r>
              <a:rPr lang="en-US" sz="2400" dirty="0">
                <a:latin typeface="Times New Roman" panose="02020603050405020304" pitchFamily="18" charset="0"/>
                <a:cs typeface="Times New Roman" panose="02020603050405020304" pitchFamily="18" charset="0"/>
              </a:rPr>
              <a:t>2. The appointment can be done only after consulting the Chief Justice of India and the Governor of the State.</a:t>
            </a:r>
          </a:p>
          <a:p>
            <a:pPr algn="just">
              <a:lnSpc>
                <a:spcPct val="150000"/>
              </a:lnSpc>
            </a:pPr>
            <a:r>
              <a:rPr lang="en-US" sz="2400" dirty="0">
                <a:latin typeface="Times New Roman" panose="02020603050405020304" pitchFamily="18" charset="0"/>
                <a:cs typeface="Times New Roman" panose="02020603050405020304" pitchFamily="18" charset="0"/>
              </a:rPr>
              <a:t>3. The appointment of Judges other than the Chief Justice can be done after consulting the Chief Justice of the High Court.</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040766"/>
            <a:ext cx="11329060" cy="5078313"/>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 :</a:t>
            </a:r>
          </a:p>
          <a:p>
            <a:pPr algn="just">
              <a:lnSpc>
                <a:spcPct val="150000"/>
              </a:lnSpc>
            </a:pPr>
            <a:r>
              <a:rPr lang="en-US" sz="2400" dirty="0">
                <a:latin typeface="Times New Roman" panose="02020603050405020304" pitchFamily="18" charset="0"/>
                <a:cs typeface="Times New Roman" panose="02020603050405020304" pitchFamily="18" charset="0"/>
              </a:rPr>
              <a:t>A. Qualification :</a:t>
            </a:r>
          </a:p>
          <a:p>
            <a:pPr algn="just">
              <a:lnSpc>
                <a:spcPct val="150000"/>
              </a:lnSpc>
            </a:pPr>
            <a:r>
              <a:rPr lang="en-US" sz="2400" dirty="0">
                <a:latin typeface="Times New Roman" panose="02020603050405020304" pitchFamily="18" charset="0"/>
                <a:cs typeface="Times New Roman" panose="02020603050405020304" pitchFamily="18" charset="0"/>
              </a:rPr>
              <a:t>1. The qualifications regarding the appointment of a person as a judge in the Supreme Court are provided in Article 124.</a:t>
            </a:r>
          </a:p>
          <a:p>
            <a:pPr algn="just">
              <a:lnSpc>
                <a:spcPct val="150000"/>
              </a:lnSpc>
            </a:pPr>
            <a:r>
              <a:rPr lang="en-US" sz="2400" dirty="0">
                <a:latin typeface="Times New Roman" panose="02020603050405020304" pitchFamily="18" charset="0"/>
                <a:cs typeface="Times New Roman" panose="02020603050405020304" pitchFamily="18" charset="0"/>
              </a:rPr>
              <a:t>2. The person who satisfies all these necessary qualifications is only recommended. They are :</a:t>
            </a:r>
          </a:p>
          <a:p>
            <a:pPr algn="just">
              <a:lnSpc>
                <a:spcPct val="150000"/>
              </a:lnSpc>
            </a:pPr>
            <a:r>
              <a:rPr lang="en-US" sz="2400" dirty="0">
                <a:latin typeface="Times New Roman" panose="02020603050405020304" pitchFamily="18" charset="0"/>
                <a:cs typeface="Times New Roman" panose="02020603050405020304" pitchFamily="18" charset="0"/>
              </a:rPr>
              <a:t>a. The recommended person must be a citizen of India.</a:t>
            </a:r>
          </a:p>
          <a:p>
            <a:pPr algn="just">
              <a:lnSpc>
                <a:spcPct val="150000"/>
              </a:lnSpc>
            </a:pPr>
            <a:r>
              <a:rPr lang="en-US" sz="2400" dirty="0">
                <a:latin typeface="Times New Roman" panose="02020603050405020304" pitchFamily="18" charset="0"/>
                <a:cs typeface="Times New Roman" panose="02020603050405020304" pitchFamily="18" charset="0"/>
              </a:rPr>
              <a:t>b. They should not be above 65 years of age.</a:t>
            </a:r>
          </a:p>
          <a:p>
            <a:pPr algn="just">
              <a:lnSpc>
                <a:spcPct val="150000"/>
              </a:lnSpc>
            </a:pPr>
            <a:r>
              <a:rPr lang="en-US" sz="2400" dirty="0">
                <a:latin typeface="Times New Roman" panose="02020603050405020304" pitchFamily="18" charset="0"/>
                <a:cs typeface="Times New Roman" panose="02020603050405020304" pitchFamily="18" charset="0"/>
              </a:rPr>
              <a:t>c. They must have been a judge of one or more High courts continuously for five years.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Appointment of Judges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5795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a:t>
            </a:r>
          </a:p>
          <a:p>
            <a:pPr algn="just">
              <a:lnSpc>
                <a:spcPct val="150000"/>
              </a:lnSpc>
            </a:pPr>
            <a:r>
              <a:rPr lang="en-US" sz="2400" dirty="0">
                <a:latin typeface="Times New Roman" panose="02020603050405020304" pitchFamily="18" charset="0"/>
                <a:cs typeface="Times New Roman" panose="02020603050405020304" pitchFamily="18" charset="0"/>
              </a:rPr>
              <a:t>d. They must have been an advocate in the high court for at least ten years.</a:t>
            </a:r>
          </a:p>
          <a:p>
            <a:pPr algn="just">
              <a:lnSpc>
                <a:spcPct val="150000"/>
              </a:lnSpc>
            </a:pPr>
            <a:r>
              <a:rPr lang="en-US" sz="2400" dirty="0">
                <a:latin typeface="Times New Roman" panose="02020603050405020304" pitchFamily="18" charset="0"/>
                <a:cs typeface="Times New Roman" panose="02020603050405020304" pitchFamily="18" charset="0"/>
              </a:rPr>
              <a:t>e. The recommended person must be a distinguished jurist in the opinion of the President.</a:t>
            </a:r>
          </a:p>
          <a:p>
            <a:pPr algn="just">
              <a:lnSpc>
                <a:spcPct val="150000"/>
              </a:lnSpc>
            </a:pPr>
            <a:r>
              <a:rPr lang="en-US" sz="2400" b="1" dirty="0">
                <a:latin typeface="Times New Roman" panose="02020603050405020304" pitchFamily="18" charset="0"/>
                <a:cs typeface="Times New Roman" panose="02020603050405020304" pitchFamily="18" charset="0"/>
              </a:rPr>
              <a:t>Procedure for appointment :</a:t>
            </a:r>
          </a:p>
          <a:p>
            <a:pPr algn="just">
              <a:lnSpc>
                <a:spcPct val="150000"/>
              </a:lnSpc>
            </a:pPr>
            <a:r>
              <a:rPr lang="en-US" sz="2400" dirty="0">
                <a:latin typeface="Times New Roman" panose="02020603050405020304" pitchFamily="18" charset="0"/>
                <a:cs typeface="Times New Roman" panose="02020603050405020304" pitchFamily="18" charset="0"/>
              </a:rPr>
              <a:t>1. Article 124 of the Indian Constitution deals with the appointment of Chief Justice and Judges of the Supreme Court.</a:t>
            </a:r>
          </a:p>
          <a:p>
            <a:pPr algn="just">
              <a:lnSpc>
                <a:spcPct val="150000"/>
              </a:lnSpc>
            </a:pPr>
            <a:r>
              <a:rPr lang="en-US" sz="2400" dirty="0">
                <a:latin typeface="Times New Roman" panose="02020603050405020304" pitchFamily="18" charset="0"/>
                <a:cs typeface="Times New Roman" panose="02020603050405020304" pitchFamily="18" charset="0"/>
              </a:rPr>
              <a:t>2. The </a:t>
            </a:r>
            <a:r>
              <a:rPr lang="en-US" sz="2400" dirty="0" err="1">
                <a:latin typeface="Times New Roman" panose="02020603050405020304" pitchFamily="18" charset="0"/>
                <a:cs typeface="Times New Roman" panose="02020603050405020304" pitchFamily="18" charset="0"/>
              </a:rPr>
              <a:t>collegium</a:t>
            </a:r>
            <a:r>
              <a:rPr lang="en-US" sz="2400" dirty="0">
                <a:latin typeface="Times New Roman" panose="02020603050405020304" pitchFamily="18" charset="0"/>
                <a:cs typeface="Times New Roman" panose="02020603050405020304" pitchFamily="18" charset="0"/>
              </a:rPr>
              <a:t> system is still followed for the appointment of the Judges.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Objectives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659609"/>
          </a:xfrm>
          <a:prstGeom prst="rect">
            <a:avLst/>
          </a:prstGeom>
        </p:spPr>
        <p:txBody>
          <a:bodyPr wrap="square">
            <a:spAutoFit/>
          </a:bodyPr>
          <a:lstStyle/>
          <a:p>
            <a:pPr algn="just">
              <a:lnSpc>
                <a:spcPct val="150000"/>
              </a:lnSpc>
              <a:spcBef>
                <a:spcPts val="0"/>
              </a:spcBef>
              <a:defRPr/>
            </a:pPr>
            <a:r>
              <a:rPr lang="en-US" sz="2000" b="1" dirty="0">
                <a:latin typeface="Times New Roman" pitchFamily="18" charset="0"/>
                <a:cs typeface="Times New Roman" pitchFamily="18" charset="0"/>
              </a:rPr>
              <a:t>Course Objectives:</a:t>
            </a:r>
          </a:p>
          <a:p>
            <a:pPr algn="just">
              <a:lnSpc>
                <a:spcPct val="150000"/>
              </a:lnSpc>
              <a:spcBef>
                <a:spcPts val="0"/>
              </a:spcBef>
              <a:defRPr/>
            </a:pPr>
            <a:r>
              <a:rPr lang="en-US" sz="2000" dirty="0">
                <a:latin typeface="Times New Roman" pitchFamily="18" charset="0"/>
                <a:cs typeface="Times New Roman" pitchFamily="18" charset="0"/>
              </a:rPr>
              <a:t>The student will try to learn about:</a:t>
            </a:r>
            <a:endParaRPr lang="en-US" sz="2000" b="1" dirty="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b="1" dirty="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a:latin typeface="Times New Roman" pitchFamily="18" charset="0"/>
                <a:cs typeface="Times New Roman" pitchFamily="18" charset="0"/>
              </a:rPr>
              <a:t>To make students learn about role of engineering in business organizations and e-governance. </a:t>
            </a:r>
            <a:endParaRPr lang="en-US" sz="2000" dirty="0"/>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Appointment of Judges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308872"/>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Appointment of Judges in the Supreme Court….</a:t>
            </a:r>
          </a:p>
          <a:p>
            <a:pPr algn="just">
              <a:lnSpc>
                <a:spcPct val="150000"/>
              </a:lnSpc>
            </a:pPr>
            <a:r>
              <a:rPr lang="en-US" sz="2400" dirty="0">
                <a:latin typeface="Times New Roman" panose="02020603050405020304" pitchFamily="18" charset="0"/>
                <a:cs typeface="Times New Roman" panose="02020603050405020304" pitchFamily="18" charset="0"/>
              </a:rPr>
              <a:t>3. Article 124 of the Constitution says only seven judges can be appointed</a:t>
            </a:r>
          </a:p>
          <a:p>
            <a:pPr algn="just">
              <a:lnSpc>
                <a:spcPct val="150000"/>
              </a:lnSpc>
            </a:pPr>
            <a:r>
              <a:rPr lang="en-US" sz="2400" dirty="0">
                <a:latin typeface="Times New Roman" panose="02020603050405020304" pitchFamily="18" charset="0"/>
                <a:cs typeface="Times New Roman" panose="02020603050405020304" pitchFamily="18" charset="0"/>
              </a:rPr>
              <a:t>in the Supreme Court and the appointment can be increased when the Parliament deems it to be necessary.</a:t>
            </a:r>
          </a:p>
          <a:p>
            <a:pPr algn="just">
              <a:lnSpc>
                <a:spcPct val="150000"/>
              </a:lnSpc>
            </a:pPr>
            <a:r>
              <a:rPr lang="en-US" sz="2400" dirty="0">
                <a:latin typeface="Times New Roman" panose="02020603050405020304" pitchFamily="18" charset="0"/>
                <a:cs typeface="Times New Roman" panose="02020603050405020304" pitchFamily="18" charset="0"/>
              </a:rPr>
              <a:t>4. The President has the power to appoint Judges after consulting the Chief Justice of India, the other Judges of the Supreme Court and also in certain cases other judges of the High Court.</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High Court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239151" y="1265849"/>
            <a:ext cx="11952849" cy="2400657"/>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Appellate Jurisdiction :</a:t>
            </a:r>
          </a:p>
          <a:p>
            <a:pPr algn="just">
              <a:lnSpc>
                <a:spcPct val="150000"/>
              </a:lnSpc>
            </a:pPr>
            <a:r>
              <a:rPr lang="en-US" sz="2000" dirty="0">
                <a:latin typeface="Times New Roman" panose="02020603050405020304" pitchFamily="18" charset="0"/>
                <a:cs typeface="Times New Roman" panose="02020603050405020304" pitchFamily="18" charset="0"/>
              </a:rPr>
              <a:t>1. In civil cases: an appeal can be made to the High Court against a district court’s decision.</a:t>
            </a:r>
          </a:p>
          <a:p>
            <a:pPr algn="just">
              <a:lnSpc>
                <a:spcPct val="150000"/>
              </a:lnSpc>
            </a:pPr>
            <a:r>
              <a:rPr lang="en-US" sz="2000" dirty="0">
                <a:latin typeface="Times New Roman" panose="02020603050405020304" pitchFamily="18" charset="0"/>
                <a:cs typeface="Times New Roman" panose="02020603050405020304" pitchFamily="18" charset="0"/>
              </a:rPr>
              <a:t>2. In criminal cases: it extends to cases decided by Sessions and Additional Sessions Judges.</a:t>
            </a:r>
          </a:p>
          <a:p>
            <a:pPr algn="just">
              <a:lnSpc>
                <a:spcPct val="150000"/>
              </a:lnSpc>
            </a:pPr>
            <a:r>
              <a:rPr lang="en-US" sz="2000" dirty="0">
                <a:latin typeface="Times New Roman" panose="02020603050405020304" pitchFamily="18" charset="0"/>
                <a:cs typeface="Times New Roman" panose="02020603050405020304" pitchFamily="18" charset="0"/>
              </a:rPr>
              <a:t>3. The jurisdiction of the High Court extends to all cases under the State or federal laws.</a:t>
            </a:r>
          </a:p>
          <a:p>
            <a:pPr algn="just">
              <a:lnSpc>
                <a:spcPct val="150000"/>
              </a:lnSpc>
            </a:pPr>
            <a:r>
              <a:rPr lang="en-US" sz="2000" dirty="0">
                <a:latin typeface="Times New Roman" panose="02020603050405020304" pitchFamily="18" charset="0"/>
                <a:cs typeface="Times New Roman" panose="02020603050405020304" pitchFamily="18" charset="0"/>
              </a:rPr>
              <a:t>4. In constitutional cases: if the High Court certifies that a case involves a substantial question of law.</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Powers and functions of the High Court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As a Court of Record :</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High Courts are also Courts of Record (like the Supreme Court).</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The records of the judgments of the High Courts can be used by subordinate courts for deciding cases.</a:t>
            </a:r>
          </a:p>
          <a:p>
            <a:pPr marL="457200" indent="-457200" algn="just">
              <a:lnSpc>
                <a:spcPct val="150000"/>
              </a:lnSpc>
              <a:buAutoNum type="arabicPeriod"/>
            </a:pPr>
            <a:r>
              <a:rPr lang="en-US" sz="2400" dirty="0">
                <a:latin typeface="Times New Roman" panose="02020603050405020304" pitchFamily="18" charset="0"/>
                <a:cs typeface="Times New Roman" panose="02020603050405020304" pitchFamily="18" charset="0"/>
              </a:rPr>
              <a:t>All High Courts have the power to punish all cases of contempt by any person or institution.</a:t>
            </a:r>
          </a:p>
          <a:p>
            <a:pPr marL="342900" indent="-342900"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Powers and functions of the High Court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417463" y="942291"/>
            <a:ext cx="10830296" cy="419198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Administrative Powers :</a:t>
            </a:r>
          </a:p>
          <a:p>
            <a:pPr algn="just">
              <a:lnSpc>
                <a:spcPct val="150000"/>
              </a:lnSpc>
            </a:pPr>
            <a:r>
              <a:rPr lang="en-US" sz="2000" dirty="0">
                <a:latin typeface="Times New Roman" panose="02020603050405020304" pitchFamily="18" charset="0"/>
                <a:cs typeface="Times New Roman" panose="02020603050405020304" pitchFamily="18" charset="0"/>
              </a:rPr>
              <a:t>1. It superintends and controls all the subordinate courts.</a:t>
            </a:r>
          </a:p>
          <a:p>
            <a:pPr algn="just">
              <a:lnSpc>
                <a:spcPct val="150000"/>
              </a:lnSpc>
            </a:pPr>
            <a:r>
              <a:rPr lang="en-US" sz="2000" dirty="0">
                <a:latin typeface="Times New Roman" panose="02020603050405020304" pitchFamily="18" charset="0"/>
                <a:cs typeface="Times New Roman" panose="02020603050405020304" pitchFamily="18" charset="0"/>
              </a:rPr>
              <a:t>2. It can ask for details of proceedings from subordinate courts.</a:t>
            </a:r>
          </a:p>
          <a:p>
            <a:pPr algn="just">
              <a:lnSpc>
                <a:spcPct val="150000"/>
              </a:lnSpc>
            </a:pPr>
            <a:r>
              <a:rPr lang="en-US" sz="2000" dirty="0">
                <a:latin typeface="Times New Roman" panose="02020603050405020304" pitchFamily="18" charset="0"/>
                <a:cs typeface="Times New Roman" panose="02020603050405020304" pitchFamily="18" charset="0"/>
              </a:rPr>
              <a:t>3. It issues rules regarding the working of the subordinate courts.</a:t>
            </a:r>
          </a:p>
          <a:p>
            <a:pPr algn="just">
              <a:lnSpc>
                <a:spcPct val="150000"/>
              </a:lnSpc>
            </a:pPr>
            <a:r>
              <a:rPr lang="en-US" sz="2000" dirty="0">
                <a:latin typeface="Times New Roman" panose="02020603050405020304" pitchFamily="18" charset="0"/>
                <a:cs typeface="Times New Roman" panose="02020603050405020304" pitchFamily="18" charset="0"/>
              </a:rPr>
              <a:t>4. It can transfer any case from one court to another and can also transfer the case to itself and decide the same.</a:t>
            </a:r>
          </a:p>
          <a:p>
            <a:pPr algn="just">
              <a:lnSpc>
                <a:spcPct val="150000"/>
              </a:lnSpc>
            </a:pPr>
            <a:r>
              <a:rPr lang="en-US" sz="2000" dirty="0">
                <a:latin typeface="Times New Roman" panose="02020603050405020304" pitchFamily="18" charset="0"/>
                <a:cs typeface="Times New Roman" panose="02020603050405020304" pitchFamily="18" charset="0"/>
              </a:rPr>
              <a:t>5. It can enquire into the records or other connected documents of any subordinate court.</a:t>
            </a:r>
          </a:p>
          <a:p>
            <a:pPr algn="just">
              <a:lnSpc>
                <a:spcPct val="150000"/>
              </a:lnSpc>
            </a:pPr>
            <a:r>
              <a:rPr lang="en-US" sz="2000" dirty="0">
                <a:latin typeface="Times New Roman" panose="02020603050405020304" pitchFamily="18" charset="0"/>
                <a:cs typeface="Times New Roman" panose="02020603050405020304" pitchFamily="18" charset="0"/>
              </a:rPr>
              <a:t>6. It can appoint its administration staff and determine their salaries and allowances, and conditions of service.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Powers and functions of the High Court (Continue..)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Power of Judicial Review :</a:t>
            </a:r>
          </a:p>
          <a:p>
            <a:pPr algn="just">
              <a:lnSpc>
                <a:spcPct val="150000"/>
              </a:lnSpc>
            </a:pPr>
            <a:r>
              <a:rPr lang="en-US" sz="2400" dirty="0">
                <a:latin typeface="Times New Roman" panose="02020603050405020304" pitchFamily="18" charset="0"/>
                <a:cs typeface="Times New Roman" panose="02020603050405020304" pitchFamily="18" charset="0"/>
              </a:rPr>
              <a:t>1. High Courts have the power of judicial review.</a:t>
            </a:r>
          </a:p>
          <a:p>
            <a:pPr algn="just">
              <a:lnSpc>
                <a:spcPct val="150000"/>
              </a:lnSpc>
            </a:pPr>
            <a:r>
              <a:rPr lang="en-US" sz="2400" dirty="0">
                <a:latin typeface="Times New Roman" panose="02020603050405020304" pitchFamily="18" charset="0"/>
                <a:cs typeface="Times New Roman" panose="02020603050405020304" pitchFamily="18" charset="0"/>
              </a:rPr>
              <a:t>2. They have the power to declare any law or ordinance unconstitutional if it is found to be against the Indian Constitution.</a:t>
            </a:r>
          </a:p>
          <a:p>
            <a:pPr algn="just">
              <a:lnSpc>
                <a:spcPct val="150000"/>
              </a:lnSpc>
            </a:pPr>
            <a:r>
              <a:rPr lang="en-US" sz="2400" b="1" dirty="0">
                <a:latin typeface="Times New Roman" panose="02020603050405020304" pitchFamily="18" charset="0"/>
                <a:cs typeface="Times New Roman" panose="02020603050405020304" pitchFamily="18" charset="0"/>
              </a:rPr>
              <a:t>Power of Certification :</a:t>
            </a:r>
          </a:p>
          <a:p>
            <a:pPr algn="just">
              <a:lnSpc>
                <a:spcPct val="150000"/>
              </a:lnSpc>
            </a:pPr>
            <a:r>
              <a:rPr lang="en-US" sz="2400" dirty="0">
                <a:latin typeface="Times New Roman" panose="02020603050405020304" pitchFamily="18" charset="0"/>
                <a:cs typeface="Times New Roman" panose="02020603050405020304" pitchFamily="18" charset="0"/>
              </a:rPr>
              <a:t>1. A High Court alone can certify the cases fit for appeal before the Supreme Court.</a:t>
            </a: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Subordinate Courts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3754874"/>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1. In the judicial </a:t>
            </a:r>
            <a:r>
              <a:rPr lang="en-US" sz="2400" dirty="0" err="1">
                <a:latin typeface="Times New Roman" panose="02020603050405020304" pitchFamily="18" charset="0"/>
                <a:cs typeface="Times New Roman" panose="02020603050405020304" pitchFamily="18" charset="0"/>
              </a:rPr>
              <a:t>organisation</a:t>
            </a:r>
            <a:r>
              <a:rPr lang="en-US" sz="2400" dirty="0">
                <a:latin typeface="Times New Roman" panose="02020603050405020304" pitchFamily="18" charset="0"/>
                <a:cs typeface="Times New Roman" panose="02020603050405020304" pitchFamily="18" charset="0"/>
              </a:rPr>
              <a:t> of every state, the High Court is the apex body.</a:t>
            </a:r>
          </a:p>
          <a:p>
            <a:pPr algn="just">
              <a:lnSpc>
                <a:spcPct val="150000"/>
              </a:lnSpc>
            </a:pPr>
            <a:r>
              <a:rPr lang="en-US" sz="2400" dirty="0">
                <a:latin typeface="Times New Roman" panose="02020603050405020304" pitchFamily="18" charset="0"/>
                <a:cs typeface="Times New Roman" panose="02020603050405020304" pitchFamily="18" charset="0"/>
              </a:rPr>
              <a:t>2. Below the High Court, there are other courts which constitute the subordinate judiciary.</a:t>
            </a:r>
          </a:p>
          <a:p>
            <a:pPr algn="just">
              <a:lnSpc>
                <a:spcPct val="150000"/>
              </a:lnSpc>
            </a:pPr>
            <a:r>
              <a:rPr lang="en-US" sz="2400" dirty="0">
                <a:latin typeface="Times New Roman" panose="02020603050405020304" pitchFamily="18" charset="0"/>
                <a:cs typeface="Times New Roman" panose="02020603050405020304" pitchFamily="18" charset="0"/>
              </a:rPr>
              <a:t>3. The provisions related to subordinate courts are provided in the 6th part of the Indian Constitution. Articles 233-237 deal with the subordinate courts.</a:t>
            </a:r>
          </a:p>
          <a:p>
            <a:pPr algn="just">
              <a:lnSpc>
                <a:spcPct val="150000"/>
              </a:lnSpc>
            </a:pPr>
            <a:r>
              <a:rPr lang="en-US" sz="2400" dirty="0">
                <a:latin typeface="Times New Roman" panose="02020603050405020304" pitchFamily="18" charset="0"/>
                <a:cs typeface="Times New Roman" panose="02020603050405020304" pitchFamily="18" charset="0"/>
              </a:rPr>
              <a:t>4. These Subordinate Courts are of two types, namely, Civil and Criminal.</a:t>
            </a: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Review</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5093702"/>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Review can be understood as a form of court proceeding, usually in the Administrative Court where the lawfulness of a decision or action is reviewed by the judge. Where there is no effective means of challenge, judicial review is available.</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concern behind Judicial Review is that whether the law has been correctly applied with and right procedures have been followed.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review plays an important role as a protector when the executive, judiciary and legislature harm the Constitutional values and deny the rights.</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US" sz="3600" b="1" dirty="0">
                <a:latin typeface="Times New Roman" panose="02020603050405020304" pitchFamily="18" charset="0"/>
                <a:cs typeface="Times New Roman" panose="02020603050405020304" pitchFamily="18" charset="0"/>
              </a:rPr>
              <a:t>Judicial Review (continued)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347125" y="956359"/>
            <a:ext cx="10830296" cy="6155531"/>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In India, there is parliamentary form of democracy where every section of people is involved in decision making and policy making process.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 is true that the primary duty of the court is to apply rule of law and is the groundwork of social equality.</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By exercising new powers of Parliament, rule of law which is to be applied by the court cannot be modified.</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All those here, who are doing public duty, are accountable. They have to work within the democratic provisions of the Constitution of India.</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concept of separation of power and rule of law is judicial review.</a:t>
            </a:r>
          </a:p>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9" name="Rectangle 38"/>
          <p:cNvSpPr/>
          <p:nvPr/>
        </p:nvSpPr>
        <p:spPr>
          <a:xfrm>
            <a:off x="618978" y="1097593"/>
            <a:ext cx="10578905" cy="3427477"/>
          </a:xfrm>
          <a:prstGeom prst="rect">
            <a:avLst/>
          </a:prstGeom>
        </p:spPr>
        <p:txBody>
          <a:bodyPr wrap="square">
            <a:spAutoFit/>
          </a:bodyPr>
          <a:lstStyle/>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(PIL) means litigation filed in a court of law, for the protection of "Public Interest", such as Pollution, Terrorism, Road safety, Constructional hazards etc.</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Any matter where the interest of public at large is affected can be redressed by filing a Public Interest Litigation in a court of law.</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is not defined in any statute or in any act. It has been interpreted by judges to consider the intent of public at large.</a:t>
            </a:r>
          </a:p>
          <a:p>
            <a:pPr algn="just">
              <a:lnSpc>
                <a:spcPct val="150000"/>
              </a:lnSpc>
              <a:buFont typeface="Arial" pitchFamily="34" charset="0"/>
              <a:buChar char="•"/>
            </a:pPr>
            <a:r>
              <a:rPr lang="en-US" sz="2100" dirty="0">
                <a:latin typeface="Times New Roman" panose="02020603050405020304" pitchFamily="18" charset="0"/>
                <a:cs typeface="Times New Roman" panose="02020603050405020304" pitchFamily="18" charset="0"/>
              </a:rPr>
              <a:t>Public interest litigation is the power given to the public by courts through judicial activism.</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4457952"/>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However, the person filing the petition must prove that the petition is being filed for a public interest and not just as a frivolous litigation.</a:t>
            </a:r>
          </a:p>
          <a:p>
            <a:pPr algn="just">
              <a:lnSpc>
                <a:spcPct val="150000"/>
              </a:lnSpc>
            </a:pPr>
            <a:r>
              <a:rPr lang="en-US" sz="2400" dirty="0">
                <a:latin typeface="Times New Roman" panose="02020603050405020304" pitchFamily="18" charset="0"/>
                <a:cs typeface="Times New Roman" panose="02020603050405020304" pitchFamily="18" charset="0"/>
              </a:rPr>
              <a:t>Some of the matters which are entertained under PIL are :</a:t>
            </a:r>
          </a:p>
          <a:p>
            <a:pPr algn="just">
              <a:lnSpc>
                <a:spcPct val="150000"/>
              </a:lnSpc>
            </a:pPr>
            <a:r>
              <a:rPr lang="en-US" sz="2400" dirty="0">
                <a:latin typeface="Times New Roman" panose="02020603050405020304" pitchFamily="18" charset="0"/>
                <a:cs typeface="Times New Roman" panose="02020603050405020304" pitchFamily="18" charset="0"/>
              </a:rPr>
              <a:t>a. Bonded </a:t>
            </a:r>
            <a:r>
              <a:rPr lang="en-US" sz="2400" dirty="0" err="1">
                <a:latin typeface="Times New Roman" panose="02020603050405020304" pitchFamily="18" charset="0"/>
                <a:cs typeface="Times New Roman" panose="02020603050405020304" pitchFamily="18" charset="0"/>
              </a:rPr>
              <a:t>Labour</a:t>
            </a:r>
            <a:r>
              <a:rPr lang="en-US" sz="2400" dirty="0">
                <a:latin typeface="Times New Roman" panose="02020603050405020304" pitchFamily="18" charset="0"/>
                <a:cs typeface="Times New Roman" panose="02020603050405020304" pitchFamily="18" charset="0"/>
              </a:rPr>
              <a:t> matters.</a:t>
            </a:r>
          </a:p>
          <a:p>
            <a:pPr algn="just">
              <a:lnSpc>
                <a:spcPct val="150000"/>
              </a:lnSpc>
            </a:pPr>
            <a:r>
              <a:rPr lang="en-US" sz="2400" dirty="0">
                <a:latin typeface="Times New Roman" panose="02020603050405020304" pitchFamily="18" charset="0"/>
                <a:cs typeface="Times New Roman" panose="02020603050405020304" pitchFamily="18" charset="0"/>
              </a:rPr>
              <a:t>b. Neglected Children.</a:t>
            </a:r>
          </a:p>
          <a:p>
            <a:pPr algn="just">
              <a:lnSpc>
                <a:spcPct val="150000"/>
              </a:lnSpc>
            </a:pPr>
            <a:r>
              <a:rPr lang="en-US" sz="2400" dirty="0">
                <a:latin typeface="Times New Roman" panose="02020603050405020304" pitchFamily="18" charset="0"/>
                <a:cs typeface="Times New Roman" panose="02020603050405020304" pitchFamily="18" charset="0"/>
              </a:rPr>
              <a:t>c. Non-payment of minimum wages to workers and exploitation of casual workers.</a:t>
            </a:r>
          </a:p>
          <a:p>
            <a:pPr algn="just">
              <a:lnSpc>
                <a:spcPct val="150000"/>
              </a:lnSpc>
            </a:pPr>
            <a:r>
              <a:rPr lang="en-US" sz="2400" dirty="0">
                <a:latin typeface="Times New Roman" panose="02020603050405020304" pitchFamily="18" charset="0"/>
                <a:cs typeface="Times New Roman" panose="02020603050405020304" pitchFamily="18" charset="0"/>
              </a:rPr>
              <a:t>d. Atrocities on women.</a:t>
            </a:r>
          </a:p>
          <a:p>
            <a:pPr algn="just">
              <a:lnSpc>
                <a:spcPct val="150000"/>
              </a:lnSpc>
            </a:pPr>
            <a:r>
              <a:rPr lang="en-US" sz="2400" dirty="0">
                <a:latin typeface="Times New Roman" panose="02020603050405020304" pitchFamily="18" charset="0"/>
                <a:cs typeface="Times New Roman" panose="02020603050405020304" pitchFamily="18" charset="0"/>
              </a:rPr>
              <a:t>e. Environmental pollution and disturbance of ecological balance.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Course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5011949"/>
          </a:xfrm>
          <a:prstGeom prst="rect">
            <a:avLst/>
          </a:prstGeom>
        </p:spPr>
        <p:txBody>
          <a:bodyPr wrap="square">
            <a:spAutoFit/>
          </a:bodyPr>
          <a:lstStyle/>
          <a:p>
            <a:pPr algn="just">
              <a:lnSpc>
                <a:spcPct val="150000"/>
              </a:lnSpc>
              <a:spcBef>
                <a:spcPct val="0"/>
              </a:spcBef>
              <a:buNone/>
            </a:pPr>
            <a:r>
              <a:rPr lang="en-US" altLang="en-US" sz="2400" b="1" dirty="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b="1" dirty="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a:latin typeface="Times New Roman" panose="02020603050405020304" pitchFamily="18" charset="0"/>
                <a:cs typeface="Times New Roman" panose="02020603050405020304" pitchFamily="18" charset="0"/>
              </a:rPr>
              <a:t>CO5: Correlate role of engineers with different organizations and governance models </a:t>
            </a:r>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Public Interest Litigation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5942" y="1068962"/>
            <a:ext cx="10770920" cy="50119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Any citizen can file a public case by filing a petition :</a:t>
            </a:r>
          </a:p>
          <a:p>
            <a:pPr algn="just">
              <a:lnSpc>
                <a:spcPct val="150000"/>
              </a:lnSpc>
            </a:pPr>
            <a:r>
              <a:rPr lang="en-US" sz="2400" dirty="0">
                <a:latin typeface="Times New Roman" panose="02020603050405020304" pitchFamily="18" charset="0"/>
                <a:cs typeface="Times New Roman" panose="02020603050405020304" pitchFamily="18" charset="0"/>
              </a:rPr>
              <a:t>a. In the SC under Article 32.</a:t>
            </a:r>
          </a:p>
          <a:p>
            <a:pPr algn="just">
              <a:lnSpc>
                <a:spcPct val="150000"/>
              </a:lnSpc>
            </a:pPr>
            <a:r>
              <a:rPr lang="en-US" sz="2400" dirty="0">
                <a:latin typeface="Times New Roman" panose="02020603050405020304" pitchFamily="18" charset="0"/>
                <a:cs typeface="Times New Roman" panose="02020603050405020304" pitchFamily="18" charset="0"/>
              </a:rPr>
              <a:t>b. In the High Courts under Article 226.</a:t>
            </a:r>
          </a:p>
          <a:p>
            <a:pPr algn="just">
              <a:lnSpc>
                <a:spcPct val="150000"/>
              </a:lnSpc>
            </a:pPr>
            <a:r>
              <a:rPr lang="en-US" sz="2400" dirty="0">
                <a:latin typeface="Times New Roman" panose="02020603050405020304" pitchFamily="18" charset="0"/>
                <a:cs typeface="Times New Roman" panose="02020603050405020304" pitchFamily="18" charset="0"/>
              </a:rPr>
              <a:t>However, the court must be satisfied that the Writ petition fulfils some basic needs for PIL as the letter is addressed by the aggrieved person, public spirited individual and a social action group for the enforcement of legal or Constitutional rights to any person who are not able to approach the court for redress.</a:t>
            </a:r>
          </a:p>
          <a:p>
            <a:pPr algn="just">
              <a:lnSpc>
                <a:spcPct val="150000"/>
              </a:lnSpc>
            </a:pPr>
            <a:r>
              <a:rPr lang="en-US" sz="2400" dirty="0">
                <a:latin typeface="Times New Roman" panose="02020603050405020304" pitchFamily="18" charset="0"/>
                <a:cs typeface="Times New Roman" panose="02020603050405020304" pitchFamily="18" charset="0"/>
              </a:rPr>
              <a:t>A Public Interest Litigation can be filed against a State/Central Govt., Municipal Authorities.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Activism</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970318"/>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Active role of the judiciary in upholding the rights of citizens and preserving the constitutional and legal system of the country is known as judicial activism.</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Public Interest Litigation (PIL) made judicial activism possible in India.</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Judicial activism is seen as a success in liberalizing access to justice and giving relief to disadvantaged groups.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active role of the Indian judiciary particularly that of the Supreme Court has been appreciated both within and outside India.</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Judicial Activism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3662541"/>
          </a:xfrm>
          <a:prstGeom prst="rect">
            <a:avLst/>
          </a:prstGeom>
        </p:spPr>
        <p:txBody>
          <a:bodyPr wrap="square">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Judicial Activism Methods : </a:t>
            </a:r>
          </a:p>
          <a:p>
            <a:pPr algn="just">
              <a:lnSpc>
                <a:spcPct val="150000"/>
              </a:lnSpc>
            </a:pPr>
            <a:r>
              <a:rPr lang="en-US" sz="2000" dirty="0">
                <a:latin typeface="Times New Roman" panose="02020603050405020304" pitchFamily="18" charset="0"/>
                <a:cs typeface="Times New Roman" panose="02020603050405020304" pitchFamily="18" charset="0"/>
              </a:rPr>
              <a:t>There are various methods of judicial activism which are followed in India. They are :</a:t>
            </a:r>
          </a:p>
          <a:p>
            <a:pPr algn="just">
              <a:lnSpc>
                <a:spcPct val="150000"/>
              </a:lnSpc>
            </a:pPr>
            <a:r>
              <a:rPr lang="en-US" sz="2000" dirty="0">
                <a:latin typeface="Times New Roman" panose="02020603050405020304" pitchFamily="18" charset="0"/>
                <a:cs typeface="Times New Roman" panose="02020603050405020304" pitchFamily="18" charset="0"/>
              </a:rPr>
              <a:t>1. Judicial review.</a:t>
            </a:r>
          </a:p>
          <a:p>
            <a:pPr algn="just">
              <a:lnSpc>
                <a:spcPct val="150000"/>
              </a:lnSpc>
            </a:pPr>
            <a:r>
              <a:rPr lang="en-US" sz="2000" dirty="0">
                <a:latin typeface="Times New Roman" panose="02020603050405020304" pitchFamily="18" charset="0"/>
                <a:cs typeface="Times New Roman" panose="02020603050405020304" pitchFamily="18" charset="0"/>
              </a:rPr>
              <a:t>2. Public Interest Litigation (PIL).</a:t>
            </a:r>
          </a:p>
          <a:p>
            <a:pPr algn="just">
              <a:lnSpc>
                <a:spcPct val="150000"/>
              </a:lnSpc>
            </a:pPr>
            <a:r>
              <a:rPr lang="en-US" sz="2000" dirty="0">
                <a:latin typeface="Times New Roman" panose="02020603050405020304" pitchFamily="18" charset="0"/>
                <a:cs typeface="Times New Roman" panose="02020603050405020304" pitchFamily="18" charset="0"/>
              </a:rPr>
              <a:t>3. Constitutional interpretation.</a:t>
            </a:r>
          </a:p>
          <a:p>
            <a:pPr algn="just">
              <a:lnSpc>
                <a:spcPct val="150000"/>
              </a:lnSpc>
            </a:pPr>
            <a:r>
              <a:rPr lang="en-US" sz="2000" dirty="0">
                <a:latin typeface="Times New Roman" panose="02020603050405020304" pitchFamily="18" charset="0"/>
                <a:cs typeface="Times New Roman" panose="02020603050405020304" pitchFamily="18" charset="0"/>
              </a:rPr>
              <a:t>4. Access of international statute for ensuring constitutional rights.</a:t>
            </a:r>
          </a:p>
          <a:p>
            <a:pPr algn="just">
              <a:lnSpc>
                <a:spcPct val="150000"/>
              </a:lnSpc>
            </a:pPr>
            <a:r>
              <a:rPr lang="en-US" sz="2000" dirty="0">
                <a:latin typeface="Times New Roman" panose="02020603050405020304" pitchFamily="18" charset="0"/>
                <a:cs typeface="Times New Roman" panose="02020603050405020304" pitchFamily="18" charset="0"/>
              </a:rPr>
              <a:t>5. Supervisory power of the higher courts on the lower courts.</a:t>
            </a:r>
          </a:p>
          <a:p>
            <a:pPr marL="457200" indent="-457200" algn="just"/>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LOKPAL</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924699"/>
          </a:xfrm>
          <a:prstGeom prst="rect">
            <a:avLst/>
          </a:prstGeom>
        </p:spPr>
        <p:txBody>
          <a:bodyPr wrap="square">
            <a:spAutoFit/>
          </a:bodyPr>
          <a:lstStyle/>
          <a:p>
            <a:pPr algn="just">
              <a:lnSpc>
                <a:spcPct val="150000"/>
              </a:lnSpc>
            </a:pP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an anti-corruption body or ombudsman, responsible for looking into corruption complaints at the national level. It is a statutory body without any constitutional status.</a:t>
            </a:r>
          </a:p>
          <a:p>
            <a:pPr algn="just">
              <a:lnSpc>
                <a:spcPct val="150000"/>
              </a:lnSpc>
            </a:pPr>
            <a:r>
              <a:rPr lang="en-US" sz="2400" b="1" dirty="0">
                <a:latin typeface="Times New Roman" panose="02020603050405020304" pitchFamily="18" charset="0"/>
                <a:cs typeface="Times New Roman" panose="02020603050405020304" pitchFamily="18" charset="0"/>
              </a:rPr>
              <a:t>Structure of </a:t>
            </a:r>
            <a:r>
              <a:rPr lang="en-US" sz="2400" b="1" dirty="0" err="1">
                <a:latin typeface="Times New Roman" panose="02020603050405020304" pitchFamily="18" charset="0"/>
                <a:cs typeface="Times New Roman" panose="02020603050405020304" pitchFamily="18" charset="0"/>
              </a:rPr>
              <a:t>Lokpal</a:t>
            </a:r>
            <a:r>
              <a:rPr lang="en-US" sz="2400" b="1"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a multi-member body that consists of one chairperson and a</a:t>
            </a:r>
          </a:p>
          <a:p>
            <a:pPr algn="just">
              <a:lnSpc>
                <a:spcPct val="150000"/>
              </a:lnSpc>
            </a:pPr>
            <a:r>
              <a:rPr lang="en-US" sz="2400" dirty="0">
                <a:latin typeface="Times New Roman" panose="02020603050405020304" pitchFamily="18" charset="0"/>
                <a:cs typeface="Times New Roman" panose="02020603050405020304" pitchFamily="18" charset="0"/>
              </a:rPr>
              <a:t>maximum of 8 members.</a:t>
            </a:r>
          </a:p>
          <a:p>
            <a:pPr algn="just">
              <a:lnSpc>
                <a:spcPct val="150000"/>
              </a:lnSpc>
            </a:pPr>
            <a:r>
              <a:rPr lang="en-US" sz="2400" dirty="0">
                <a:latin typeface="Times New Roman" panose="02020603050405020304" pitchFamily="18" charset="0"/>
                <a:cs typeface="Times New Roman" panose="02020603050405020304" pitchFamily="18" charset="0"/>
              </a:rPr>
              <a:t>2. Out of the maximum eight members, half will be judicial members and minimum 50% of the members will be from SC/ST/OBC/Minorities and women.</a:t>
            </a:r>
          </a:p>
          <a:p>
            <a:pPr algn="just">
              <a:lnSpc>
                <a:spcPct val="150000"/>
              </a:lnSpc>
            </a:pPr>
            <a:endParaRPr lang="en-US" sz="2000" dirty="0">
              <a:latin typeface="Times New Roman" panose="02020603050405020304" pitchFamily="18" charset="0"/>
              <a:cs typeface="Times New Roman" panose="02020603050405020304" pitchFamily="18" charset="0"/>
            </a:endParaRPr>
          </a:p>
          <a:p>
            <a:pPr marL="800100" lvl="1"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LOKPAL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11949"/>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Chairperson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should be either the former Chief Justice of India or the former Judge of Supreme Court or an eminent person with impeccable integrity and outstanding ability, having special knowledge and expertise of minimum 25 years in the matters relating to anticorruption policy, public administration, vigilance, finance including insurance and banking, law and management.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judicial member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is either a former Judge of the Supreme Court or a former Chief Justice of a High Court.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members are appointed by the president on the recommendation of a Selection Committee.</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4739759"/>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non-judicial member should be an eminent person with impeccable integrity and outstanding ability, having special knowledge and expertise of minimum 25 years in the matters relating to anti-corruption policy, public administration, vigilance, finance including insurance and banking, law and management.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term of office for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Chairman and Members is 5 years or till the age of 70 years.</a:t>
            </a:r>
          </a:p>
          <a:p>
            <a:pPr marL="342900" indent="-342900"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Jurisdiction and Powers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20605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270660"/>
            <a:ext cx="10770920" cy="4457952"/>
          </a:xfrm>
          <a:prstGeom prst="rect">
            <a:avLst/>
          </a:prstGeom>
        </p:spPr>
        <p:txBody>
          <a:bodyPr wrap="square">
            <a:spAutoFit/>
          </a:bodyPr>
          <a:lstStyle/>
          <a:p>
            <a:pPr algn="just">
              <a:lnSpc>
                <a:spcPct val="150000"/>
              </a:lnSpc>
              <a:buFont typeface="Arial" pitchFamily="34" charset="0"/>
              <a:buChar char="•"/>
            </a:pPr>
            <a:r>
              <a:rPr lang="en-US" sz="2400" dirty="0">
                <a:solidFill>
                  <a:prstClr val="black"/>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Jurisdiction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includes Prime Minister, Ministers, members of Parliament, Groups A, B, C and D officers and officials of Central Government.</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Its jurisdiction also includes any person who is or has been in charge (director/manager/secretary) of any body/society set up by central act or any other body financed/controlled by central government and any other person involved in act of abetting, bribe giving or bribe taking.</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Act mandates that all public officials should furnish the assets and liabilities of themselves as well as their respective dependents.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Jurisdiction and Powers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11949"/>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Powers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1. It has the powers to superintendence over, and to give direction to CBI.</a:t>
            </a:r>
          </a:p>
          <a:p>
            <a:pPr algn="just">
              <a:lnSpc>
                <a:spcPct val="150000"/>
              </a:lnSpc>
            </a:pPr>
            <a:r>
              <a:rPr lang="en-US" sz="2400" dirty="0">
                <a:latin typeface="Times New Roman" panose="02020603050405020304" pitchFamily="18" charset="0"/>
                <a:cs typeface="Times New Roman" panose="02020603050405020304" pitchFamily="18" charset="0"/>
              </a:rPr>
              <a:t>2. The Inquiry Wing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been vested with the powers of a civil court.</a:t>
            </a:r>
          </a:p>
          <a:p>
            <a:pPr algn="just">
              <a:lnSpc>
                <a:spcPct val="150000"/>
              </a:lnSpc>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powers of confiscation of assets, proceeds, receipts and benefits arisen or procured by means of corruption in special circumstances.</a:t>
            </a:r>
          </a:p>
          <a:p>
            <a:pPr algn="just">
              <a:lnSpc>
                <a:spcPct val="150000"/>
              </a:lnSpc>
            </a:pPr>
            <a:r>
              <a:rPr lang="en-US"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the power to recommend transfer or suspension of public servant connected with allegation of corruption.</a:t>
            </a:r>
          </a:p>
          <a:p>
            <a:pPr algn="just">
              <a:lnSpc>
                <a:spcPct val="150000"/>
              </a:lnSpc>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has the power to give directions to prevent the destruction of records during the preliminary inquiry</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LOK AYUKTA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903954"/>
          </a:xfrm>
          <a:prstGeom prst="rect">
            <a:avLst/>
          </a:prstGeom>
        </p:spPr>
        <p:txBody>
          <a:bodyPr wrap="square">
            <a:spAutoFit/>
          </a:bodyPr>
          <a:lstStyle/>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a:t>
            </a:r>
            <a:r>
              <a:rPr lang="en-US" sz="2400" dirty="0">
                <a:latin typeface="Times New Roman" panose="02020603050405020304" pitchFamily="18" charset="0"/>
                <a:cs typeface="Times New Roman" panose="02020603050405020304" pitchFamily="18" charset="0"/>
              </a:rPr>
              <a:t> (also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is an anti-corruption ombudsman organization in the Indian states.</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Once appointed,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cannot be dismissed nor transferred by the government, and can only be removed by passing an impeachment motion by the state assembly.</a:t>
            </a:r>
          </a:p>
          <a:p>
            <a:pPr algn="just">
              <a:lnSpc>
                <a:spcPct val="150000"/>
              </a:lnSpc>
              <a:buFont typeface="Arial" pitchFamily="34" charset="0"/>
              <a:buChar char="•"/>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along with the Income Tax Department and the Anti Corruption Bureau, mainly helps people </a:t>
            </a:r>
            <a:r>
              <a:rPr lang="en-US" sz="2400" dirty="0" err="1">
                <a:latin typeface="Times New Roman" panose="02020603050405020304" pitchFamily="18" charset="0"/>
                <a:cs typeface="Times New Roman" panose="02020603050405020304" pitchFamily="18" charset="0"/>
              </a:rPr>
              <a:t>publicise</a:t>
            </a:r>
            <a:r>
              <a:rPr lang="en-US" sz="2400" dirty="0">
                <a:latin typeface="Times New Roman" panose="02020603050405020304" pitchFamily="18" charset="0"/>
                <a:cs typeface="Times New Roman" panose="02020603050405020304" pitchFamily="18" charset="0"/>
              </a:rPr>
              <a:t> corruption among </a:t>
            </a:r>
            <a:r>
              <a:rPr lang="en-US" sz="2400" dirty="0" err="1">
                <a:latin typeface="Times New Roman" panose="02020603050405020304" pitchFamily="18" charset="0"/>
                <a:cs typeface="Times New Roman" panose="02020603050405020304" pitchFamily="18" charset="0"/>
              </a:rPr>
              <a:t>thePoliticians</a:t>
            </a:r>
            <a:r>
              <a:rPr lang="en-US" sz="2400" dirty="0">
                <a:latin typeface="Times New Roman" panose="02020603050405020304" pitchFamily="18" charset="0"/>
                <a:cs typeface="Times New Roman" panose="02020603050405020304" pitchFamily="18" charset="0"/>
              </a:rPr>
              <a:t> and Government Officials.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a:t>
            </a:r>
            <a:r>
              <a:rPr lang="en-US" sz="3600" b="1" dirty="0">
                <a:latin typeface="Times New Roman" panose="02020603050405020304" pitchFamily="18" charset="0"/>
                <a:cs typeface="Times New Roman" panose="02020603050405020304" pitchFamily="18" charset="0"/>
              </a:rPr>
              <a:t>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862870"/>
          </a:xfrm>
          <a:prstGeom prst="rect">
            <a:avLst/>
          </a:prstGeom>
        </p:spPr>
        <p:txBody>
          <a:bodyPr wrap="square">
            <a:spAutoFit/>
          </a:bodyPr>
          <a:lstStyle/>
          <a:p>
            <a:pPr algn="just">
              <a:lnSpc>
                <a:spcPct val="150000"/>
              </a:lnSpc>
            </a:pPr>
            <a:r>
              <a:rPr lang="en-US" sz="2400" b="1" dirty="0">
                <a:latin typeface="Times New Roman" panose="02020603050405020304" pitchFamily="18" charset="0"/>
                <a:cs typeface="Times New Roman" panose="02020603050405020304" pitchFamily="18" charset="0"/>
              </a:rPr>
              <a:t>Role of </a:t>
            </a:r>
            <a:r>
              <a:rPr lang="en-US" sz="2400" b="1" dirty="0" err="1">
                <a:latin typeface="Times New Roman" panose="02020603050405020304" pitchFamily="18" charset="0"/>
                <a:cs typeface="Times New Roman" panose="02020603050405020304" pitchFamily="18" charset="0"/>
              </a:rPr>
              <a:t>Lok</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Ayukta</a:t>
            </a:r>
            <a:r>
              <a:rPr lang="en-US" sz="2400" b="1" dirty="0">
                <a:latin typeface="Times New Roman" panose="02020603050405020304" pitchFamily="18" charset="0"/>
                <a:cs typeface="Times New Roman" panose="02020603050405020304" pitchFamily="18" charset="0"/>
              </a:rPr>
              <a:t> :</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investigates cases of corruption, where substantiated, recommend action.</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is a great check on corruption.</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brings about transparency in the system.</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makes administrative machinery citizen friendly.</a:t>
            </a:r>
          </a:p>
          <a:p>
            <a:pPr marL="457200" indent="-457200" algn="just">
              <a:lnSpc>
                <a:spcPct val="150000"/>
              </a:lnSpc>
              <a:buAutoNum type="arabicPeriod"/>
            </a:pP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functions largely depend upon jurisdiction vested in him and facilities provided for taking cognizance of citizens grievances.</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a:solidFill>
                  <a:srgbClr val="CC3300"/>
                </a:solidFill>
                <a:latin typeface="Times New Roman" pitchFamily="18" charset="0"/>
                <a:cs typeface="Times New Roman" pitchFamily="18" charset="0"/>
              </a:rPr>
              <a:t>Program Outcomes</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a:latin typeface="Times New Roman" panose="02020603050405020304" pitchFamily="18" charset="0"/>
                <a:cs typeface="Times New Roman" panose="02020603050405020304" pitchFamily="18" charset="0"/>
              </a:rPr>
              <a:t>Program Outcomes</a:t>
            </a:r>
            <a:r>
              <a:rPr lang="en-US" altLang="en-US" dirty="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a:latin typeface="Times New Roman" panose="02020603050405020304" pitchFamily="18" charset="0"/>
                <a:cs typeface="Times New Roman" panose="02020603050405020304" pitchFamily="18" charset="0"/>
              </a:rPr>
              <a:t> Life-long learning</a:t>
            </a:r>
            <a:endParaRPr lang="en-US" altLang="en-US"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754874"/>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Ayuktas</a:t>
            </a:r>
            <a:r>
              <a:rPr lang="en-US" sz="2400" dirty="0">
                <a:latin typeface="Times New Roman" panose="02020603050405020304" pitchFamily="18" charset="0"/>
                <a:cs typeface="Times New Roman" panose="02020603050405020304" pitchFamily="18" charset="0"/>
              </a:rPr>
              <a:t> Act, 2013, commonly known as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Act, is an anti-corruption Act of Indian Parliament in India which seeks to provide for the establishment of the institution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to inquire into allegations of corruption against certain important public functionaries including the Prime Minister, cabinet ministers, members of parliament, Group A officials of the Central Government and for matters connecting them.</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189360"/>
            <a:ext cx="10770920" cy="5416868"/>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Salient features of the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and </a:t>
            </a:r>
            <a:r>
              <a:rPr lang="en-US" sz="2400" dirty="0" err="1">
                <a:latin typeface="Times New Roman" panose="02020603050405020304" pitchFamily="18" charset="0"/>
                <a:cs typeface="Times New Roman" panose="02020603050405020304" pitchFamily="18" charset="0"/>
              </a:rPr>
              <a:t>Lok</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Ayuktas</a:t>
            </a:r>
            <a:r>
              <a:rPr lang="en-US" sz="2400" dirty="0">
                <a:latin typeface="Times New Roman" panose="02020603050405020304" pitchFamily="18" charset="0"/>
                <a:cs typeface="Times New Roman" panose="02020603050405020304" pitchFamily="18" charset="0"/>
              </a:rPr>
              <a:t> Act, 2013 :</a:t>
            </a:r>
          </a:p>
          <a:p>
            <a:pPr algn="just">
              <a:lnSpc>
                <a:spcPct val="150000"/>
              </a:lnSpc>
            </a:pPr>
            <a:r>
              <a:rPr lang="en-US" sz="2400" dirty="0">
                <a:latin typeface="Times New Roman" panose="02020603050405020304" pitchFamily="18" charset="0"/>
                <a:cs typeface="Times New Roman" panose="02020603050405020304" pitchFamily="18" charset="0"/>
              </a:rPr>
              <a:t>1.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at the Centre and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at the level of the states.</a:t>
            </a:r>
          </a:p>
          <a:p>
            <a:pPr algn="just">
              <a:lnSpc>
                <a:spcPct val="150000"/>
              </a:lnSpc>
            </a:pPr>
            <a:r>
              <a:rPr lang="en-US" sz="2400" dirty="0">
                <a:latin typeface="Times New Roman" panose="02020603050405020304" pitchFamily="18" charset="0"/>
                <a:cs typeface="Times New Roman" panose="02020603050405020304" pitchFamily="18" charset="0"/>
              </a:rPr>
              <a:t>2. A mandate for setting up of the institution of </a:t>
            </a:r>
            <a:r>
              <a:rPr lang="en-US" sz="2400" dirty="0" err="1">
                <a:latin typeface="Times New Roman" panose="02020603050405020304" pitchFamily="18" charset="0"/>
                <a:cs typeface="Times New Roman" panose="02020603050405020304" pitchFamily="18" charset="0"/>
              </a:rPr>
              <a:t>Lokayukta</a:t>
            </a:r>
            <a:r>
              <a:rPr lang="en-US" sz="2400" dirty="0">
                <a:latin typeface="Times New Roman" panose="02020603050405020304" pitchFamily="18" charset="0"/>
                <a:cs typeface="Times New Roman" panose="02020603050405020304" pitchFamily="18" charset="0"/>
              </a:rPr>
              <a:t> through enactment of a law by the State Legislature within a period of 365 days from the date of commencement of the Act.</a:t>
            </a:r>
          </a:p>
          <a:p>
            <a:pPr algn="just">
              <a:lnSpc>
                <a:spcPct val="150000"/>
              </a:lnSpc>
            </a:pPr>
            <a:r>
              <a:rPr lang="en-US" sz="2400" dirty="0">
                <a:latin typeface="Times New Roman" panose="02020603050405020304" pitchFamily="18" charset="0"/>
                <a:cs typeface="Times New Roman" panose="02020603050405020304" pitchFamily="18" charset="0"/>
              </a:rPr>
              <a:t>3.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will consist of a chairperson and a maximum of eight members, of which 50 per cent shall be judicial members.</a:t>
            </a:r>
          </a:p>
          <a:p>
            <a:pPr algn="just">
              <a:lnSpc>
                <a:spcPct val="150000"/>
              </a:lnSpc>
            </a:pPr>
            <a:r>
              <a:rPr lang="en-US" sz="2400" dirty="0">
                <a:latin typeface="Times New Roman" panose="02020603050405020304" pitchFamily="18" charset="0"/>
                <a:cs typeface="Times New Roman" panose="02020603050405020304" pitchFamily="18" charset="0"/>
              </a:rPr>
              <a:t>4. 50 per cent of members of </a:t>
            </a:r>
            <a:r>
              <a:rPr lang="en-US" sz="2400" dirty="0" err="1">
                <a:latin typeface="Times New Roman" panose="02020603050405020304" pitchFamily="18" charset="0"/>
                <a:cs typeface="Times New Roman" panose="02020603050405020304" pitchFamily="18" charset="0"/>
              </a:rPr>
              <a:t>Lokpal</a:t>
            </a:r>
            <a:r>
              <a:rPr lang="en-US" sz="2400" dirty="0">
                <a:latin typeface="Times New Roman" panose="02020603050405020304" pitchFamily="18" charset="0"/>
                <a:cs typeface="Times New Roman" panose="02020603050405020304" pitchFamily="18" charset="0"/>
              </a:rPr>
              <a:t> shall be from SC/ST/OBCs, minorities</a:t>
            </a:r>
          </a:p>
          <a:p>
            <a:pPr algn="just">
              <a:lnSpc>
                <a:spcPct val="150000"/>
              </a:lnSpc>
            </a:pPr>
            <a:r>
              <a:rPr lang="en-US" sz="2400" dirty="0">
                <a:latin typeface="Times New Roman" panose="02020603050405020304" pitchFamily="18" charset="0"/>
                <a:cs typeface="Times New Roman" panose="02020603050405020304" pitchFamily="18" charset="0"/>
              </a:rPr>
              <a:t>and women.</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422030" y="978345"/>
            <a:ext cx="11035465" cy="4191981"/>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5. The selection of chairperson and members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shall be through a Selection Committee consisting of the Prime Minister, the Speaker,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Leader of Opposition in the </a:t>
            </a:r>
            <a:r>
              <a:rPr lang="en-US" sz="2000" dirty="0" err="1">
                <a:latin typeface="Times New Roman" panose="02020603050405020304" pitchFamily="18" charset="0"/>
                <a:cs typeface="Times New Roman" panose="02020603050405020304" pitchFamily="18" charset="0"/>
              </a:rPr>
              <a:t>Lok</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Sabha</a:t>
            </a:r>
            <a:r>
              <a:rPr lang="en-US" sz="2000" dirty="0">
                <a:latin typeface="Times New Roman" panose="02020603050405020304" pitchFamily="18" charset="0"/>
                <a:cs typeface="Times New Roman" panose="02020603050405020304" pitchFamily="18" charset="0"/>
              </a:rPr>
              <a:t>, Chief Justice of India (CJI) or a sitting Supreme Court judge nominated by CJI, eminent jurist to be nominated by the President of India on the basis of recommendations of the first four members of the Selection Committee.</a:t>
            </a:r>
          </a:p>
          <a:p>
            <a:pPr algn="just">
              <a:lnSpc>
                <a:spcPct val="150000"/>
              </a:lnSpc>
            </a:pPr>
            <a:r>
              <a:rPr lang="en-US" sz="2000" dirty="0">
                <a:latin typeface="Times New Roman" panose="02020603050405020304" pitchFamily="18" charset="0"/>
                <a:cs typeface="Times New Roman" panose="02020603050405020304" pitchFamily="18" charset="0"/>
              </a:rPr>
              <a:t>6. The Prime Minister has been brought under the purview of the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7. </a:t>
            </a:r>
            <a:r>
              <a:rPr lang="en-US" sz="2000" dirty="0" err="1">
                <a:latin typeface="Times New Roman" panose="02020603050405020304" pitchFamily="18" charset="0"/>
                <a:cs typeface="Times New Roman" panose="02020603050405020304" pitchFamily="18" charset="0"/>
              </a:rPr>
              <a:t>Lokpal’s</a:t>
            </a:r>
            <a:r>
              <a:rPr lang="en-US" sz="2000" dirty="0">
                <a:latin typeface="Times New Roman" panose="02020603050405020304" pitchFamily="18" charset="0"/>
                <a:cs typeface="Times New Roman" panose="02020603050405020304" pitchFamily="18" charset="0"/>
              </a:rPr>
              <a:t> jurisdiction will cover all categories of public servants.</a:t>
            </a:r>
          </a:p>
          <a:p>
            <a:pPr algn="just">
              <a:lnSpc>
                <a:spcPct val="150000"/>
              </a:lnSpc>
            </a:pPr>
            <a:r>
              <a:rPr lang="en-US" sz="2000" dirty="0">
                <a:latin typeface="Times New Roman" panose="02020603050405020304" pitchFamily="18" charset="0"/>
                <a:cs typeface="Times New Roman" panose="02020603050405020304" pitchFamily="18" charset="0"/>
              </a:rPr>
              <a:t>8. All entities receiving donations from foreign source in the context of the</a:t>
            </a:r>
          </a:p>
          <a:p>
            <a:pPr algn="just">
              <a:lnSpc>
                <a:spcPct val="150000"/>
              </a:lnSpc>
            </a:pPr>
            <a:r>
              <a:rPr lang="en-US" sz="2000" dirty="0">
                <a:latin typeface="Times New Roman" panose="02020603050405020304" pitchFamily="18" charset="0"/>
                <a:cs typeface="Times New Roman" panose="02020603050405020304" pitchFamily="18" charset="0"/>
              </a:rPr>
              <a:t>Foreign Contribution Regulation Act (FCRA) in excess of Rs. 10 </a:t>
            </a:r>
            <a:r>
              <a:rPr lang="en-US" sz="2000" dirty="0" err="1">
                <a:latin typeface="Times New Roman" panose="02020603050405020304" pitchFamily="18" charset="0"/>
                <a:cs typeface="Times New Roman" panose="02020603050405020304" pitchFamily="18" charset="0"/>
              </a:rPr>
              <a:t>lakh</a:t>
            </a:r>
            <a:r>
              <a:rPr lang="en-US" sz="2000" dirty="0">
                <a:latin typeface="Times New Roman" panose="02020603050405020304" pitchFamily="18" charset="0"/>
                <a:cs typeface="Times New Roman" panose="02020603050405020304" pitchFamily="18" charset="0"/>
              </a:rPr>
              <a:t> per year are brought under the jurisdiction of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fontScale="90000"/>
          </a:bodyPr>
          <a:lstStyle/>
          <a:p>
            <a:pPr lvl="0" algn="ctr">
              <a:defRPr/>
            </a:pPr>
            <a:r>
              <a:rPr lang="en-US" sz="3600" b="1" dirty="0">
                <a:latin typeface="Times New Roman" panose="02020603050405020304" pitchFamily="18" charset="0"/>
                <a:cs typeface="Times New Roman" panose="02020603050405020304" pitchFamily="18" charset="0"/>
              </a:rPr>
              <a:t>The </a:t>
            </a:r>
            <a:r>
              <a:rPr lang="en-US" sz="3600" b="1" dirty="0" err="1">
                <a:latin typeface="Times New Roman" panose="02020603050405020304" pitchFamily="18" charset="0"/>
                <a:cs typeface="Times New Roman" panose="02020603050405020304" pitchFamily="18" charset="0"/>
              </a:rPr>
              <a:t>Lokpal</a:t>
            </a:r>
            <a:r>
              <a:rPr lang="en-US" sz="3600" b="1" dirty="0">
                <a:latin typeface="Times New Roman" panose="02020603050405020304" pitchFamily="18" charset="0"/>
                <a:cs typeface="Times New Roman" panose="02020603050405020304" pitchFamily="18" charset="0"/>
              </a:rPr>
              <a:t> and </a:t>
            </a:r>
            <a:r>
              <a:rPr lang="en-US" sz="3600" b="1" dirty="0" err="1">
                <a:latin typeface="Times New Roman" panose="02020603050405020304" pitchFamily="18" charset="0"/>
                <a:cs typeface="Times New Roman" panose="02020603050405020304" pitchFamily="18" charset="0"/>
              </a:rPr>
              <a:t>Lok</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Ayuktas</a:t>
            </a:r>
            <a:r>
              <a:rPr lang="en-US" sz="3600" b="1" dirty="0">
                <a:latin typeface="Times New Roman" panose="02020603050405020304" pitchFamily="18" charset="0"/>
                <a:cs typeface="Times New Roman" panose="02020603050405020304" pitchFamily="18" charset="0"/>
              </a:rPr>
              <a:t> Act, 2013 (Continue..)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168812" y="950209"/>
            <a:ext cx="11302751" cy="3785652"/>
          </a:xfrm>
          <a:prstGeom prst="rect">
            <a:avLst/>
          </a:prstGeom>
        </p:spPr>
        <p:txBody>
          <a:bodyPr wrap="square">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9. Provides adequate protection for honest and upright public servants.</a:t>
            </a:r>
          </a:p>
          <a:p>
            <a:pPr algn="just">
              <a:lnSpc>
                <a:spcPct val="150000"/>
              </a:lnSpc>
            </a:pPr>
            <a:r>
              <a:rPr lang="en-US" sz="2000" dirty="0">
                <a:latin typeface="Times New Roman" panose="02020603050405020304" pitchFamily="18" charset="0"/>
                <a:cs typeface="Times New Roman" panose="02020603050405020304" pitchFamily="18" charset="0"/>
              </a:rPr>
              <a:t>10.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 will have power of superintendence and direction over any investigative agency including CBI for cases referred to them by </a:t>
            </a:r>
            <a:r>
              <a:rPr lang="en-US" sz="2000" dirty="0" err="1">
                <a:latin typeface="Times New Roman" panose="02020603050405020304" pitchFamily="18" charset="0"/>
                <a:cs typeface="Times New Roman" panose="02020603050405020304" pitchFamily="18" charset="0"/>
              </a:rPr>
              <a:t>Lokpal</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11. A high powered committee chaired by the Prime Minister will recommend selection of the Director, CBI.</a:t>
            </a:r>
          </a:p>
          <a:p>
            <a:pPr algn="just">
              <a:lnSpc>
                <a:spcPct val="150000"/>
              </a:lnSpc>
            </a:pPr>
            <a:r>
              <a:rPr lang="en-US" sz="2000" dirty="0">
                <a:latin typeface="Times New Roman" panose="02020603050405020304" pitchFamily="18" charset="0"/>
                <a:cs typeface="Times New Roman" panose="02020603050405020304" pitchFamily="18" charset="0"/>
              </a:rPr>
              <a:t>12. Directorate of Prosecution headed by a Director of Prosecution under the overall control of Director, CBI.</a:t>
            </a:r>
          </a:p>
          <a:p>
            <a:pPr algn="just">
              <a:lnSpc>
                <a:spcPct val="150000"/>
              </a:lnSpc>
            </a:pPr>
            <a:r>
              <a:rPr lang="en-US" sz="2000" dirty="0">
                <a:latin typeface="Times New Roman" panose="02020603050405020304" pitchFamily="18" charset="0"/>
                <a:cs typeface="Times New Roman" panose="02020603050405020304" pitchFamily="18" charset="0"/>
              </a:rPr>
              <a:t>13. The Director of Prosecution, CBI will be appointed by the Central Government on the recommendation of the Central Vigilance Commission (CVC) for a period of not less than two years.</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Videos related to topic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960328"/>
          </a:xfrm>
          <a:prstGeom prst="rect">
            <a:avLst/>
          </a:prstGeom>
        </p:spPr>
        <p:txBody>
          <a:bodyPr wrap="square">
            <a:spAutoFit/>
          </a:bodyPr>
          <a:lstStyle/>
          <a:p>
            <a:pPr algn="just">
              <a:lnSpc>
                <a:spcPct val="150000"/>
              </a:lnSpc>
              <a:buNone/>
            </a:pPr>
            <a:r>
              <a:rPr lang="en-US" sz="2000" dirty="0">
                <a:latin typeface="Times New Roman" pitchFamily="18" charset="0"/>
                <a:cs typeface="Times New Roman" pitchFamily="18" charset="0"/>
              </a:rPr>
              <a:t>Supreme Court:</a:t>
            </a:r>
            <a:r>
              <a:rPr lang="en-US" sz="2000" dirty="0">
                <a:latin typeface="Times New Roman" pitchFamily="18" charset="0"/>
                <a:cs typeface="Times New Roman" pitchFamily="18" charset="0"/>
                <a:hlinkClick r:id="rId12"/>
              </a:rPr>
              <a:t>  </a:t>
            </a:r>
            <a:r>
              <a:rPr lang="en-US" sz="2000" dirty="0">
                <a:latin typeface="Times New Roman" pitchFamily="18" charset="0"/>
                <a:cs typeface="Times New Roman" pitchFamily="18" charset="0"/>
                <a:hlinkClick r:id="rId13"/>
              </a:rPr>
              <a:t>https://www.youtube.com/watch?v=7hnKGOgjYNI</a:t>
            </a:r>
            <a:r>
              <a:rPr lang="en-US" sz="2000" dirty="0">
                <a:latin typeface="Times New Roman" pitchFamily="18" charset="0"/>
                <a:cs typeface="Times New Roman" pitchFamily="18" charset="0"/>
              </a:rPr>
              <a:t> </a:t>
            </a:r>
          </a:p>
          <a:p>
            <a:pPr>
              <a:lnSpc>
                <a:spcPct val="150000"/>
              </a:lnSpc>
              <a:buNone/>
            </a:pPr>
            <a:r>
              <a:rPr lang="en-US" sz="2000" dirty="0">
                <a:latin typeface="Times New Roman" pitchFamily="18" charset="0"/>
                <a:cs typeface="Times New Roman" pitchFamily="18" charset="0"/>
              </a:rPr>
              <a:t>High Court: </a:t>
            </a:r>
            <a:r>
              <a:rPr lang="en-US" sz="2000" dirty="0">
                <a:latin typeface="Times New Roman" pitchFamily="18" charset="0"/>
                <a:cs typeface="Times New Roman" pitchFamily="18" charset="0"/>
                <a:hlinkClick r:id="rId14"/>
              </a:rPr>
              <a:t>https://www.youtube.com/watch?v=SXeKCB8WPGg</a:t>
            </a:r>
            <a:r>
              <a:rPr lang="en-US" sz="2000" dirty="0">
                <a:latin typeface="Times New Roman" pitchFamily="18" charset="0"/>
                <a:cs typeface="Times New Roman" pitchFamily="18" charset="0"/>
              </a:rPr>
              <a:t> </a:t>
            </a:r>
          </a:p>
        </p:txBody>
      </p:sp>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lvl="0" algn="ctr">
              <a:lnSpc>
                <a:spcPct val="100000"/>
              </a:lnSpc>
              <a:defRPr/>
            </a:pPr>
            <a:r>
              <a:rPr lang="en-US" sz="3600" b="1" dirty="0">
                <a:solidFill>
                  <a:schemeClr val="dk1"/>
                </a:solidFill>
                <a:latin typeface="Times New Roman" pitchFamily="18" charset="0"/>
                <a:cs typeface="Times New Roman" pitchFamily="18" charset="0"/>
              </a:rPr>
              <a:t>Weekly assignment</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2345322"/>
          </a:xfrm>
          <a:prstGeom prst="rect">
            <a:avLst/>
          </a:prstGeom>
        </p:spPr>
        <p:txBody>
          <a:bodyPr wrap="square">
            <a:spAutoFit/>
          </a:bodyPr>
          <a:lstStyle/>
          <a:p>
            <a:pPr algn="just">
              <a:lnSpc>
                <a:spcPct val="150000"/>
              </a:lnSpc>
            </a:pPr>
            <a:r>
              <a:rPr lang="en-US" sz="2000" dirty="0">
                <a:latin typeface="Times New Roman" pitchFamily="18" charset="0"/>
                <a:cs typeface="Times New Roman" pitchFamily="18" charset="0"/>
              </a:rPr>
              <a:t>Write the power of supreme court under A32.</a:t>
            </a:r>
          </a:p>
          <a:p>
            <a:pPr algn="just">
              <a:lnSpc>
                <a:spcPct val="150000"/>
              </a:lnSpc>
            </a:pPr>
            <a:r>
              <a:rPr lang="en-US" sz="2000" dirty="0">
                <a:latin typeface="Times New Roman" pitchFamily="18" charset="0"/>
                <a:cs typeface="Times New Roman" pitchFamily="18" charset="0"/>
              </a:rPr>
              <a:t>Explain the removal process of  high court judge.</a:t>
            </a:r>
          </a:p>
          <a:p>
            <a:pPr algn="just">
              <a:lnSpc>
                <a:spcPct val="150000"/>
              </a:lnSpc>
            </a:pPr>
            <a:r>
              <a:rPr lang="en-US" sz="2000" dirty="0">
                <a:latin typeface="Times New Roman" pitchFamily="18" charset="0"/>
                <a:cs typeface="Times New Roman" pitchFamily="18" charset="0"/>
              </a:rPr>
              <a:t>Write the condition in which supreme court judge act like president.</a:t>
            </a:r>
          </a:p>
          <a:p>
            <a:pPr algn="just">
              <a:lnSpc>
                <a:spcPct val="150000"/>
              </a:lnSpc>
            </a:pPr>
            <a:r>
              <a:rPr lang="en-US" sz="2000" dirty="0">
                <a:latin typeface="Times New Roman" pitchFamily="18" charset="0"/>
                <a:cs typeface="Times New Roman" pitchFamily="18" charset="0"/>
              </a:rPr>
              <a:t>Explain the writ </a:t>
            </a:r>
            <a:r>
              <a:rPr lang="en-US" sz="2000" dirty="0" err="1">
                <a:latin typeface="Times New Roman" pitchFamily="18" charset="0"/>
                <a:cs typeface="Times New Roman" pitchFamily="18" charset="0"/>
              </a:rPr>
              <a:t>jurdiction</a:t>
            </a:r>
            <a:r>
              <a:rPr lang="en-US" sz="2000" dirty="0">
                <a:latin typeface="Times New Roman" pitchFamily="18" charset="0"/>
                <a:cs typeface="Times New Roman" pitchFamily="18" charset="0"/>
              </a:rPr>
              <a:t> of supreme court.</a:t>
            </a:r>
          </a:p>
          <a:p>
            <a:pPr algn="just">
              <a:lnSpc>
                <a:spcPct val="150000"/>
              </a:lnSpc>
            </a:pPr>
            <a:r>
              <a:rPr lang="en-US" sz="2000" dirty="0">
                <a:latin typeface="Times New Roman" pitchFamily="18" charset="0"/>
                <a:cs typeface="Times New Roman" pitchFamily="18" charset="0"/>
              </a:rPr>
              <a:t>Write the function of </a:t>
            </a:r>
            <a:r>
              <a:rPr lang="en-US" sz="2000" dirty="0" err="1">
                <a:latin typeface="Times New Roman" pitchFamily="18" charset="0"/>
                <a:cs typeface="Times New Roman" pitchFamily="18" charset="0"/>
              </a:rPr>
              <a:t>Lokpal</a:t>
            </a:r>
            <a:r>
              <a:rPr lang="en-US" sz="2000" dirty="0">
                <a:latin typeface="Times New Roman" pitchFamily="18" charset="0"/>
                <a:cs typeface="Times New Roman" pitchFamily="18" charset="0"/>
              </a:rPr>
              <a:t>.</a:t>
            </a: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r>
              <a:rPr lang="en-US" sz="2000" b="1" dirty="0"/>
              <a:t>Which of the following is not included in the qualification for being a judge in the Supreme Court?</a:t>
            </a:r>
            <a:endParaRPr lang="en-US" sz="2000" dirty="0"/>
          </a:p>
          <a:p>
            <a:pPr marL="457200" indent="-457200">
              <a:buFont typeface="+mj-lt"/>
              <a:buAutoNum type="alphaLcParenR"/>
            </a:pPr>
            <a:r>
              <a:rPr lang="en-US" sz="2000" dirty="0"/>
              <a:t>He/she should be a</a:t>
            </a:r>
            <a:r>
              <a:rPr lang="en-US" sz="2000" b="1" dirty="0"/>
              <a:t> </a:t>
            </a:r>
            <a:r>
              <a:rPr lang="en-US" sz="2000" dirty="0"/>
              <a:t>citizen of India.</a:t>
            </a:r>
          </a:p>
          <a:p>
            <a:pPr marL="457200" indent="-457200">
              <a:buFont typeface="+mj-lt"/>
              <a:buAutoNum type="alphaLcParenR"/>
            </a:pPr>
            <a:r>
              <a:rPr lang="en-US" sz="2000" dirty="0"/>
              <a:t>He should be a respected jurist in the eyes of Parliament</a:t>
            </a:r>
          </a:p>
          <a:p>
            <a:pPr marL="457200" indent="-457200">
              <a:buFont typeface="+mj-lt"/>
              <a:buAutoNum type="alphaLcParenR"/>
            </a:pPr>
            <a:r>
              <a:rPr lang="en-US" sz="2000" dirty="0" err="1"/>
              <a:t>He/She</a:t>
            </a:r>
            <a:r>
              <a:rPr lang="en-US" sz="2000" dirty="0"/>
              <a:t> must be a judge in the High Court for at least 5 years</a:t>
            </a:r>
          </a:p>
          <a:p>
            <a:pPr marL="457200" indent="-457200">
              <a:buFont typeface="+mj-lt"/>
              <a:buAutoNum type="alphaLcParenR"/>
            </a:pPr>
            <a:r>
              <a:rPr lang="en-US" sz="2000" dirty="0"/>
              <a:t>He/ She should be a lawyer in the High Court for at least 10 years</a:t>
            </a:r>
          </a:p>
          <a:p>
            <a:pPr algn="just"/>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 </a:t>
            </a:r>
            <a:r>
              <a:rPr lang="en-US" sz="2000" b="1" dirty="0"/>
              <a:t>Who can remove the Judge of the Supreme Court?</a:t>
            </a:r>
            <a:endParaRPr lang="en-US" sz="2000" dirty="0"/>
          </a:p>
          <a:p>
            <a:pPr marL="457200" indent="-457200">
              <a:buFont typeface="+mj-lt"/>
              <a:buAutoNum type="alphaLcParenR"/>
            </a:pPr>
            <a:r>
              <a:rPr lang="en-US" sz="2000" dirty="0"/>
              <a:t>Chief Justice of the Supreme Court</a:t>
            </a:r>
          </a:p>
          <a:p>
            <a:pPr marL="457200" indent="-457200">
              <a:buFont typeface="+mj-lt"/>
              <a:buAutoNum type="alphaLcParenR"/>
            </a:pPr>
            <a:r>
              <a:rPr lang="en-US" sz="2000" dirty="0"/>
              <a:t>Only the President</a:t>
            </a:r>
          </a:p>
          <a:p>
            <a:pPr marL="457200" indent="-457200">
              <a:buFont typeface="+mj-lt"/>
              <a:buAutoNum type="alphaLcParenR"/>
            </a:pPr>
            <a:r>
              <a:rPr lang="en-US" sz="2000" dirty="0"/>
              <a:t>Only the Parliament</a:t>
            </a:r>
          </a:p>
          <a:p>
            <a:pPr marL="457200" indent="-457200">
              <a:buFont typeface="+mj-lt"/>
              <a:buAutoNum type="alphaLcParenR"/>
            </a:pPr>
            <a:r>
              <a:rPr lang="en-US" sz="2000" dirty="0"/>
              <a:t>Both Parliament and President</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r>
              <a:rPr lang="en-US" sz="2000" b="1" dirty="0"/>
              <a:t>The President can declare a judge an executive chief justice of the Supreme Court of India when ...</a:t>
            </a:r>
            <a:endParaRPr lang="en-US" sz="2000" dirty="0"/>
          </a:p>
          <a:p>
            <a:pPr marL="457200" indent="-457200">
              <a:buFont typeface="+mj-lt"/>
              <a:buAutoNum type="alphaLcParenR"/>
            </a:pPr>
            <a:r>
              <a:rPr lang="en-US" sz="2000" dirty="0"/>
              <a:t>The post of Chief Justice of India is vacant</a:t>
            </a:r>
          </a:p>
          <a:p>
            <a:pPr marL="457200" indent="-457200">
              <a:buFont typeface="+mj-lt"/>
              <a:buAutoNum type="alphaLcParenR"/>
            </a:pPr>
            <a:r>
              <a:rPr lang="en-US" sz="2000" dirty="0"/>
              <a:t>Chief Justice of India is temporarily absent</a:t>
            </a:r>
          </a:p>
          <a:p>
            <a:pPr marL="457200" indent="-457200">
              <a:buFont typeface="+mj-lt"/>
              <a:buAutoNum type="alphaLcParenR"/>
            </a:pPr>
            <a:r>
              <a:rPr lang="en-US" sz="2000" dirty="0"/>
              <a:t>Chief Justice of India is unable to discharge his obligations</a:t>
            </a:r>
          </a:p>
          <a:p>
            <a:pPr marL="457200" indent="-457200">
              <a:buFont typeface="+mj-lt"/>
              <a:buAutoNum type="alphaLcParenR"/>
            </a:pPr>
            <a:r>
              <a:rPr lang="en-US" sz="2000" dirty="0"/>
              <a:t>All of the above</a:t>
            </a:r>
          </a:p>
          <a:p>
            <a:endParaRPr lang="en-US" sz="2000" dirty="0">
              <a:latin typeface="Times New Roman" pitchFamily="18" charset="0"/>
              <a:cs typeface="Times New Roman" pitchFamily="18" charset="0"/>
            </a:endParaRPr>
          </a:p>
          <a:p>
            <a:r>
              <a:rPr lang="en-US" sz="2000" b="1" dirty="0"/>
              <a:t>Which of the following articles states about the establishment of the Supreme Court?</a:t>
            </a:r>
            <a:endParaRPr lang="en-US" sz="2000" dirty="0"/>
          </a:p>
          <a:p>
            <a:pPr marL="457200" indent="-457200">
              <a:buFont typeface="+mj-lt"/>
              <a:buAutoNum type="alphaLcParenR"/>
            </a:pPr>
            <a:r>
              <a:rPr lang="en-US" sz="2000" dirty="0"/>
              <a:t>Article 176</a:t>
            </a:r>
          </a:p>
          <a:p>
            <a:pPr marL="457200" indent="-457200">
              <a:buFont typeface="+mj-lt"/>
              <a:buAutoNum type="alphaLcParenR"/>
            </a:pPr>
            <a:r>
              <a:rPr lang="en-US" sz="2000" dirty="0"/>
              <a:t>Article 153</a:t>
            </a:r>
          </a:p>
          <a:p>
            <a:pPr marL="457200" indent="-457200">
              <a:buFont typeface="+mj-lt"/>
              <a:buAutoNum type="alphaLcParenR"/>
            </a:pPr>
            <a:r>
              <a:rPr lang="en-US" sz="2000" dirty="0"/>
              <a:t>Article 124</a:t>
            </a:r>
          </a:p>
          <a:p>
            <a:pPr marL="457200" indent="-457200">
              <a:buFont typeface="+mj-lt"/>
              <a:buAutoNum type="alphaLcParenR"/>
            </a:pPr>
            <a:r>
              <a:rPr lang="en-US" sz="2000" dirty="0"/>
              <a:t>Article 324</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Daily Quiz</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38" name="Content Placeholder 8">
            <a:extLst>
              <a:ext uri="{FF2B5EF4-FFF2-40B4-BE49-F238E27FC236}">
                <a16:creationId xmlns:a16="http://schemas.microsoft.com/office/drawing/2014/main" id="{B48416E4-E089-4F59-9BEB-F5821EF943BD}"/>
              </a:ext>
            </a:extLst>
          </p:cNvPr>
          <p:cNvGraphicFramePr>
            <a:graphicFrameLocks/>
          </p:cNvGraphicFramePr>
          <p:nvPr>
            <p:extLst>
              <p:ext uri="{D42A27DB-BD31-4B8C-83A1-F6EECF244321}">
                <p14:modId xmlns:p14="http://schemas.microsoft.com/office/powerpoint/2010/main" val="1365692243"/>
              </p:ext>
            </p:extLst>
          </p:nvPr>
        </p:nvGraphicFramePr>
        <p:xfrm>
          <a:off x="1961270" y="1612760"/>
          <a:ext cx="8991600" cy="3226526"/>
        </p:xfrm>
        <a:graphic>
          <a:graphicData uri="http://schemas.openxmlformats.org/drawingml/2006/table">
            <a:tbl>
              <a:tblPr firstRow="1" bandRow="1">
                <a:tableStyleId>{5C22544A-7EE6-4342-B048-85BDC9FD1C3A}</a:tableStyleId>
              </a:tblPr>
              <a:tblGrid>
                <a:gridCol w="51054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gridCol w="1676400">
                  <a:extLst>
                    <a:ext uri="{9D8B030D-6E8A-4147-A177-3AD203B41FA5}">
                      <a16:colId xmlns:a16="http://schemas.microsoft.com/office/drawing/2014/main"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tc>
                <a:tc>
                  <a:txBody>
                    <a:bodyPr/>
                    <a:lstStyle/>
                    <a:p>
                      <a:pPr algn="ctr"/>
                      <a:r>
                        <a:rPr lang="en-US" sz="2000" dirty="0">
                          <a:latin typeface="Times New Roman" pitchFamily="18" charset="0"/>
                          <a:cs typeface="Times New Roman" pitchFamily="18" charset="0"/>
                        </a:rPr>
                        <a:t>Mapping with CO</a:t>
                      </a:r>
                    </a:p>
                  </a:txBody>
                  <a:tcPr marT="45696" marB="45696" anchor="ctr"/>
                </a:tc>
                <a:extLst>
                  <a:ext uri="{0D108BD9-81ED-4DB2-BD59-A6C34878D82A}">
                    <a16:rowId xmlns:a16="http://schemas.microsoft.com/office/drawing/2014/main"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dirty="0">
                          <a:latin typeface="Times New Roman" pitchFamily="18" charset="0"/>
                          <a:cs typeface="Times New Roman" pitchFamily="18" charset="0"/>
                        </a:rPr>
                        <a:t>State Executives – Powers and Functions of the Governor, Powers and Functions of the Chief Minister, Functions of State Cabinet, Functions of State Legislature</a:t>
                      </a:r>
                      <a:endParaRPr lang="en-US" sz="2000" b="0" dirty="0">
                        <a:latin typeface="Times New Roman" pitchFamily="18" charset="0"/>
                        <a:cs typeface="Times New Roman" pitchFamily="18" charset="0"/>
                      </a:endParaRPr>
                    </a:p>
                  </a:txBody>
                  <a:tcPr marT="45696" marB="45696"/>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power and function of state legislature</a:t>
                      </a:r>
                      <a:r>
                        <a:rPr lang="en-US" sz="1800" b="0" baseline="0" dirty="0">
                          <a:latin typeface="Times New Roman" pitchFamily="18" charset="0"/>
                          <a:cs typeface="Times New Roman" pitchFamily="18" charset="0"/>
                        </a:rPr>
                        <a:t> </a:t>
                      </a:r>
                      <a:endParaRPr lang="en-US" sz="2000" b="0" dirty="0">
                        <a:latin typeface="Times New Roman" pitchFamily="18" charset="0"/>
                        <a:cs typeface="Times New Roman" pitchFamily="18" charset="0"/>
                      </a:endParaRPr>
                    </a:p>
                  </a:txBody>
                  <a:tcPr marT="45696" marB="45696" anchor="ct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CO2</a:t>
                      </a:r>
                    </a:p>
                  </a:txBody>
                  <a:tcPr marT="45696" marB="45696"/>
                </a:tc>
                <a:extLst>
                  <a:ext uri="{0D108BD9-81ED-4DB2-BD59-A6C34878D82A}">
                    <a16:rowId xmlns:a16="http://schemas.microsoft.com/office/drawing/2014/main" val="10001"/>
                  </a:ext>
                </a:extLst>
              </a:tr>
            </a:tbl>
          </a:graphicData>
        </a:graphic>
      </p:graphicFrame>
      <p:sp>
        <p:nvSpPr>
          <p:cNvPr id="37" name="Rectangle 36">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a:solidFill>
                  <a:srgbClr val="CC3300"/>
                </a:solidFill>
                <a:latin typeface="Times New Roman" pitchFamily="18" charset="0"/>
                <a:cs typeface="Times New Roman" pitchFamily="18" charset="0"/>
              </a:rPr>
              <a:t>STATE EXECUTIVE </a:t>
            </a:r>
          </a:p>
        </p:txBody>
      </p:sp>
      <p:pic>
        <p:nvPicPr>
          <p:cNvPr id="7" name="Picture 6">
            <a:extLst>
              <a:ext uri="{FF2B5EF4-FFF2-40B4-BE49-F238E27FC236}">
                <a16:creationId xmlns:a16="http://schemas.microsoft.com/office/drawing/2014/main"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10" name="Rectangle 9">
            <a:extLst>
              <a:ext uri="{FF2B5EF4-FFF2-40B4-BE49-F238E27FC236}">
                <a16:creationId xmlns:a16="http://schemas.microsoft.com/office/drawing/2014/main"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xmlns:p14="http://schemas.microsoft.com/office/powerpoint/2010/main">
        <mc:Choice Requires="p14">
          <p:contentPart p14:bwMode="auto" r:id="rId3">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xmlns="">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xmlns="">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id="{1BC1511E-36C4-69F6-7E45-3DEC7ADF5752}"/>
              </a:ext>
            </a:extLst>
          </p:cNvPr>
          <p:cNvGrpSpPr/>
          <p:nvPr/>
        </p:nvGrpSpPr>
        <p:grpSpPr>
          <a:xfrm>
            <a:off x="6504432" y="3713745"/>
            <a:ext cx="360" cy="360"/>
            <a:chOff x="6504432" y="3713745"/>
            <a:chExt cx="360" cy="360"/>
          </a:xfrm>
        </p:grpSpPr>
        <mc:AlternateContent xmlns:mc="http://schemas.openxmlformats.org/markup-compatibility/2006" xmlns:p14="http://schemas.microsoft.com/office/powerpoint/2010/main">
          <mc:Choice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xmlns="">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xmlns="">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xmlns="">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xmlns="">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xmlns="">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a:solidFill>
                <a:srgbClr val="090909"/>
              </a:solidFill>
              <a:latin typeface="Times New Roman" panose="02020603050405020304" pitchFamily="18" charset="0"/>
              <a:cs typeface="Times New Roman" panose="02020603050405020304" pitchFamily="18" charset="0"/>
            </a:endParaRPr>
          </a:p>
          <a:p>
            <a:pPr algn="just"/>
            <a:endParaRPr lang="en-IN" sz="2400" dirty="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93154" y="1108394"/>
            <a:ext cx="10949050" cy="5416868"/>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1. The State Executive consists of the Chief Minister, the Council of Ministers and the Governor.</a:t>
            </a:r>
          </a:p>
          <a:p>
            <a:pPr algn="just">
              <a:lnSpc>
                <a:spcPct val="150000"/>
              </a:lnSpc>
            </a:pPr>
            <a:r>
              <a:rPr lang="en-US" sz="2400" dirty="0">
                <a:latin typeface="Times New Roman" panose="02020603050405020304" pitchFamily="18" charset="0"/>
                <a:cs typeface="Times New Roman" panose="02020603050405020304" pitchFamily="18" charset="0"/>
              </a:rPr>
              <a:t>2. It has the same Parliamentary pattern as followed by the Union Government with the upper hand being given to the Union in certain matters. This has been done to maintain the unitary spirit of the structure of the country.</a:t>
            </a:r>
          </a:p>
          <a:p>
            <a:pPr algn="just">
              <a:lnSpc>
                <a:spcPct val="150000"/>
              </a:lnSpc>
            </a:pPr>
            <a:r>
              <a:rPr lang="en-US" sz="2400" dirty="0">
                <a:latin typeface="Times New Roman" panose="02020603050405020304" pitchFamily="18" charset="0"/>
                <a:cs typeface="Times New Roman" panose="02020603050405020304" pitchFamily="18" charset="0"/>
              </a:rPr>
              <a:t>4. The Governor plays the twofold role of being the constitutional head at the stage level as well as being a link between the state government and the centre.</a:t>
            </a:r>
          </a:p>
          <a:p>
            <a:pPr algn="just">
              <a:lnSpc>
                <a:spcPct val="150000"/>
              </a:lnSpc>
            </a:pPr>
            <a:r>
              <a:rPr lang="en-US" sz="2400" dirty="0">
                <a:latin typeface="Times New Roman" panose="02020603050405020304" pitchFamily="18" charset="0"/>
                <a:cs typeface="Times New Roman" panose="02020603050405020304" pitchFamily="18" charset="0"/>
              </a:rPr>
              <a:t>5. </a:t>
            </a:r>
            <a:r>
              <a:rPr lang="en-US" sz="2400" dirty="0" err="1">
                <a:latin typeface="Times New Roman" panose="02020603050405020304" pitchFamily="18" charset="0"/>
                <a:cs typeface="Times New Roman" panose="02020603050405020304" pitchFamily="18" charset="0"/>
              </a:rPr>
              <a:t>He/She</a:t>
            </a:r>
            <a:r>
              <a:rPr lang="en-US" sz="2400" dirty="0">
                <a:latin typeface="Times New Roman" panose="02020603050405020304" pitchFamily="18" charset="0"/>
                <a:cs typeface="Times New Roman" panose="02020603050405020304" pitchFamily="18" charset="0"/>
              </a:rPr>
              <a:t> acts on the advice of the Council of Ministers and all executive actions are taken in his name.</a:t>
            </a: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8" name="Rectangle 37">
            <a:extLst>
              <a:ext uri="{FF2B5EF4-FFF2-40B4-BE49-F238E27FC236}">
                <a16:creationId xmlns:a16="http://schemas.microsoft.com/office/drawing/2014/main" id="{731A936F-F269-359D-A45A-2FFA91880636}"/>
              </a:ext>
            </a:extLst>
          </p:cNvPr>
          <p:cNvSpPr/>
          <p:nvPr/>
        </p:nvSpPr>
        <p:spPr>
          <a:xfrm>
            <a:off x="0" y="6273538"/>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a:t>
            </a:r>
            <a:r>
              <a:rPr lang="en-IN" dirty="0" err="1"/>
              <a:t>Kshitij</a:t>
            </a:r>
            <a:r>
              <a:rPr lang="en-IN" dirty="0"/>
              <a:t> Chandra</a:t>
            </a:r>
          </a:p>
        </p:txBody>
      </p:sp>
    </p:spTree>
    <p:extLst>
      <p:ext uri="{BB962C8B-B14F-4D97-AF65-F5344CB8AC3E}">
        <p14:creationId xmlns:p14="http://schemas.microsoft.com/office/powerpoint/2010/main"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604</TotalTime>
  <Words>11129</Words>
  <Application>Microsoft Office PowerPoint</Application>
  <PresentationFormat>Widescreen</PresentationFormat>
  <Paragraphs>1113</Paragraphs>
  <Slides>127</Slides>
  <Notes>0</Notes>
  <HiddenSlides>0</HiddenSlides>
  <MMClips>0</MMClips>
  <ScaleCrop>false</ScaleCrop>
  <HeadingPairs>
    <vt:vector size="4" baseType="variant">
      <vt:variant>
        <vt:lpstr>Theme</vt:lpstr>
      </vt:variant>
      <vt:variant>
        <vt:i4>1</vt:i4>
      </vt:variant>
      <vt:variant>
        <vt:lpstr>Slide Titles</vt:lpstr>
      </vt:variant>
      <vt:variant>
        <vt:i4>127</vt:i4>
      </vt:variant>
    </vt:vector>
  </HeadingPairs>
  <TitlesOfParts>
    <vt:vector size="128" baseType="lpstr">
      <vt:lpstr>Office Theme</vt:lpstr>
      <vt:lpstr>PowerPoint Presentation</vt:lpstr>
      <vt:lpstr>                         Faculty Biodata </vt:lpstr>
      <vt:lpstr>Evaluation Scheme</vt:lpstr>
      <vt:lpstr>Subject Syllabus</vt:lpstr>
      <vt:lpstr>Subject Syllabus</vt:lpstr>
      <vt:lpstr>Branch Wise Application</vt:lpstr>
      <vt:lpstr>Course Objectives</vt:lpstr>
      <vt:lpstr>Course Outcomes</vt:lpstr>
      <vt:lpstr>Program Outcomes</vt:lpstr>
      <vt:lpstr>CO-PO Mapping</vt:lpstr>
      <vt:lpstr>Program Specific Outcomes</vt:lpstr>
      <vt:lpstr>CO-PSO Mapping</vt:lpstr>
      <vt:lpstr>Program Educational Objectives</vt:lpstr>
      <vt:lpstr>Last Year Question Paper</vt:lpstr>
      <vt:lpstr>Last Year Question Paper</vt:lpstr>
      <vt:lpstr>Prerequisite</vt:lpstr>
      <vt:lpstr>Brief Introduction of Subject with Video</vt:lpstr>
      <vt:lpstr>PowerPoint Presentation</vt:lpstr>
      <vt:lpstr>Unit Objective</vt:lpstr>
      <vt:lpstr>Topic Objective/ Topic Outcome</vt:lpstr>
      <vt:lpstr>INDIAN PARLIAMENT </vt:lpstr>
      <vt:lpstr>Powers of Indian Parliament </vt:lpstr>
      <vt:lpstr>Powers of Indian Parliament (Continue..)</vt:lpstr>
      <vt:lpstr>Powers of Indian Parliament (Continue..) </vt:lpstr>
      <vt:lpstr>Powers of Indian Parliament (Continue..) </vt:lpstr>
      <vt:lpstr>Powers of Indian Parliament (Continue..) </vt:lpstr>
      <vt:lpstr>Powers of Rajya Sabha.</vt:lpstr>
      <vt:lpstr>Powers and functions of Rajya Sabha (Continue..) </vt:lpstr>
      <vt:lpstr>Powers and functions of Rajya Sabha (Continue..) </vt:lpstr>
      <vt:lpstr>Powers and functions of Rajya Sabha (Continue..) </vt:lpstr>
      <vt:lpstr>Powers and functions of Rajya Sabha (Continue..) </vt:lpstr>
      <vt:lpstr>Powers and functions of Rajya Sabha (Continue..) </vt:lpstr>
      <vt:lpstr>Powers and functions of Rajya Sabha (Continue..) </vt:lpstr>
      <vt:lpstr>Power and Functions of Lok Sabha </vt:lpstr>
      <vt:lpstr>Power and Functions of Lok Sabha </vt:lpstr>
      <vt:lpstr>Power and Functions of Lok Sabha </vt:lpstr>
      <vt:lpstr>Power and Functions of Lok Sabha </vt:lpstr>
      <vt:lpstr>Powers and Functions of the President</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Powers and Functions of the President (Continue..) </vt:lpstr>
      <vt:lpstr>Comparison of powers of Indian President with the United States </vt:lpstr>
      <vt:lpstr>Comparison of powers of Indian President with the United States </vt:lpstr>
      <vt:lpstr>Comparison of powers of Indian President with the United States (Continue..) </vt:lpstr>
      <vt:lpstr>Power &amp; Function of Vice President</vt:lpstr>
      <vt:lpstr>Powers and Functions of the Prime Minister</vt:lpstr>
      <vt:lpstr>Powers and Functions of the Prime Minister</vt:lpstr>
      <vt:lpstr>Powers and Functions of the Prime Minister</vt:lpstr>
      <vt:lpstr>Powers and Functions of the Prime Minister (Continue..) </vt:lpstr>
      <vt:lpstr>Videos  Related to Topic</vt:lpstr>
      <vt:lpstr>WEEKLY ASSIGNMENT </vt:lpstr>
      <vt:lpstr>Daily Quiz</vt:lpstr>
      <vt:lpstr>Daily Quiz </vt:lpstr>
      <vt:lpstr>Topic Objective/ Topic outcome</vt:lpstr>
      <vt:lpstr> Judiciary </vt:lpstr>
      <vt:lpstr>Functions of judiciary in India </vt:lpstr>
      <vt:lpstr>Independence of Supreme Court</vt:lpstr>
      <vt:lpstr>Independence of Supreme Court (Continue..) </vt:lpstr>
      <vt:lpstr>Appointment of Judges</vt:lpstr>
      <vt:lpstr>Appointment of Judges</vt:lpstr>
      <vt:lpstr>Appointment of Judges</vt:lpstr>
      <vt:lpstr>Appointment of Judges(Cont...)</vt:lpstr>
      <vt:lpstr>Appointment of Judges (Continue..) </vt:lpstr>
      <vt:lpstr>Appointment of Judges (Continue..) </vt:lpstr>
      <vt:lpstr>Appointment of Judges (Continue..) </vt:lpstr>
      <vt:lpstr>Powers and functions of the High Court</vt:lpstr>
      <vt:lpstr>Powers and functions of the High Court</vt:lpstr>
      <vt:lpstr>Powers and functions of the High Court (Continue..) </vt:lpstr>
      <vt:lpstr>Powers and functions of the High Court (Continue..) </vt:lpstr>
      <vt:lpstr>Subordinate Courts </vt:lpstr>
      <vt:lpstr>Judicial Review</vt:lpstr>
      <vt:lpstr>Judicial Review (continued) </vt:lpstr>
      <vt:lpstr>Public Interest Litigation</vt:lpstr>
      <vt:lpstr>Public Interest Litigation (Continue..) </vt:lpstr>
      <vt:lpstr>Public Interest Litigation (Continue..) </vt:lpstr>
      <vt:lpstr>Judicial Activism</vt:lpstr>
      <vt:lpstr>Judicial Activism (Continue..) </vt:lpstr>
      <vt:lpstr>LOKPAL</vt:lpstr>
      <vt:lpstr>LOKPAL (continue) </vt:lpstr>
      <vt:lpstr>Lokpal (Continue..) </vt:lpstr>
      <vt:lpstr>Lokpal Jurisdiction and Powers</vt:lpstr>
      <vt:lpstr>Lokpal Jurisdiction and Powers</vt:lpstr>
      <vt:lpstr>LOK AYUKTA </vt:lpstr>
      <vt:lpstr>Lok Ayukta (Continue..) </vt:lpstr>
      <vt:lpstr>The Lokpal and Lok Ayuktas Act, 2013</vt:lpstr>
      <vt:lpstr>The Lokpal and Lok Ayuktas Act, 2013 (Continue..) </vt:lpstr>
      <vt:lpstr>The Lokpal and Lok Ayuktas Act, 2013 (Continue..) </vt:lpstr>
      <vt:lpstr>The Lokpal and Lok Ayuktas Act, 2013 (Continue..) </vt:lpstr>
      <vt:lpstr>Videos related to topic </vt:lpstr>
      <vt:lpstr>Weekly assignment</vt:lpstr>
      <vt:lpstr>Daily Quiz</vt:lpstr>
      <vt:lpstr>Daily Quiz</vt:lpstr>
      <vt:lpstr>Daily Quiz</vt:lpstr>
      <vt:lpstr>STATE EXECUTIVE </vt:lpstr>
      <vt:lpstr>Powers and functions of the Governor</vt:lpstr>
      <vt:lpstr>Powers and functions of the Governor (Continue..) </vt:lpstr>
      <vt:lpstr>Powers and functions of the Governor (Continue..) </vt:lpstr>
      <vt:lpstr>Powers and functions of the Chief Minister</vt:lpstr>
      <vt:lpstr>Powers and functions of the Chief Minister (Continue..) </vt:lpstr>
      <vt:lpstr>Powers and functions of the Chief Minister (Continue..) </vt:lpstr>
      <vt:lpstr>Powers and functions of the Chief Minister (Continue..) </vt:lpstr>
      <vt:lpstr>State Legislature</vt:lpstr>
      <vt:lpstr>State Legislature (Continue..) </vt:lpstr>
      <vt:lpstr>State Legislature (Continue..) </vt:lpstr>
      <vt:lpstr>Powers and functions of State Legislature</vt:lpstr>
      <vt:lpstr>Videos related to topic</vt:lpstr>
      <vt:lpstr>WEEKLY ASSIGNMENT</vt:lpstr>
      <vt:lpstr>Daily Quiz</vt:lpstr>
      <vt:lpstr>Daily Quiz </vt:lpstr>
      <vt:lpstr>YouTube &amp; NPTEL Video Links   </vt:lpstr>
      <vt:lpstr>Multiple Choice Questions</vt:lpstr>
      <vt:lpstr>Multiple Choice Questions</vt:lpstr>
      <vt:lpstr>MCQs </vt:lpstr>
      <vt:lpstr>MCQs</vt:lpstr>
      <vt:lpstr>MCQs</vt:lpstr>
      <vt:lpstr>GLOSSARY QUESTIONS </vt:lpstr>
      <vt:lpstr>Weekly Assignment</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Kshitij Chandra</cp:lastModifiedBy>
  <cp:revision>91</cp:revision>
  <dcterms:created xsi:type="dcterms:W3CDTF">2024-08-04T11:46:24Z</dcterms:created>
  <dcterms:modified xsi:type="dcterms:W3CDTF">2024-09-20T14:54:39Z</dcterms:modified>
</cp:coreProperties>
</file>