
<file path=[Content_Types].xml><?xml version="1.0" encoding="utf-8"?>
<Types xmlns="http://schemas.openxmlformats.org/package/2006/content-types">
  <Default Extension="bin" ContentType="application/vnd.ms-office.activeX"/>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activeX/activeX1.xml" ContentType="application/vnd.ms-office.activeX+xml"/>
  <Override PartName="/ppt/activeX/activeX2.xml" ContentType="application/vnd.ms-office.activeX+xml"/>
  <Override PartName="/ppt/activeX/activeX3.xml" ContentType="application/vnd.ms-office.activeX+xml"/>
  <Override PartName="/ppt/activeX/activeX4.xml" ContentType="application/vnd.ms-office.activeX+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5"/>
  </p:notesMasterIdLst>
  <p:sldIdLst>
    <p:sldId id="257" r:id="rId2"/>
    <p:sldId id="258" r:id="rId3"/>
    <p:sldId id="754" r:id="rId4"/>
    <p:sldId id="510" r:id="rId5"/>
    <p:sldId id="497" r:id="rId6"/>
    <p:sldId id="341" r:id="rId7"/>
    <p:sldId id="498" r:id="rId8"/>
    <p:sldId id="499" r:id="rId9"/>
    <p:sldId id="500" r:id="rId10"/>
    <p:sldId id="501" r:id="rId11"/>
    <p:sldId id="502" r:id="rId12"/>
    <p:sldId id="504" r:id="rId13"/>
    <p:sldId id="748" r:id="rId14"/>
    <p:sldId id="505" r:id="rId15"/>
    <p:sldId id="506" r:id="rId16"/>
    <p:sldId id="782" r:id="rId17"/>
    <p:sldId id="783" r:id="rId18"/>
    <p:sldId id="749" r:id="rId19"/>
    <p:sldId id="755" r:id="rId20"/>
    <p:sldId id="750" r:id="rId21"/>
    <p:sldId id="751" r:id="rId22"/>
    <p:sldId id="509" r:id="rId23"/>
    <p:sldId id="757" r:id="rId24"/>
    <p:sldId id="342" r:id="rId25"/>
    <p:sldId id="624" r:id="rId26"/>
    <p:sldId id="343" r:id="rId27"/>
    <p:sldId id="625" r:id="rId28"/>
    <p:sldId id="345" r:id="rId29"/>
    <p:sldId id="511" r:id="rId30"/>
    <p:sldId id="346" r:id="rId31"/>
    <p:sldId id="347" r:id="rId32"/>
    <p:sldId id="348" r:id="rId33"/>
    <p:sldId id="349" r:id="rId34"/>
    <p:sldId id="350" r:id="rId35"/>
    <p:sldId id="351" r:id="rId36"/>
    <p:sldId id="758" r:id="rId37"/>
    <p:sldId id="784" r:id="rId38"/>
    <p:sldId id="514" r:id="rId39"/>
    <p:sldId id="515" r:id="rId40"/>
    <p:sldId id="759" r:id="rId41"/>
    <p:sldId id="544" r:id="rId42"/>
    <p:sldId id="545" r:id="rId43"/>
    <p:sldId id="517" r:id="rId44"/>
    <p:sldId id="513" r:id="rId45"/>
    <p:sldId id="516" r:id="rId46"/>
    <p:sldId id="518" r:id="rId47"/>
    <p:sldId id="519" r:id="rId48"/>
    <p:sldId id="520" r:id="rId49"/>
    <p:sldId id="468" r:id="rId50"/>
    <p:sldId id="470" r:id="rId51"/>
    <p:sldId id="471" r:id="rId52"/>
    <p:sldId id="472" r:id="rId53"/>
    <p:sldId id="473" r:id="rId54"/>
    <p:sldId id="474" r:id="rId55"/>
    <p:sldId id="475" r:id="rId56"/>
    <p:sldId id="476" r:id="rId57"/>
    <p:sldId id="477" r:id="rId58"/>
    <p:sldId id="478" r:id="rId59"/>
    <p:sldId id="479" r:id="rId60"/>
    <p:sldId id="480" r:id="rId61"/>
    <p:sldId id="481" r:id="rId62"/>
    <p:sldId id="482" r:id="rId63"/>
    <p:sldId id="469" r:id="rId64"/>
    <p:sldId id="483" r:id="rId65"/>
    <p:sldId id="484" r:id="rId66"/>
    <p:sldId id="485" r:id="rId67"/>
    <p:sldId id="486" r:id="rId68"/>
    <p:sldId id="487" r:id="rId69"/>
    <p:sldId id="488" r:id="rId70"/>
    <p:sldId id="489" r:id="rId71"/>
    <p:sldId id="490" r:id="rId72"/>
    <p:sldId id="491" r:id="rId73"/>
    <p:sldId id="492" r:id="rId74"/>
    <p:sldId id="493" r:id="rId75"/>
    <p:sldId id="494" r:id="rId76"/>
    <p:sldId id="503" r:id="rId77"/>
    <p:sldId id="496" r:id="rId78"/>
    <p:sldId id="626" r:id="rId79"/>
    <p:sldId id="627" r:id="rId80"/>
    <p:sldId id="628" r:id="rId81"/>
    <p:sldId id="629" r:id="rId82"/>
    <p:sldId id="785" r:id="rId83"/>
    <p:sldId id="760" r:id="rId84"/>
    <p:sldId id="633" r:id="rId85"/>
    <p:sldId id="762" r:id="rId86"/>
    <p:sldId id="551" r:id="rId87"/>
    <p:sldId id="631" r:id="rId88"/>
    <p:sldId id="634" r:id="rId89"/>
    <p:sldId id="635" r:id="rId90"/>
    <p:sldId id="636" r:id="rId91"/>
    <p:sldId id="637" r:id="rId92"/>
    <p:sldId id="638" r:id="rId93"/>
    <p:sldId id="639" r:id="rId94"/>
    <p:sldId id="640" r:id="rId95"/>
    <p:sldId id="641" r:id="rId96"/>
    <p:sldId id="642" r:id="rId97"/>
    <p:sldId id="644" r:id="rId98"/>
    <p:sldId id="643" r:id="rId99"/>
    <p:sldId id="645" r:id="rId100"/>
    <p:sldId id="646" r:id="rId101"/>
    <p:sldId id="647" r:id="rId102"/>
    <p:sldId id="648" r:id="rId103"/>
    <p:sldId id="649" r:id="rId104"/>
    <p:sldId id="650" r:id="rId105"/>
    <p:sldId id="651" r:id="rId106"/>
    <p:sldId id="653" r:id="rId107"/>
    <p:sldId id="654" r:id="rId108"/>
    <p:sldId id="655" r:id="rId109"/>
    <p:sldId id="652" r:id="rId110"/>
    <p:sldId id="656" r:id="rId111"/>
    <p:sldId id="657" r:id="rId112"/>
    <p:sldId id="658" r:id="rId113"/>
    <p:sldId id="659" r:id="rId114"/>
    <p:sldId id="660" r:id="rId115"/>
    <p:sldId id="661" r:id="rId116"/>
    <p:sldId id="662" r:id="rId117"/>
    <p:sldId id="663" r:id="rId118"/>
    <p:sldId id="664" r:id="rId119"/>
    <p:sldId id="665" r:id="rId120"/>
    <p:sldId id="668" r:id="rId121"/>
    <p:sldId id="669" r:id="rId122"/>
    <p:sldId id="670" r:id="rId123"/>
    <p:sldId id="671" r:id="rId124"/>
    <p:sldId id="677" r:id="rId125"/>
    <p:sldId id="678" r:id="rId126"/>
    <p:sldId id="679" r:id="rId127"/>
    <p:sldId id="680" r:id="rId128"/>
    <p:sldId id="681" r:id="rId129"/>
    <p:sldId id="682" r:id="rId130"/>
    <p:sldId id="683" r:id="rId131"/>
    <p:sldId id="684" r:id="rId132"/>
    <p:sldId id="685" r:id="rId133"/>
    <p:sldId id="686" r:id="rId134"/>
    <p:sldId id="687" r:id="rId135"/>
    <p:sldId id="688" r:id="rId136"/>
    <p:sldId id="672" r:id="rId137"/>
    <p:sldId id="673" r:id="rId138"/>
    <p:sldId id="674" r:id="rId139"/>
    <p:sldId id="675" r:id="rId140"/>
    <p:sldId id="676" r:id="rId141"/>
    <p:sldId id="666" r:id="rId142"/>
    <p:sldId id="667" r:id="rId143"/>
    <p:sldId id="689" r:id="rId144"/>
    <p:sldId id="690" r:id="rId145"/>
    <p:sldId id="691" r:id="rId146"/>
    <p:sldId id="692" r:id="rId147"/>
    <p:sldId id="693" r:id="rId148"/>
    <p:sldId id="696" r:id="rId149"/>
    <p:sldId id="697" r:id="rId150"/>
    <p:sldId id="698" r:id="rId151"/>
    <p:sldId id="699" r:id="rId152"/>
    <p:sldId id="702" r:id="rId153"/>
    <p:sldId id="703" r:id="rId154"/>
    <p:sldId id="704" r:id="rId155"/>
    <p:sldId id="763" r:id="rId156"/>
    <p:sldId id="705" r:id="rId157"/>
    <p:sldId id="706" r:id="rId158"/>
    <p:sldId id="707" r:id="rId159"/>
    <p:sldId id="708" r:id="rId160"/>
    <p:sldId id="709" r:id="rId161"/>
    <p:sldId id="710" r:id="rId162"/>
    <p:sldId id="711" r:id="rId163"/>
    <p:sldId id="700" r:id="rId164"/>
    <p:sldId id="701" r:id="rId165"/>
    <p:sldId id="694" r:id="rId166"/>
    <p:sldId id="695" r:id="rId167"/>
    <p:sldId id="786" r:id="rId168"/>
    <p:sldId id="405" r:id="rId169"/>
    <p:sldId id="764" r:id="rId170"/>
    <p:sldId id="722" r:id="rId171"/>
    <p:sldId id="712" r:id="rId172"/>
    <p:sldId id="713" r:id="rId173"/>
    <p:sldId id="714" r:id="rId174"/>
    <p:sldId id="715" r:id="rId175"/>
    <p:sldId id="716" r:id="rId176"/>
    <p:sldId id="717" r:id="rId177"/>
    <p:sldId id="718" r:id="rId178"/>
    <p:sldId id="719" r:id="rId179"/>
    <p:sldId id="765" r:id="rId180"/>
    <p:sldId id="720" r:id="rId181"/>
    <p:sldId id="723" r:id="rId182"/>
    <p:sldId id="724" r:id="rId183"/>
    <p:sldId id="725" r:id="rId184"/>
    <p:sldId id="726" r:id="rId185"/>
    <p:sldId id="752" r:id="rId186"/>
    <p:sldId id="766" r:id="rId187"/>
    <p:sldId id="727" r:id="rId188"/>
    <p:sldId id="730" r:id="rId189"/>
    <p:sldId id="731" r:id="rId190"/>
    <p:sldId id="732" r:id="rId191"/>
    <p:sldId id="733" r:id="rId192"/>
    <p:sldId id="734" r:id="rId193"/>
    <p:sldId id="735" r:id="rId194"/>
    <p:sldId id="736" r:id="rId195"/>
    <p:sldId id="737" r:id="rId196"/>
    <p:sldId id="738" r:id="rId197"/>
    <p:sldId id="739" r:id="rId198"/>
    <p:sldId id="740" r:id="rId199"/>
    <p:sldId id="753" r:id="rId200"/>
    <p:sldId id="741" r:id="rId201"/>
    <p:sldId id="742" r:id="rId202"/>
    <p:sldId id="728" r:id="rId203"/>
    <p:sldId id="729" r:id="rId204"/>
    <p:sldId id="772" r:id="rId205"/>
    <p:sldId id="773" r:id="rId206"/>
    <p:sldId id="774" r:id="rId207"/>
    <p:sldId id="775" r:id="rId208"/>
    <p:sldId id="776" r:id="rId209"/>
    <p:sldId id="777" r:id="rId210"/>
    <p:sldId id="778" r:id="rId211"/>
    <p:sldId id="779" r:id="rId212"/>
    <p:sldId id="780" r:id="rId213"/>
    <p:sldId id="721" r:id="rId214"/>
    <p:sldId id="745" r:id="rId215"/>
    <p:sldId id="746" r:id="rId216"/>
    <p:sldId id="747" r:id="rId217"/>
    <p:sldId id="756" r:id="rId218"/>
    <p:sldId id="459" r:id="rId219"/>
    <p:sldId id="334" r:id="rId220"/>
    <p:sldId id="333" r:id="rId221"/>
    <p:sldId id="335" r:id="rId222"/>
    <p:sldId id="767" r:id="rId223"/>
    <p:sldId id="456" r:id="rId224"/>
    <p:sldId id="768" r:id="rId225"/>
    <p:sldId id="769" r:id="rId226"/>
    <p:sldId id="770" r:id="rId227"/>
    <p:sldId id="771" r:id="rId228"/>
    <p:sldId id="321" r:id="rId229"/>
    <p:sldId id="337" r:id="rId230"/>
    <p:sldId id="458" r:id="rId231"/>
    <p:sldId id="338" r:id="rId232"/>
    <p:sldId id="339" r:id="rId233"/>
    <p:sldId id="457" r:id="rId2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AF7A177-F1A8-4E8C-A8A7-FD7E7711B65F}" v="8" dt="2022-03-07T04:53:50.746"/>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9485" autoAdjust="0"/>
    <p:restoredTop sz="94660"/>
  </p:normalViewPr>
  <p:slideViewPr>
    <p:cSldViewPr snapToGrid="0">
      <p:cViewPr varScale="1">
        <p:scale>
          <a:sx n="63" d="100"/>
          <a:sy n="63" d="100"/>
        </p:scale>
        <p:origin x="248"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slide" Target="slides/slide22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37" Type="http://schemas.openxmlformats.org/officeDocument/2006/relationships/viewProps" Target="viewProps.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slide" Target="slides/slide226.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6" Type="http://schemas.openxmlformats.org/officeDocument/2006/relationships/slide" Target="slides/slide5.xml"/><Relationship Id="rId238" Type="http://schemas.openxmlformats.org/officeDocument/2006/relationships/theme" Target="theme/theme1.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228" Type="http://schemas.openxmlformats.org/officeDocument/2006/relationships/slide" Target="slides/slide227.xml"/><Relationship Id="rId13" Type="http://schemas.openxmlformats.org/officeDocument/2006/relationships/slide" Target="slides/slide12.xml"/><Relationship Id="rId109" Type="http://schemas.openxmlformats.org/officeDocument/2006/relationships/slide" Target="slides/slide108.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slide" Target="slides/slide217.xml"/><Relationship Id="rId239" Type="http://schemas.openxmlformats.org/officeDocument/2006/relationships/tableStyles" Target="tableStyles.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229" Type="http://schemas.openxmlformats.org/officeDocument/2006/relationships/slide" Target="slides/slide228.xml"/><Relationship Id="rId240" Type="http://schemas.microsoft.com/office/2016/11/relationships/changesInfo" Target="changesInfos/changesInfo1.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8" Type="http://schemas.openxmlformats.org/officeDocument/2006/relationships/slide" Target="slides/slide7.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219" Type="http://schemas.openxmlformats.org/officeDocument/2006/relationships/slide" Target="slides/slide218.xml"/><Relationship Id="rId230" Type="http://schemas.openxmlformats.org/officeDocument/2006/relationships/slide" Target="slides/slide229.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95" Type="http://schemas.openxmlformats.org/officeDocument/2006/relationships/slide" Target="slides/slide194.xml"/><Relationship Id="rId209" Type="http://schemas.openxmlformats.org/officeDocument/2006/relationships/slide" Target="slides/slide208.xml"/><Relationship Id="rId220" Type="http://schemas.openxmlformats.org/officeDocument/2006/relationships/slide" Target="slides/slide219.xml"/><Relationship Id="rId241" Type="http://schemas.microsoft.com/office/2015/10/relationships/revisionInfo" Target="revisionInfo.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36" Type="http://schemas.openxmlformats.org/officeDocument/2006/relationships/presProps" Target="presProps.xml"/><Relationship Id="rId26" Type="http://schemas.openxmlformats.org/officeDocument/2006/relationships/slide" Target="slides/slide25.xml"/><Relationship Id="rId231" Type="http://schemas.openxmlformats.org/officeDocument/2006/relationships/slide" Target="slides/slide230.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223" Type="http://schemas.openxmlformats.org/officeDocument/2006/relationships/slide" Target="slides/slide222.xml"/><Relationship Id="rId18" Type="http://schemas.openxmlformats.org/officeDocument/2006/relationships/slide" Target="slides/slide17.xml"/><Relationship Id="rId39" Type="http://schemas.openxmlformats.org/officeDocument/2006/relationships/slide" Target="slides/slide38.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224" Type="http://schemas.openxmlformats.org/officeDocument/2006/relationships/slide" Target="slides/slide223.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notesMaster" Target="notesMasters/notesMaster1.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s>
</file>

<file path=ppt/activeX/_rels/activeX1.xml.rels><?xml version="1.0" encoding="UTF-8" standalone="yes"?>
<Relationships xmlns="http://schemas.openxmlformats.org/package/2006/relationships"><Relationship Id="rId1" Type="http://schemas.microsoft.com/office/2006/relationships/activeXControlBinary" Target="activeX1.bin"/></Relationships>
</file>

<file path=ppt/activeX/_rels/activeX2.xml.rels><?xml version="1.0" encoding="UTF-8" standalone="yes"?>
<Relationships xmlns="http://schemas.openxmlformats.org/package/2006/relationships"><Relationship Id="rId1" Type="http://schemas.microsoft.com/office/2006/relationships/activeXControlBinary" Target="activeX2.bin"/></Relationships>
</file>

<file path=ppt/activeX/_rels/activeX3.xml.rels><?xml version="1.0" encoding="UTF-8" standalone="yes"?>
<Relationships xmlns="http://schemas.openxmlformats.org/package/2006/relationships"><Relationship Id="rId1" Type="http://schemas.microsoft.com/office/2006/relationships/activeXControlBinary" Target="activeX3.bin"/></Relationships>
</file>

<file path=ppt/activeX/_rels/activeX4.xml.rels><?xml version="1.0" encoding="UTF-8" standalone="yes"?>
<Relationships xmlns="http://schemas.openxmlformats.org/package/2006/relationships"><Relationship Id="rId1" Type="http://schemas.microsoft.com/office/2006/relationships/activeXControlBinary" Target="activeX4.bin"/></Relationships>
</file>

<file path=ppt/activeX/activeX1.xml><?xml version="1.0" encoding="utf-8"?>
<ax:ocx xmlns:ax="http://schemas.microsoft.com/office/2006/activeX" xmlns:r="http://schemas.openxmlformats.org/officeDocument/2006/relationships" ax:classid="{5512D118-5CC6-11CF-8D67-00AA00BDCE1D}" ax:persistence="persistStream" r:id="rId1"/>
</file>

<file path=ppt/activeX/activeX2.xml><?xml version="1.0" encoding="utf-8"?>
<ax:ocx xmlns:ax="http://schemas.microsoft.com/office/2006/activeX" xmlns:r="http://schemas.openxmlformats.org/officeDocument/2006/relationships" ax:classid="{5512D118-5CC6-11CF-8D67-00AA00BDCE1D}" ax:persistence="persistStream" r:id="rId1"/>
</file>

<file path=ppt/activeX/activeX3.xml><?xml version="1.0" encoding="utf-8"?>
<ax:ocx xmlns:ax="http://schemas.microsoft.com/office/2006/activeX" xmlns:r="http://schemas.openxmlformats.org/officeDocument/2006/relationships" ax:classid="{5512D118-5CC6-11CF-8D67-00AA00BDCE1D}" ax:persistence="persistStream" r:id="rId1"/>
</file>

<file path=ppt/activeX/activeX4.xml><?xml version="1.0" encoding="utf-8"?>
<ax:ocx xmlns:ax="http://schemas.microsoft.com/office/2006/activeX" xmlns:r="http://schemas.openxmlformats.org/officeDocument/2006/relationships" ax:classid="{5512D118-5CC6-11CF-8D67-00AA00BDCE1D}" ax:persistence="persistStream" r:id="rId1"/>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aurav Dawar" userId="8f2793db7b049e20" providerId="LiveId" clId="{FD1C8937-A6B3-43A0-A6DE-0B5E83204291}"/>
    <pc:docChg chg="undo redo custSel addSld delSld modSld">
      <pc:chgData name="Gaurav Dawar" userId="8f2793db7b049e20" providerId="LiveId" clId="{FD1C8937-A6B3-43A0-A6DE-0B5E83204291}" dt="2022-01-31T08:01:54.986" v="11021" actId="20577"/>
      <pc:docMkLst>
        <pc:docMk/>
      </pc:docMkLst>
      <pc:sldChg chg="addSp delSp modSp mod">
        <pc:chgData name="Gaurav Dawar" userId="8f2793db7b049e20" providerId="LiveId" clId="{FD1C8937-A6B3-43A0-A6DE-0B5E83204291}" dt="2022-01-18T13:17:59.985" v="6696" actId="1035"/>
        <pc:sldMkLst>
          <pc:docMk/>
          <pc:sldMk cId="1295702422" sldId="257"/>
        </pc:sldMkLst>
        <pc:spChg chg="mod">
          <ac:chgData name="Gaurav Dawar" userId="8f2793db7b049e20" providerId="LiveId" clId="{FD1C8937-A6B3-43A0-A6DE-0B5E83204291}" dt="2022-01-15T04:43:56.375" v="1386" actId="1076"/>
          <ac:spMkLst>
            <pc:docMk/>
            <pc:sldMk cId="1295702422" sldId="257"/>
            <ac:spMk id="3" creationId="{00000000-0000-0000-0000-000000000000}"/>
          </ac:spMkLst>
        </pc:spChg>
        <pc:spChg chg="mod">
          <ac:chgData name="Gaurav Dawar" userId="8f2793db7b049e20" providerId="LiveId" clId="{FD1C8937-A6B3-43A0-A6DE-0B5E83204291}" dt="2022-01-18T13:17:59.985" v="6696" actId="1035"/>
          <ac:spMkLst>
            <pc:docMk/>
            <pc:sldMk cId="1295702422" sldId="257"/>
            <ac:spMk id="6" creationId="{00000000-0000-0000-0000-000000000000}"/>
          </ac:spMkLst>
        </pc:spChg>
        <pc:picChg chg="add mod">
          <ac:chgData name="Gaurav Dawar" userId="8f2793db7b049e20" providerId="LiveId" clId="{FD1C8937-A6B3-43A0-A6DE-0B5E83204291}" dt="2022-01-18T12:11:51.967" v="6361" actId="14100"/>
          <ac:picMkLst>
            <pc:docMk/>
            <pc:sldMk cId="1295702422" sldId="257"/>
            <ac:picMk id="5" creationId="{CC9C5709-EFF5-47A0-945D-BEC7C2E69FB3}"/>
          </ac:picMkLst>
        </pc:picChg>
        <pc:picChg chg="del">
          <ac:chgData name="Gaurav Dawar" userId="8f2793db7b049e20" providerId="LiveId" clId="{FD1C8937-A6B3-43A0-A6DE-0B5E83204291}" dt="2022-01-15T04:43:01.918" v="1372" actId="478"/>
          <ac:picMkLst>
            <pc:docMk/>
            <pc:sldMk cId="1295702422" sldId="257"/>
            <ac:picMk id="11" creationId="{00000000-0000-0000-0000-000000000000}"/>
          </ac:picMkLst>
        </pc:picChg>
        <pc:picChg chg="mod">
          <ac:chgData name="Gaurav Dawar" userId="8f2793db7b049e20" providerId="LiveId" clId="{FD1C8937-A6B3-43A0-A6DE-0B5E83204291}" dt="2022-01-18T12:00:57.763" v="5791" actId="14100"/>
          <ac:picMkLst>
            <pc:docMk/>
            <pc:sldMk cId="1295702422" sldId="257"/>
            <ac:picMk id="17" creationId="{90AD05AB-1FF9-4DC1-A697-8F507C34EFEB}"/>
          </ac:picMkLst>
        </pc:picChg>
      </pc:sldChg>
      <pc:sldChg chg="addSp delSp modSp mod">
        <pc:chgData name="Gaurav Dawar" userId="8f2793db7b049e20" providerId="LiveId" clId="{FD1C8937-A6B3-43A0-A6DE-0B5E83204291}" dt="2022-01-31T07:30:11.523" v="10635" actId="1076"/>
        <pc:sldMkLst>
          <pc:docMk/>
          <pc:sldMk cId="688910782" sldId="258"/>
        </pc:sldMkLst>
        <pc:spChg chg="del mod">
          <ac:chgData name="Gaurav Dawar" userId="8f2793db7b049e20" providerId="LiveId" clId="{FD1C8937-A6B3-43A0-A6DE-0B5E83204291}" dt="2022-01-13T19:39:24.387" v="1122" actId="478"/>
          <ac:spMkLst>
            <pc:docMk/>
            <pc:sldMk cId="688910782" sldId="258"/>
            <ac:spMk id="3" creationId="{00000000-0000-0000-0000-000000000000}"/>
          </ac:spMkLst>
        </pc:spChg>
        <pc:spChg chg="add mod">
          <ac:chgData name="Gaurav Dawar" userId="8f2793db7b049e20" providerId="LiveId" clId="{FD1C8937-A6B3-43A0-A6DE-0B5E83204291}" dt="2022-01-31T07:30:11.523" v="10635" actId="1076"/>
          <ac:spMkLst>
            <pc:docMk/>
            <pc:sldMk cId="688910782" sldId="258"/>
            <ac:spMk id="4" creationId="{C97FD92D-A3E9-4489-8D1D-47766704316D}"/>
          </ac:spMkLst>
        </pc:spChg>
        <pc:picChg chg="mod">
          <ac:chgData name="Gaurav Dawar" userId="8f2793db7b049e20" providerId="LiveId" clId="{FD1C8937-A6B3-43A0-A6DE-0B5E83204291}" dt="2022-01-18T12:01:04.453" v="5793" actId="14100"/>
          <ac:picMkLst>
            <pc:docMk/>
            <pc:sldMk cId="688910782" sldId="258"/>
            <ac:picMk id="11" creationId="{8D0F35E1-D695-4743-9AE3-8BD583A97CF2}"/>
          </ac:picMkLst>
        </pc:picChg>
      </pc:sldChg>
      <pc:sldChg chg="del">
        <pc:chgData name="Gaurav Dawar" userId="8f2793db7b049e20" providerId="LiveId" clId="{FD1C8937-A6B3-43A0-A6DE-0B5E83204291}" dt="2022-01-15T04:46:09.545" v="1391" actId="47"/>
        <pc:sldMkLst>
          <pc:docMk/>
          <pc:sldMk cId="4290615629" sldId="259"/>
        </pc:sldMkLst>
      </pc:sldChg>
      <pc:sldChg chg="modSp add mod">
        <pc:chgData name="Gaurav Dawar" userId="8f2793db7b049e20" providerId="LiveId" clId="{FD1C8937-A6B3-43A0-A6DE-0B5E83204291}" dt="2022-01-18T18:42:29.126" v="10287" actId="255"/>
        <pc:sldMkLst>
          <pc:docMk/>
          <pc:sldMk cId="0" sldId="321"/>
        </pc:sldMkLst>
        <pc:spChg chg="mod">
          <ac:chgData name="Gaurav Dawar" userId="8f2793db7b049e20" providerId="LiveId" clId="{FD1C8937-A6B3-43A0-A6DE-0B5E83204291}" dt="2022-01-18T18:42:29.126" v="10287" actId="255"/>
          <ac:spMkLst>
            <pc:docMk/>
            <pc:sldMk cId="0" sldId="321"/>
            <ac:spMk id="153602" creationId="{A4F3F471-05DC-4CC3-932B-C56089D1018D}"/>
          </ac:spMkLst>
        </pc:spChg>
      </pc:sldChg>
      <pc:sldChg chg="add">
        <pc:chgData name="Gaurav Dawar" userId="8f2793db7b049e20" providerId="LiveId" clId="{FD1C8937-A6B3-43A0-A6DE-0B5E83204291}" dt="2022-01-18T18:04:19.196" v="9870"/>
        <pc:sldMkLst>
          <pc:docMk/>
          <pc:sldMk cId="1076730459" sldId="333"/>
        </pc:sldMkLst>
      </pc:sldChg>
      <pc:sldChg chg="modSp del mod">
        <pc:chgData name="Gaurav Dawar" userId="8f2793db7b049e20" providerId="LiveId" clId="{FD1C8937-A6B3-43A0-A6DE-0B5E83204291}" dt="2022-01-18T18:04:09.266" v="9869" actId="2696"/>
        <pc:sldMkLst>
          <pc:docMk/>
          <pc:sldMk cId="2087111820" sldId="333"/>
        </pc:sldMkLst>
        <pc:spChg chg="mod">
          <ac:chgData name="Gaurav Dawar" userId="8f2793db7b049e20" providerId="LiveId" clId="{FD1C8937-A6B3-43A0-A6DE-0B5E83204291}" dt="2022-01-15T07:33:33.162" v="3821" actId="255"/>
          <ac:spMkLst>
            <pc:docMk/>
            <pc:sldMk cId="2087111820" sldId="333"/>
            <ac:spMk id="3" creationId="{00000000-0000-0000-0000-000000000000}"/>
          </ac:spMkLst>
        </pc:spChg>
      </pc:sldChg>
      <pc:sldChg chg="addSp delSp modSp mod">
        <pc:chgData name="Gaurav Dawar" userId="8f2793db7b049e20" providerId="LiveId" clId="{FD1C8937-A6B3-43A0-A6DE-0B5E83204291}" dt="2022-01-18T18:10:26.132" v="9948" actId="113"/>
        <pc:sldMkLst>
          <pc:docMk/>
          <pc:sldMk cId="2135349604" sldId="335"/>
        </pc:sldMkLst>
        <pc:spChg chg="mod">
          <ac:chgData name="Gaurav Dawar" userId="8f2793db7b049e20" providerId="LiveId" clId="{FD1C8937-A6B3-43A0-A6DE-0B5E83204291}" dt="2022-01-18T18:10:26.132" v="9948" actId="113"/>
          <ac:spMkLst>
            <pc:docMk/>
            <pc:sldMk cId="2135349604" sldId="335"/>
            <ac:spMk id="3" creationId="{00000000-0000-0000-0000-000000000000}"/>
          </ac:spMkLst>
        </pc:spChg>
        <pc:graphicFrameChg chg="add del mod modGraphic">
          <ac:chgData name="Gaurav Dawar" userId="8f2793db7b049e20" providerId="LiveId" clId="{FD1C8937-A6B3-43A0-A6DE-0B5E83204291}" dt="2022-01-18T18:06:31.706" v="9876"/>
          <ac:graphicFrameMkLst>
            <pc:docMk/>
            <pc:sldMk cId="2135349604" sldId="335"/>
            <ac:graphicFrameMk id="2" creationId="{4981F960-93DF-40A4-8B64-7F4D95D6540E}"/>
          </ac:graphicFrameMkLst>
        </pc:graphicFrameChg>
        <pc:graphicFrameChg chg="add del mod modGraphic">
          <ac:chgData name="Gaurav Dawar" userId="8f2793db7b049e20" providerId="LiveId" clId="{FD1C8937-A6B3-43A0-A6DE-0B5E83204291}" dt="2022-01-18T18:08:08.203" v="9895" actId="478"/>
          <ac:graphicFrameMkLst>
            <pc:docMk/>
            <pc:sldMk cId="2135349604" sldId="335"/>
            <ac:graphicFrameMk id="8" creationId="{A080B7FA-4857-4EE2-B7A5-FF718A6A752D}"/>
          </ac:graphicFrameMkLst>
        </pc:graphicFrameChg>
      </pc:sldChg>
      <pc:sldChg chg="del">
        <pc:chgData name="Gaurav Dawar" userId="8f2793db7b049e20" providerId="LiveId" clId="{FD1C8937-A6B3-43A0-A6DE-0B5E83204291}" dt="2022-01-15T07:34:41.397" v="3822" actId="47"/>
        <pc:sldMkLst>
          <pc:docMk/>
          <pc:sldMk cId="462404829" sldId="336"/>
        </pc:sldMkLst>
      </pc:sldChg>
      <pc:sldChg chg="modSp mod">
        <pc:chgData name="Gaurav Dawar" userId="8f2793db7b049e20" providerId="LiveId" clId="{FD1C8937-A6B3-43A0-A6DE-0B5E83204291}" dt="2022-01-18T18:43:28.692" v="10288" actId="20577"/>
        <pc:sldMkLst>
          <pc:docMk/>
          <pc:sldMk cId="695749420" sldId="337"/>
        </pc:sldMkLst>
        <pc:spChg chg="mod">
          <ac:chgData name="Gaurav Dawar" userId="8f2793db7b049e20" providerId="LiveId" clId="{FD1C8937-A6B3-43A0-A6DE-0B5E83204291}" dt="2022-01-18T18:43:28.692" v="10288" actId="20577"/>
          <ac:spMkLst>
            <pc:docMk/>
            <pc:sldMk cId="695749420" sldId="337"/>
            <ac:spMk id="3" creationId="{00000000-0000-0000-0000-000000000000}"/>
          </ac:spMkLst>
        </pc:spChg>
      </pc:sldChg>
      <pc:sldChg chg="modSp mod">
        <pc:chgData name="Gaurav Dawar" userId="8f2793db7b049e20" providerId="LiveId" clId="{FD1C8937-A6B3-43A0-A6DE-0B5E83204291}" dt="2022-01-18T18:19:41.002" v="10116" actId="20577"/>
        <pc:sldMkLst>
          <pc:docMk/>
          <pc:sldMk cId="459970202" sldId="338"/>
        </pc:sldMkLst>
        <pc:spChg chg="mod">
          <ac:chgData name="Gaurav Dawar" userId="8f2793db7b049e20" providerId="LiveId" clId="{FD1C8937-A6B3-43A0-A6DE-0B5E83204291}" dt="2022-01-18T18:19:41.002" v="10116" actId="20577"/>
          <ac:spMkLst>
            <pc:docMk/>
            <pc:sldMk cId="459970202" sldId="338"/>
            <ac:spMk id="7" creationId="{00000000-0000-0000-0000-000000000000}"/>
          </ac:spMkLst>
        </pc:spChg>
        <pc:spChg chg="mod">
          <ac:chgData name="Gaurav Dawar" userId="8f2793db7b049e20" providerId="LiveId" clId="{FD1C8937-A6B3-43A0-A6DE-0B5E83204291}" dt="2022-01-18T18:19:21.299" v="10108" actId="5793"/>
          <ac:spMkLst>
            <pc:docMk/>
            <pc:sldMk cId="459970202" sldId="338"/>
            <ac:spMk id="9" creationId="{00000000-0000-0000-0000-000000000000}"/>
          </ac:spMkLst>
        </pc:spChg>
        <pc:picChg chg="mod">
          <ac:chgData name="Gaurav Dawar" userId="8f2793db7b049e20" providerId="LiveId" clId="{FD1C8937-A6B3-43A0-A6DE-0B5E83204291}" dt="2022-01-18T12:11:09.197" v="6342" actId="1038"/>
          <ac:picMkLst>
            <pc:docMk/>
            <pc:sldMk cId="459970202" sldId="338"/>
            <ac:picMk id="10" creationId="{A4557A89-F99E-4833-88A4-6657BEB626E3}"/>
          </ac:picMkLst>
        </pc:picChg>
      </pc:sldChg>
      <pc:sldChg chg="modSp">
        <pc:chgData name="Gaurav Dawar" userId="8f2793db7b049e20" providerId="LiveId" clId="{FD1C8937-A6B3-43A0-A6DE-0B5E83204291}" dt="2022-01-18T12:11:14.349" v="6351" actId="1038"/>
        <pc:sldMkLst>
          <pc:docMk/>
          <pc:sldMk cId="3033915494" sldId="339"/>
        </pc:sldMkLst>
        <pc:picChg chg="mod">
          <ac:chgData name="Gaurav Dawar" userId="8f2793db7b049e20" providerId="LiveId" clId="{FD1C8937-A6B3-43A0-A6DE-0B5E83204291}" dt="2022-01-18T12:11:14.349" v="6351" actId="1038"/>
          <ac:picMkLst>
            <pc:docMk/>
            <pc:sldMk cId="3033915494" sldId="339"/>
            <ac:picMk id="9" creationId="{8E8D2866-38E8-4FB5-ADBA-3DF204444B35}"/>
          </ac:picMkLst>
        </pc:picChg>
      </pc:sldChg>
      <pc:sldChg chg="modSp del mod">
        <pc:chgData name="Gaurav Dawar" userId="8f2793db7b049e20" providerId="LiveId" clId="{FD1C8937-A6B3-43A0-A6DE-0B5E83204291}" dt="2022-01-15T04:46:35.035" v="1392" actId="47"/>
        <pc:sldMkLst>
          <pc:docMk/>
          <pc:sldMk cId="4099464766" sldId="340"/>
        </pc:sldMkLst>
        <pc:spChg chg="mod">
          <ac:chgData name="Gaurav Dawar" userId="8f2793db7b049e20" providerId="LiveId" clId="{FD1C8937-A6B3-43A0-A6DE-0B5E83204291}" dt="2022-01-13T19:40:10.432" v="1123" actId="20577"/>
          <ac:spMkLst>
            <pc:docMk/>
            <pc:sldMk cId="4099464766" sldId="340"/>
            <ac:spMk id="3" creationId="{00000000-0000-0000-0000-000000000000}"/>
          </ac:spMkLst>
        </pc:spChg>
      </pc:sldChg>
      <pc:sldChg chg="del">
        <pc:chgData name="Gaurav Dawar" userId="8f2793db7b049e20" providerId="LiveId" clId="{FD1C8937-A6B3-43A0-A6DE-0B5E83204291}" dt="2022-01-15T04:44:51.851" v="1388" actId="2696"/>
        <pc:sldMkLst>
          <pc:docMk/>
          <pc:sldMk cId="1375961785" sldId="341"/>
        </pc:sldMkLst>
      </pc:sldChg>
      <pc:sldChg chg="modSp add">
        <pc:chgData name="Gaurav Dawar" userId="8f2793db7b049e20" providerId="LiveId" clId="{FD1C8937-A6B3-43A0-A6DE-0B5E83204291}" dt="2022-01-18T12:01:20.871" v="5796" actId="14100"/>
        <pc:sldMkLst>
          <pc:docMk/>
          <pc:sldMk cId="2226891789" sldId="341"/>
        </pc:sldMkLst>
        <pc:picChg chg="mod">
          <ac:chgData name="Gaurav Dawar" userId="8f2793db7b049e20" providerId="LiveId" clId="{FD1C8937-A6B3-43A0-A6DE-0B5E83204291}" dt="2022-01-18T12:01:20.871" v="5796" actId="14100"/>
          <ac:picMkLst>
            <pc:docMk/>
            <pc:sldMk cId="2226891789" sldId="341"/>
            <ac:picMk id="9" creationId="{C54E4430-AA2E-443D-A071-7510023C6392}"/>
          </ac:picMkLst>
        </pc:picChg>
      </pc:sldChg>
      <pc:sldChg chg="modSp mod">
        <pc:chgData name="Gaurav Dawar" userId="8f2793db7b049e20" providerId="LiveId" clId="{FD1C8937-A6B3-43A0-A6DE-0B5E83204291}" dt="2022-01-18T14:41:38.507" v="7179" actId="207"/>
        <pc:sldMkLst>
          <pc:docMk/>
          <pc:sldMk cId="1504360993" sldId="342"/>
        </pc:sldMkLst>
        <pc:spChg chg="mod">
          <ac:chgData name="Gaurav Dawar" userId="8f2793db7b049e20" providerId="LiveId" clId="{FD1C8937-A6B3-43A0-A6DE-0B5E83204291}" dt="2022-01-18T13:23:43.528" v="6851" actId="20577"/>
          <ac:spMkLst>
            <pc:docMk/>
            <pc:sldMk cId="1504360993" sldId="342"/>
            <ac:spMk id="7" creationId="{00000000-0000-0000-0000-000000000000}"/>
          </ac:spMkLst>
        </pc:spChg>
        <pc:spChg chg="mod">
          <ac:chgData name="Gaurav Dawar" userId="8f2793db7b049e20" providerId="LiveId" clId="{FD1C8937-A6B3-43A0-A6DE-0B5E83204291}" dt="2022-01-18T14:41:38.507" v="7179" actId="207"/>
          <ac:spMkLst>
            <pc:docMk/>
            <pc:sldMk cId="1504360993" sldId="342"/>
            <ac:spMk id="13" creationId="{7A7B3E8C-BAFA-4A8F-A0F6-61C14360A040}"/>
          </ac:spMkLst>
        </pc:spChg>
        <pc:picChg chg="mod">
          <ac:chgData name="Gaurav Dawar" userId="8f2793db7b049e20" providerId="LiveId" clId="{FD1C8937-A6B3-43A0-A6DE-0B5E83204291}" dt="2022-01-18T12:01:58.508" v="5820" actId="1035"/>
          <ac:picMkLst>
            <pc:docMk/>
            <pc:sldMk cId="1504360993" sldId="342"/>
            <ac:picMk id="9" creationId="{A64CC7A0-9B04-43D9-ADE8-DFFCEEB80A24}"/>
          </ac:picMkLst>
        </pc:picChg>
      </pc:sldChg>
      <pc:sldChg chg="modSp mod">
        <pc:chgData name="Gaurav Dawar" userId="8f2793db7b049e20" providerId="LiveId" clId="{FD1C8937-A6B3-43A0-A6DE-0B5E83204291}" dt="2022-01-18T13:23:56.180" v="6858" actId="20577"/>
        <pc:sldMkLst>
          <pc:docMk/>
          <pc:sldMk cId="3313190847" sldId="343"/>
        </pc:sldMkLst>
        <pc:spChg chg="mod">
          <ac:chgData name="Gaurav Dawar" userId="8f2793db7b049e20" providerId="LiveId" clId="{FD1C8937-A6B3-43A0-A6DE-0B5E83204291}" dt="2022-01-18T13:23:56.180" v="6858" actId="20577"/>
          <ac:spMkLst>
            <pc:docMk/>
            <pc:sldMk cId="3313190847" sldId="343"/>
            <ac:spMk id="7" creationId="{00000000-0000-0000-0000-000000000000}"/>
          </ac:spMkLst>
        </pc:spChg>
        <pc:picChg chg="mod">
          <ac:chgData name="Gaurav Dawar" userId="8f2793db7b049e20" providerId="LiveId" clId="{FD1C8937-A6B3-43A0-A6DE-0B5E83204291}" dt="2022-01-18T12:02:21.210" v="5854" actId="1038"/>
          <ac:picMkLst>
            <pc:docMk/>
            <pc:sldMk cId="3313190847" sldId="343"/>
            <ac:picMk id="9" creationId="{CF6AD09E-5C77-40B1-BB5D-BCB5D74FAE91}"/>
          </ac:picMkLst>
        </pc:picChg>
      </pc:sldChg>
      <pc:sldChg chg="modSp mod">
        <pc:chgData name="Gaurav Dawar" userId="8f2793db7b049e20" providerId="LiveId" clId="{FD1C8937-A6B3-43A0-A6DE-0B5E83204291}" dt="2022-01-18T12:02:43.716" v="5872" actId="1038"/>
        <pc:sldMkLst>
          <pc:docMk/>
          <pc:sldMk cId="664491878" sldId="345"/>
        </pc:sldMkLst>
        <pc:spChg chg="mod">
          <ac:chgData name="Gaurav Dawar" userId="8f2793db7b049e20" providerId="LiveId" clId="{FD1C8937-A6B3-43A0-A6DE-0B5E83204291}" dt="2022-01-15T05:16:00.164" v="2055" actId="20577"/>
          <ac:spMkLst>
            <pc:docMk/>
            <pc:sldMk cId="664491878" sldId="345"/>
            <ac:spMk id="7" creationId="{00000000-0000-0000-0000-000000000000}"/>
          </ac:spMkLst>
        </pc:spChg>
        <pc:picChg chg="mod">
          <ac:chgData name="Gaurav Dawar" userId="8f2793db7b049e20" providerId="LiveId" clId="{FD1C8937-A6B3-43A0-A6DE-0B5E83204291}" dt="2022-01-18T12:02:43.716" v="5872" actId="1038"/>
          <ac:picMkLst>
            <pc:docMk/>
            <pc:sldMk cId="664491878" sldId="345"/>
            <ac:picMk id="10" creationId="{6E567F21-84EB-4784-AB17-F617ADBBB2D0}"/>
          </ac:picMkLst>
        </pc:picChg>
      </pc:sldChg>
      <pc:sldChg chg="modSp mod">
        <pc:chgData name="Gaurav Dawar" userId="8f2793db7b049e20" providerId="LiveId" clId="{FD1C8937-A6B3-43A0-A6DE-0B5E83204291}" dt="2022-01-18T14:41:26.409" v="7178" actId="207"/>
        <pc:sldMkLst>
          <pc:docMk/>
          <pc:sldMk cId="2964219753" sldId="346"/>
        </pc:sldMkLst>
        <pc:spChg chg="mod">
          <ac:chgData name="Gaurav Dawar" userId="8f2793db7b049e20" providerId="LiveId" clId="{FD1C8937-A6B3-43A0-A6DE-0B5E83204291}" dt="2022-01-18T14:41:26.409" v="7178" actId="207"/>
          <ac:spMkLst>
            <pc:docMk/>
            <pc:sldMk cId="2964219753" sldId="346"/>
            <ac:spMk id="3" creationId="{00000000-0000-0000-0000-000000000000}"/>
          </ac:spMkLst>
        </pc:spChg>
        <pc:spChg chg="mod">
          <ac:chgData name="Gaurav Dawar" userId="8f2793db7b049e20" providerId="LiveId" clId="{FD1C8937-A6B3-43A0-A6DE-0B5E83204291}" dt="2022-01-18T13:24:24.942" v="6869" actId="207"/>
          <ac:spMkLst>
            <pc:docMk/>
            <pc:sldMk cId="2964219753" sldId="346"/>
            <ac:spMk id="7" creationId="{00000000-0000-0000-0000-000000000000}"/>
          </ac:spMkLst>
        </pc:spChg>
        <pc:picChg chg="mod">
          <ac:chgData name="Gaurav Dawar" userId="8f2793db7b049e20" providerId="LiveId" clId="{FD1C8937-A6B3-43A0-A6DE-0B5E83204291}" dt="2022-01-18T12:03:06.979" v="5906" actId="1036"/>
          <ac:picMkLst>
            <pc:docMk/>
            <pc:sldMk cId="2964219753" sldId="346"/>
            <ac:picMk id="9" creationId="{4CC181D4-AE77-4C0C-A91F-5E104D397448}"/>
          </ac:picMkLst>
        </pc:picChg>
      </pc:sldChg>
      <pc:sldChg chg="modSp mod">
        <pc:chgData name="Gaurav Dawar" userId="8f2793db7b049e20" providerId="LiveId" clId="{FD1C8937-A6B3-43A0-A6DE-0B5E83204291}" dt="2022-01-18T14:12:32.003" v="7014" actId="1038"/>
        <pc:sldMkLst>
          <pc:docMk/>
          <pc:sldMk cId="3501894612" sldId="347"/>
        </pc:sldMkLst>
        <pc:spChg chg="mod">
          <ac:chgData name="Gaurav Dawar" userId="8f2793db7b049e20" providerId="LiveId" clId="{FD1C8937-A6B3-43A0-A6DE-0B5E83204291}" dt="2022-01-18T14:12:29.312" v="7012" actId="1076"/>
          <ac:spMkLst>
            <pc:docMk/>
            <pc:sldMk cId="3501894612" sldId="347"/>
            <ac:spMk id="7" creationId="{00000000-0000-0000-0000-000000000000}"/>
          </ac:spMkLst>
        </pc:spChg>
        <pc:picChg chg="mod">
          <ac:chgData name="Gaurav Dawar" userId="8f2793db7b049e20" providerId="LiveId" clId="{FD1C8937-A6B3-43A0-A6DE-0B5E83204291}" dt="2022-01-18T14:12:32.003" v="7014" actId="1038"/>
          <ac:picMkLst>
            <pc:docMk/>
            <pc:sldMk cId="3501894612" sldId="347"/>
            <ac:picMk id="9" creationId="{00000000-0000-0000-0000-000000000000}"/>
          </ac:picMkLst>
        </pc:picChg>
        <pc:picChg chg="mod">
          <ac:chgData name="Gaurav Dawar" userId="8f2793db7b049e20" providerId="LiveId" clId="{FD1C8937-A6B3-43A0-A6DE-0B5E83204291}" dt="2022-01-18T12:03:15.845" v="5921" actId="1038"/>
          <ac:picMkLst>
            <pc:docMk/>
            <pc:sldMk cId="3501894612" sldId="347"/>
            <ac:picMk id="10" creationId="{B30361FC-8C71-46BD-BB9E-9A51013DABA9}"/>
          </ac:picMkLst>
        </pc:picChg>
      </pc:sldChg>
      <pc:sldChg chg="modSp mod">
        <pc:chgData name="Gaurav Dawar" userId="8f2793db7b049e20" providerId="LiveId" clId="{FD1C8937-A6B3-43A0-A6DE-0B5E83204291}" dt="2022-01-18T13:17:30.236" v="6682" actId="1035"/>
        <pc:sldMkLst>
          <pc:docMk/>
          <pc:sldMk cId="904065768" sldId="348"/>
        </pc:sldMkLst>
        <pc:spChg chg="mod">
          <ac:chgData name="Gaurav Dawar" userId="8f2793db7b049e20" providerId="LiveId" clId="{FD1C8937-A6B3-43A0-A6DE-0B5E83204291}" dt="2022-01-15T05:17:06.357" v="2065" actId="207"/>
          <ac:spMkLst>
            <pc:docMk/>
            <pc:sldMk cId="904065768" sldId="348"/>
            <ac:spMk id="7" creationId="{00000000-0000-0000-0000-000000000000}"/>
          </ac:spMkLst>
        </pc:spChg>
        <pc:spChg chg="mod">
          <ac:chgData name="Gaurav Dawar" userId="8f2793db7b049e20" providerId="LiveId" clId="{FD1C8937-A6B3-43A0-A6DE-0B5E83204291}" dt="2022-01-18T12:03:28.274" v="5938" actId="1036"/>
          <ac:spMkLst>
            <pc:docMk/>
            <pc:sldMk cId="904065768" sldId="348"/>
            <ac:spMk id="9" creationId="{00000000-0000-0000-0000-000000000000}"/>
          </ac:spMkLst>
        </pc:spChg>
        <pc:picChg chg="mod">
          <ac:chgData name="Gaurav Dawar" userId="8f2793db7b049e20" providerId="LiveId" clId="{FD1C8937-A6B3-43A0-A6DE-0B5E83204291}" dt="2022-01-18T13:17:30.236" v="6682" actId="1035"/>
          <ac:picMkLst>
            <pc:docMk/>
            <pc:sldMk cId="904065768" sldId="348"/>
            <ac:picMk id="11" creationId="{B0B68FDB-25CC-4120-9FD5-0F288828ED3B}"/>
          </ac:picMkLst>
        </pc:picChg>
      </pc:sldChg>
      <pc:sldChg chg="addSp delSp modSp mod">
        <pc:chgData name="Gaurav Dawar" userId="8f2793db7b049e20" providerId="LiveId" clId="{FD1C8937-A6B3-43A0-A6DE-0B5E83204291}" dt="2022-01-31T07:25:35.609" v="10616" actId="1076"/>
        <pc:sldMkLst>
          <pc:docMk/>
          <pc:sldMk cId="3169555506" sldId="349"/>
        </pc:sldMkLst>
        <pc:spChg chg="mod">
          <ac:chgData name="Gaurav Dawar" userId="8f2793db7b049e20" providerId="LiveId" clId="{FD1C8937-A6B3-43A0-A6DE-0B5E83204291}" dt="2022-01-18T12:03:57.758" v="5968" actId="1035"/>
          <ac:spMkLst>
            <pc:docMk/>
            <pc:sldMk cId="3169555506" sldId="349"/>
            <ac:spMk id="7" creationId="{00000000-0000-0000-0000-000000000000}"/>
          </ac:spMkLst>
        </pc:spChg>
        <pc:spChg chg="mod">
          <ac:chgData name="Gaurav Dawar" userId="8f2793db7b049e20" providerId="LiveId" clId="{FD1C8937-A6B3-43A0-A6DE-0B5E83204291}" dt="2022-01-31T07:25:35.609" v="10616" actId="1076"/>
          <ac:spMkLst>
            <pc:docMk/>
            <pc:sldMk cId="3169555506" sldId="349"/>
            <ac:spMk id="9" creationId="{00000000-0000-0000-0000-000000000000}"/>
          </ac:spMkLst>
        </pc:spChg>
        <pc:picChg chg="del mod">
          <ac:chgData name="Gaurav Dawar" userId="8f2793db7b049e20" providerId="LiveId" clId="{FD1C8937-A6B3-43A0-A6DE-0B5E83204291}" dt="2022-01-18T12:03:43.045" v="5952" actId="478"/>
          <ac:picMkLst>
            <pc:docMk/>
            <pc:sldMk cId="3169555506" sldId="349"/>
            <ac:picMk id="8" creationId="{00000000-0000-0000-0000-000000000000}"/>
          </ac:picMkLst>
        </pc:picChg>
        <pc:picChg chg="add mod">
          <ac:chgData name="Gaurav Dawar" userId="8f2793db7b049e20" providerId="LiveId" clId="{FD1C8937-A6B3-43A0-A6DE-0B5E83204291}" dt="2022-01-18T12:04:02.261" v="5971" actId="1035"/>
          <ac:picMkLst>
            <pc:docMk/>
            <pc:sldMk cId="3169555506" sldId="349"/>
            <ac:picMk id="11" creationId="{2D0BA4E7-ECC6-461C-9C9C-BA6222FE65B1}"/>
          </ac:picMkLst>
        </pc:picChg>
      </pc:sldChg>
      <pc:sldChg chg="modSp mod">
        <pc:chgData name="Gaurav Dawar" userId="8f2793db7b049e20" providerId="LiveId" clId="{FD1C8937-A6B3-43A0-A6DE-0B5E83204291}" dt="2022-01-18T12:04:11.459" v="5983" actId="1038"/>
        <pc:sldMkLst>
          <pc:docMk/>
          <pc:sldMk cId="875217226" sldId="350"/>
        </pc:sldMkLst>
        <pc:spChg chg="mod">
          <ac:chgData name="Gaurav Dawar" userId="8f2793db7b049e20" providerId="LiveId" clId="{FD1C8937-A6B3-43A0-A6DE-0B5E83204291}" dt="2022-01-15T05:17:46.988" v="2070" actId="207"/>
          <ac:spMkLst>
            <pc:docMk/>
            <pc:sldMk cId="875217226" sldId="350"/>
            <ac:spMk id="7" creationId="{00000000-0000-0000-0000-000000000000}"/>
          </ac:spMkLst>
        </pc:spChg>
        <pc:picChg chg="mod">
          <ac:chgData name="Gaurav Dawar" userId="8f2793db7b049e20" providerId="LiveId" clId="{FD1C8937-A6B3-43A0-A6DE-0B5E83204291}" dt="2022-01-18T12:04:11.459" v="5983" actId="1038"/>
          <ac:picMkLst>
            <pc:docMk/>
            <pc:sldMk cId="875217226" sldId="350"/>
            <ac:picMk id="11" creationId="{4DEC2FE6-3737-46FB-80EF-59937C1FF623}"/>
          </ac:picMkLst>
        </pc:picChg>
      </pc:sldChg>
      <pc:sldChg chg="addSp delSp modSp mod">
        <pc:chgData name="Gaurav Dawar" userId="8f2793db7b049e20" providerId="LiveId" clId="{FD1C8937-A6B3-43A0-A6DE-0B5E83204291}" dt="2022-01-18T19:14:37.101" v="10593" actId="1076"/>
        <pc:sldMkLst>
          <pc:docMk/>
          <pc:sldMk cId="88189490" sldId="351"/>
        </pc:sldMkLst>
        <pc:spChg chg="mod">
          <ac:chgData name="Gaurav Dawar" userId="8f2793db7b049e20" providerId="LiveId" clId="{FD1C8937-A6B3-43A0-A6DE-0B5E83204291}" dt="2022-01-15T05:17:53.197" v="2071" actId="207"/>
          <ac:spMkLst>
            <pc:docMk/>
            <pc:sldMk cId="88189490" sldId="351"/>
            <ac:spMk id="7" creationId="{00000000-0000-0000-0000-000000000000}"/>
          </ac:spMkLst>
        </pc:spChg>
        <pc:spChg chg="add del">
          <ac:chgData name="Gaurav Dawar" userId="8f2793db7b049e20" providerId="LiveId" clId="{FD1C8937-A6B3-43A0-A6DE-0B5E83204291}" dt="2022-01-18T07:55:20.747" v="5585" actId="22"/>
          <ac:spMkLst>
            <pc:docMk/>
            <pc:sldMk cId="88189490" sldId="351"/>
            <ac:spMk id="12" creationId="{F7B814F3-227C-4E0D-99F7-A8BA8F9331D3}"/>
          </ac:spMkLst>
        </pc:spChg>
        <pc:spChg chg="add del">
          <ac:chgData name="Gaurav Dawar" userId="8f2793db7b049e20" providerId="LiveId" clId="{FD1C8937-A6B3-43A0-A6DE-0B5E83204291}" dt="2022-01-18T07:55:26.293" v="5587" actId="22"/>
          <ac:spMkLst>
            <pc:docMk/>
            <pc:sldMk cId="88189490" sldId="351"/>
            <ac:spMk id="13" creationId="{F516B10A-6EAE-415C-BD25-345E2C5584DE}"/>
          </ac:spMkLst>
        </pc:spChg>
        <pc:picChg chg="mod">
          <ac:chgData name="Gaurav Dawar" userId="8f2793db7b049e20" providerId="LiveId" clId="{FD1C8937-A6B3-43A0-A6DE-0B5E83204291}" dt="2022-01-18T19:14:37.101" v="10593" actId="1076"/>
          <ac:picMkLst>
            <pc:docMk/>
            <pc:sldMk cId="88189490" sldId="351"/>
            <ac:picMk id="10" creationId="{00000000-0000-0000-0000-000000000000}"/>
          </ac:picMkLst>
        </pc:picChg>
        <pc:picChg chg="mod">
          <ac:chgData name="Gaurav Dawar" userId="8f2793db7b049e20" providerId="LiveId" clId="{FD1C8937-A6B3-43A0-A6DE-0B5E83204291}" dt="2022-01-18T12:04:19.993" v="5997" actId="1038"/>
          <ac:picMkLst>
            <pc:docMk/>
            <pc:sldMk cId="88189490" sldId="351"/>
            <ac:picMk id="11" creationId="{4B33E12A-4B76-41F2-8748-9309E80178C8}"/>
          </ac:picMkLst>
        </pc:picChg>
      </pc:sldChg>
      <pc:sldChg chg="modSp add mod">
        <pc:chgData name="Gaurav Dawar" userId="8f2793db7b049e20" providerId="LiveId" clId="{FD1C8937-A6B3-43A0-A6DE-0B5E83204291}" dt="2022-01-18T17:41:05.998" v="9490" actId="20577"/>
        <pc:sldMkLst>
          <pc:docMk/>
          <pc:sldMk cId="0" sldId="405"/>
        </pc:sldMkLst>
        <pc:spChg chg="mod">
          <ac:chgData name="Gaurav Dawar" userId="8f2793db7b049e20" providerId="LiveId" clId="{FD1C8937-A6B3-43A0-A6DE-0B5E83204291}" dt="2022-01-18T17:41:05.998" v="9490" actId="20577"/>
          <ac:spMkLst>
            <pc:docMk/>
            <pc:sldMk cId="0" sldId="405"/>
            <ac:spMk id="7" creationId="{C5E650BB-F97A-4C84-BE2E-3BB2066DA096}"/>
          </ac:spMkLst>
        </pc:spChg>
        <pc:spChg chg="mod">
          <ac:chgData name="Gaurav Dawar" userId="8f2793db7b049e20" providerId="LiveId" clId="{FD1C8937-A6B3-43A0-A6DE-0B5E83204291}" dt="2022-01-15T06:42:17.804" v="3090" actId="20577"/>
          <ac:spMkLst>
            <pc:docMk/>
            <pc:sldMk cId="0" sldId="405"/>
            <ac:spMk id="9" creationId="{7E899579-12C2-44BB-B32B-6B1093F7D624}"/>
          </ac:spMkLst>
        </pc:spChg>
      </pc:sldChg>
      <pc:sldChg chg="addSp delSp modSp mod">
        <pc:chgData name="Gaurav Dawar" userId="8f2793db7b049e20" providerId="LiveId" clId="{FD1C8937-A6B3-43A0-A6DE-0B5E83204291}" dt="2022-01-18T18:17:10.011" v="10037" actId="478"/>
        <pc:sldMkLst>
          <pc:docMk/>
          <pc:sldMk cId="3206208184" sldId="456"/>
        </pc:sldMkLst>
        <pc:spChg chg="mod">
          <ac:chgData name="Gaurav Dawar" userId="8f2793db7b049e20" providerId="LiveId" clId="{FD1C8937-A6B3-43A0-A6DE-0B5E83204291}" dt="2022-01-18T18:16:07.565" v="10032" actId="20577"/>
          <ac:spMkLst>
            <pc:docMk/>
            <pc:sldMk cId="3206208184" sldId="456"/>
            <ac:spMk id="3" creationId="{00000000-0000-0000-0000-000000000000}"/>
          </ac:spMkLst>
        </pc:spChg>
        <pc:graphicFrameChg chg="add del">
          <ac:chgData name="Gaurav Dawar" userId="8f2793db7b049e20" providerId="LiveId" clId="{FD1C8937-A6B3-43A0-A6DE-0B5E83204291}" dt="2022-01-18T18:17:01.849" v="10035" actId="478"/>
          <ac:graphicFrameMkLst>
            <pc:docMk/>
            <pc:sldMk cId="3206208184" sldId="456"/>
            <ac:graphicFrameMk id="2" creationId="{04B06AB3-ED73-4DB9-B94F-14D18DC6C1F9}"/>
          </ac:graphicFrameMkLst>
        </pc:graphicFrameChg>
        <pc:graphicFrameChg chg="add del">
          <ac:chgData name="Gaurav Dawar" userId="8f2793db7b049e20" providerId="LiveId" clId="{FD1C8937-A6B3-43A0-A6DE-0B5E83204291}" dt="2022-01-18T18:17:10.011" v="10037" actId="478"/>
          <ac:graphicFrameMkLst>
            <pc:docMk/>
            <pc:sldMk cId="3206208184" sldId="456"/>
            <ac:graphicFrameMk id="8" creationId="{4B9E56FC-F374-40B8-A042-4DB0E8F255E4}"/>
          </ac:graphicFrameMkLst>
        </pc:graphicFrameChg>
      </pc:sldChg>
      <pc:sldChg chg="modSp mod">
        <pc:chgData name="Gaurav Dawar" userId="8f2793db7b049e20" providerId="LiveId" clId="{FD1C8937-A6B3-43A0-A6DE-0B5E83204291}" dt="2022-01-18T12:11:20.385" v="6359" actId="1038"/>
        <pc:sldMkLst>
          <pc:docMk/>
          <pc:sldMk cId="3657525484" sldId="457"/>
        </pc:sldMkLst>
        <pc:spChg chg="mod">
          <ac:chgData name="Gaurav Dawar" userId="8f2793db7b049e20" providerId="LiveId" clId="{FD1C8937-A6B3-43A0-A6DE-0B5E83204291}" dt="2022-01-15T07:25:30.805" v="3806" actId="1076"/>
          <ac:spMkLst>
            <pc:docMk/>
            <pc:sldMk cId="3657525484" sldId="457"/>
            <ac:spMk id="9" creationId="{00000000-0000-0000-0000-000000000000}"/>
          </ac:spMkLst>
        </pc:spChg>
        <pc:picChg chg="mod">
          <ac:chgData name="Gaurav Dawar" userId="8f2793db7b049e20" providerId="LiveId" clId="{FD1C8937-A6B3-43A0-A6DE-0B5E83204291}" dt="2022-01-18T12:11:20.385" v="6359" actId="1038"/>
          <ac:picMkLst>
            <pc:docMk/>
            <pc:sldMk cId="3657525484" sldId="457"/>
            <ac:picMk id="10" creationId="{26FA4F8A-4745-4665-B5CD-3B33DA40B801}"/>
          </ac:picMkLst>
        </pc:picChg>
      </pc:sldChg>
      <pc:sldChg chg="modSp mod">
        <pc:chgData name="Gaurav Dawar" userId="8f2793db7b049e20" providerId="LiveId" clId="{FD1C8937-A6B3-43A0-A6DE-0B5E83204291}" dt="2022-01-18T18:42:13.145" v="10286" actId="255"/>
        <pc:sldMkLst>
          <pc:docMk/>
          <pc:sldMk cId="2940509357" sldId="458"/>
        </pc:sldMkLst>
        <pc:spChg chg="mod">
          <ac:chgData name="Gaurav Dawar" userId="8f2793db7b049e20" providerId="LiveId" clId="{FD1C8937-A6B3-43A0-A6DE-0B5E83204291}" dt="2022-01-18T18:42:13.145" v="10286" actId="255"/>
          <ac:spMkLst>
            <pc:docMk/>
            <pc:sldMk cId="2940509357" sldId="458"/>
            <ac:spMk id="3" creationId="{00000000-0000-0000-0000-000000000000}"/>
          </ac:spMkLst>
        </pc:spChg>
        <pc:picChg chg="mod">
          <ac:chgData name="Gaurav Dawar" userId="8f2793db7b049e20" providerId="LiveId" clId="{FD1C8937-A6B3-43A0-A6DE-0B5E83204291}" dt="2022-01-18T12:11:02.158" v="6327" actId="1038"/>
          <ac:picMkLst>
            <pc:docMk/>
            <pc:sldMk cId="2940509357" sldId="458"/>
            <ac:picMk id="9" creationId="{1E380EB8-0339-409F-A321-4254B0A4C0C1}"/>
          </ac:picMkLst>
        </pc:picChg>
      </pc:sldChg>
      <pc:sldChg chg="modSp mod">
        <pc:chgData name="Gaurav Dawar" userId="8f2793db7b049e20" providerId="LiveId" clId="{FD1C8937-A6B3-43A0-A6DE-0B5E83204291}" dt="2022-01-31T07:06:55.005" v="10610" actId="20577"/>
        <pc:sldMkLst>
          <pc:docMk/>
          <pc:sldMk cId="1099662761" sldId="459"/>
        </pc:sldMkLst>
        <pc:spChg chg="mod">
          <ac:chgData name="Gaurav Dawar" userId="8f2793db7b049e20" providerId="LiveId" clId="{FD1C8937-A6B3-43A0-A6DE-0B5E83204291}" dt="2022-01-31T07:06:55.005" v="10610" actId="20577"/>
          <ac:spMkLst>
            <pc:docMk/>
            <pc:sldMk cId="1099662761" sldId="459"/>
            <ac:spMk id="3" creationId="{00000000-0000-0000-0000-000000000000}"/>
          </ac:spMkLst>
        </pc:spChg>
      </pc:sldChg>
      <pc:sldChg chg="del">
        <pc:chgData name="Gaurav Dawar" userId="8f2793db7b049e20" providerId="LiveId" clId="{FD1C8937-A6B3-43A0-A6DE-0B5E83204291}" dt="2022-01-15T04:47:15.338" v="1394" actId="47"/>
        <pc:sldMkLst>
          <pc:docMk/>
          <pc:sldMk cId="0" sldId="460"/>
        </pc:sldMkLst>
      </pc:sldChg>
      <pc:sldChg chg="del">
        <pc:chgData name="Gaurav Dawar" userId="8f2793db7b049e20" providerId="LiveId" clId="{FD1C8937-A6B3-43A0-A6DE-0B5E83204291}" dt="2022-01-15T04:47:54.517" v="1396" actId="47"/>
        <pc:sldMkLst>
          <pc:docMk/>
          <pc:sldMk cId="0" sldId="461"/>
        </pc:sldMkLst>
      </pc:sldChg>
      <pc:sldChg chg="modSp mod">
        <pc:chgData name="Gaurav Dawar" userId="8f2793db7b049e20" providerId="LiveId" clId="{FD1C8937-A6B3-43A0-A6DE-0B5E83204291}" dt="2022-01-18T14:53:58.577" v="7385" actId="6549"/>
        <pc:sldMkLst>
          <pc:docMk/>
          <pc:sldMk cId="4062885837" sldId="468"/>
        </pc:sldMkLst>
        <pc:spChg chg="mod">
          <ac:chgData name="Gaurav Dawar" userId="8f2793db7b049e20" providerId="LiveId" clId="{FD1C8937-A6B3-43A0-A6DE-0B5E83204291}" dt="2022-01-18T14:53:58.577" v="7385" actId="6549"/>
          <ac:spMkLst>
            <pc:docMk/>
            <pc:sldMk cId="4062885837" sldId="468"/>
            <ac:spMk id="7" creationId="{00000000-0000-0000-0000-000000000000}"/>
          </ac:spMkLst>
        </pc:spChg>
        <pc:spChg chg="mod">
          <ac:chgData name="Gaurav Dawar" userId="8f2793db7b049e20" providerId="LiveId" clId="{FD1C8937-A6B3-43A0-A6DE-0B5E83204291}" dt="2022-01-18T14:47:52.367" v="7324" actId="14100"/>
          <ac:spMkLst>
            <pc:docMk/>
            <pc:sldMk cId="4062885837" sldId="468"/>
            <ac:spMk id="9" creationId="{6FE696AD-E1D7-46C8-BCD8-41944C8A61EB}"/>
          </ac:spMkLst>
        </pc:spChg>
        <pc:picChg chg="mod">
          <ac:chgData name="Gaurav Dawar" userId="8f2793db7b049e20" providerId="LiveId" clId="{FD1C8937-A6B3-43A0-A6DE-0B5E83204291}" dt="2022-01-18T12:00:35.759" v="5789" actId="14100"/>
          <ac:picMkLst>
            <pc:docMk/>
            <pc:sldMk cId="4062885837" sldId="468"/>
            <ac:picMk id="10" creationId="{48BE8CA1-5369-402C-A002-9775FF1D0B38}"/>
          </ac:picMkLst>
        </pc:picChg>
      </pc:sldChg>
      <pc:sldChg chg="modSp mod">
        <pc:chgData name="Gaurav Dawar" userId="8f2793db7b049e20" providerId="LiveId" clId="{FD1C8937-A6B3-43A0-A6DE-0B5E83204291}" dt="2022-01-18T15:10:48.831" v="7764" actId="14100"/>
        <pc:sldMkLst>
          <pc:docMk/>
          <pc:sldMk cId="1911677663" sldId="469"/>
        </pc:sldMkLst>
        <pc:spChg chg="mod">
          <ac:chgData name="Gaurav Dawar" userId="8f2793db7b049e20" providerId="LiveId" clId="{FD1C8937-A6B3-43A0-A6DE-0B5E83204291}" dt="2022-01-15T05:37:14.222" v="2138" actId="207"/>
          <ac:spMkLst>
            <pc:docMk/>
            <pc:sldMk cId="1911677663" sldId="469"/>
            <ac:spMk id="7" creationId="{00000000-0000-0000-0000-000000000000}"/>
          </ac:spMkLst>
        </pc:spChg>
        <pc:spChg chg="mod">
          <ac:chgData name="Gaurav Dawar" userId="8f2793db7b049e20" providerId="LiveId" clId="{FD1C8937-A6B3-43A0-A6DE-0B5E83204291}" dt="2022-01-18T15:10:43.818" v="7763" actId="14100"/>
          <ac:spMkLst>
            <pc:docMk/>
            <pc:sldMk cId="1911677663" sldId="469"/>
            <ac:spMk id="9" creationId="{6FE696AD-E1D7-46C8-BCD8-41944C8A61EB}"/>
          </ac:spMkLst>
        </pc:spChg>
        <pc:graphicFrameChg chg="mod modGraphic">
          <ac:chgData name="Gaurav Dawar" userId="8f2793db7b049e20" providerId="LiveId" clId="{FD1C8937-A6B3-43A0-A6DE-0B5E83204291}" dt="2022-01-18T15:10:48.831" v="7764" actId="14100"/>
          <ac:graphicFrameMkLst>
            <pc:docMk/>
            <pc:sldMk cId="1911677663" sldId="469"/>
            <ac:graphicFrameMk id="2" creationId="{97CCB3C6-AF0D-435E-B116-B81F09F863BB}"/>
          </ac:graphicFrameMkLst>
        </pc:graphicFrameChg>
        <pc:picChg chg="mod">
          <ac:chgData name="Gaurav Dawar" userId="8f2793db7b049e20" providerId="LiveId" clId="{FD1C8937-A6B3-43A0-A6DE-0B5E83204291}" dt="2022-01-18T11:59:06.254" v="5764" actId="14100"/>
          <ac:picMkLst>
            <pc:docMk/>
            <pc:sldMk cId="1911677663" sldId="469"/>
            <ac:picMk id="10" creationId="{01F94417-D26D-4155-8B27-C9BFF7FBDF48}"/>
          </ac:picMkLst>
        </pc:picChg>
      </pc:sldChg>
      <pc:sldChg chg="modSp mod">
        <pc:chgData name="Gaurav Dawar" userId="8f2793db7b049e20" providerId="LiveId" clId="{FD1C8937-A6B3-43A0-A6DE-0B5E83204291}" dt="2022-01-18T14:54:14.203" v="7393" actId="20577"/>
        <pc:sldMkLst>
          <pc:docMk/>
          <pc:sldMk cId="2970368028" sldId="470"/>
        </pc:sldMkLst>
        <pc:spChg chg="mod">
          <ac:chgData name="Gaurav Dawar" userId="8f2793db7b049e20" providerId="LiveId" clId="{FD1C8937-A6B3-43A0-A6DE-0B5E83204291}" dt="2022-01-18T14:54:14.203" v="7393" actId="20577"/>
          <ac:spMkLst>
            <pc:docMk/>
            <pc:sldMk cId="2970368028" sldId="470"/>
            <ac:spMk id="7" creationId="{00000000-0000-0000-0000-000000000000}"/>
          </ac:spMkLst>
        </pc:spChg>
        <pc:picChg chg="mod">
          <ac:chgData name="Gaurav Dawar" userId="8f2793db7b049e20" providerId="LiveId" clId="{FD1C8937-A6B3-43A0-A6DE-0B5E83204291}" dt="2022-01-18T12:00:30.058" v="5787" actId="14100"/>
          <ac:picMkLst>
            <pc:docMk/>
            <pc:sldMk cId="2970368028" sldId="470"/>
            <ac:picMk id="10" creationId="{BCF3B7B4-8E22-451A-8294-FD4878C30352}"/>
          </ac:picMkLst>
        </pc:picChg>
      </pc:sldChg>
      <pc:sldChg chg="modSp mod">
        <pc:chgData name="Gaurav Dawar" userId="8f2793db7b049e20" providerId="LiveId" clId="{FD1C8937-A6B3-43A0-A6DE-0B5E83204291}" dt="2022-01-18T12:00:24.424" v="5785" actId="14100"/>
        <pc:sldMkLst>
          <pc:docMk/>
          <pc:sldMk cId="2611056541" sldId="471"/>
        </pc:sldMkLst>
        <pc:spChg chg="mod">
          <ac:chgData name="Gaurav Dawar" userId="8f2793db7b049e20" providerId="LiveId" clId="{FD1C8937-A6B3-43A0-A6DE-0B5E83204291}" dt="2022-01-15T05:33:16.458" v="2117" actId="207"/>
          <ac:spMkLst>
            <pc:docMk/>
            <pc:sldMk cId="2611056541" sldId="471"/>
            <ac:spMk id="7" creationId="{00000000-0000-0000-0000-000000000000}"/>
          </ac:spMkLst>
        </pc:spChg>
        <pc:spChg chg="mod">
          <ac:chgData name="Gaurav Dawar" userId="8f2793db7b049e20" providerId="LiveId" clId="{FD1C8937-A6B3-43A0-A6DE-0B5E83204291}" dt="2022-01-15T05:33:29.005" v="2119" actId="1038"/>
          <ac:spMkLst>
            <pc:docMk/>
            <pc:sldMk cId="2611056541" sldId="471"/>
            <ac:spMk id="9" creationId="{6FE696AD-E1D7-46C8-BCD8-41944C8A61EB}"/>
          </ac:spMkLst>
        </pc:spChg>
        <pc:picChg chg="mod">
          <ac:chgData name="Gaurav Dawar" userId="8f2793db7b049e20" providerId="LiveId" clId="{FD1C8937-A6B3-43A0-A6DE-0B5E83204291}" dt="2022-01-18T12:00:24.424" v="5785" actId="14100"/>
          <ac:picMkLst>
            <pc:docMk/>
            <pc:sldMk cId="2611056541" sldId="471"/>
            <ac:picMk id="10" creationId="{3F097C40-3087-47F3-AD0B-55F34057E4F0}"/>
          </ac:picMkLst>
        </pc:picChg>
      </pc:sldChg>
      <pc:sldChg chg="modSp mod">
        <pc:chgData name="Gaurav Dawar" userId="8f2793db7b049e20" providerId="LiveId" clId="{FD1C8937-A6B3-43A0-A6DE-0B5E83204291}" dt="2022-01-18T15:09:05.579" v="7753" actId="207"/>
        <pc:sldMkLst>
          <pc:docMk/>
          <pc:sldMk cId="4191047635" sldId="472"/>
        </pc:sldMkLst>
        <pc:spChg chg="mod">
          <ac:chgData name="Gaurav Dawar" userId="8f2793db7b049e20" providerId="LiveId" clId="{FD1C8937-A6B3-43A0-A6DE-0B5E83204291}" dt="2022-01-15T05:33:42.441" v="2120" actId="207"/>
          <ac:spMkLst>
            <pc:docMk/>
            <pc:sldMk cId="4191047635" sldId="472"/>
            <ac:spMk id="7" creationId="{00000000-0000-0000-0000-000000000000}"/>
          </ac:spMkLst>
        </pc:spChg>
        <pc:spChg chg="mod">
          <ac:chgData name="Gaurav Dawar" userId="8f2793db7b049e20" providerId="LiveId" clId="{FD1C8937-A6B3-43A0-A6DE-0B5E83204291}" dt="2022-01-18T15:09:05.579" v="7753" actId="207"/>
          <ac:spMkLst>
            <pc:docMk/>
            <pc:sldMk cId="4191047635" sldId="472"/>
            <ac:spMk id="9" creationId="{6FE696AD-E1D7-46C8-BCD8-41944C8A61EB}"/>
          </ac:spMkLst>
        </pc:spChg>
        <pc:picChg chg="mod">
          <ac:chgData name="Gaurav Dawar" userId="8f2793db7b049e20" providerId="LiveId" clId="{FD1C8937-A6B3-43A0-A6DE-0B5E83204291}" dt="2022-01-18T12:00:18.808" v="5783" actId="1076"/>
          <ac:picMkLst>
            <pc:docMk/>
            <pc:sldMk cId="4191047635" sldId="472"/>
            <ac:picMk id="10" creationId="{949C66F3-50CB-4023-89DD-1AA9CA0F6B29}"/>
          </ac:picMkLst>
        </pc:picChg>
      </pc:sldChg>
      <pc:sldChg chg="modSp mod">
        <pc:chgData name="Gaurav Dawar" userId="8f2793db7b049e20" providerId="LiveId" clId="{FD1C8937-A6B3-43A0-A6DE-0B5E83204291}" dt="2022-01-18T15:02:04.644" v="7544" actId="1076"/>
        <pc:sldMkLst>
          <pc:docMk/>
          <pc:sldMk cId="2767323384" sldId="473"/>
        </pc:sldMkLst>
        <pc:spChg chg="mod">
          <ac:chgData name="Gaurav Dawar" userId="8f2793db7b049e20" providerId="LiveId" clId="{FD1C8937-A6B3-43A0-A6DE-0B5E83204291}" dt="2022-01-15T05:34:39.854" v="2121" actId="207"/>
          <ac:spMkLst>
            <pc:docMk/>
            <pc:sldMk cId="2767323384" sldId="473"/>
            <ac:spMk id="7" creationId="{00000000-0000-0000-0000-000000000000}"/>
          </ac:spMkLst>
        </pc:spChg>
        <pc:spChg chg="mod">
          <ac:chgData name="Gaurav Dawar" userId="8f2793db7b049e20" providerId="LiveId" clId="{FD1C8937-A6B3-43A0-A6DE-0B5E83204291}" dt="2022-01-18T15:02:04.644" v="7544" actId="1076"/>
          <ac:spMkLst>
            <pc:docMk/>
            <pc:sldMk cId="2767323384" sldId="473"/>
            <ac:spMk id="9" creationId="{6FE696AD-E1D7-46C8-BCD8-41944C8A61EB}"/>
          </ac:spMkLst>
        </pc:spChg>
        <pc:picChg chg="mod">
          <ac:chgData name="Gaurav Dawar" userId="8f2793db7b049e20" providerId="LiveId" clId="{FD1C8937-A6B3-43A0-A6DE-0B5E83204291}" dt="2022-01-18T12:00:14.169" v="5782" actId="14100"/>
          <ac:picMkLst>
            <pc:docMk/>
            <pc:sldMk cId="2767323384" sldId="473"/>
            <ac:picMk id="10" creationId="{6320319D-FBA2-4EAC-AF58-D31E27218880}"/>
          </ac:picMkLst>
        </pc:picChg>
      </pc:sldChg>
      <pc:sldChg chg="modSp mod">
        <pc:chgData name="Gaurav Dawar" userId="8f2793db7b049e20" providerId="LiveId" clId="{FD1C8937-A6B3-43A0-A6DE-0B5E83204291}" dt="2022-01-18T15:09:29.610" v="7754" actId="207"/>
        <pc:sldMkLst>
          <pc:docMk/>
          <pc:sldMk cId="2617750929" sldId="474"/>
        </pc:sldMkLst>
        <pc:spChg chg="mod">
          <ac:chgData name="Gaurav Dawar" userId="8f2793db7b049e20" providerId="LiveId" clId="{FD1C8937-A6B3-43A0-A6DE-0B5E83204291}" dt="2022-01-15T05:34:47.539" v="2122" actId="207"/>
          <ac:spMkLst>
            <pc:docMk/>
            <pc:sldMk cId="2617750929" sldId="474"/>
            <ac:spMk id="7" creationId="{00000000-0000-0000-0000-000000000000}"/>
          </ac:spMkLst>
        </pc:spChg>
        <pc:spChg chg="mod">
          <ac:chgData name="Gaurav Dawar" userId="8f2793db7b049e20" providerId="LiveId" clId="{FD1C8937-A6B3-43A0-A6DE-0B5E83204291}" dt="2022-01-18T15:09:29.610" v="7754" actId="207"/>
          <ac:spMkLst>
            <pc:docMk/>
            <pc:sldMk cId="2617750929" sldId="474"/>
            <ac:spMk id="9" creationId="{6FE696AD-E1D7-46C8-BCD8-41944C8A61EB}"/>
          </ac:spMkLst>
        </pc:spChg>
        <pc:picChg chg="mod">
          <ac:chgData name="Gaurav Dawar" userId="8f2793db7b049e20" providerId="LiveId" clId="{FD1C8937-A6B3-43A0-A6DE-0B5E83204291}" dt="2022-01-18T12:00:05.975" v="5779" actId="14100"/>
          <ac:picMkLst>
            <pc:docMk/>
            <pc:sldMk cId="2617750929" sldId="474"/>
            <ac:picMk id="10" creationId="{5A9D7AC7-1657-44A8-84F3-F467C7BCF40D}"/>
          </ac:picMkLst>
        </pc:picChg>
      </pc:sldChg>
      <pc:sldChg chg="modSp mod">
        <pc:chgData name="Gaurav Dawar" userId="8f2793db7b049e20" providerId="LiveId" clId="{FD1C8937-A6B3-43A0-A6DE-0B5E83204291}" dt="2022-01-15T05:34:54.321" v="2123" actId="207"/>
        <pc:sldMkLst>
          <pc:docMk/>
          <pc:sldMk cId="3273275332" sldId="475"/>
        </pc:sldMkLst>
        <pc:spChg chg="mod">
          <ac:chgData name="Gaurav Dawar" userId="8f2793db7b049e20" providerId="LiveId" clId="{FD1C8937-A6B3-43A0-A6DE-0B5E83204291}" dt="2022-01-15T05:34:54.321" v="2123" actId="207"/>
          <ac:spMkLst>
            <pc:docMk/>
            <pc:sldMk cId="3273275332" sldId="475"/>
            <ac:spMk id="7" creationId="{00000000-0000-0000-0000-000000000000}"/>
          </ac:spMkLst>
        </pc:spChg>
      </pc:sldChg>
      <pc:sldChg chg="modSp mod">
        <pc:chgData name="Gaurav Dawar" userId="8f2793db7b049e20" providerId="LiveId" clId="{FD1C8937-A6B3-43A0-A6DE-0B5E83204291}" dt="2022-01-18T15:09:40.203" v="7755" actId="207"/>
        <pc:sldMkLst>
          <pc:docMk/>
          <pc:sldMk cId="1564258316" sldId="476"/>
        </pc:sldMkLst>
        <pc:spChg chg="mod">
          <ac:chgData name="Gaurav Dawar" userId="8f2793db7b049e20" providerId="LiveId" clId="{FD1C8937-A6B3-43A0-A6DE-0B5E83204291}" dt="2022-01-15T05:35:01.399" v="2124" actId="207"/>
          <ac:spMkLst>
            <pc:docMk/>
            <pc:sldMk cId="1564258316" sldId="476"/>
            <ac:spMk id="7" creationId="{00000000-0000-0000-0000-000000000000}"/>
          </ac:spMkLst>
        </pc:spChg>
        <pc:spChg chg="mod">
          <ac:chgData name="Gaurav Dawar" userId="8f2793db7b049e20" providerId="LiveId" clId="{FD1C8937-A6B3-43A0-A6DE-0B5E83204291}" dt="2022-01-18T15:09:40.203" v="7755" actId="207"/>
          <ac:spMkLst>
            <pc:docMk/>
            <pc:sldMk cId="1564258316" sldId="476"/>
            <ac:spMk id="9" creationId="{6FE696AD-E1D7-46C8-BCD8-41944C8A61EB}"/>
          </ac:spMkLst>
        </pc:spChg>
        <pc:picChg chg="mod">
          <ac:chgData name="Gaurav Dawar" userId="8f2793db7b049e20" providerId="LiveId" clId="{FD1C8937-A6B3-43A0-A6DE-0B5E83204291}" dt="2022-01-18T11:59:58.479" v="5777" actId="14100"/>
          <ac:picMkLst>
            <pc:docMk/>
            <pc:sldMk cId="1564258316" sldId="476"/>
            <ac:picMk id="10" creationId="{570B9935-243E-41EE-8937-9C68A41E9C0A}"/>
          </ac:picMkLst>
        </pc:picChg>
      </pc:sldChg>
      <pc:sldChg chg="modSp mod">
        <pc:chgData name="Gaurav Dawar" userId="8f2793db7b049e20" providerId="LiveId" clId="{FD1C8937-A6B3-43A0-A6DE-0B5E83204291}" dt="2022-01-18T15:09:48.529" v="7756" actId="207"/>
        <pc:sldMkLst>
          <pc:docMk/>
          <pc:sldMk cId="871593691" sldId="477"/>
        </pc:sldMkLst>
        <pc:spChg chg="mod">
          <ac:chgData name="Gaurav Dawar" userId="8f2793db7b049e20" providerId="LiveId" clId="{FD1C8937-A6B3-43A0-A6DE-0B5E83204291}" dt="2022-01-15T05:35:10.376" v="2125" actId="207"/>
          <ac:spMkLst>
            <pc:docMk/>
            <pc:sldMk cId="871593691" sldId="477"/>
            <ac:spMk id="7" creationId="{00000000-0000-0000-0000-000000000000}"/>
          </ac:spMkLst>
        </pc:spChg>
        <pc:spChg chg="mod">
          <ac:chgData name="Gaurav Dawar" userId="8f2793db7b049e20" providerId="LiveId" clId="{FD1C8937-A6B3-43A0-A6DE-0B5E83204291}" dt="2022-01-18T15:09:48.529" v="7756" actId="207"/>
          <ac:spMkLst>
            <pc:docMk/>
            <pc:sldMk cId="871593691" sldId="477"/>
            <ac:spMk id="9" creationId="{6FE696AD-E1D7-46C8-BCD8-41944C8A61EB}"/>
          </ac:spMkLst>
        </pc:spChg>
        <pc:picChg chg="mod">
          <ac:chgData name="Gaurav Dawar" userId="8f2793db7b049e20" providerId="LiveId" clId="{FD1C8937-A6B3-43A0-A6DE-0B5E83204291}" dt="2022-01-18T11:59:52.653" v="5775" actId="14100"/>
          <ac:picMkLst>
            <pc:docMk/>
            <pc:sldMk cId="871593691" sldId="477"/>
            <ac:picMk id="10" creationId="{1E25AC4F-8C11-4F29-A219-9ED3847C32B7}"/>
          </ac:picMkLst>
        </pc:picChg>
      </pc:sldChg>
      <pc:sldChg chg="modSp mod">
        <pc:chgData name="Gaurav Dawar" userId="8f2793db7b049e20" providerId="LiveId" clId="{FD1C8937-A6B3-43A0-A6DE-0B5E83204291}" dt="2022-01-18T15:04:52.952" v="7685" actId="14100"/>
        <pc:sldMkLst>
          <pc:docMk/>
          <pc:sldMk cId="2140132377" sldId="478"/>
        </pc:sldMkLst>
        <pc:spChg chg="mod">
          <ac:chgData name="Gaurav Dawar" userId="8f2793db7b049e20" providerId="LiveId" clId="{FD1C8937-A6B3-43A0-A6DE-0B5E83204291}" dt="2022-01-15T05:36:16.827" v="2132" actId="207"/>
          <ac:spMkLst>
            <pc:docMk/>
            <pc:sldMk cId="2140132377" sldId="478"/>
            <ac:spMk id="7" creationId="{00000000-0000-0000-0000-000000000000}"/>
          </ac:spMkLst>
        </pc:spChg>
        <pc:spChg chg="mod">
          <ac:chgData name="Gaurav Dawar" userId="8f2793db7b049e20" providerId="LiveId" clId="{FD1C8937-A6B3-43A0-A6DE-0B5E83204291}" dt="2022-01-18T15:04:52.952" v="7685" actId="14100"/>
          <ac:spMkLst>
            <pc:docMk/>
            <pc:sldMk cId="2140132377" sldId="478"/>
            <ac:spMk id="9" creationId="{6FE696AD-E1D7-46C8-BCD8-41944C8A61EB}"/>
          </ac:spMkLst>
        </pc:spChg>
        <pc:graphicFrameChg chg="mod modGraphic">
          <ac:chgData name="Gaurav Dawar" userId="8f2793db7b049e20" providerId="LiveId" clId="{FD1C8937-A6B3-43A0-A6DE-0B5E83204291}" dt="2022-01-18T15:04:33.328" v="7629" actId="1038"/>
          <ac:graphicFrameMkLst>
            <pc:docMk/>
            <pc:sldMk cId="2140132377" sldId="478"/>
            <ac:graphicFrameMk id="2" creationId="{2B58253B-4247-4AA2-B02B-A5161C6AD2B1}"/>
          </ac:graphicFrameMkLst>
        </pc:graphicFrameChg>
        <pc:graphicFrameChg chg="mod">
          <ac:chgData name="Gaurav Dawar" userId="8f2793db7b049e20" providerId="LiveId" clId="{FD1C8937-A6B3-43A0-A6DE-0B5E83204291}" dt="2022-01-18T15:04:43.390" v="7684" actId="1037"/>
          <ac:graphicFrameMkLst>
            <pc:docMk/>
            <pc:sldMk cId="2140132377" sldId="478"/>
            <ac:graphicFrameMk id="3" creationId="{64C2A649-3AA4-428A-B558-8BA21747524E}"/>
          </ac:graphicFrameMkLst>
        </pc:graphicFrameChg>
        <pc:picChg chg="mod">
          <ac:chgData name="Gaurav Dawar" userId="8f2793db7b049e20" providerId="LiveId" clId="{FD1C8937-A6B3-43A0-A6DE-0B5E83204291}" dt="2022-01-18T11:59:46.471" v="5773" actId="14100"/>
          <ac:picMkLst>
            <pc:docMk/>
            <pc:sldMk cId="2140132377" sldId="478"/>
            <ac:picMk id="10" creationId="{1D32B568-EFCE-41B7-9308-DFE87BA0D087}"/>
          </ac:picMkLst>
        </pc:picChg>
      </pc:sldChg>
      <pc:sldChg chg="modSp mod">
        <pc:chgData name="Gaurav Dawar" userId="8f2793db7b049e20" providerId="LiveId" clId="{FD1C8937-A6B3-43A0-A6DE-0B5E83204291}" dt="2022-01-18T15:09:58.630" v="7757" actId="207"/>
        <pc:sldMkLst>
          <pc:docMk/>
          <pc:sldMk cId="3853251378" sldId="479"/>
        </pc:sldMkLst>
        <pc:spChg chg="mod">
          <ac:chgData name="Gaurav Dawar" userId="8f2793db7b049e20" providerId="LiveId" clId="{FD1C8937-A6B3-43A0-A6DE-0B5E83204291}" dt="2022-01-15T05:36:27.482" v="2133" actId="207"/>
          <ac:spMkLst>
            <pc:docMk/>
            <pc:sldMk cId="3853251378" sldId="479"/>
            <ac:spMk id="7" creationId="{00000000-0000-0000-0000-000000000000}"/>
          </ac:spMkLst>
        </pc:spChg>
        <pc:spChg chg="mod">
          <ac:chgData name="Gaurav Dawar" userId="8f2793db7b049e20" providerId="LiveId" clId="{FD1C8937-A6B3-43A0-A6DE-0B5E83204291}" dt="2022-01-18T15:09:58.630" v="7757" actId="207"/>
          <ac:spMkLst>
            <pc:docMk/>
            <pc:sldMk cId="3853251378" sldId="479"/>
            <ac:spMk id="9" creationId="{6FE696AD-E1D7-46C8-BCD8-41944C8A61EB}"/>
          </ac:spMkLst>
        </pc:spChg>
        <pc:picChg chg="mod">
          <ac:chgData name="Gaurav Dawar" userId="8f2793db7b049e20" providerId="LiveId" clId="{FD1C8937-A6B3-43A0-A6DE-0B5E83204291}" dt="2022-01-18T11:59:40.337" v="5771" actId="1076"/>
          <ac:picMkLst>
            <pc:docMk/>
            <pc:sldMk cId="3853251378" sldId="479"/>
            <ac:picMk id="10" creationId="{5A1CD541-C024-4CDA-A181-06838CE860D6}"/>
          </ac:picMkLst>
        </pc:picChg>
      </pc:sldChg>
      <pc:sldChg chg="modSp mod">
        <pc:chgData name="Gaurav Dawar" userId="8f2793db7b049e20" providerId="LiveId" clId="{FD1C8937-A6B3-43A0-A6DE-0B5E83204291}" dt="2022-01-18T15:07:06.161" v="7743" actId="1076"/>
        <pc:sldMkLst>
          <pc:docMk/>
          <pc:sldMk cId="2583049853" sldId="480"/>
        </pc:sldMkLst>
        <pc:spChg chg="mod">
          <ac:chgData name="Gaurav Dawar" userId="8f2793db7b049e20" providerId="LiveId" clId="{FD1C8937-A6B3-43A0-A6DE-0B5E83204291}" dt="2022-01-15T05:36:38.427" v="2134" actId="207"/>
          <ac:spMkLst>
            <pc:docMk/>
            <pc:sldMk cId="2583049853" sldId="480"/>
            <ac:spMk id="7" creationId="{00000000-0000-0000-0000-000000000000}"/>
          </ac:spMkLst>
        </pc:spChg>
        <pc:spChg chg="mod">
          <ac:chgData name="Gaurav Dawar" userId="8f2793db7b049e20" providerId="LiveId" clId="{FD1C8937-A6B3-43A0-A6DE-0B5E83204291}" dt="2022-01-18T15:07:06.161" v="7743" actId="1076"/>
          <ac:spMkLst>
            <pc:docMk/>
            <pc:sldMk cId="2583049853" sldId="480"/>
            <ac:spMk id="9" creationId="{6FE696AD-E1D7-46C8-BCD8-41944C8A61EB}"/>
          </ac:spMkLst>
        </pc:spChg>
        <pc:graphicFrameChg chg="mod modGraphic">
          <ac:chgData name="Gaurav Dawar" userId="8f2793db7b049e20" providerId="LiveId" clId="{FD1C8937-A6B3-43A0-A6DE-0B5E83204291}" dt="2022-01-18T15:05:53.798" v="7711" actId="1035"/>
          <ac:graphicFrameMkLst>
            <pc:docMk/>
            <pc:sldMk cId="2583049853" sldId="480"/>
            <ac:graphicFrameMk id="2" creationId="{1F9A2EBE-7499-445D-97DD-93CE7FF88932}"/>
          </ac:graphicFrameMkLst>
        </pc:graphicFrameChg>
        <pc:graphicFrameChg chg="mod modGraphic">
          <ac:chgData name="Gaurav Dawar" userId="8f2793db7b049e20" providerId="LiveId" clId="{FD1C8937-A6B3-43A0-A6DE-0B5E83204291}" dt="2022-01-18T15:06:05.088" v="7735" actId="14100"/>
          <ac:graphicFrameMkLst>
            <pc:docMk/>
            <pc:sldMk cId="2583049853" sldId="480"/>
            <ac:graphicFrameMk id="3" creationId="{179773C9-6C66-454D-A315-9DB756797D95}"/>
          </ac:graphicFrameMkLst>
        </pc:graphicFrameChg>
        <pc:picChg chg="mod">
          <ac:chgData name="Gaurav Dawar" userId="8f2793db7b049e20" providerId="LiveId" clId="{FD1C8937-A6B3-43A0-A6DE-0B5E83204291}" dt="2022-01-18T11:59:31.911" v="5770" actId="14100"/>
          <ac:picMkLst>
            <pc:docMk/>
            <pc:sldMk cId="2583049853" sldId="480"/>
            <ac:picMk id="10" creationId="{CC775FBA-BC59-4E32-985B-A2B9E670A956}"/>
          </ac:picMkLst>
        </pc:picChg>
      </pc:sldChg>
      <pc:sldChg chg="modSp mod">
        <pc:chgData name="Gaurav Dawar" userId="8f2793db7b049e20" providerId="LiveId" clId="{FD1C8937-A6B3-43A0-A6DE-0B5E83204291}" dt="2022-01-18T15:10:20.496" v="7759" actId="207"/>
        <pc:sldMkLst>
          <pc:docMk/>
          <pc:sldMk cId="2677856414" sldId="481"/>
        </pc:sldMkLst>
        <pc:spChg chg="mod">
          <ac:chgData name="Gaurav Dawar" userId="8f2793db7b049e20" providerId="LiveId" clId="{FD1C8937-A6B3-43A0-A6DE-0B5E83204291}" dt="2022-01-15T05:36:53.619" v="2136" actId="207"/>
          <ac:spMkLst>
            <pc:docMk/>
            <pc:sldMk cId="2677856414" sldId="481"/>
            <ac:spMk id="7" creationId="{00000000-0000-0000-0000-000000000000}"/>
          </ac:spMkLst>
        </pc:spChg>
        <pc:spChg chg="mod">
          <ac:chgData name="Gaurav Dawar" userId="8f2793db7b049e20" providerId="LiveId" clId="{FD1C8937-A6B3-43A0-A6DE-0B5E83204291}" dt="2022-01-18T15:10:20.496" v="7759" actId="207"/>
          <ac:spMkLst>
            <pc:docMk/>
            <pc:sldMk cId="2677856414" sldId="481"/>
            <ac:spMk id="9" creationId="{6FE696AD-E1D7-46C8-BCD8-41944C8A61EB}"/>
          </ac:spMkLst>
        </pc:spChg>
        <pc:picChg chg="mod">
          <ac:chgData name="Gaurav Dawar" userId="8f2793db7b049e20" providerId="LiveId" clId="{FD1C8937-A6B3-43A0-A6DE-0B5E83204291}" dt="2022-01-18T11:59:24.610" v="5767" actId="14100"/>
          <ac:picMkLst>
            <pc:docMk/>
            <pc:sldMk cId="2677856414" sldId="481"/>
            <ac:picMk id="10" creationId="{CBDB0094-3CC7-4968-BB3D-3709E5DE03DE}"/>
          </ac:picMkLst>
        </pc:picChg>
      </pc:sldChg>
      <pc:sldChg chg="modSp mod">
        <pc:chgData name="Gaurav Dawar" userId="8f2793db7b049e20" providerId="LiveId" clId="{FD1C8937-A6B3-43A0-A6DE-0B5E83204291}" dt="2022-01-18T11:59:13.496" v="5766" actId="14100"/>
        <pc:sldMkLst>
          <pc:docMk/>
          <pc:sldMk cId="1722895042" sldId="482"/>
        </pc:sldMkLst>
        <pc:spChg chg="mod">
          <ac:chgData name="Gaurav Dawar" userId="8f2793db7b049e20" providerId="LiveId" clId="{FD1C8937-A6B3-43A0-A6DE-0B5E83204291}" dt="2022-01-15T05:37:05.938" v="2137" actId="207"/>
          <ac:spMkLst>
            <pc:docMk/>
            <pc:sldMk cId="1722895042" sldId="482"/>
            <ac:spMk id="7" creationId="{00000000-0000-0000-0000-000000000000}"/>
          </ac:spMkLst>
        </pc:spChg>
        <pc:picChg chg="mod">
          <ac:chgData name="Gaurav Dawar" userId="8f2793db7b049e20" providerId="LiveId" clId="{FD1C8937-A6B3-43A0-A6DE-0B5E83204291}" dt="2022-01-18T11:59:13.496" v="5766" actId="14100"/>
          <ac:picMkLst>
            <pc:docMk/>
            <pc:sldMk cId="1722895042" sldId="482"/>
            <ac:picMk id="11" creationId="{C7DC3576-F3FE-48D0-97C3-A9BAFCA90372}"/>
          </ac:picMkLst>
        </pc:picChg>
      </pc:sldChg>
      <pc:sldChg chg="modSp mod">
        <pc:chgData name="Gaurav Dawar" userId="8f2793db7b049e20" providerId="LiveId" clId="{FD1C8937-A6B3-43A0-A6DE-0B5E83204291}" dt="2022-01-18T11:58:59.749" v="5762" actId="14100"/>
        <pc:sldMkLst>
          <pc:docMk/>
          <pc:sldMk cId="2995864812" sldId="483"/>
        </pc:sldMkLst>
        <pc:spChg chg="mod">
          <ac:chgData name="Gaurav Dawar" userId="8f2793db7b049e20" providerId="LiveId" clId="{FD1C8937-A6B3-43A0-A6DE-0B5E83204291}" dt="2022-01-15T05:37:21.925" v="2139" actId="207"/>
          <ac:spMkLst>
            <pc:docMk/>
            <pc:sldMk cId="2995864812" sldId="483"/>
            <ac:spMk id="7" creationId="{00000000-0000-0000-0000-000000000000}"/>
          </ac:spMkLst>
        </pc:spChg>
        <pc:picChg chg="mod">
          <ac:chgData name="Gaurav Dawar" userId="8f2793db7b049e20" providerId="LiveId" clId="{FD1C8937-A6B3-43A0-A6DE-0B5E83204291}" dt="2022-01-18T11:58:59.749" v="5762" actId="14100"/>
          <ac:picMkLst>
            <pc:docMk/>
            <pc:sldMk cId="2995864812" sldId="483"/>
            <ac:picMk id="10" creationId="{BFC4EBFF-2692-4D19-8D60-C1289BBA5AE4}"/>
          </ac:picMkLst>
        </pc:picChg>
      </pc:sldChg>
      <pc:sldChg chg="modSp mod">
        <pc:chgData name="Gaurav Dawar" userId="8f2793db7b049e20" providerId="LiveId" clId="{FD1C8937-A6B3-43A0-A6DE-0B5E83204291}" dt="2022-01-18T15:07:31.563" v="7745" actId="1076"/>
        <pc:sldMkLst>
          <pc:docMk/>
          <pc:sldMk cId="1700653547" sldId="484"/>
        </pc:sldMkLst>
        <pc:spChg chg="mod">
          <ac:chgData name="Gaurav Dawar" userId="8f2793db7b049e20" providerId="LiveId" clId="{FD1C8937-A6B3-43A0-A6DE-0B5E83204291}" dt="2022-01-15T05:37:40.761" v="2140" actId="207"/>
          <ac:spMkLst>
            <pc:docMk/>
            <pc:sldMk cId="1700653547" sldId="484"/>
            <ac:spMk id="7" creationId="{00000000-0000-0000-0000-000000000000}"/>
          </ac:spMkLst>
        </pc:spChg>
        <pc:spChg chg="mod">
          <ac:chgData name="Gaurav Dawar" userId="8f2793db7b049e20" providerId="LiveId" clId="{FD1C8937-A6B3-43A0-A6DE-0B5E83204291}" dt="2022-01-18T15:07:27.663" v="7744" actId="1076"/>
          <ac:spMkLst>
            <pc:docMk/>
            <pc:sldMk cId="1700653547" sldId="484"/>
            <ac:spMk id="9" creationId="{6FE696AD-E1D7-46C8-BCD8-41944C8A61EB}"/>
          </ac:spMkLst>
        </pc:spChg>
        <pc:graphicFrameChg chg="mod">
          <ac:chgData name="Gaurav Dawar" userId="8f2793db7b049e20" providerId="LiveId" clId="{FD1C8937-A6B3-43A0-A6DE-0B5E83204291}" dt="2022-01-18T15:07:31.563" v="7745" actId="1076"/>
          <ac:graphicFrameMkLst>
            <pc:docMk/>
            <pc:sldMk cId="1700653547" sldId="484"/>
            <ac:graphicFrameMk id="2" creationId="{ACDD9C7D-670E-4E84-AEE6-6E648BBF1AAC}"/>
          </ac:graphicFrameMkLst>
        </pc:graphicFrameChg>
        <pc:picChg chg="mod">
          <ac:chgData name="Gaurav Dawar" userId="8f2793db7b049e20" providerId="LiveId" clId="{FD1C8937-A6B3-43A0-A6DE-0B5E83204291}" dt="2022-01-18T11:58:53.489" v="5760" actId="14100"/>
          <ac:picMkLst>
            <pc:docMk/>
            <pc:sldMk cId="1700653547" sldId="484"/>
            <ac:picMk id="10" creationId="{3B68A917-E615-4712-9C61-52C5EBED4986}"/>
          </ac:picMkLst>
        </pc:picChg>
      </pc:sldChg>
      <pc:sldChg chg="modSp mod">
        <pc:chgData name="Gaurav Dawar" userId="8f2793db7b049e20" providerId="LiveId" clId="{FD1C8937-A6B3-43A0-A6DE-0B5E83204291}" dt="2022-01-18T15:08:09.864" v="7749" actId="207"/>
        <pc:sldMkLst>
          <pc:docMk/>
          <pc:sldMk cId="1326599436" sldId="485"/>
        </pc:sldMkLst>
        <pc:spChg chg="mod">
          <ac:chgData name="Gaurav Dawar" userId="8f2793db7b049e20" providerId="LiveId" clId="{FD1C8937-A6B3-43A0-A6DE-0B5E83204291}" dt="2022-01-15T05:37:49.139" v="2141" actId="207"/>
          <ac:spMkLst>
            <pc:docMk/>
            <pc:sldMk cId="1326599436" sldId="485"/>
            <ac:spMk id="7" creationId="{00000000-0000-0000-0000-000000000000}"/>
          </ac:spMkLst>
        </pc:spChg>
        <pc:spChg chg="mod">
          <ac:chgData name="Gaurav Dawar" userId="8f2793db7b049e20" providerId="LiveId" clId="{FD1C8937-A6B3-43A0-A6DE-0B5E83204291}" dt="2022-01-18T15:08:09.864" v="7749" actId="207"/>
          <ac:spMkLst>
            <pc:docMk/>
            <pc:sldMk cId="1326599436" sldId="485"/>
            <ac:spMk id="9" creationId="{6FE696AD-E1D7-46C8-BCD8-41944C8A61EB}"/>
          </ac:spMkLst>
        </pc:spChg>
        <pc:picChg chg="mod">
          <ac:chgData name="Gaurav Dawar" userId="8f2793db7b049e20" providerId="LiveId" clId="{FD1C8937-A6B3-43A0-A6DE-0B5E83204291}" dt="2022-01-18T11:58:44.078" v="5758" actId="1076"/>
          <ac:picMkLst>
            <pc:docMk/>
            <pc:sldMk cId="1326599436" sldId="485"/>
            <ac:picMk id="10" creationId="{EC8C8CEF-9362-4894-B870-93ACA0FF16F9}"/>
          </ac:picMkLst>
        </pc:picChg>
      </pc:sldChg>
      <pc:sldChg chg="modSp mod">
        <pc:chgData name="Gaurav Dawar" userId="8f2793db7b049e20" providerId="LiveId" clId="{FD1C8937-A6B3-43A0-A6DE-0B5E83204291}" dt="2022-01-18T15:11:07.893" v="7767" actId="207"/>
        <pc:sldMkLst>
          <pc:docMk/>
          <pc:sldMk cId="4275319162" sldId="486"/>
        </pc:sldMkLst>
        <pc:spChg chg="mod">
          <ac:chgData name="Gaurav Dawar" userId="8f2793db7b049e20" providerId="LiveId" clId="{FD1C8937-A6B3-43A0-A6DE-0B5E83204291}" dt="2022-01-15T05:42:42.706" v="2142" actId="207"/>
          <ac:spMkLst>
            <pc:docMk/>
            <pc:sldMk cId="4275319162" sldId="486"/>
            <ac:spMk id="7" creationId="{00000000-0000-0000-0000-000000000000}"/>
          </ac:spMkLst>
        </pc:spChg>
        <pc:spChg chg="mod">
          <ac:chgData name="Gaurav Dawar" userId="8f2793db7b049e20" providerId="LiveId" clId="{FD1C8937-A6B3-43A0-A6DE-0B5E83204291}" dt="2022-01-18T15:11:07.893" v="7767" actId="207"/>
          <ac:spMkLst>
            <pc:docMk/>
            <pc:sldMk cId="4275319162" sldId="486"/>
            <ac:spMk id="9" creationId="{6FE696AD-E1D7-46C8-BCD8-41944C8A61EB}"/>
          </ac:spMkLst>
        </pc:spChg>
        <pc:picChg chg="mod">
          <ac:chgData name="Gaurav Dawar" userId="8f2793db7b049e20" providerId="LiveId" clId="{FD1C8937-A6B3-43A0-A6DE-0B5E83204291}" dt="2022-01-18T11:58:39.837" v="5757" actId="14100"/>
          <ac:picMkLst>
            <pc:docMk/>
            <pc:sldMk cId="4275319162" sldId="486"/>
            <ac:picMk id="10" creationId="{DF4647CF-1CC2-4AE4-B5E3-67965BD17BE2}"/>
          </ac:picMkLst>
        </pc:picChg>
      </pc:sldChg>
      <pc:sldChg chg="modSp mod">
        <pc:chgData name="Gaurav Dawar" userId="8f2793db7b049e20" providerId="LiveId" clId="{FD1C8937-A6B3-43A0-A6DE-0B5E83204291}" dt="2022-01-18T15:11:24.752" v="7771" actId="207"/>
        <pc:sldMkLst>
          <pc:docMk/>
          <pc:sldMk cId="2794778569" sldId="487"/>
        </pc:sldMkLst>
        <pc:spChg chg="mod">
          <ac:chgData name="Gaurav Dawar" userId="8f2793db7b049e20" providerId="LiveId" clId="{FD1C8937-A6B3-43A0-A6DE-0B5E83204291}" dt="2022-01-15T05:42:54.507" v="2143" actId="207"/>
          <ac:spMkLst>
            <pc:docMk/>
            <pc:sldMk cId="2794778569" sldId="487"/>
            <ac:spMk id="7" creationId="{00000000-0000-0000-0000-000000000000}"/>
          </ac:spMkLst>
        </pc:spChg>
        <pc:spChg chg="mod">
          <ac:chgData name="Gaurav Dawar" userId="8f2793db7b049e20" providerId="LiveId" clId="{FD1C8937-A6B3-43A0-A6DE-0B5E83204291}" dt="2022-01-18T15:11:24.752" v="7771" actId="207"/>
          <ac:spMkLst>
            <pc:docMk/>
            <pc:sldMk cId="2794778569" sldId="487"/>
            <ac:spMk id="9" creationId="{6FE696AD-E1D7-46C8-BCD8-41944C8A61EB}"/>
          </ac:spMkLst>
        </pc:spChg>
        <pc:picChg chg="mod">
          <ac:chgData name="Gaurav Dawar" userId="8f2793db7b049e20" providerId="LiveId" clId="{FD1C8937-A6B3-43A0-A6DE-0B5E83204291}" dt="2022-01-18T11:58:23.008" v="5753" actId="1076"/>
          <ac:picMkLst>
            <pc:docMk/>
            <pc:sldMk cId="2794778569" sldId="487"/>
            <ac:picMk id="11" creationId="{4932C00D-BD25-4E66-9F9C-E38BCBCD3658}"/>
          </ac:picMkLst>
        </pc:picChg>
      </pc:sldChg>
      <pc:sldChg chg="modSp mod">
        <pc:chgData name="Gaurav Dawar" userId="8f2793db7b049e20" providerId="LiveId" clId="{FD1C8937-A6B3-43A0-A6DE-0B5E83204291}" dt="2022-01-18T15:12:44.727" v="7802" actId="207"/>
        <pc:sldMkLst>
          <pc:docMk/>
          <pc:sldMk cId="3436208919" sldId="488"/>
        </pc:sldMkLst>
        <pc:spChg chg="mod">
          <ac:chgData name="Gaurav Dawar" userId="8f2793db7b049e20" providerId="LiveId" clId="{FD1C8937-A6B3-43A0-A6DE-0B5E83204291}" dt="2022-01-15T05:43:02.739" v="2144" actId="207"/>
          <ac:spMkLst>
            <pc:docMk/>
            <pc:sldMk cId="3436208919" sldId="488"/>
            <ac:spMk id="7" creationId="{00000000-0000-0000-0000-000000000000}"/>
          </ac:spMkLst>
        </pc:spChg>
        <pc:spChg chg="mod">
          <ac:chgData name="Gaurav Dawar" userId="8f2793db7b049e20" providerId="LiveId" clId="{FD1C8937-A6B3-43A0-A6DE-0B5E83204291}" dt="2022-01-18T15:12:44.727" v="7802" actId="207"/>
          <ac:spMkLst>
            <pc:docMk/>
            <pc:sldMk cId="3436208919" sldId="488"/>
            <ac:spMk id="9" creationId="{6FE696AD-E1D7-46C8-BCD8-41944C8A61EB}"/>
          </ac:spMkLst>
        </pc:spChg>
        <pc:picChg chg="mod">
          <ac:chgData name="Gaurav Dawar" userId="8f2793db7b049e20" providerId="LiveId" clId="{FD1C8937-A6B3-43A0-A6DE-0B5E83204291}" dt="2022-01-18T11:58:19.232" v="5752" actId="1076"/>
          <ac:picMkLst>
            <pc:docMk/>
            <pc:sldMk cId="3436208919" sldId="488"/>
            <ac:picMk id="10" creationId="{4B82C106-E7F3-4660-BEF7-099582F896D1}"/>
          </ac:picMkLst>
        </pc:picChg>
      </pc:sldChg>
      <pc:sldChg chg="modSp mod">
        <pc:chgData name="Gaurav Dawar" userId="8f2793db7b049e20" providerId="LiveId" clId="{FD1C8937-A6B3-43A0-A6DE-0B5E83204291}" dt="2022-01-18T11:58:15.212" v="5751" actId="1076"/>
        <pc:sldMkLst>
          <pc:docMk/>
          <pc:sldMk cId="3779236568" sldId="489"/>
        </pc:sldMkLst>
        <pc:spChg chg="mod">
          <ac:chgData name="Gaurav Dawar" userId="8f2793db7b049e20" providerId="LiveId" clId="{FD1C8937-A6B3-43A0-A6DE-0B5E83204291}" dt="2022-01-15T05:43:13.012" v="2145" actId="207"/>
          <ac:spMkLst>
            <pc:docMk/>
            <pc:sldMk cId="3779236568" sldId="489"/>
            <ac:spMk id="7" creationId="{00000000-0000-0000-0000-000000000000}"/>
          </ac:spMkLst>
        </pc:spChg>
        <pc:picChg chg="mod">
          <ac:chgData name="Gaurav Dawar" userId="8f2793db7b049e20" providerId="LiveId" clId="{FD1C8937-A6B3-43A0-A6DE-0B5E83204291}" dt="2022-01-18T11:58:15.212" v="5751" actId="1076"/>
          <ac:picMkLst>
            <pc:docMk/>
            <pc:sldMk cId="3779236568" sldId="489"/>
            <ac:picMk id="11" creationId="{912400B4-D935-4268-AA18-83A8274E4A86}"/>
          </ac:picMkLst>
        </pc:picChg>
      </pc:sldChg>
      <pc:sldChg chg="modSp mod">
        <pc:chgData name="Gaurav Dawar" userId="8f2793db7b049e20" providerId="LiveId" clId="{FD1C8937-A6B3-43A0-A6DE-0B5E83204291}" dt="2022-01-18T15:13:30.404" v="7821" actId="20577"/>
        <pc:sldMkLst>
          <pc:docMk/>
          <pc:sldMk cId="3411350875" sldId="490"/>
        </pc:sldMkLst>
        <pc:spChg chg="mod">
          <ac:chgData name="Gaurav Dawar" userId="8f2793db7b049e20" providerId="LiveId" clId="{FD1C8937-A6B3-43A0-A6DE-0B5E83204291}" dt="2022-01-15T05:43:23.993" v="2146" actId="207"/>
          <ac:spMkLst>
            <pc:docMk/>
            <pc:sldMk cId="3411350875" sldId="490"/>
            <ac:spMk id="7" creationId="{00000000-0000-0000-0000-000000000000}"/>
          </ac:spMkLst>
        </pc:spChg>
        <pc:spChg chg="mod">
          <ac:chgData name="Gaurav Dawar" userId="8f2793db7b049e20" providerId="LiveId" clId="{FD1C8937-A6B3-43A0-A6DE-0B5E83204291}" dt="2022-01-18T15:13:30.404" v="7821" actId="20577"/>
          <ac:spMkLst>
            <pc:docMk/>
            <pc:sldMk cId="3411350875" sldId="490"/>
            <ac:spMk id="9" creationId="{6FE696AD-E1D7-46C8-BCD8-41944C8A61EB}"/>
          </ac:spMkLst>
        </pc:spChg>
        <pc:picChg chg="mod">
          <ac:chgData name="Gaurav Dawar" userId="8f2793db7b049e20" providerId="LiveId" clId="{FD1C8937-A6B3-43A0-A6DE-0B5E83204291}" dt="2022-01-18T11:58:11.098" v="5750" actId="1076"/>
          <ac:picMkLst>
            <pc:docMk/>
            <pc:sldMk cId="3411350875" sldId="490"/>
            <ac:picMk id="10" creationId="{375601AF-A35C-4CBA-B37B-27A8AC0EC3DF}"/>
          </ac:picMkLst>
        </pc:picChg>
      </pc:sldChg>
      <pc:sldChg chg="modSp mod">
        <pc:chgData name="Gaurav Dawar" userId="8f2793db7b049e20" providerId="LiveId" clId="{FD1C8937-A6B3-43A0-A6DE-0B5E83204291}" dt="2022-01-18T15:14:14.273" v="7849" actId="20577"/>
        <pc:sldMkLst>
          <pc:docMk/>
          <pc:sldMk cId="1741323399" sldId="491"/>
        </pc:sldMkLst>
        <pc:spChg chg="mod">
          <ac:chgData name="Gaurav Dawar" userId="8f2793db7b049e20" providerId="LiveId" clId="{FD1C8937-A6B3-43A0-A6DE-0B5E83204291}" dt="2022-01-15T05:43:31.980" v="2147" actId="207"/>
          <ac:spMkLst>
            <pc:docMk/>
            <pc:sldMk cId="1741323399" sldId="491"/>
            <ac:spMk id="7" creationId="{00000000-0000-0000-0000-000000000000}"/>
          </ac:spMkLst>
        </pc:spChg>
        <pc:spChg chg="mod">
          <ac:chgData name="Gaurav Dawar" userId="8f2793db7b049e20" providerId="LiveId" clId="{FD1C8937-A6B3-43A0-A6DE-0B5E83204291}" dt="2022-01-18T15:14:14.273" v="7849" actId="20577"/>
          <ac:spMkLst>
            <pc:docMk/>
            <pc:sldMk cId="1741323399" sldId="491"/>
            <ac:spMk id="9" creationId="{6FE696AD-E1D7-46C8-BCD8-41944C8A61EB}"/>
          </ac:spMkLst>
        </pc:spChg>
        <pc:picChg chg="mod">
          <ac:chgData name="Gaurav Dawar" userId="8f2793db7b049e20" providerId="LiveId" clId="{FD1C8937-A6B3-43A0-A6DE-0B5E83204291}" dt="2022-01-18T11:58:07.288" v="5749" actId="1076"/>
          <ac:picMkLst>
            <pc:docMk/>
            <pc:sldMk cId="1741323399" sldId="491"/>
            <ac:picMk id="11" creationId="{C4066B56-FA20-4DDF-9841-2413BCBA0885}"/>
          </ac:picMkLst>
        </pc:picChg>
      </pc:sldChg>
      <pc:sldChg chg="modSp mod">
        <pc:chgData name="Gaurav Dawar" userId="8f2793db7b049e20" providerId="LiveId" clId="{FD1C8937-A6B3-43A0-A6DE-0B5E83204291}" dt="2022-01-18T11:57:57.615" v="5748" actId="1035"/>
        <pc:sldMkLst>
          <pc:docMk/>
          <pc:sldMk cId="300665504" sldId="492"/>
        </pc:sldMkLst>
        <pc:spChg chg="mod">
          <ac:chgData name="Gaurav Dawar" userId="8f2793db7b049e20" providerId="LiveId" clId="{FD1C8937-A6B3-43A0-A6DE-0B5E83204291}" dt="2022-01-15T05:43:38.364" v="2148" actId="207"/>
          <ac:spMkLst>
            <pc:docMk/>
            <pc:sldMk cId="300665504" sldId="492"/>
            <ac:spMk id="7" creationId="{00000000-0000-0000-0000-000000000000}"/>
          </ac:spMkLst>
        </pc:spChg>
        <pc:picChg chg="mod">
          <ac:chgData name="Gaurav Dawar" userId="8f2793db7b049e20" providerId="LiveId" clId="{FD1C8937-A6B3-43A0-A6DE-0B5E83204291}" dt="2022-01-18T11:57:57.615" v="5748" actId="1035"/>
          <ac:picMkLst>
            <pc:docMk/>
            <pc:sldMk cId="300665504" sldId="492"/>
            <ac:picMk id="11" creationId="{6921B79C-18AA-46E7-B080-5445DB63265E}"/>
          </ac:picMkLst>
        </pc:picChg>
      </pc:sldChg>
      <pc:sldChg chg="modSp mod">
        <pc:chgData name="Gaurav Dawar" userId="8f2793db7b049e20" providerId="LiveId" clId="{FD1C8937-A6B3-43A0-A6DE-0B5E83204291}" dt="2022-01-18T11:57:49.106" v="5746" actId="1076"/>
        <pc:sldMkLst>
          <pc:docMk/>
          <pc:sldMk cId="3029548484" sldId="493"/>
        </pc:sldMkLst>
        <pc:spChg chg="mod">
          <ac:chgData name="Gaurav Dawar" userId="8f2793db7b049e20" providerId="LiveId" clId="{FD1C8937-A6B3-43A0-A6DE-0B5E83204291}" dt="2022-01-15T05:44:05.455" v="2150"/>
          <ac:spMkLst>
            <pc:docMk/>
            <pc:sldMk cId="3029548484" sldId="493"/>
            <ac:spMk id="7" creationId="{00000000-0000-0000-0000-000000000000}"/>
          </ac:spMkLst>
        </pc:spChg>
        <pc:picChg chg="mod">
          <ac:chgData name="Gaurav Dawar" userId="8f2793db7b049e20" providerId="LiveId" clId="{FD1C8937-A6B3-43A0-A6DE-0B5E83204291}" dt="2022-01-18T11:57:49.106" v="5746" actId="1076"/>
          <ac:picMkLst>
            <pc:docMk/>
            <pc:sldMk cId="3029548484" sldId="493"/>
            <ac:picMk id="11" creationId="{1327F760-D33E-4DC3-8C8B-AB8DBCF3BBAF}"/>
          </ac:picMkLst>
        </pc:picChg>
      </pc:sldChg>
      <pc:sldChg chg="modSp mod">
        <pc:chgData name="Gaurav Dawar" userId="8f2793db7b049e20" providerId="LiveId" clId="{FD1C8937-A6B3-43A0-A6DE-0B5E83204291}" dt="2022-01-18T15:14:54.599" v="7874" actId="207"/>
        <pc:sldMkLst>
          <pc:docMk/>
          <pc:sldMk cId="1499909931" sldId="494"/>
        </pc:sldMkLst>
        <pc:spChg chg="mod">
          <ac:chgData name="Gaurav Dawar" userId="8f2793db7b049e20" providerId="LiveId" clId="{FD1C8937-A6B3-43A0-A6DE-0B5E83204291}" dt="2022-01-15T05:45:30.077" v="2151" actId="207"/>
          <ac:spMkLst>
            <pc:docMk/>
            <pc:sldMk cId="1499909931" sldId="494"/>
            <ac:spMk id="7" creationId="{00000000-0000-0000-0000-000000000000}"/>
          </ac:spMkLst>
        </pc:spChg>
        <pc:spChg chg="mod">
          <ac:chgData name="Gaurav Dawar" userId="8f2793db7b049e20" providerId="LiveId" clId="{FD1C8937-A6B3-43A0-A6DE-0B5E83204291}" dt="2022-01-18T15:14:54.599" v="7874" actId="207"/>
          <ac:spMkLst>
            <pc:docMk/>
            <pc:sldMk cId="1499909931" sldId="494"/>
            <ac:spMk id="9" creationId="{6FE696AD-E1D7-46C8-BCD8-41944C8A61EB}"/>
          </ac:spMkLst>
        </pc:spChg>
        <pc:picChg chg="mod">
          <ac:chgData name="Gaurav Dawar" userId="8f2793db7b049e20" providerId="LiveId" clId="{FD1C8937-A6B3-43A0-A6DE-0B5E83204291}" dt="2022-01-18T12:06:38.551" v="6120" actId="1036"/>
          <ac:picMkLst>
            <pc:docMk/>
            <pc:sldMk cId="1499909931" sldId="494"/>
            <ac:picMk id="11" creationId="{D3D2C9B4-2F3A-4FCF-BBD9-A0C38131345C}"/>
          </ac:picMkLst>
        </pc:picChg>
      </pc:sldChg>
      <pc:sldChg chg="delSp modSp mod">
        <pc:chgData name="Gaurav Dawar" userId="8f2793db7b049e20" providerId="LiveId" clId="{FD1C8937-A6B3-43A0-A6DE-0B5E83204291}" dt="2022-01-18T11:57:22.946" v="5739" actId="1038"/>
        <pc:sldMkLst>
          <pc:docMk/>
          <pc:sldMk cId="591972763" sldId="496"/>
        </pc:sldMkLst>
        <pc:spChg chg="mod">
          <ac:chgData name="Gaurav Dawar" userId="8f2793db7b049e20" providerId="LiveId" clId="{FD1C8937-A6B3-43A0-A6DE-0B5E83204291}" dt="2022-01-15T05:45:45.638" v="2153" actId="207"/>
          <ac:spMkLst>
            <pc:docMk/>
            <pc:sldMk cId="591972763" sldId="496"/>
            <ac:spMk id="7" creationId="{00000000-0000-0000-0000-000000000000}"/>
          </ac:spMkLst>
        </pc:spChg>
        <pc:picChg chg="del mod">
          <ac:chgData name="Gaurav Dawar" userId="8f2793db7b049e20" providerId="LiveId" clId="{FD1C8937-A6B3-43A0-A6DE-0B5E83204291}" dt="2022-01-18T11:57:18.830" v="5737" actId="478"/>
          <ac:picMkLst>
            <pc:docMk/>
            <pc:sldMk cId="591972763" sldId="496"/>
            <ac:picMk id="8" creationId="{00000000-0000-0000-0000-000000000000}"/>
          </ac:picMkLst>
        </pc:picChg>
        <pc:picChg chg="mod">
          <ac:chgData name="Gaurav Dawar" userId="8f2793db7b049e20" providerId="LiveId" clId="{FD1C8937-A6B3-43A0-A6DE-0B5E83204291}" dt="2022-01-18T11:57:22.946" v="5739" actId="1038"/>
          <ac:picMkLst>
            <pc:docMk/>
            <pc:sldMk cId="591972763" sldId="496"/>
            <ac:picMk id="12" creationId="{80CE3507-CD18-4297-B9DF-FD0E3FADDA2F}"/>
          </ac:picMkLst>
        </pc:picChg>
      </pc:sldChg>
      <pc:sldChg chg="add">
        <pc:chgData name="Gaurav Dawar" userId="8f2793db7b049e20" providerId="LiveId" clId="{FD1C8937-A6B3-43A0-A6DE-0B5E83204291}" dt="2022-01-15T04:44:25.624" v="1387"/>
        <pc:sldMkLst>
          <pc:docMk/>
          <pc:sldMk cId="0" sldId="497"/>
        </pc:sldMkLst>
      </pc:sldChg>
      <pc:sldChg chg="modSp add">
        <pc:chgData name="Gaurav Dawar" userId="8f2793db7b049e20" providerId="LiveId" clId="{FD1C8937-A6B3-43A0-A6DE-0B5E83204291}" dt="2022-01-18T12:01:26.541" v="5797" actId="14100"/>
        <pc:sldMkLst>
          <pc:docMk/>
          <pc:sldMk cId="0" sldId="498"/>
        </pc:sldMkLst>
        <pc:picChg chg="mod">
          <ac:chgData name="Gaurav Dawar" userId="8f2793db7b049e20" providerId="LiveId" clId="{FD1C8937-A6B3-43A0-A6DE-0B5E83204291}" dt="2022-01-18T12:01:26.541" v="5797" actId="14100"/>
          <ac:picMkLst>
            <pc:docMk/>
            <pc:sldMk cId="0" sldId="498"/>
            <ac:picMk id="7175" creationId="{C005FAED-35AA-4D93-B2A3-E313D2918AFF}"/>
          </ac:picMkLst>
        </pc:picChg>
      </pc:sldChg>
      <pc:sldChg chg="modSp add mod">
        <pc:chgData name="Gaurav Dawar" userId="8f2793db7b049e20" providerId="LiveId" clId="{FD1C8937-A6B3-43A0-A6DE-0B5E83204291}" dt="2022-01-18T07:22:57.434" v="5031" actId="1038"/>
        <pc:sldMkLst>
          <pc:docMk/>
          <pc:sldMk cId="0" sldId="499"/>
        </pc:sldMkLst>
        <pc:graphicFrameChg chg="mod modGraphic">
          <ac:chgData name="Gaurav Dawar" userId="8f2793db7b049e20" providerId="LiveId" clId="{FD1C8937-A6B3-43A0-A6DE-0B5E83204291}" dt="2022-01-18T07:22:57.434" v="5031" actId="1038"/>
          <ac:graphicFrameMkLst>
            <pc:docMk/>
            <pc:sldMk cId="0" sldId="499"/>
            <ac:graphicFrameMk id="8" creationId="{FD915743-9596-483B-82D3-C3E2491379B1}"/>
          </ac:graphicFrameMkLst>
        </pc:graphicFrameChg>
      </pc:sldChg>
      <pc:sldChg chg="add">
        <pc:chgData name="Gaurav Dawar" userId="8f2793db7b049e20" providerId="LiveId" clId="{FD1C8937-A6B3-43A0-A6DE-0B5E83204291}" dt="2022-01-15T04:47:39.067" v="1395"/>
        <pc:sldMkLst>
          <pc:docMk/>
          <pc:sldMk cId="0" sldId="500"/>
        </pc:sldMkLst>
      </pc:sldChg>
      <pc:sldChg chg="add">
        <pc:chgData name="Gaurav Dawar" userId="8f2793db7b049e20" providerId="LiveId" clId="{FD1C8937-A6B3-43A0-A6DE-0B5E83204291}" dt="2022-01-15T04:48:19.827" v="1397"/>
        <pc:sldMkLst>
          <pc:docMk/>
          <pc:sldMk cId="0" sldId="501"/>
        </pc:sldMkLst>
      </pc:sldChg>
      <pc:sldChg chg="add">
        <pc:chgData name="Gaurav Dawar" userId="8f2793db7b049e20" providerId="LiveId" clId="{FD1C8937-A6B3-43A0-A6DE-0B5E83204291}" dt="2022-01-15T04:48:44.873" v="1398"/>
        <pc:sldMkLst>
          <pc:docMk/>
          <pc:sldMk cId="0" sldId="502"/>
        </pc:sldMkLst>
      </pc:sldChg>
      <pc:sldChg chg="modSp mod">
        <pc:chgData name="Gaurav Dawar" userId="8f2793db7b049e20" providerId="LiveId" clId="{FD1C8937-A6B3-43A0-A6DE-0B5E83204291}" dt="2022-01-18T15:15:33.938" v="7915" actId="1037"/>
        <pc:sldMkLst>
          <pc:docMk/>
          <pc:sldMk cId="3110685595" sldId="503"/>
        </pc:sldMkLst>
        <pc:spChg chg="mod">
          <ac:chgData name="Gaurav Dawar" userId="8f2793db7b049e20" providerId="LiveId" clId="{FD1C8937-A6B3-43A0-A6DE-0B5E83204291}" dt="2022-01-15T05:45:37.780" v="2152" actId="207"/>
          <ac:spMkLst>
            <pc:docMk/>
            <pc:sldMk cId="3110685595" sldId="503"/>
            <ac:spMk id="7" creationId="{00000000-0000-0000-0000-000000000000}"/>
          </ac:spMkLst>
        </pc:spChg>
        <pc:spChg chg="mod">
          <ac:chgData name="Gaurav Dawar" userId="8f2793db7b049e20" providerId="LiveId" clId="{FD1C8937-A6B3-43A0-A6DE-0B5E83204291}" dt="2022-01-18T15:15:26.301" v="7899" actId="5793"/>
          <ac:spMkLst>
            <pc:docMk/>
            <pc:sldMk cId="3110685595" sldId="503"/>
            <ac:spMk id="9" creationId="{6FE696AD-E1D7-46C8-BCD8-41944C8A61EB}"/>
          </ac:spMkLst>
        </pc:spChg>
        <pc:picChg chg="mod">
          <ac:chgData name="Gaurav Dawar" userId="8f2793db7b049e20" providerId="LiveId" clId="{FD1C8937-A6B3-43A0-A6DE-0B5E83204291}" dt="2022-01-18T15:15:33.938" v="7915" actId="1037"/>
          <ac:picMkLst>
            <pc:docMk/>
            <pc:sldMk cId="3110685595" sldId="503"/>
            <ac:picMk id="11" creationId="{BA811E34-6AD9-4860-A50F-B5419DEC62B2}"/>
          </ac:picMkLst>
        </pc:picChg>
        <pc:picChg chg="mod">
          <ac:chgData name="Gaurav Dawar" userId="8f2793db7b049e20" providerId="LiveId" clId="{FD1C8937-A6B3-43A0-A6DE-0B5E83204291}" dt="2022-01-18T11:57:33.628" v="5740" actId="1076"/>
          <ac:picMkLst>
            <pc:docMk/>
            <pc:sldMk cId="3110685595" sldId="503"/>
            <ac:picMk id="12" creationId="{2E63C7CC-0FC4-4A55-A6C9-84455F11DDAB}"/>
          </ac:picMkLst>
        </pc:picChg>
      </pc:sldChg>
      <pc:sldChg chg="addSp delSp modSp add mod">
        <pc:chgData name="Gaurav Dawar" userId="8f2793db7b049e20" providerId="LiveId" clId="{FD1C8937-A6B3-43A0-A6DE-0B5E83204291}" dt="2022-01-18T14:11:42.246" v="7011" actId="207"/>
        <pc:sldMkLst>
          <pc:docMk/>
          <pc:sldMk cId="0" sldId="504"/>
        </pc:sldMkLst>
        <pc:graphicFrameChg chg="add del mod">
          <ac:chgData name="Gaurav Dawar" userId="8f2793db7b049e20" providerId="LiveId" clId="{FD1C8937-A6B3-43A0-A6DE-0B5E83204291}" dt="2022-01-18T14:07:06.422" v="6905" actId="478"/>
          <ac:graphicFrameMkLst>
            <pc:docMk/>
            <pc:sldMk cId="0" sldId="504"/>
            <ac:graphicFrameMk id="2" creationId="{5A2958C4-CD8B-44B5-897E-80FE8E6D36B4}"/>
          </ac:graphicFrameMkLst>
        </pc:graphicFrameChg>
        <pc:graphicFrameChg chg="add del mod">
          <ac:chgData name="Gaurav Dawar" userId="8f2793db7b049e20" providerId="LiveId" clId="{FD1C8937-A6B3-43A0-A6DE-0B5E83204291}" dt="2022-01-18T14:07:41.973" v="6909" actId="478"/>
          <ac:graphicFrameMkLst>
            <pc:docMk/>
            <pc:sldMk cId="0" sldId="504"/>
            <ac:graphicFrameMk id="3" creationId="{9DF7C71D-1A5A-4F52-B728-4CAA8FB190B3}"/>
          </ac:graphicFrameMkLst>
        </pc:graphicFrameChg>
        <pc:graphicFrameChg chg="mod modGraphic">
          <ac:chgData name="Gaurav Dawar" userId="8f2793db7b049e20" providerId="LiveId" clId="{FD1C8937-A6B3-43A0-A6DE-0B5E83204291}" dt="2022-01-18T14:11:42.246" v="7011" actId="207"/>
          <ac:graphicFrameMkLst>
            <pc:docMk/>
            <pc:sldMk cId="0" sldId="504"/>
            <ac:graphicFrameMk id="8" creationId="{2FE52956-B420-4D4F-84F5-156B044625F0}"/>
          </ac:graphicFrameMkLst>
        </pc:graphicFrameChg>
      </pc:sldChg>
      <pc:sldChg chg="modSp add mod">
        <pc:chgData name="Gaurav Dawar" userId="8f2793db7b049e20" providerId="LiveId" clId="{FD1C8937-A6B3-43A0-A6DE-0B5E83204291}" dt="2022-01-18T07:31:26.011" v="5226" actId="207"/>
        <pc:sldMkLst>
          <pc:docMk/>
          <pc:sldMk cId="0" sldId="505"/>
        </pc:sldMkLst>
        <pc:graphicFrameChg chg="modGraphic">
          <ac:chgData name="Gaurav Dawar" userId="8f2793db7b049e20" providerId="LiveId" clId="{FD1C8937-A6B3-43A0-A6DE-0B5E83204291}" dt="2022-01-18T07:31:26.011" v="5226" actId="207"/>
          <ac:graphicFrameMkLst>
            <pc:docMk/>
            <pc:sldMk cId="0" sldId="505"/>
            <ac:graphicFrameMk id="8" creationId="{580C1EEE-CCA3-432A-BD08-F16686FA2530}"/>
          </ac:graphicFrameMkLst>
        </pc:graphicFrameChg>
      </pc:sldChg>
      <pc:sldChg chg="modSp add mod">
        <pc:chgData name="Gaurav Dawar" userId="8f2793db7b049e20" providerId="LiveId" clId="{FD1C8937-A6B3-43A0-A6DE-0B5E83204291}" dt="2022-01-18T12:13:54.393" v="6364" actId="20577"/>
        <pc:sldMkLst>
          <pc:docMk/>
          <pc:sldMk cId="0" sldId="506"/>
        </pc:sldMkLst>
        <pc:spChg chg="mod">
          <ac:chgData name="Gaurav Dawar" userId="8f2793db7b049e20" providerId="LiveId" clId="{FD1C8937-A6B3-43A0-A6DE-0B5E83204291}" dt="2022-01-18T07:36:28.636" v="5248" actId="20577"/>
          <ac:spMkLst>
            <pc:docMk/>
            <pc:sldMk cId="0" sldId="506"/>
            <ac:spMk id="5" creationId="{78C327D7-93D7-4388-A309-674C6EA13E94}"/>
          </ac:spMkLst>
        </pc:spChg>
        <pc:spChg chg="mod">
          <ac:chgData name="Gaurav Dawar" userId="8f2793db7b049e20" providerId="LiveId" clId="{FD1C8937-A6B3-43A0-A6DE-0B5E83204291}" dt="2022-01-18T12:13:54.393" v="6364" actId="20577"/>
          <ac:spMkLst>
            <pc:docMk/>
            <pc:sldMk cId="0" sldId="506"/>
            <ac:spMk id="16391" creationId="{27F86CCA-1D6F-404C-A368-47FEDBEC9AF9}"/>
          </ac:spMkLst>
        </pc:spChg>
      </pc:sldChg>
      <pc:sldChg chg="add">
        <pc:chgData name="Gaurav Dawar" userId="8f2793db7b049e20" providerId="LiveId" clId="{FD1C8937-A6B3-43A0-A6DE-0B5E83204291}" dt="2022-01-18T13:10:56.124" v="6674"/>
        <pc:sldMkLst>
          <pc:docMk/>
          <pc:sldMk cId="2267244789" sldId="509"/>
        </pc:sldMkLst>
        <pc:spChg chg="mod">
          <ac:chgData name="Gaurav Dawar" userId="8f2793db7b049e20" providerId="LiveId" clId="{FD1C8937-A6B3-43A0-A6DE-0B5E83204291}" dt="2022-01-18T07:30:08.908" v="5224" actId="20577"/>
          <ac:spMkLst>
            <pc:docMk/>
            <pc:sldMk cId="2267244789" sldId="509"/>
            <ac:spMk id="8199" creationId="{D9F46513-8FFD-4BA4-B8C0-1B011802A6DA}"/>
          </ac:spMkLst>
        </pc:spChg>
      </pc:sldChg>
      <pc:sldChg chg="addSp delSp modSp add mod">
        <pc:chgData name="Gaurav Dawar" userId="8f2793db7b049e20" providerId="LiveId" clId="{FD1C8937-A6B3-43A0-A6DE-0B5E83204291}" dt="2022-01-18T12:12:43.153" v="6362" actId="14100"/>
        <pc:sldMkLst>
          <pc:docMk/>
          <pc:sldMk cId="0" sldId="510"/>
        </pc:sldMkLst>
        <pc:spChg chg="mod">
          <ac:chgData name="Gaurav Dawar" userId="8f2793db7b049e20" providerId="LiveId" clId="{FD1C8937-A6B3-43A0-A6DE-0B5E83204291}" dt="2022-01-15T07:47:10.785" v="4105" actId="207"/>
          <ac:spMkLst>
            <pc:docMk/>
            <pc:sldMk cId="0" sldId="510"/>
            <ac:spMk id="233" creationId="{EBD6A997-B490-4773-A6A9-E6540DEF75FE}"/>
          </ac:spMkLst>
        </pc:spChg>
        <pc:spChg chg="mod">
          <ac:chgData name="Gaurav Dawar" userId="8f2793db7b049e20" providerId="LiveId" clId="{FD1C8937-A6B3-43A0-A6DE-0B5E83204291}" dt="2022-01-15T08:29:13.684" v="4409" actId="20577"/>
          <ac:spMkLst>
            <pc:docMk/>
            <pc:sldMk cId="0" sldId="510"/>
            <ac:spMk id="235" creationId="{47A186D4-0E75-420E-80A0-9AFE83F0538E}"/>
          </ac:spMkLst>
        </pc:spChg>
        <pc:picChg chg="add mod">
          <ac:chgData name="Gaurav Dawar" userId="8f2793db7b049e20" providerId="LiveId" clId="{FD1C8937-A6B3-43A0-A6DE-0B5E83204291}" dt="2022-01-18T12:12:43.153" v="6362" actId="14100"/>
          <ac:picMkLst>
            <pc:docMk/>
            <pc:sldMk cId="0" sldId="510"/>
            <ac:picMk id="4" creationId="{A02DBEED-B46C-4D2D-9BCB-4113C23A65DE}"/>
          </ac:picMkLst>
        </pc:picChg>
        <pc:picChg chg="del">
          <ac:chgData name="Gaurav Dawar" userId="8f2793db7b049e20" providerId="LiveId" clId="{FD1C8937-A6B3-43A0-A6DE-0B5E83204291}" dt="2022-01-15T04:41:40.414" v="1341" actId="478"/>
          <ac:picMkLst>
            <pc:docMk/>
            <pc:sldMk cId="0" sldId="510"/>
            <ac:picMk id="4106" creationId="{0340677E-5A76-413C-86E0-201C52318711}"/>
          </ac:picMkLst>
        </pc:picChg>
      </pc:sldChg>
      <pc:sldChg chg="modSp mod">
        <pc:chgData name="Gaurav Dawar" userId="8f2793db7b049e20" providerId="LiveId" clId="{FD1C8937-A6B3-43A0-A6DE-0B5E83204291}" dt="2022-01-18T13:24:10.533" v="6863" actId="20577"/>
        <pc:sldMkLst>
          <pc:docMk/>
          <pc:sldMk cId="0" sldId="511"/>
        </pc:sldMkLst>
        <pc:spChg chg="mod">
          <ac:chgData name="Gaurav Dawar" userId="8f2793db7b049e20" providerId="LiveId" clId="{FD1C8937-A6B3-43A0-A6DE-0B5E83204291}" dt="2022-01-18T13:24:10.533" v="6863" actId="20577"/>
          <ac:spMkLst>
            <pc:docMk/>
            <pc:sldMk cId="0" sldId="511"/>
            <ac:spMk id="7" creationId="{33DFF165-F29D-4DB4-8C71-B32FD32713C7}"/>
          </ac:spMkLst>
        </pc:spChg>
        <pc:picChg chg="mod">
          <ac:chgData name="Gaurav Dawar" userId="8f2793db7b049e20" providerId="LiveId" clId="{FD1C8937-A6B3-43A0-A6DE-0B5E83204291}" dt="2022-01-18T12:02:51.746" v="5887" actId="1038"/>
          <ac:picMkLst>
            <pc:docMk/>
            <pc:sldMk cId="0" sldId="511"/>
            <ac:picMk id="9" creationId="{E8791FA2-A958-4144-8612-7FFB7900CFFA}"/>
          </ac:picMkLst>
        </pc:picChg>
      </pc:sldChg>
      <pc:sldChg chg="modSp mod">
        <pc:chgData name="Gaurav Dawar" userId="8f2793db7b049e20" providerId="LiveId" clId="{FD1C8937-A6B3-43A0-A6DE-0B5E83204291}" dt="2022-01-18T14:53:15.522" v="7376" actId="20577"/>
        <pc:sldMkLst>
          <pc:docMk/>
          <pc:sldMk cId="0" sldId="513"/>
        </pc:sldMkLst>
        <pc:spChg chg="mod">
          <ac:chgData name="Gaurav Dawar" userId="8f2793db7b049e20" providerId="LiveId" clId="{FD1C8937-A6B3-43A0-A6DE-0B5E83204291}" dt="2022-01-18T14:53:15.522" v="7376" actId="20577"/>
          <ac:spMkLst>
            <pc:docMk/>
            <pc:sldMk cId="0" sldId="513"/>
            <ac:spMk id="7" creationId="{C3AC5A78-2D30-4D63-A87D-B1C35A1AF676}"/>
          </ac:spMkLst>
        </pc:spChg>
        <pc:picChg chg="mod">
          <ac:chgData name="Gaurav Dawar" userId="8f2793db7b049e20" providerId="LiveId" clId="{FD1C8937-A6B3-43A0-A6DE-0B5E83204291}" dt="2022-01-18T12:05:20.278" v="6062" actId="1035"/>
          <ac:picMkLst>
            <pc:docMk/>
            <pc:sldMk cId="0" sldId="513"/>
            <ac:picMk id="8" creationId="{7623EDC7-EC6E-4767-A110-A55EC8201E77}"/>
          </ac:picMkLst>
        </pc:picChg>
      </pc:sldChg>
      <pc:sldChg chg="modSp">
        <pc:chgData name="Gaurav Dawar" userId="8f2793db7b049e20" providerId="LiveId" clId="{FD1C8937-A6B3-43A0-A6DE-0B5E83204291}" dt="2022-01-18T12:04:32.559" v="6013" actId="1038"/>
        <pc:sldMkLst>
          <pc:docMk/>
          <pc:sldMk cId="0" sldId="514"/>
        </pc:sldMkLst>
        <pc:picChg chg="mod">
          <ac:chgData name="Gaurav Dawar" userId="8f2793db7b049e20" providerId="LiveId" clId="{FD1C8937-A6B3-43A0-A6DE-0B5E83204291}" dt="2022-01-18T12:04:32.559" v="6013" actId="1038"/>
          <ac:picMkLst>
            <pc:docMk/>
            <pc:sldMk cId="0" sldId="514"/>
            <ac:picMk id="8" creationId="{2A35038B-B11B-4819-B10E-BAE043F41E3A}"/>
          </ac:picMkLst>
        </pc:picChg>
        <pc:picChg chg="mod">
          <ac:chgData name="Gaurav Dawar" userId="8f2793db7b049e20" providerId="LiveId" clId="{FD1C8937-A6B3-43A0-A6DE-0B5E83204291}" dt="2022-01-13T16:32:37.393" v="60" actId="1076"/>
          <ac:picMkLst>
            <pc:docMk/>
            <pc:sldMk cId="0" sldId="514"/>
            <ac:picMk id="45063" creationId="{167332B7-8D47-4B54-A448-321D1456BD25}"/>
          </ac:picMkLst>
        </pc:picChg>
      </pc:sldChg>
      <pc:sldChg chg="modSp mod">
        <pc:chgData name="Gaurav Dawar" userId="8f2793db7b049e20" providerId="LiveId" clId="{FD1C8937-A6B3-43A0-A6DE-0B5E83204291}" dt="2022-01-18T12:04:43.815" v="6031" actId="1035"/>
        <pc:sldMkLst>
          <pc:docMk/>
          <pc:sldMk cId="0" sldId="515"/>
        </pc:sldMkLst>
        <pc:spChg chg="mod">
          <ac:chgData name="Gaurav Dawar" userId="8f2793db7b049e20" providerId="LiveId" clId="{FD1C8937-A6B3-43A0-A6DE-0B5E83204291}" dt="2022-01-18T07:48:05.128" v="5583" actId="207"/>
          <ac:spMkLst>
            <pc:docMk/>
            <pc:sldMk cId="0" sldId="515"/>
            <ac:spMk id="7" creationId="{397814EA-B37F-4756-ACCB-EEC7186A3093}"/>
          </ac:spMkLst>
        </pc:spChg>
        <pc:picChg chg="mod">
          <ac:chgData name="Gaurav Dawar" userId="8f2793db7b049e20" providerId="LiveId" clId="{FD1C8937-A6B3-43A0-A6DE-0B5E83204291}" dt="2022-01-18T12:04:43.815" v="6031" actId="1035"/>
          <ac:picMkLst>
            <pc:docMk/>
            <pc:sldMk cId="0" sldId="515"/>
            <ac:picMk id="8" creationId="{1B9F491A-E8B6-42A6-AE5C-A5F8DF74E0D5}"/>
          </ac:picMkLst>
        </pc:picChg>
      </pc:sldChg>
      <pc:sldChg chg="modSp mod">
        <pc:chgData name="Gaurav Dawar" userId="8f2793db7b049e20" providerId="LiveId" clId="{FD1C8937-A6B3-43A0-A6DE-0B5E83204291}" dt="2022-01-18T19:15:25.009" v="10603" actId="20577"/>
        <pc:sldMkLst>
          <pc:docMk/>
          <pc:sldMk cId="0" sldId="516"/>
        </pc:sldMkLst>
        <pc:spChg chg="mod">
          <ac:chgData name="Gaurav Dawar" userId="8f2793db7b049e20" providerId="LiveId" clId="{FD1C8937-A6B3-43A0-A6DE-0B5E83204291}" dt="2022-01-18T12:21:54.673" v="6391" actId="1035"/>
          <ac:spMkLst>
            <pc:docMk/>
            <pc:sldMk cId="0" sldId="516"/>
            <ac:spMk id="7" creationId="{A4C0F7D3-B885-4379-8176-5CC329DCDE9F}"/>
          </ac:spMkLst>
        </pc:spChg>
        <pc:spChg chg="mod">
          <ac:chgData name="Gaurav Dawar" userId="8f2793db7b049e20" providerId="LiveId" clId="{FD1C8937-A6B3-43A0-A6DE-0B5E83204291}" dt="2022-01-18T19:15:25.009" v="10603" actId="20577"/>
          <ac:spMkLst>
            <pc:docMk/>
            <pc:sldMk cId="0" sldId="516"/>
            <ac:spMk id="28674" creationId="{49B13736-0CE3-44AE-A474-091097D4CDE0}"/>
          </ac:spMkLst>
        </pc:spChg>
        <pc:picChg chg="mod">
          <ac:chgData name="Gaurav Dawar" userId="8f2793db7b049e20" providerId="LiveId" clId="{FD1C8937-A6B3-43A0-A6DE-0B5E83204291}" dt="2022-01-18T12:05:29.988" v="6072" actId="1038"/>
          <ac:picMkLst>
            <pc:docMk/>
            <pc:sldMk cId="0" sldId="516"/>
            <ac:picMk id="8" creationId="{687F667E-8036-45A2-85DE-724D2970A9AD}"/>
          </ac:picMkLst>
        </pc:picChg>
      </pc:sldChg>
      <pc:sldChg chg="modSp mod">
        <pc:chgData name="Gaurav Dawar" userId="8f2793db7b049e20" providerId="LiveId" clId="{FD1C8937-A6B3-43A0-A6DE-0B5E83204291}" dt="2022-01-18T19:15:02.976" v="10599" actId="14100"/>
        <pc:sldMkLst>
          <pc:docMk/>
          <pc:sldMk cId="0" sldId="517"/>
        </pc:sldMkLst>
        <pc:spChg chg="mod">
          <ac:chgData name="Gaurav Dawar" userId="8f2793db7b049e20" providerId="LiveId" clId="{FD1C8937-A6B3-43A0-A6DE-0B5E83204291}" dt="2022-01-18T14:51:10.657" v="7354" actId="20577"/>
          <ac:spMkLst>
            <pc:docMk/>
            <pc:sldMk cId="0" sldId="517"/>
            <ac:spMk id="7" creationId="{F412B872-4233-43B2-A44B-D3CF3A7BCC7F}"/>
          </ac:spMkLst>
        </pc:spChg>
        <pc:spChg chg="mod">
          <ac:chgData name="Gaurav Dawar" userId="8f2793db7b049e20" providerId="LiveId" clId="{FD1C8937-A6B3-43A0-A6DE-0B5E83204291}" dt="2022-01-18T19:15:02.976" v="10599" actId="14100"/>
          <ac:spMkLst>
            <pc:docMk/>
            <pc:sldMk cId="0" sldId="517"/>
            <ac:spMk id="50178" creationId="{919E5191-A505-458B-B18C-D393F256B0A1}"/>
          </ac:spMkLst>
        </pc:spChg>
      </pc:sldChg>
      <pc:sldChg chg="modSp mod">
        <pc:chgData name="Gaurav Dawar" userId="8f2793db7b049e20" providerId="LiveId" clId="{FD1C8937-A6B3-43A0-A6DE-0B5E83204291}" dt="2022-01-18T19:15:37.764" v="10605" actId="20577"/>
        <pc:sldMkLst>
          <pc:docMk/>
          <pc:sldMk cId="0" sldId="518"/>
        </pc:sldMkLst>
        <pc:spChg chg="mod">
          <ac:chgData name="Gaurav Dawar" userId="8f2793db7b049e20" providerId="LiveId" clId="{FD1C8937-A6B3-43A0-A6DE-0B5E83204291}" dt="2022-01-18T12:21:42.057" v="6383" actId="1035"/>
          <ac:spMkLst>
            <pc:docMk/>
            <pc:sldMk cId="0" sldId="518"/>
            <ac:spMk id="7" creationId="{8E3755EA-049B-40DF-8BD2-1FCA8AD27EE9}"/>
          </ac:spMkLst>
        </pc:spChg>
        <pc:spChg chg="mod">
          <ac:chgData name="Gaurav Dawar" userId="8f2793db7b049e20" providerId="LiveId" clId="{FD1C8937-A6B3-43A0-A6DE-0B5E83204291}" dt="2022-01-18T19:15:37.764" v="10605" actId="20577"/>
          <ac:spMkLst>
            <pc:docMk/>
            <pc:sldMk cId="0" sldId="518"/>
            <ac:spMk id="28674" creationId="{65B0C6E0-73E5-4212-B4F8-3C693863E2D9}"/>
          </ac:spMkLst>
        </pc:spChg>
        <pc:picChg chg="mod">
          <ac:chgData name="Gaurav Dawar" userId="8f2793db7b049e20" providerId="LiveId" clId="{FD1C8937-A6B3-43A0-A6DE-0B5E83204291}" dt="2022-01-18T12:05:44.154" v="6087" actId="1035"/>
          <ac:picMkLst>
            <pc:docMk/>
            <pc:sldMk cId="0" sldId="518"/>
            <ac:picMk id="8" creationId="{44F2AACA-64C6-49C0-9756-BA91BDC00534}"/>
          </ac:picMkLst>
        </pc:picChg>
      </pc:sldChg>
      <pc:sldChg chg="modSp mod">
        <pc:chgData name="Gaurav Dawar" userId="8f2793db7b049e20" providerId="LiveId" clId="{FD1C8937-A6B3-43A0-A6DE-0B5E83204291}" dt="2022-01-18T15:08:54.193" v="7752" actId="207"/>
        <pc:sldMkLst>
          <pc:docMk/>
          <pc:sldMk cId="0" sldId="519"/>
        </pc:sldMkLst>
        <pc:spChg chg="mod">
          <ac:chgData name="Gaurav Dawar" userId="8f2793db7b049e20" providerId="LiveId" clId="{FD1C8937-A6B3-43A0-A6DE-0B5E83204291}" dt="2022-01-15T05:32:15.601" v="2112" actId="20577"/>
          <ac:spMkLst>
            <pc:docMk/>
            <pc:sldMk cId="0" sldId="519"/>
            <ac:spMk id="7" creationId="{470C0DF3-3814-402A-A12F-7B00559FA04E}"/>
          </ac:spMkLst>
        </pc:spChg>
        <pc:spChg chg="mod">
          <ac:chgData name="Gaurav Dawar" userId="8f2793db7b049e20" providerId="LiveId" clId="{FD1C8937-A6B3-43A0-A6DE-0B5E83204291}" dt="2022-01-18T15:08:54.193" v="7752" actId="207"/>
          <ac:spMkLst>
            <pc:docMk/>
            <pc:sldMk cId="0" sldId="519"/>
            <ac:spMk id="54274" creationId="{30B4C8A0-F277-4CEC-B1CB-92882E76CE2F}"/>
          </ac:spMkLst>
        </pc:spChg>
        <pc:picChg chg="mod">
          <ac:chgData name="Gaurav Dawar" userId="8f2793db7b049e20" providerId="LiveId" clId="{FD1C8937-A6B3-43A0-A6DE-0B5E83204291}" dt="2022-01-18T12:06:10.370" v="6102" actId="1038"/>
          <ac:picMkLst>
            <pc:docMk/>
            <pc:sldMk cId="0" sldId="519"/>
            <ac:picMk id="8" creationId="{29D689E2-167B-4BD8-9EC0-F01EFA6B28CD}"/>
          </ac:picMkLst>
        </pc:picChg>
      </pc:sldChg>
      <pc:sldChg chg="addSp modSp mod">
        <pc:chgData name="Gaurav Dawar" userId="8f2793db7b049e20" providerId="LiveId" clId="{FD1C8937-A6B3-43A0-A6DE-0B5E83204291}" dt="2022-01-18T14:48:07.834" v="7327" actId="2710"/>
        <pc:sldMkLst>
          <pc:docMk/>
          <pc:sldMk cId="0" sldId="520"/>
        </pc:sldMkLst>
        <pc:spChg chg="add mod">
          <ac:chgData name="Gaurav Dawar" userId="8f2793db7b049e20" providerId="LiveId" clId="{FD1C8937-A6B3-43A0-A6DE-0B5E83204291}" dt="2022-01-15T05:32:29.142" v="2113"/>
          <ac:spMkLst>
            <pc:docMk/>
            <pc:sldMk cId="0" sldId="520"/>
            <ac:spMk id="8" creationId="{30666447-2CAA-4D5A-9DD5-3BB0658540B3}"/>
          </ac:spMkLst>
        </pc:spChg>
        <pc:spChg chg="mod">
          <ac:chgData name="Gaurav Dawar" userId="8f2793db7b049e20" providerId="LiveId" clId="{FD1C8937-A6B3-43A0-A6DE-0B5E83204291}" dt="2022-01-18T14:48:07.834" v="7327" actId="2710"/>
          <ac:spMkLst>
            <pc:docMk/>
            <pc:sldMk cId="0" sldId="520"/>
            <ac:spMk id="55298" creationId="{1C5EF369-7B80-44F3-94E9-58EECF94EBF9}"/>
          </ac:spMkLst>
        </pc:spChg>
        <pc:picChg chg="mod">
          <ac:chgData name="Gaurav Dawar" userId="8f2793db7b049e20" providerId="LiveId" clId="{FD1C8937-A6B3-43A0-A6DE-0B5E83204291}" dt="2022-01-18T12:06:19.374" v="6118" actId="1035"/>
          <ac:picMkLst>
            <pc:docMk/>
            <pc:sldMk cId="0" sldId="520"/>
            <ac:picMk id="9" creationId="{B0FDFEF0-9C74-450A-9C75-0FCD782C49AC}"/>
          </ac:picMkLst>
        </pc:picChg>
      </pc:sldChg>
      <pc:sldChg chg="modSp mod">
        <pc:chgData name="Gaurav Dawar" userId="8f2793db7b049e20" providerId="LiveId" clId="{FD1C8937-A6B3-43A0-A6DE-0B5E83204291}" dt="2022-01-18T14:50:36.643" v="7344" actId="20577"/>
        <pc:sldMkLst>
          <pc:docMk/>
          <pc:sldMk cId="0" sldId="544"/>
        </pc:sldMkLst>
        <pc:spChg chg="mod">
          <ac:chgData name="Gaurav Dawar" userId="8f2793db7b049e20" providerId="LiveId" clId="{FD1C8937-A6B3-43A0-A6DE-0B5E83204291}" dt="2022-01-18T14:50:36.643" v="7344" actId="20577"/>
          <ac:spMkLst>
            <pc:docMk/>
            <pc:sldMk cId="0" sldId="544"/>
            <ac:spMk id="7" creationId="{FC2B09DC-0C1D-466D-AB6B-E2EE287EAEA2}"/>
          </ac:spMkLst>
        </pc:spChg>
        <pc:spChg chg="mod">
          <ac:chgData name="Gaurav Dawar" userId="8f2793db7b049e20" providerId="LiveId" clId="{FD1C8937-A6B3-43A0-A6DE-0B5E83204291}" dt="2022-01-18T14:37:18.952" v="7164" actId="113"/>
          <ac:spMkLst>
            <pc:docMk/>
            <pc:sldMk cId="0" sldId="544"/>
            <ac:spMk id="48130" creationId="{ACA402BD-2AC6-4CF1-ABBA-7046FFDE6433}"/>
          </ac:spMkLst>
        </pc:spChg>
      </pc:sldChg>
      <pc:sldChg chg="modSp mod">
        <pc:chgData name="Gaurav Dawar" userId="8f2793db7b049e20" providerId="LiveId" clId="{FD1C8937-A6B3-43A0-A6DE-0B5E83204291}" dt="2022-01-18T19:14:48.792" v="10597" actId="27636"/>
        <pc:sldMkLst>
          <pc:docMk/>
          <pc:sldMk cId="0" sldId="545"/>
        </pc:sldMkLst>
        <pc:spChg chg="mod">
          <ac:chgData name="Gaurav Dawar" userId="8f2793db7b049e20" providerId="LiveId" clId="{FD1C8937-A6B3-43A0-A6DE-0B5E83204291}" dt="2022-01-18T14:50:45.568" v="7346" actId="20577"/>
          <ac:spMkLst>
            <pc:docMk/>
            <pc:sldMk cId="0" sldId="545"/>
            <ac:spMk id="7" creationId="{CF3E2149-A201-4F56-9AE6-BD4122E83ADF}"/>
          </ac:spMkLst>
        </pc:spChg>
        <pc:spChg chg="mod">
          <ac:chgData name="Gaurav Dawar" userId="8f2793db7b049e20" providerId="LiveId" clId="{FD1C8937-A6B3-43A0-A6DE-0B5E83204291}" dt="2022-01-18T19:14:48.792" v="10597" actId="27636"/>
          <ac:spMkLst>
            <pc:docMk/>
            <pc:sldMk cId="0" sldId="545"/>
            <ac:spMk id="49154" creationId="{39E14FB9-64DB-4608-B1D6-A7C29FCDDDDC}"/>
          </ac:spMkLst>
        </pc:spChg>
        <pc:picChg chg="mod">
          <ac:chgData name="Gaurav Dawar" userId="8f2793db7b049e20" providerId="LiveId" clId="{FD1C8937-A6B3-43A0-A6DE-0B5E83204291}" dt="2022-01-18T12:05:06.743" v="6048" actId="1035"/>
          <ac:picMkLst>
            <pc:docMk/>
            <pc:sldMk cId="0" sldId="545"/>
            <ac:picMk id="8" creationId="{31770E05-7F74-495C-8388-8CC0390C58C4}"/>
          </ac:picMkLst>
        </pc:picChg>
      </pc:sldChg>
      <pc:sldChg chg="modSp mod">
        <pc:chgData name="Gaurav Dawar" userId="8f2793db7b049e20" providerId="LiveId" clId="{FD1C8937-A6B3-43A0-A6DE-0B5E83204291}" dt="2022-01-18T16:22:56.562" v="8428" actId="207"/>
        <pc:sldMkLst>
          <pc:docMk/>
          <pc:sldMk cId="0" sldId="551"/>
        </pc:sldMkLst>
        <pc:spChg chg="mod">
          <ac:chgData name="Gaurav Dawar" userId="8f2793db7b049e20" providerId="LiveId" clId="{FD1C8937-A6B3-43A0-A6DE-0B5E83204291}" dt="2022-01-18T16:17:46.622" v="8210" actId="20577"/>
          <ac:spMkLst>
            <pc:docMk/>
            <pc:sldMk cId="0" sldId="551"/>
            <ac:spMk id="7" creationId="{F6740419-23EA-4644-A46D-FFF15404F27A}"/>
          </ac:spMkLst>
        </pc:spChg>
        <pc:spChg chg="mod">
          <ac:chgData name="Gaurav Dawar" userId="8f2793db7b049e20" providerId="LiveId" clId="{FD1C8937-A6B3-43A0-A6DE-0B5E83204291}" dt="2022-01-18T16:22:56.562" v="8428" actId="207"/>
          <ac:spMkLst>
            <pc:docMk/>
            <pc:sldMk cId="0" sldId="551"/>
            <ac:spMk id="61442" creationId="{4A27C284-FD66-4A35-B3FE-FC22C0CFB453}"/>
          </ac:spMkLst>
        </pc:spChg>
      </pc:sldChg>
      <pc:sldChg chg="modSp mod">
        <pc:chgData name="Gaurav Dawar" userId="8f2793db7b049e20" providerId="LiveId" clId="{FD1C8937-A6B3-43A0-A6DE-0B5E83204291}" dt="2022-01-18T12:02:11.550" v="5839" actId="1035"/>
        <pc:sldMkLst>
          <pc:docMk/>
          <pc:sldMk cId="2286555617" sldId="624"/>
        </pc:sldMkLst>
        <pc:spChg chg="mod">
          <ac:chgData name="Gaurav Dawar" userId="8f2793db7b049e20" providerId="LiveId" clId="{FD1C8937-A6B3-43A0-A6DE-0B5E83204291}" dt="2022-01-15T05:14:31.380" v="2016" actId="207"/>
          <ac:spMkLst>
            <pc:docMk/>
            <pc:sldMk cId="2286555617" sldId="624"/>
            <ac:spMk id="7" creationId="{00000000-0000-0000-0000-000000000000}"/>
          </ac:spMkLst>
        </pc:spChg>
        <pc:picChg chg="mod">
          <ac:chgData name="Gaurav Dawar" userId="8f2793db7b049e20" providerId="LiveId" clId="{FD1C8937-A6B3-43A0-A6DE-0B5E83204291}" dt="2022-01-18T12:02:11.550" v="5839" actId="1035"/>
          <ac:picMkLst>
            <pc:docMk/>
            <pc:sldMk cId="2286555617" sldId="624"/>
            <ac:picMk id="9" creationId="{A42E8AE6-87E8-405D-89BF-1E08EB3B3AB9}"/>
          </ac:picMkLst>
        </pc:picChg>
      </pc:sldChg>
      <pc:sldChg chg="delSp modSp mod">
        <pc:chgData name="Gaurav Dawar" userId="8f2793db7b049e20" providerId="LiveId" clId="{FD1C8937-A6B3-43A0-A6DE-0B5E83204291}" dt="2022-01-18T12:02:36.123" v="5857" actId="1076"/>
        <pc:sldMkLst>
          <pc:docMk/>
          <pc:sldMk cId="1646559441" sldId="625"/>
        </pc:sldMkLst>
        <pc:spChg chg="mod">
          <ac:chgData name="Gaurav Dawar" userId="8f2793db7b049e20" providerId="LiveId" clId="{FD1C8937-A6B3-43A0-A6DE-0B5E83204291}" dt="2022-01-18T12:02:36.123" v="5857" actId="1076"/>
          <ac:spMkLst>
            <pc:docMk/>
            <pc:sldMk cId="1646559441" sldId="625"/>
            <ac:spMk id="3" creationId="{ED13E63F-97B4-4854-865F-0BC28283E1EF}"/>
          </ac:spMkLst>
        </pc:spChg>
        <pc:spChg chg="mod">
          <ac:chgData name="Gaurav Dawar" userId="8f2793db7b049e20" providerId="LiveId" clId="{FD1C8937-A6B3-43A0-A6DE-0B5E83204291}" dt="2022-01-18T12:02:33.961" v="5856" actId="1035"/>
          <ac:spMkLst>
            <pc:docMk/>
            <pc:sldMk cId="1646559441" sldId="625"/>
            <ac:spMk id="7" creationId="{00000000-0000-0000-0000-000000000000}"/>
          </ac:spMkLst>
        </pc:spChg>
        <pc:spChg chg="del">
          <ac:chgData name="Gaurav Dawar" userId="8f2793db7b049e20" providerId="LiveId" clId="{FD1C8937-A6B3-43A0-A6DE-0B5E83204291}" dt="2022-01-15T08:30:48.963" v="4416" actId="478"/>
          <ac:spMkLst>
            <pc:docMk/>
            <pc:sldMk cId="1646559441" sldId="625"/>
            <ac:spMk id="13" creationId="{8F5E3E8B-206E-4DC0-9E44-350C001BBB4D}"/>
          </ac:spMkLst>
        </pc:spChg>
        <pc:picChg chg="mod">
          <ac:chgData name="Gaurav Dawar" userId="8f2793db7b049e20" providerId="LiveId" clId="{FD1C8937-A6B3-43A0-A6DE-0B5E83204291}" dt="2022-01-18T12:02:26.537" v="5855" actId="1076"/>
          <ac:picMkLst>
            <pc:docMk/>
            <pc:sldMk cId="1646559441" sldId="625"/>
            <ac:picMk id="9" creationId="{3057D509-A170-473C-A3D3-BD9AC474BD90}"/>
          </ac:picMkLst>
        </pc:picChg>
      </pc:sldChg>
      <pc:sldChg chg="modSp mod">
        <pc:chgData name="Gaurav Dawar" userId="8f2793db7b049e20" providerId="LiveId" clId="{FD1C8937-A6B3-43A0-A6DE-0B5E83204291}" dt="2022-01-18T15:16:23.371" v="7925" actId="207"/>
        <pc:sldMkLst>
          <pc:docMk/>
          <pc:sldMk cId="3826132820" sldId="626"/>
        </pc:sldMkLst>
        <pc:spChg chg="mod">
          <ac:chgData name="Gaurav Dawar" userId="8f2793db7b049e20" providerId="LiveId" clId="{FD1C8937-A6B3-43A0-A6DE-0B5E83204291}" dt="2022-01-18T14:54:46.245" v="7398" actId="20577"/>
          <ac:spMkLst>
            <pc:docMk/>
            <pc:sldMk cId="3826132820" sldId="626"/>
            <ac:spMk id="7" creationId="{00000000-0000-0000-0000-000000000000}"/>
          </ac:spMkLst>
        </pc:spChg>
        <pc:spChg chg="mod">
          <ac:chgData name="Gaurav Dawar" userId="8f2793db7b049e20" providerId="LiveId" clId="{FD1C8937-A6B3-43A0-A6DE-0B5E83204291}" dt="2022-01-18T15:16:23.371" v="7925" actId="207"/>
          <ac:spMkLst>
            <pc:docMk/>
            <pc:sldMk cId="3826132820" sldId="626"/>
            <ac:spMk id="9" creationId="{6FE696AD-E1D7-46C8-BCD8-41944C8A61EB}"/>
          </ac:spMkLst>
        </pc:spChg>
        <pc:picChg chg="mod">
          <ac:chgData name="Gaurav Dawar" userId="8f2793db7b049e20" providerId="LiveId" clId="{FD1C8937-A6B3-43A0-A6DE-0B5E83204291}" dt="2022-01-18T11:57:10.433" v="5734" actId="1035"/>
          <ac:picMkLst>
            <pc:docMk/>
            <pc:sldMk cId="3826132820" sldId="626"/>
            <ac:picMk id="10" creationId="{1DB19E05-E2EA-4554-8D15-6A5DC39DC6BA}"/>
          </ac:picMkLst>
        </pc:picChg>
      </pc:sldChg>
      <pc:sldChg chg="modSp mod">
        <pc:chgData name="Gaurav Dawar" userId="8f2793db7b049e20" providerId="LiveId" clId="{FD1C8937-A6B3-43A0-A6DE-0B5E83204291}" dt="2022-01-18T15:17:06.647" v="7931" actId="255"/>
        <pc:sldMkLst>
          <pc:docMk/>
          <pc:sldMk cId="2770618587" sldId="627"/>
        </pc:sldMkLst>
        <pc:spChg chg="mod">
          <ac:chgData name="Gaurav Dawar" userId="8f2793db7b049e20" providerId="LiveId" clId="{FD1C8937-A6B3-43A0-A6DE-0B5E83204291}" dt="2022-01-18T14:55:29.944" v="7444" actId="1035"/>
          <ac:spMkLst>
            <pc:docMk/>
            <pc:sldMk cId="2770618587" sldId="627"/>
            <ac:spMk id="7" creationId="{00000000-0000-0000-0000-000000000000}"/>
          </ac:spMkLst>
        </pc:spChg>
        <pc:spChg chg="mod">
          <ac:chgData name="Gaurav Dawar" userId="8f2793db7b049e20" providerId="LiveId" clId="{FD1C8937-A6B3-43A0-A6DE-0B5E83204291}" dt="2022-01-18T15:17:06.647" v="7931" actId="255"/>
          <ac:spMkLst>
            <pc:docMk/>
            <pc:sldMk cId="2770618587" sldId="627"/>
            <ac:spMk id="9" creationId="{6FE696AD-E1D7-46C8-BCD8-41944C8A61EB}"/>
          </ac:spMkLst>
        </pc:spChg>
      </pc:sldChg>
      <pc:sldChg chg="modSp mod">
        <pc:chgData name="Gaurav Dawar" userId="8f2793db7b049e20" providerId="LiveId" clId="{FD1C8937-A6B3-43A0-A6DE-0B5E83204291}" dt="2022-01-18T15:17:16.148" v="7932" actId="207"/>
        <pc:sldMkLst>
          <pc:docMk/>
          <pc:sldMk cId="1716542518" sldId="628"/>
        </pc:sldMkLst>
        <pc:spChg chg="mod">
          <ac:chgData name="Gaurav Dawar" userId="8f2793db7b049e20" providerId="LiveId" clId="{FD1C8937-A6B3-43A0-A6DE-0B5E83204291}" dt="2022-01-18T14:55:42.190" v="7450" actId="20577"/>
          <ac:spMkLst>
            <pc:docMk/>
            <pc:sldMk cId="1716542518" sldId="628"/>
            <ac:spMk id="7" creationId="{00000000-0000-0000-0000-000000000000}"/>
          </ac:spMkLst>
        </pc:spChg>
        <pc:spChg chg="mod">
          <ac:chgData name="Gaurav Dawar" userId="8f2793db7b049e20" providerId="LiveId" clId="{FD1C8937-A6B3-43A0-A6DE-0B5E83204291}" dt="2022-01-18T15:17:16.148" v="7932" actId="207"/>
          <ac:spMkLst>
            <pc:docMk/>
            <pc:sldMk cId="1716542518" sldId="628"/>
            <ac:spMk id="9" creationId="{6FE696AD-E1D7-46C8-BCD8-41944C8A61EB}"/>
          </ac:spMkLst>
        </pc:spChg>
        <pc:picChg chg="mod">
          <ac:chgData name="Gaurav Dawar" userId="8f2793db7b049e20" providerId="LiveId" clId="{FD1C8937-A6B3-43A0-A6DE-0B5E83204291}" dt="2022-01-18T11:57:01.067" v="5731" actId="1076"/>
          <ac:picMkLst>
            <pc:docMk/>
            <pc:sldMk cId="1716542518" sldId="628"/>
            <ac:picMk id="10" creationId="{5241FECF-DDB7-46CF-8E0E-313C1B918B13}"/>
          </ac:picMkLst>
        </pc:picChg>
      </pc:sldChg>
      <pc:sldChg chg="modSp mod">
        <pc:chgData name="Gaurav Dawar" userId="8f2793db7b049e20" providerId="LiveId" clId="{FD1C8937-A6B3-43A0-A6DE-0B5E83204291}" dt="2022-01-18T11:56:54.597" v="5730" actId="1076"/>
        <pc:sldMkLst>
          <pc:docMk/>
          <pc:sldMk cId="1795395046" sldId="629"/>
        </pc:sldMkLst>
        <pc:spChg chg="mod">
          <ac:chgData name="Gaurav Dawar" userId="8f2793db7b049e20" providerId="LiveId" clId="{FD1C8937-A6B3-43A0-A6DE-0B5E83204291}" dt="2022-01-15T05:47:13.827" v="2157" actId="207"/>
          <ac:spMkLst>
            <pc:docMk/>
            <pc:sldMk cId="1795395046" sldId="629"/>
            <ac:spMk id="7" creationId="{00000000-0000-0000-0000-000000000000}"/>
          </ac:spMkLst>
        </pc:spChg>
        <pc:picChg chg="mod">
          <ac:chgData name="Gaurav Dawar" userId="8f2793db7b049e20" providerId="LiveId" clId="{FD1C8937-A6B3-43A0-A6DE-0B5E83204291}" dt="2022-01-18T11:56:54.597" v="5730" actId="1076"/>
          <ac:picMkLst>
            <pc:docMk/>
            <pc:sldMk cId="1795395046" sldId="629"/>
            <ac:picMk id="10" creationId="{E0DBB7DB-C5C9-42EE-AF64-DD1F15838CFA}"/>
          </ac:picMkLst>
        </pc:picChg>
      </pc:sldChg>
      <pc:sldChg chg="add">
        <pc:chgData name="Gaurav Dawar" userId="8f2793db7b049e20" providerId="LiveId" clId="{FD1C8937-A6B3-43A0-A6DE-0B5E83204291}" dt="2022-01-13T16:25:20.317" v="0" actId="2890"/>
        <pc:sldMkLst>
          <pc:docMk/>
          <pc:sldMk cId="1695780823" sldId="630"/>
        </pc:sldMkLst>
      </pc:sldChg>
      <pc:sldChg chg="modSp add mod">
        <pc:chgData name="Gaurav Dawar" userId="8f2793db7b049e20" providerId="LiveId" clId="{FD1C8937-A6B3-43A0-A6DE-0B5E83204291}" dt="2022-01-18T16:23:02.638" v="8429" actId="207"/>
        <pc:sldMkLst>
          <pc:docMk/>
          <pc:sldMk cId="1652179826" sldId="631"/>
        </pc:sldMkLst>
        <pc:spChg chg="mod">
          <ac:chgData name="Gaurav Dawar" userId="8f2793db7b049e20" providerId="LiveId" clId="{FD1C8937-A6B3-43A0-A6DE-0B5E83204291}" dt="2022-01-18T16:18:10.140" v="8262" actId="20577"/>
          <ac:spMkLst>
            <pc:docMk/>
            <pc:sldMk cId="1652179826" sldId="631"/>
            <ac:spMk id="7" creationId="{F6740419-23EA-4644-A46D-FFF15404F27A}"/>
          </ac:spMkLst>
        </pc:spChg>
        <pc:spChg chg="mod">
          <ac:chgData name="Gaurav Dawar" userId="8f2793db7b049e20" providerId="LiveId" clId="{FD1C8937-A6B3-43A0-A6DE-0B5E83204291}" dt="2022-01-18T16:23:02.638" v="8429" actId="207"/>
          <ac:spMkLst>
            <pc:docMk/>
            <pc:sldMk cId="1652179826" sldId="631"/>
            <ac:spMk id="61442" creationId="{4A27C284-FD66-4A35-B3FE-FC22C0CFB453}"/>
          </ac:spMkLst>
        </pc:spChg>
        <pc:picChg chg="mod">
          <ac:chgData name="Gaurav Dawar" userId="8f2793db7b049e20" providerId="LiveId" clId="{FD1C8937-A6B3-43A0-A6DE-0B5E83204291}" dt="2022-01-18T11:56:44.036" v="5728" actId="1076"/>
          <ac:picMkLst>
            <pc:docMk/>
            <pc:sldMk cId="1652179826" sldId="631"/>
            <ac:picMk id="8" creationId="{66FC086F-4622-465A-8A1A-7F5D35EC4F06}"/>
          </ac:picMkLst>
        </pc:picChg>
      </pc:sldChg>
      <pc:sldChg chg="addSp new del mod">
        <pc:chgData name="Gaurav Dawar" userId="8f2793db7b049e20" providerId="LiveId" clId="{FD1C8937-A6B3-43A0-A6DE-0B5E83204291}" dt="2022-01-13T16:33:04.800" v="62" actId="47"/>
        <pc:sldMkLst>
          <pc:docMk/>
          <pc:sldMk cId="1071238273" sldId="632"/>
        </pc:sldMkLst>
        <pc:spChg chg="add">
          <ac:chgData name="Gaurav Dawar" userId="8f2793db7b049e20" providerId="LiveId" clId="{FD1C8937-A6B3-43A0-A6DE-0B5E83204291}" dt="2022-01-13T16:32:13.636" v="59" actId="22"/>
          <ac:spMkLst>
            <pc:docMk/>
            <pc:sldMk cId="1071238273" sldId="632"/>
            <ac:spMk id="6" creationId="{CE646EFC-1693-4D47-B192-9F9CD0C9EA04}"/>
          </ac:spMkLst>
        </pc:spChg>
      </pc:sldChg>
      <pc:sldChg chg="new del">
        <pc:chgData name="Gaurav Dawar" userId="8f2793db7b049e20" providerId="LiveId" clId="{FD1C8937-A6B3-43A0-A6DE-0B5E83204291}" dt="2022-01-13T16:31:16.866" v="57" actId="47"/>
        <pc:sldMkLst>
          <pc:docMk/>
          <pc:sldMk cId="2442659599" sldId="632"/>
        </pc:sldMkLst>
      </pc:sldChg>
      <pc:sldChg chg="modSp add mod">
        <pc:chgData name="Gaurav Dawar" userId="8f2793db7b049e20" providerId="LiveId" clId="{FD1C8937-A6B3-43A0-A6DE-0B5E83204291}" dt="2022-01-18T11:56:50.141" v="5729" actId="1076"/>
        <pc:sldMkLst>
          <pc:docMk/>
          <pc:sldMk cId="3204791728" sldId="633"/>
        </pc:sldMkLst>
        <pc:spChg chg="mod">
          <ac:chgData name="Gaurav Dawar" userId="8f2793db7b049e20" providerId="LiveId" clId="{FD1C8937-A6B3-43A0-A6DE-0B5E83204291}" dt="2022-01-15T05:51:33.874" v="2160" actId="207"/>
          <ac:spMkLst>
            <pc:docMk/>
            <pc:sldMk cId="3204791728" sldId="633"/>
            <ac:spMk id="7" creationId="{61CA2536-013D-48B6-9322-A7D8A7CF0555}"/>
          </ac:spMkLst>
        </pc:spChg>
        <pc:spChg chg="mod">
          <ac:chgData name="Gaurav Dawar" userId="8f2793db7b049e20" providerId="LiveId" clId="{FD1C8937-A6B3-43A0-A6DE-0B5E83204291}" dt="2022-01-15T07:56:21.678" v="4132" actId="255"/>
          <ac:spMkLst>
            <pc:docMk/>
            <pc:sldMk cId="3204791728" sldId="633"/>
            <ac:spMk id="45058" creationId="{4906409A-6092-43F8-8A38-B6E816132A52}"/>
          </ac:spMkLst>
        </pc:spChg>
        <pc:picChg chg="mod">
          <ac:chgData name="Gaurav Dawar" userId="8f2793db7b049e20" providerId="LiveId" clId="{FD1C8937-A6B3-43A0-A6DE-0B5E83204291}" dt="2022-01-18T11:56:50.141" v="5729" actId="1076"/>
          <ac:picMkLst>
            <pc:docMk/>
            <pc:sldMk cId="3204791728" sldId="633"/>
            <ac:picMk id="8" creationId="{C8B7C5EA-9A83-4EE1-BE44-8E6D2B1AF10E}"/>
          </ac:picMkLst>
        </pc:picChg>
      </pc:sldChg>
      <pc:sldChg chg="modSp add mod">
        <pc:chgData name="Gaurav Dawar" userId="8f2793db7b049e20" providerId="LiveId" clId="{FD1C8937-A6B3-43A0-A6DE-0B5E83204291}" dt="2022-01-18T16:18:21.814" v="8266" actId="20577"/>
        <pc:sldMkLst>
          <pc:docMk/>
          <pc:sldMk cId="3977302606" sldId="634"/>
        </pc:sldMkLst>
        <pc:spChg chg="mod">
          <ac:chgData name="Gaurav Dawar" userId="8f2793db7b049e20" providerId="LiveId" clId="{FD1C8937-A6B3-43A0-A6DE-0B5E83204291}" dt="2022-01-18T16:18:21.814" v="8266" actId="20577"/>
          <ac:spMkLst>
            <pc:docMk/>
            <pc:sldMk cId="3977302606" sldId="634"/>
            <ac:spMk id="7" creationId="{61CA2536-013D-48B6-9322-A7D8A7CF0555}"/>
          </ac:spMkLst>
        </pc:spChg>
        <pc:spChg chg="mod">
          <ac:chgData name="Gaurav Dawar" userId="8f2793db7b049e20" providerId="LiveId" clId="{FD1C8937-A6B3-43A0-A6DE-0B5E83204291}" dt="2022-01-18T15:53:55.186" v="7965" actId="11"/>
          <ac:spMkLst>
            <pc:docMk/>
            <pc:sldMk cId="3977302606" sldId="634"/>
            <ac:spMk id="45058" creationId="{4906409A-6092-43F8-8A38-B6E816132A52}"/>
          </ac:spMkLst>
        </pc:spChg>
        <pc:picChg chg="mod">
          <ac:chgData name="Gaurav Dawar" userId="8f2793db7b049e20" providerId="LiveId" clId="{FD1C8937-A6B3-43A0-A6DE-0B5E83204291}" dt="2022-01-18T11:56:37.947" v="5727" actId="1076"/>
          <ac:picMkLst>
            <pc:docMk/>
            <pc:sldMk cId="3977302606" sldId="634"/>
            <ac:picMk id="8" creationId="{A12959D7-60D1-4D45-A6DF-2D298EAFA37C}"/>
          </ac:picMkLst>
        </pc:picChg>
      </pc:sldChg>
      <pc:sldChg chg="modSp add mod">
        <pc:chgData name="Gaurav Dawar" userId="8f2793db7b049e20" providerId="LiveId" clId="{FD1C8937-A6B3-43A0-A6DE-0B5E83204291}" dt="2022-01-18T16:18:29.558" v="8270" actId="20577"/>
        <pc:sldMkLst>
          <pc:docMk/>
          <pc:sldMk cId="179299999" sldId="635"/>
        </pc:sldMkLst>
        <pc:spChg chg="mod">
          <ac:chgData name="Gaurav Dawar" userId="8f2793db7b049e20" providerId="LiveId" clId="{FD1C8937-A6B3-43A0-A6DE-0B5E83204291}" dt="2022-01-18T16:18:29.558" v="8270" actId="20577"/>
          <ac:spMkLst>
            <pc:docMk/>
            <pc:sldMk cId="179299999" sldId="635"/>
            <ac:spMk id="7" creationId="{61CA2536-013D-48B6-9322-A7D8A7CF0555}"/>
          </ac:spMkLst>
        </pc:spChg>
        <pc:spChg chg="mod">
          <ac:chgData name="Gaurav Dawar" userId="8f2793db7b049e20" providerId="LiveId" clId="{FD1C8937-A6B3-43A0-A6DE-0B5E83204291}" dt="2022-01-13T16:47:31.641" v="350" actId="20577"/>
          <ac:spMkLst>
            <pc:docMk/>
            <pc:sldMk cId="179299999" sldId="635"/>
            <ac:spMk id="45058" creationId="{4906409A-6092-43F8-8A38-B6E816132A52}"/>
          </ac:spMkLst>
        </pc:spChg>
        <pc:picChg chg="mod">
          <ac:chgData name="Gaurav Dawar" userId="8f2793db7b049e20" providerId="LiveId" clId="{FD1C8937-A6B3-43A0-A6DE-0B5E83204291}" dt="2022-01-18T11:56:33.176" v="5726" actId="1076"/>
          <ac:picMkLst>
            <pc:docMk/>
            <pc:sldMk cId="179299999" sldId="635"/>
            <ac:picMk id="8" creationId="{3D093803-8CE6-48C8-A7E0-E4CEA18813FC}"/>
          </ac:picMkLst>
        </pc:picChg>
      </pc:sldChg>
      <pc:sldChg chg="modSp add mod">
        <pc:chgData name="Gaurav Dawar" userId="8f2793db7b049e20" providerId="LiveId" clId="{FD1C8937-A6B3-43A0-A6DE-0B5E83204291}" dt="2022-01-18T16:20:19.643" v="8347" actId="14100"/>
        <pc:sldMkLst>
          <pc:docMk/>
          <pc:sldMk cId="1473815283" sldId="636"/>
        </pc:sldMkLst>
        <pc:spChg chg="mod">
          <ac:chgData name="Gaurav Dawar" userId="8f2793db7b049e20" providerId="LiveId" clId="{FD1C8937-A6B3-43A0-A6DE-0B5E83204291}" dt="2022-01-18T16:20:19.643" v="8347" actId="14100"/>
          <ac:spMkLst>
            <pc:docMk/>
            <pc:sldMk cId="1473815283" sldId="636"/>
            <ac:spMk id="7" creationId="{61CA2536-013D-48B6-9322-A7D8A7CF0555}"/>
          </ac:spMkLst>
        </pc:spChg>
        <pc:spChg chg="mod">
          <ac:chgData name="Gaurav Dawar" userId="8f2793db7b049e20" providerId="LiveId" clId="{FD1C8937-A6B3-43A0-A6DE-0B5E83204291}" dt="2022-01-13T17:01:55.341" v="374" actId="20577"/>
          <ac:spMkLst>
            <pc:docMk/>
            <pc:sldMk cId="1473815283" sldId="636"/>
            <ac:spMk id="45058" creationId="{4906409A-6092-43F8-8A38-B6E816132A52}"/>
          </ac:spMkLst>
        </pc:spChg>
        <pc:picChg chg="mod">
          <ac:chgData name="Gaurav Dawar" userId="8f2793db7b049e20" providerId="LiveId" clId="{FD1C8937-A6B3-43A0-A6DE-0B5E83204291}" dt="2022-01-18T16:20:01.832" v="8343" actId="14100"/>
          <ac:picMkLst>
            <pc:docMk/>
            <pc:sldMk cId="1473815283" sldId="636"/>
            <ac:picMk id="8" creationId="{D6FAEAD8-BC2D-493E-A6C4-8B07A5B0AE44}"/>
          </ac:picMkLst>
        </pc:picChg>
      </pc:sldChg>
      <pc:sldChg chg="addSp modSp add mod">
        <pc:chgData name="Gaurav Dawar" userId="8f2793db7b049e20" providerId="LiveId" clId="{FD1C8937-A6B3-43A0-A6DE-0B5E83204291}" dt="2022-01-18T16:23:10.355" v="8430" actId="207"/>
        <pc:sldMkLst>
          <pc:docMk/>
          <pc:sldMk cId="387074614" sldId="637"/>
        </pc:sldMkLst>
        <pc:spChg chg="add mod">
          <ac:chgData name="Gaurav Dawar" userId="8f2793db7b049e20" providerId="LiveId" clId="{FD1C8937-A6B3-43A0-A6DE-0B5E83204291}" dt="2022-01-18T16:23:10.355" v="8430" actId="207"/>
          <ac:spMkLst>
            <pc:docMk/>
            <pc:sldMk cId="387074614" sldId="637"/>
            <ac:spMk id="3" creationId="{23D0CBFB-F467-4C93-9C2D-CCFCFD74389B}"/>
          </ac:spMkLst>
        </pc:spChg>
        <pc:spChg chg="mod">
          <ac:chgData name="Gaurav Dawar" userId="8f2793db7b049e20" providerId="LiveId" clId="{FD1C8937-A6B3-43A0-A6DE-0B5E83204291}" dt="2022-01-18T16:19:24.844" v="8337" actId="1035"/>
          <ac:spMkLst>
            <pc:docMk/>
            <pc:sldMk cId="387074614" sldId="637"/>
            <ac:spMk id="7" creationId="{61CA2536-013D-48B6-9322-A7D8A7CF0555}"/>
          </ac:spMkLst>
        </pc:spChg>
        <pc:spChg chg="mod">
          <ac:chgData name="Gaurav Dawar" userId="8f2793db7b049e20" providerId="LiveId" clId="{FD1C8937-A6B3-43A0-A6DE-0B5E83204291}" dt="2022-01-13T17:12:48.090" v="405" actId="20577"/>
          <ac:spMkLst>
            <pc:docMk/>
            <pc:sldMk cId="387074614" sldId="637"/>
            <ac:spMk id="45058" creationId="{4906409A-6092-43F8-8A38-B6E816132A52}"/>
          </ac:spMkLst>
        </pc:spChg>
        <pc:graphicFrameChg chg="add mod modGraphic">
          <ac:chgData name="Gaurav Dawar" userId="8f2793db7b049e20" providerId="LiveId" clId="{FD1C8937-A6B3-43A0-A6DE-0B5E83204291}" dt="2022-01-13T17:15:06.448" v="426" actId="255"/>
          <ac:graphicFrameMkLst>
            <pc:docMk/>
            <pc:sldMk cId="387074614" sldId="637"/>
            <ac:graphicFrameMk id="2" creationId="{E487D5A5-218B-4602-93A9-BBBEF6FA4D79}"/>
          </ac:graphicFrameMkLst>
        </pc:graphicFrameChg>
      </pc:sldChg>
      <pc:sldChg chg="addSp modSp add mod">
        <pc:chgData name="Gaurav Dawar" userId="8f2793db7b049e20" providerId="LiveId" clId="{FD1C8937-A6B3-43A0-A6DE-0B5E83204291}" dt="2022-01-18T16:23:28.100" v="8433" actId="1076"/>
        <pc:sldMkLst>
          <pc:docMk/>
          <pc:sldMk cId="1691301430" sldId="638"/>
        </pc:sldMkLst>
        <pc:spChg chg="mod">
          <ac:chgData name="Gaurav Dawar" userId="8f2793db7b049e20" providerId="LiveId" clId="{FD1C8937-A6B3-43A0-A6DE-0B5E83204291}" dt="2022-01-18T16:20:53.614" v="8364" actId="20577"/>
          <ac:spMkLst>
            <pc:docMk/>
            <pc:sldMk cId="1691301430" sldId="638"/>
            <ac:spMk id="7" creationId="{61CA2536-013D-48B6-9322-A7D8A7CF0555}"/>
          </ac:spMkLst>
        </pc:spChg>
        <pc:spChg chg="add mod">
          <ac:chgData name="Gaurav Dawar" userId="8f2793db7b049e20" providerId="LiveId" clId="{FD1C8937-A6B3-43A0-A6DE-0B5E83204291}" dt="2022-01-18T16:23:28.100" v="8433" actId="1076"/>
          <ac:spMkLst>
            <pc:docMk/>
            <pc:sldMk cId="1691301430" sldId="638"/>
            <ac:spMk id="9" creationId="{733FD1B6-832E-4FD7-A081-5E574A47C0A3}"/>
          </ac:spMkLst>
        </pc:spChg>
        <pc:spChg chg="mod">
          <ac:chgData name="Gaurav Dawar" userId="8f2793db7b049e20" providerId="LiveId" clId="{FD1C8937-A6B3-43A0-A6DE-0B5E83204291}" dt="2022-01-13T17:20:30.244" v="445" actId="1076"/>
          <ac:spMkLst>
            <pc:docMk/>
            <pc:sldMk cId="1691301430" sldId="638"/>
            <ac:spMk id="45058" creationId="{4906409A-6092-43F8-8A38-B6E816132A52}"/>
          </ac:spMkLst>
        </pc:spChg>
        <pc:graphicFrameChg chg="add mod modGraphic">
          <ac:chgData name="Gaurav Dawar" userId="8f2793db7b049e20" providerId="LiveId" clId="{FD1C8937-A6B3-43A0-A6DE-0B5E83204291}" dt="2022-01-13T17:21:19.714" v="457" actId="14100"/>
          <ac:graphicFrameMkLst>
            <pc:docMk/>
            <pc:sldMk cId="1691301430" sldId="638"/>
            <ac:graphicFrameMk id="3" creationId="{CF35DDF6-1086-43CE-8CBE-ABB9CB565D6D}"/>
          </ac:graphicFrameMkLst>
        </pc:graphicFrameChg>
        <pc:picChg chg="mod">
          <ac:chgData name="Gaurav Dawar" userId="8f2793db7b049e20" providerId="LiveId" clId="{FD1C8937-A6B3-43A0-A6DE-0B5E83204291}" dt="2022-01-18T11:56:22.839" v="5725" actId="1076"/>
          <ac:picMkLst>
            <pc:docMk/>
            <pc:sldMk cId="1691301430" sldId="638"/>
            <ac:picMk id="10" creationId="{A3C6C50D-2033-4152-82CF-3AF9B4F11C1D}"/>
          </ac:picMkLst>
        </pc:picChg>
        <pc:picChg chg="mod">
          <ac:chgData name="Gaurav Dawar" userId="8f2793db7b049e20" providerId="LiveId" clId="{FD1C8937-A6B3-43A0-A6DE-0B5E83204291}" dt="2022-01-13T17:19:47.128" v="442" actId="1076"/>
          <ac:picMkLst>
            <pc:docMk/>
            <pc:sldMk cId="1691301430" sldId="638"/>
            <ac:picMk id="45063" creationId="{167332B7-8D47-4B54-A448-321D1456BD25}"/>
          </ac:picMkLst>
        </pc:picChg>
      </pc:sldChg>
      <pc:sldChg chg="addSp modSp add mod">
        <pc:chgData name="Gaurav Dawar" userId="8f2793db7b049e20" providerId="LiveId" clId="{FD1C8937-A6B3-43A0-A6DE-0B5E83204291}" dt="2022-01-18T16:23:48.672" v="8435" actId="207"/>
        <pc:sldMkLst>
          <pc:docMk/>
          <pc:sldMk cId="52834414" sldId="639"/>
        </pc:sldMkLst>
        <pc:spChg chg="mod">
          <ac:chgData name="Gaurav Dawar" userId="8f2793db7b049e20" providerId="LiveId" clId="{FD1C8937-A6B3-43A0-A6DE-0B5E83204291}" dt="2022-01-18T16:21:03.718" v="8370" actId="20577"/>
          <ac:spMkLst>
            <pc:docMk/>
            <pc:sldMk cId="52834414" sldId="639"/>
            <ac:spMk id="7" creationId="{61CA2536-013D-48B6-9322-A7D8A7CF0555}"/>
          </ac:spMkLst>
        </pc:spChg>
        <pc:spChg chg="add mod">
          <ac:chgData name="Gaurav Dawar" userId="8f2793db7b049e20" providerId="LiveId" clId="{FD1C8937-A6B3-43A0-A6DE-0B5E83204291}" dt="2022-01-18T16:23:48.672" v="8435" actId="207"/>
          <ac:spMkLst>
            <pc:docMk/>
            <pc:sldMk cId="52834414" sldId="639"/>
            <ac:spMk id="9" creationId="{369070D6-D887-41D9-A1EE-48C90E1D0377}"/>
          </ac:spMkLst>
        </pc:spChg>
        <pc:spChg chg="mod">
          <ac:chgData name="Gaurav Dawar" userId="8f2793db7b049e20" providerId="LiveId" clId="{FD1C8937-A6B3-43A0-A6DE-0B5E83204291}" dt="2022-01-13T17:23:52.521" v="470" actId="255"/>
          <ac:spMkLst>
            <pc:docMk/>
            <pc:sldMk cId="52834414" sldId="639"/>
            <ac:spMk id="45058" creationId="{4906409A-6092-43F8-8A38-B6E816132A52}"/>
          </ac:spMkLst>
        </pc:spChg>
        <pc:graphicFrameChg chg="add mod modGraphic">
          <ac:chgData name="Gaurav Dawar" userId="8f2793db7b049e20" providerId="LiveId" clId="{FD1C8937-A6B3-43A0-A6DE-0B5E83204291}" dt="2022-01-13T17:24:43.153" v="479" actId="14100"/>
          <ac:graphicFrameMkLst>
            <pc:docMk/>
            <pc:sldMk cId="52834414" sldId="639"/>
            <ac:graphicFrameMk id="3" creationId="{7D92C180-586F-43FD-BA4E-FA5D9BC20ADE}"/>
          </ac:graphicFrameMkLst>
        </pc:graphicFrameChg>
        <pc:picChg chg="mod">
          <ac:chgData name="Gaurav Dawar" userId="8f2793db7b049e20" providerId="LiveId" clId="{FD1C8937-A6B3-43A0-A6DE-0B5E83204291}" dt="2022-01-18T11:56:14.827" v="5724" actId="1035"/>
          <ac:picMkLst>
            <pc:docMk/>
            <pc:sldMk cId="52834414" sldId="639"/>
            <ac:picMk id="10" creationId="{A14D2394-D8C3-439B-AE6D-B332C68204DC}"/>
          </ac:picMkLst>
        </pc:picChg>
        <pc:picChg chg="mod">
          <ac:chgData name="Gaurav Dawar" userId="8f2793db7b049e20" providerId="LiveId" clId="{FD1C8937-A6B3-43A0-A6DE-0B5E83204291}" dt="2022-01-13T17:22:30.692" v="458" actId="1076"/>
          <ac:picMkLst>
            <pc:docMk/>
            <pc:sldMk cId="52834414" sldId="639"/>
            <ac:picMk id="45063" creationId="{167332B7-8D47-4B54-A448-321D1456BD25}"/>
          </ac:picMkLst>
        </pc:picChg>
      </pc:sldChg>
      <pc:sldChg chg="addSp delSp modSp add mod">
        <pc:chgData name="Gaurav Dawar" userId="8f2793db7b049e20" providerId="LiveId" clId="{FD1C8937-A6B3-43A0-A6DE-0B5E83204291}" dt="2022-01-18T16:24:05.218" v="8437" actId="207"/>
        <pc:sldMkLst>
          <pc:docMk/>
          <pc:sldMk cId="2385097167" sldId="640"/>
        </pc:sldMkLst>
        <pc:spChg chg="mod">
          <ac:chgData name="Gaurav Dawar" userId="8f2793db7b049e20" providerId="LiveId" clId="{FD1C8937-A6B3-43A0-A6DE-0B5E83204291}" dt="2022-01-18T16:21:18.085" v="8391" actId="20577"/>
          <ac:spMkLst>
            <pc:docMk/>
            <pc:sldMk cId="2385097167" sldId="640"/>
            <ac:spMk id="7" creationId="{61CA2536-013D-48B6-9322-A7D8A7CF0555}"/>
          </ac:spMkLst>
        </pc:spChg>
        <pc:spChg chg="add mod">
          <ac:chgData name="Gaurav Dawar" userId="8f2793db7b049e20" providerId="LiveId" clId="{FD1C8937-A6B3-43A0-A6DE-0B5E83204291}" dt="2022-01-18T16:24:05.218" v="8437" actId="207"/>
          <ac:spMkLst>
            <pc:docMk/>
            <pc:sldMk cId="2385097167" sldId="640"/>
            <ac:spMk id="9" creationId="{05B78CFE-816B-4492-BDCD-546C9EC8A9B0}"/>
          </ac:spMkLst>
        </pc:spChg>
        <pc:spChg chg="del mod">
          <ac:chgData name="Gaurav Dawar" userId="8f2793db7b049e20" providerId="LiveId" clId="{FD1C8937-A6B3-43A0-A6DE-0B5E83204291}" dt="2022-01-13T17:27:23.982" v="491"/>
          <ac:spMkLst>
            <pc:docMk/>
            <pc:sldMk cId="2385097167" sldId="640"/>
            <ac:spMk id="45058" creationId="{4906409A-6092-43F8-8A38-B6E816132A52}"/>
          </ac:spMkLst>
        </pc:spChg>
        <pc:graphicFrameChg chg="add mod modGraphic">
          <ac:chgData name="Gaurav Dawar" userId="8f2793db7b049e20" providerId="LiveId" clId="{FD1C8937-A6B3-43A0-A6DE-0B5E83204291}" dt="2022-01-13T17:27:50.860" v="496" actId="255"/>
          <ac:graphicFrameMkLst>
            <pc:docMk/>
            <pc:sldMk cId="2385097167" sldId="640"/>
            <ac:graphicFrameMk id="3" creationId="{F197F083-9DC7-4B3B-9314-0AB7830EED44}"/>
          </ac:graphicFrameMkLst>
        </pc:graphicFrameChg>
        <pc:picChg chg="mod">
          <ac:chgData name="Gaurav Dawar" userId="8f2793db7b049e20" providerId="LiveId" clId="{FD1C8937-A6B3-43A0-A6DE-0B5E83204291}" dt="2022-01-18T11:56:08.023" v="5722" actId="1076"/>
          <ac:picMkLst>
            <pc:docMk/>
            <pc:sldMk cId="2385097167" sldId="640"/>
            <ac:picMk id="10" creationId="{56EE1540-6268-4E65-8BCE-661308A69E58}"/>
          </ac:picMkLst>
        </pc:picChg>
      </pc:sldChg>
      <pc:sldChg chg="addSp delSp modSp add mod">
        <pc:chgData name="Gaurav Dawar" userId="8f2793db7b049e20" providerId="LiveId" clId="{FD1C8937-A6B3-43A0-A6DE-0B5E83204291}" dt="2022-01-18T16:24:18.128" v="8438" actId="207"/>
        <pc:sldMkLst>
          <pc:docMk/>
          <pc:sldMk cId="52922750" sldId="641"/>
        </pc:sldMkLst>
        <pc:spChg chg="mod">
          <ac:chgData name="Gaurav Dawar" userId="8f2793db7b049e20" providerId="LiveId" clId="{FD1C8937-A6B3-43A0-A6DE-0B5E83204291}" dt="2022-01-18T16:22:28.415" v="8423" actId="20577"/>
          <ac:spMkLst>
            <pc:docMk/>
            <pc:sldMk cId="52922750" sldId="641"/>
            <ac:spMk id="7" creationId="{61CA2536-013D-48B6-9322-A7D8A7CF0555}"/>
          </ac:spMkLst>
        </pc:spChg>
        <pc:spChg chg="add del mod">
          <ac:chgData name="Gaurav Dawar" userId="8f2793db7b049e20" providerId="LiveId" clId="{FD1C8937-A6B3-43A0-A6DE-0B5E83204291}" dt="2022-01-13T17:41:47.052" v="598" actId="22"/>
          <ac:spMkLst>
            <pc:docMk/>
            <pc:sldMk cId="52922750" sldId="641"/>
            <ac:spMk id="9" creationId="{B65740AE-005C-4288-BA21-50A124671779}"/>
          </ac:spMkLst>
        </pc:spChg>
        <pc:spChg chg="add del">
          <ac:chgData name="Gaurav Dawar" userId="8f2793db7b049e20" providerId="LiveId" clId="{FD1C8937-A6B3-43A0-A6DE-0B5E83204291}" dt="2022-01-13T17:46:48.880" v="728" actId="22"/>
          <ac:spMkLst>
            <pc:docMk/>
            <pc:sldMk cId="52922750" sldId="641"/>
            <ac:spMk id="11" creationId="{57FE99D5-4DB4-46AB-9888-338D6D6FBDA7}"/>
          </ac:spMkLst>
        </pc:spChg>
        <pc:spChg chg="add del mod">
          <ac:chgData name="Gaurav Dawar" userId="8f2793db7b049e20" providerId="LiveId" clId="{FD1C8937-A6B3-43A0-A6DE-0B5E83204291}" dt="2022-01-13T17:46:46.769" v="727" actId="22"/>
          <ac:spMkLst>
            <pc:docMk/>
            <pc:sldMk cId="52922750" sldId="641"/>
            <ac:spMk id="13" creationId="{1612635F-8A89-4B57-BEBB-8435A879F993}"/>
          </ac:spMkLst>
        </pc:spChg>
        <pc:spChg chg="mod">
          <ac:chgData name="Gaurav Dawar" userId="8f2793db7b049e20" providerId="LiveId" clId="{FD1C8937-A6B3-43A0-A6DE-0B5E83204291}" dt="2022-01-18T16:24:18.128" v="8438" actId="207"/>
          <ac:spMkLst>
            <pc:docMk/>
            <pc:sldMk cId="52922750" sldId="641"/>
            <ac:spMk id="45058" creationId="{4906409A-6092-43F8-8A38-B6E816132A52}"/>
          </ac:spMkLst>
        </pc:spChg>
        <pc:picChg chg="mod">
          <ac:chgData name="Gaurav Dawar" userId="8f2793db7b049e20" providerId="LiveId" clId="{FD1C8937-A6B3-43A0-A6DE-0B5E83204291}" dt="2022-01-18T16:21:44.883" v="8419" actId="1035"/>
          <ac:picMkLst>
            <pc:docMk/>
            <pc:sldMk cId="52922750" sldId="641"/>
            <ac:picMk id="8" creationId="{4B1FD51E-3083-4286-9BF3-FEA0CB2681CB}"/>
          </ac:picMkLst>
        </pc:picChg>
      </pc:sldChg>
      <pc:sldChg chg="modSp add mod">
        <pc:chgData name="Gaurav Dawar" userId="8f2793db7b049e20" providerId="LiveId" clId="{FD1C8937-A6B3-43A0-A6DE-0B5E83204291}" dt="2022-01-18T16:24:30.303" v="8439" actId="207"/>
        <pc:sldMkLst>
          <pc:docMk/>
          <pc:sldMk cId="1508805674" sldId="642"/>
        </pc:sldMkLst>
        <pc:spChg chg="mod">
          <ac:chgData name="Gaurav Dawar" userId="8f2793db7b049e20" providerId="LiveId" clId="{FD1C8937-A6B3-43A0-A6DE-0B5E83204291}" dt="2022-01-15T06:07:26.774" v="2503" actId="207"/>
          <ac:spMkLst>
            <pc:docMk/>
            <pc:sldMk cId="1508805674" sldId="642"/>
            <ac:spMk id="7" creationId="{61CA2536-013D-48B6-9322-A7D8A7CF0555}"/>
          </ac:spMkLst>
        </pc:spChg>
        <pc:spChg chg="mod">
          <ac:chgData name="Gaurav Dawar" userId="8f2793db7b049e20" providerId="LiveId" clId="{FD1C8937-A6B3-43A0-A6DE-0B5E83204291}" dt="2022-01-18T16:24:30.303" v="8439" actId="207"/>
          <ac:spMkLst>
            <pc:docMk/>
            <pc:sldMk cId="1508805674" sldId="642"/>
            <ac:spMk id="45058" creationId="{4906409A-6092-43F8-8A38-B6E816132A52}"/>
          </ac:spMkLst>
        </pc:spChg>
      </pc:sldChg>
      <pc:sldChg chg="addSp delSp modSp add mod">
        <pc:chgData name="Gaurav Dawar" userId="8f2793db7b049e20" providerId="LiveId" clId="{FD1C8937-A6B3-43A0-A6DE-0B5E83204291}" dt="2022-01-18T16:24:41.987" v="8441" actId="207"/>
        <pc:sldMkLst>
          <pc:docMk/>
          <pc:sldMk cId="1928518922" sldId="643"/>
        </pc:sldMkLst>
        <pc:spChg chg="mod">
          <ac:chgData name="Gaurav Dawar" userId="8f2793db7b049e20" providerId="LiveId" clId="{FD1C8937-A6B3-43A0-A6DE-0B5E83204291}" dt="2022-01-15T06:07:39.212" v="2505" actId="207"/>
          <ac:spMkLst>
            <pc:docMk/>
            <pc:sldMk cId="1928518922" sldId="643"/>
            <ac:spMk id="7" creationId="{61CA2536-013D-48B6-9322-A7D8A7CF0555}"/>
          </ac:spMkLst>
        </pc:spChg>
        <pc:spChg chg="add del">
          <ac:chgData name="Gaurav Dawar" userId="8f2793db7b049e20" providerId="LiveId" clId="{FD1C8937-A6B3-43A0-A6DE-0B5E83204291}" dt="2022-01-13T17:51:50.393" v="811" actId="22"/>
          <ac:spMkLst>
            <pc:docMk/>
            <pc:sldMk cId="1928518922" sldId="643"/>
            <ac:spMk id="9" creationId="{D1A8F48E-EB60-44CE-BCF4-70792763574B}"/>
          </ac:spMkLst>
        </pc:spChg>
        <pc:spChg chg="add del mod">
          <ac:chgData name="Gaurav Dawar" userId="8f2793db7b049e20" providerId="LiveId" clId="{FD1C8937-A6B3-43A0-A6DE-0B5E83204291}" dt="2022-01-13T17:52:03.313" v="815" actId="22"/>
          <ac:spMkLst>
            <pc:docMk/>
            <pc:sldMk cId="1928518922" sldId="643"/>
            <ac:spMk id="11" creationId="{1EBD2785-DFFC-4A91-AD79-9D925C405910}"/>
          </ac:spMkLst>
        </pc:spChg>
        <pc:spChg chg="add del mod">
          <ac:chgData name="Gaurav Dawar" userId="8f2793db7b049e20" providerId="LiveId" clId="{FD1C8937-A6B3-43A0-A6DE-0B5E83204291}" dt="2022-01-13T17:52:12.581" v="819" actId="22"/>
          <ac:spMkLst>
            <pc:docMk/>
            <pc:sldMk cId="1928518922" sldId="643"/>
            <ac:spMk id="13" creationId="{380A705D-FAAD-44AF-8820-544D3DC981DA}"/>
          </ac:spMkLst>
        </pc:spChg>
        <pc:spChg chg="mod">
          <ac:chgData name="Gaurav Dawar" userId="8f2793db7b049e20" providerId="LiveId" clId="{FD1C8937-A6B3-43A0-A6DE-0B5E83204291}" dt="2022-01-18T16:24:41.987" v="8441" actId="207"/>
          <ac:spMkLst>
            <pc:docMk/>
            <pc:sldMk cId="1928518922" sldId="643"/>
            <ac:spMk id="45058" creationId="{4906409A-6092-43F8-8A38-B6E816132A52}"/>
          </ac:spMkLst>
        </pc:spChg>
        <pc:picChg chg="mod">
          <ac:chgData name="Gaurav Dawar" userId="8f2793db7b049e20" providerId="LiveId" clId="{FD1C8937-A6B3-43A0-A6DE-0B5E83204291}" dt="2022-01-18T11:55:53.080" v="5720" actId="1038"/>
          <ac:picMkLst>
            <pc:docMk/>
            <pc:sldMk cId="1928518922" sldId="643"/>
            <ac:picMk id="8" creationId="{074F5370-8EC8-44A2-AC4B-A221EBDDE5E4}"/>
          </ac:picMkLst>
        </pc:picChg>
      </pc:sldChg>
      <pc:sldChg chg="modSp add mod">
        <pc:chgData name="Gaurav Dawar" userId="8f2793db7b049e20" providerId="LiveId" clId="{FD1C8937-A6B3-43A0-A6DE-0B5E83204291}" dt="2022-01-18T16:24:35.832" v="8440" actId="207"/>
        <pc:sldMkLst>
          <pc:docMk/>
          <pc:sldMk cId="4004503578" sldId="644"/>
        </pc:sldMkLst>
        <pc:spChg chg="mod">
          <ac:chgData name="Gaurav Dawar" userId="8f2793db7b049e20" providerId="LiveId" clId="{FD1C8937-A6B3-43A0-A6DE-0B5E83204291}" dt="2022-01-15T06:07:33.107" v="2504" actId="207"/>
          <ac:spMkLst>
            <pc:docMk/>
            <pc:sldMk cId="4004503578" sldId="644"/>
            <ac:spMk id="7" creationId="{61CA2536-013D-48B6-9322-A7D8A7CF0555}"/>
          </ac:spMkLst>
        </pc:spChg>
        <pc:spChg chg="mod">
          <ac:chgData name="Gaurav Dawar" userId="8f2793db7b049e20" providerId="LiveId" clId="{FD1C8937-A6B3-43A0-A6DE-0B5E83204291}" dt="2022-01-18T16:24:35.832" v="8440" actId="207"/>
          <ac:spMkLst>
            <pc:docMk/>
            <pc:sldMk cId="4004503578" sldId="644"/>
            <ac:spMk id="45058" creationId="{4906409A-6092-43F8-8A38-B6E816132A52}"/>
          </ac:spMkLst>
        </pc:spChg>
      </pc:sldChg>
      <pc:sldChg chg="modSp add mod">
        <pc:chgData name="Gaurav Dawar" userId="8f2793db7b049e20" providerId="LiveId" clId="{FD1C8937-A6B3-43A0-A6DE-0B5E83204291}" dt="2022-01-18T16:25:20.377" v="8444" actId="14100"/>
        <pc:sldMkLst>
          <pc:docMk/>
          <pc:sldMk cId="905996088" sldId="645"/>
        </pc:sldMkLst>
        <pc:spChg chg="mod">
          <ac:chgData name="Gaurav Dawar" userId="8f2793db7b049e20" providerId="LiveId" clId="{FD1C8937-A6B3-43A0-A6DE-0B5E83204291}" dt="2022-01-18T16:22:39.373" v="8427" actId="20577"/>
          <ac:spMkLst>
            <pc:docMk/>
            <pc:sldMk cId="905996088" sldId="645"/>
            <ac:spMk id="7" creationId="{61CA2536-013D-48B6-9322-A7D8A7CF0555}"/>
          </ac:spMkLst>
        </pc:spChg>
        <pc:spChg chg="mod">
          <ac:chgData name="Gaurav Dawar" userId="8f2793db7b049e20" providerId="LiveId" clId="{FD1C8937-A6B3-43A0-A6DE-0B5E83204291}" dt="2022-01-18T16:25:20.377" v="8444" actId="14100"/>
          <ac:spMkLst>
            <pc:docMk/>
            <pc:sldMk cId="905996088" sldId="645"/>
            <ac:spMk id="45058" creationId="{4906409A-6092-43F8-8A38-B6E816132A52}"/>
          </ac:spMkLst>
        </pc:spChg>
        <pc:picChg chg="mod">
          <ac:chgData name="Gaurav Dawar" userId="8f2793db7b049e20" providerId="LiveId" clId="{FD1C8937-A6B3-43A0-A6DE-0B5E83204291}" dt="2022-01-18T11:55:39.439" v="5697" actId="1076"/>
          <ac:picMkLst>
            <pc:docMk/>
            <pc:sldMk cId="905996088" sldId="645"/>
            <ac:picMk id="8" creationId="{AA1B47DC-A317-421F-9B90-B50EFE498083}"/>
          </ac:picMkLst>
        </pc:picChg>
      </pc:sldChg>
      <pc:sldChg chg="add del">
        <pc:chgData name="Gaurav Dawar" userId="8f2793db7b049e20" providerId="LiveId" clId="{FD1C8937-A6B3-43A0-A6DE-0B5E83204291}" dt="2022-01-13T18:10:25.455" v="848" actId="47"/>
        <pc:sldMkLst>
          <pc:docMk/>
          <pc:sldMk cId="4196335910" sldId="645"/>
        </pc:sldMkLst>
      </pc:sldChg>
      <pc:sldChg chg="modSp add mod">
        <pc:chgData name="Gaurav Dawar" userId="8f2793db7b049e20" providerId="LiveId" clId="{FD1C8937-A6B3-43A0-A6DE-0B5E83204291}" dt="2022-01-18T16:26:31.126" v="8480" actId="948"/>
        <pc:sldMkLst>
          <pc:docMk/>
          <pc:sldMk cId="4034489901" sldId="646"/>
        </pc:sldMkLst>
        <pc:spChg chg="mod">
          <ac:chgData name="Gaurav Dawar" userId="8f2793db7b049e20" providerId="LiveId" clId="{FD1C8937-A6B3-43A0-A6DE-0B5E83204291}" dt="2022-01-15T06:08:35.626" v="2524" actId="20577"/>
          <ac:spMkLst>
            <pc:docMk/>
            <pc:sldMk cId="4034489901" sldId="646"/>
            <ac:spMk id="7" creationId="{61CA2536-013D-48B6-9322-A7D8A7CF0555}"/>
          </ac:spMkLst>
        </pc:spChg>
        <pc:spChg chg="mod">
          <ac:chgData name="Gaurav Dawar" userId="8f2793db7b049e20" providerId="LiveId" clId="{FD1C8937-A6B3-43A0-A6DE-0B5E83204291}" dt="2022-01-18T16:26:31.126" v="8480" actId="948"/>
          <ac:spMkLst>
            <pc:docMk/>
            <pc:sldMk cId="4034489901" sldId="646"/>
            <ac:spMk id="45058" creationId="{4906409A-6092-43F8-8A38-B6E816132A52}"/>
          </ac:spMkLst>
        </pc:spChg>
        <pc:picChg chg="mod">
          <ac:chgData name="Gaurav Dawar" userId="8f2793db7b049e20" providerId="LiveId" clId="{FD1C8937-A6B3-43A0-A6DE-0B5E83204291}" dt="2022-01-18T16:25:38.767" v="8476" actId="1035"/>
          <ac:picMkLst>
            <pc:docMk/>
            <pc:sldMk cId="4034489901" sldId="646"/>
            <ac:picMk id="8" creationId="{C653357D-C1E6-4F2C-BDC1-08B4548C7DA0}"/>
          </ac:picMkLst>
        </pc:picChg>
      </pc:sldChg>
      <pc:sldChg chg="addSp delSp modSp add mod">
        <pc:chgData name="Gaurav Dawar" userId="8f2793db7b049e20" providerId="LiveId" clId="{FD1C8937-A6B3-43A0-A6DE-0B5E83204291}" dt="2022-01-18T16:27:11.918" v="8499" actId="1038"/>
        <pc:sldMkLst>
          <pc:docMk/>
          <pc:sldMk cId="1415081102" sldId="647"/>
        </pc:sldMkLst>
        <pc:spChg chg="del">
          <ac:chgData name="Gaurav Dawar" userId="8f2793db7b049e20" providerId="LiveId" clId="{FD1C8937-A6B3-43A0-A6DE-0B5E83204291}" dt="2022-01-15T06:09:06.732" v="2530" actId="478"/>
          <ac:spMkLst>
            <pc:docMk/>
            <pc:sldMk cId="1415081102" sldId="647"/>
            <ac:spMk id="7" creationId="{61CA2536-013D-48B6-9322-A7D8A7CF0555}"/>
          </ac:spMkLst>
        </pc:spChg>
        <pc:spChg chg="add mod">
          <ac:chgData name="Gaurav Dawar" userId="8f2793db7b049e20" providerId="LiveId" clId="{FD1C8937-A6B3-43A0-A6DE-0B5E83204291}" dt="2022-01-15T06:09:11.157" v="2531" actId="1076"/>
          <ac:spMkLst>
            <pc:docMk/>
            <pc:sldMk cId="1415081102" sldId="647"/>
            <ac:spMk id="8" creationId="{34161B88-53AE-40ED-A68A-62D9213F9A49}"/>
          </ac:spMkLst>
        </pc:spChg>
        <pc:spChg chg="mod">
          <ac:chgData name="Gaurav Dawar" userId="8f2793db7b049e20" providerId="LiveId" clId="{FD1C8937-A6B3-43A0-A6DE-0B5E83204291}" dt="2022-01-18T16:27:05.241" v="8485" actId="1076"/>
          <ac:spMkLst>
            <pc:docMk/>
            <pc:sldMk cId="1415081102" sldId="647"/>
            <ac:spMk id="45058" creationId="{4906409A-6092-43F8-8A38-B6E816132A52}"/>
          </ac:spMkLst>
        </pc:spChg>
        <pc:picChg chg="mod">
          <ac:chgData name="Gaurav Dawar" userId="8f2793db7b049e20" providerId="LiveId" clId="{FD1C8937-A6B3-43A0-A6DE-0B5E83204291}" dt="2022-01-18T16:27:11.918" v="8499" actId="1038"/>
          <ac:picMkLst>
            <pc:docMk/>
            <pc:sldMk cId="1415081102" sldId="647"/>
            <ac:picMk id="9" creationId="{569FEE94-C97C-4B47-BBB3-A49882DDF904}"/>
          </ac:picMkLst>
        </pc:picChg>
      </pc:sldChg>
      <pc:sldChg chg="addSp delSp modSp add mod">
        <pc:chgData name="Gaurav Dawar" userId="8f2793db7b049e20" providerId="LiveId" clId="{FD1C8937-A6B3-43A0-A6DE-0B5E83204291}" dt="2022-01-18T16:27:51.071" v="8501" actId="948"/>
        <pc:sldMkLst>
          <pc:docMk/>
          <pc:sldMk cId="4044826837" sldId="648"/>
        </pc:sldMkLst>
        <pc:spChg chg="mod">
          <ac:chgData name="Gaurav Dawar" userId="8f2793db7b049e20" providerId="LiveId" clId="{FD1C8937-A6B3-43A0-A6DE-0B5E83204291}" dt="2022-01-13T19:06:00.742" v="1039" actId="2711"/>
          <ac:spMkLst>
            <pc:docMk/>
            <pc:sldMk cId="4044826837" sldId="648"/>
            <ac:spMk id="4" creationId="{D414772C-5D98-4384-A54F-84B36FE440E3}"/>
          </ac:spMkLst>
        </pc:spChg>
        <pc:spChg chg="mod">
          <ac:chgData name="Gaurav Dawar" userId="8f2793db7b049e20" providerId="LiveId" clId="{FD1C8937-A6B3-43A0-A6DE-0B5E83204291}" dt="2022-01-13T19:06:00.742" v="1039" actId="2711"/>
          <ac:spMkLst>
            <pc:docMk/>
            <pc:sldMk cId="4044826837" sldId="648"/>
            <ac:spMk id="5" creationId="{4326F679-0381-4FD8-B190-09E4ECD85C10}"/>
          </ac:spMkLst>
        </pc:spChg>
        <pc:spChg chg="mod">
          <ac:chgData name="Gaurav Dawar" userId="8f2793db7b049e20" providerId="LiveId" clId="{FD1C8937-A6B3-43A0-A6DE-0B5E83204291}" dt="2022-01-13T19:06:00.742" v="1039" actId="2711"/>
          <ac:spMkLst>
            <pc:docMk/>
            <pc:sldMk cId="4044826837" sldId="648"/>
            <ac:spMk id="6" creationId="{A3C07E8D-D2F2-4C8E-849C-705BCE6CAACD}"/>
          </ac:spMkLst>
        </pc:spChg>
        <pc:spChg chg="del mod">
          <ac:chgData name="Gaurav Dawar" userId="8f2793db7b049e20" providerId="LiveId" clId="{FD1C8937-A6B3-43A0-A6DE-0B5E83204291}" dt="2022-01-15T06:09:15.650" v="2532" actId="478"/>
          <ac:spMkLst>
            <pc:docMk/>
            <pc:sldMk cId="4044826837" sldId="648"/>
            <ac:spMk id="7" creationId="{61CA2536-013D-48B6-9322-A7D8A7CF0555}"/>
          </ac:spMkLst>
        </pc:spChg>
        <pc:spChg chg="add mod">
          <ac:chgData name="Gaurav Dawar" userId="8f2793db7b049e20" providerId="LiveId" clId="{FD1C8937-A6B3-43A0-A6DE-0B5E83204291}" dt="2022-01-15T06:09:20.149" v="2541" actId="1035"/>
          <ac:spMkLst>
            <pc:docMk/>
            <pc:sldMk cId="4044826837" sldId="648"/>
            <ac:spMk id="8" creationId="{7A41FAA6-4FCA-4445-941A-6AE6DEDDAF50}"/>
          </ac:spMkLst>
        </pc:spChg>
        <pc:spChg chg="mod">
          <ac:chgData name="Gaurav Dawar" userId="8f2793db7b049e20" providerId="LiveId" clId="{FD1C8937-A6B3-43A0-A6DE-0B5E83204291}" dt="2022-01-18T16:27:51.071" v="8501" actId="948"/>
          <ac:spMkLst>
            <pc:docMk/>
            <pc:sldMk cId="4044826837" sldId="648"/>
            <ac:spMk id="45058" creationId="{4906409A-6092-43F8-8A38-B6E816132A52}"/>
          </ac:spMkLst>
        </pc:spChg>
        <pc:picChg chg="mod">
          <ac:chgData name="Gaurav Dawar" userId="8f2793db7b049e20" providerId="LiveId" clId="{FD1C8937-A6B3-43A0-A6DE-0B5E83204291}" dt="2022-01-13T19:06:00.742" v="1039" actId="2711"/>
          <ac:picMkLst>
            <pc:docMk/>
            <pc:sldMk cId="4044826837" sldId="648"/>
            <ac:picMk id="45063" creationId="{167332B7-8D47-4B54-A448-321D1456BD25}"/>
          </ac:picMkLst>
        </pc:picChg>
      </pc:sldChg>
      <pc:sldChg chg="addSp delSp modSp add mod">
        <pc:chgData name="Gaurav Dawar" userId="8f2793db7b049e20" providerId="LiveId" clId="{FD1C8937-A6B3-43A0-A6DE-0B5E83204291}" dt="2022-01-18T16:27:58.296" v="8502" actId="207"/>
        <pc:sldMkLst>
          <pc:docMk/>
          <pc:sldMk cId="4037085377" sldId="649"/>
        </pc:sldMkLst>
        <pc:spChg chg="del mod">
          <ac:chgData name="Gaurav Dawar" userId="8f2793db7b049e20" providerId="LiveId" clId="{FD1C8937-A6B3-43A0-A6DE-0B5E83204291}" dt="2022-01-15T06:09:34.386" v="2543" actId="478"/>
          <ac:spMkLst>
            <pc:docMk/>
            <pc:sldMk cId="4037085377" sldId="649"/>
            <ac:spMk id="7" creationId="{61CA2536-013D-48B6-9322-A7D8A7CF0555}"/>
          </ac:spMkLst>
        </pc:spChg>
        <pc:spChg chg="add mod">
          <ac:chgData name="Gaurav Dawar" userId="8f2793db7b049e20" providerId="LiveId" clId="{FD1C8937-A6B3-43A0-A6DE-0B5E83204291}" dt="2022-01-15T06:09:45.538" v="2546" actId="20577"/>
          <ac:spMkLst>
            <pc:docMk/>
            <pc:sldMk cId="4037085377" sldId="649"/>
            <ac:spMk id="8" creationId="{2477482A-FA0B-4273-A916-9777172B13D3}"/>
          </ac:spMkLst>
        </pc:spChg>
        <pc:spChg chg="mod">
          <ac:chgData name="Gaurav Dawar" userId="8f2793db7b049e20" providerId="LiveId" clId="{FD1C8937-A6B3-43A0-A6DE-0B5E83204291}" dt="2022-01-18T16:27:58.296" v="8502" actId="207"/>
          <ac:spMkLst>
            <pc:docMk/>
            <pc:sldMk cId="4037085377" sldId="649"/>
            <ac:spMk id="45058" creationId="{4906409A-6092-43F8-8A38-B6E816132A52}"/>
          </ac:spMkLst>
        </pc:spChg>
      </pc:sldChg>
      <pc:sldChg chg="addSp delSp modSp add mod">
        <pc:chgData name="Gaurav Dawar" userId="8f2793db7b049e20" providerId="LiveId" clId="{FD1C8937-A6B3-43A0-A6DE-0B5E83204291}" dt="2022-01-18T16:28:16.190" v="8504" actId="14100"/>
        <pc:sldMkLst>
          <pc:docMk/>
          <pc:sldMk cId="3504451974" sldId="650"/>
        </pc:sldMkLst>
        <pc:spChg chg="del mod">
          <ac:chgData name="Gaurav Dawar" userId="8f2793db7b049e20" providerId="LiveId" clId="{FD1C8937-A6B3-43A0-A6DE-0B5E83204291}" dt="2022-01-15T06:09:55.177" v="2548" actId="478"/>
          <ac:spMkLst>
            <pc:docMk/>
            <pc:sldMk cId="3504451974" sldId="650"/>
            <ac:spMk id="7" creationId="{61CA2536-013D-48B6-9322-A7D8A7CF0555}"/>
          </ac:spMkLst>
        </pc:spChg>
        <pc:spChg chg="add mod">
          <ac:chgData name="Gaurav Dawar" userId="8f2793db7b049e20" providerId="LiveId" clId="{FD1C8937-A6B3-43A0-A6DE-0B5E83204291}" dt="2022-01-15T06:10:02.258" v="2555" actId="20577"/>
          <ac:spMkLst>
            <pc:docMk/>
            <pc:sldMk cId="3504451974" sldId="650"/>
            <ac:spMk id="8" creationId="{85A99924-249C-40CF-AA24-9CD420A05F4E}"/>
          </ac:spMkLst>
        </pc:spChg>
        <pc:spChg chg="mod">
          <ac:chgData name="Gaurav Dawar" userId="8f2793db7b049e20" providerId="LiveId" clId="{FD1C8937-A6B3-43A0-A6DE-0B5E83204291}" dt="2022-01-18T16:28:16.190" v="8504" actId="14100"/>
          <ac:spMkLst>
            <pc:docMk/>
            <pc:sldMk cId="3504451974" sldId="650"/>
            <ac:spMk id="45058" creationId="{4906409A-6092-43F8-8A38-B6E816132A52}"/>
          </ac:spMkLst>
        </pc:spChg>
      </pc:sldChg>
      <pc:sldChg chg="modSp add mod">
        <pc:chgData name="Gaurav Dawar" userId="8f2793db7b049e20" providerId="LiveId" clId="{FD1C8937-A6B3-43A0-A6DE-0B5E83204291}" dt="2022-01-18T16:38:54.139" v="8576" actId="20577"/>
        <pc:sldMkLst>
          <pc:docMk/>
          <pc:sldMk cId="9151487" sldId="651"/>
        </pc:sldMkLst>
        <pc:spChg chg="mod">
          <ac:chgData name="Gaurav Dawar" userId="8f2793db7b049e20" providerId="LiveId" clId="{FD1C8937-A6B3-43A0-A6DE-0B5E83204291}" dt="2022-01-18T16:38:54.139" v="8576" actId="20577"/>
          <ac:spMkLst>
            <pc:docMk/>
            <pc:sldMk cId="9151487" sldId="651"/>
            <ac:spMk id="7" creationId="{61CA2536-013D-48B6-9322-A7D8A7CF0555}"/>
          </ac:spMkLst>
        </pc:spChg>
        <pc:spChg chg="mod">
          <ac:chgData name="Gaurav Dawar" userId="8f2793db7b049e20" providerId="LiveId" clId="{FD1C8937-A6B3-43A0-A6DE-0B5E83204291}" dt="2022-01-18T16:28:58.763" v="8509" actId="14100"/>
          <ac:spMkLst>
            <pc:docMk/>
            <pc:sldMk cId="9151487" sldId="651"/>
            <ac:spMk id="45058" creationId="{4906409A-6092-43F8-8A38-B6E816132A52}"/>
          </ac:spMkLst>
        </pc:spChg>
      </pc:sldChg>
      <pc:sldChg chg="modSp add mod">
        <pc:chgData name="Gaurav Dawar" userId="8f2793db7b049e20" providerId="LiveId" clId="{FD1C8937-A6B3-43A0-A6DE-0B5E83204291}" dt="2022-01-18T16:40:53.088" v="8586" actId="207"/>
        <pc:sldMkLst>
          <pc:docMk/>
          <pc:sldMk cId="2933034722" sldId="652"/>
        </pc:sldMkLst>
        <pc:spChg chg="mod">
          <ac:chgData name="Gaurav Dawar" userId="8f2793db7b049e20" providerId="LiveId" clId="{FD1C8937-A6B3-43A0-A6DE-0B5E83204291}" dt="2022-01-15T06:12:51.942" v="2580"/>
          <ac:spMkLst>
            <pc:docMk/>
            <pc:sldMk cId="2933034722" sldId="652"/>
            <ac:spMk id="7" creationId="{61CA2536-013D-48B6-9322-A7D8A7CF0555}"/>
          </ac:spMkLst>
        </pc:spChg>
        <pc:spChg chg="mod">
          <ac:chgData name="Gaurav Dawar" userId="8f2793db7b049e20" providerId="LiveId" clId="{FD1C8937-A6B3-43A0-A6DE-0B5E83204291}" dt="2022-01-18T16:40:53.088" v="8586" actId="207"/>
          <ac:spMkLst>
            <pc:docMk/>
            <pc:sldMk cId="2933034722" sldId="652"/>
            <ac:spMk id="45058" creationId="{4906409A-6092-43F8-8A38-B6E816132A52}"/>
          </ac:spMkLst>
        </pc:spChg>
        <pc:picChg chg="mod">
          <ac:chgData name="Gaurav Dawar" userId="8f2793db7b049e20" providerId="LiveId" clId="{FD1C8937-A6B3-43A0-A6DE-0B5E83204291}" dt="2022-01-18T12:07:04.903" v="6143" actId="1035"/>
          <ac:picMkLst>
            <pc:docMk/>
            <pc:sldMk cId="2933034722" sldId="652"/>
            <ac:picMk id="8" creationId="{A3EE04C5-10FD-4665-896E-FBE4274FBE58}"/>
          </ac:picMkLst>
        </pc:picChg>
      </pc:sldChg>
      <pc:sldChg chg="addSp delSp modSp add mod">
        <pc:chgData name="Gaurav Dawar" userId="8f2793db7b049e20" providerId="LiveId" clId="{FD1C8937-A6B3-43A0-A6DE-0B5E83204291}" dt="2022-01-18T16:29:20.034" v="8510" actId="1076"/>
        <pc:sldMkLst>
          <pc:docMk/>
          <pc:sldMk cId="3332797487" sldId="653"/>
        </pc:sldMkLst>
        <pc:spChg chg="mod">
          <ac:chgData name="Gaurav Dawar" userId="8f2793db7b049e20" providerId="LiveId" clId="{FD1C8937-A6B3-43A0-A6DE-0B5E83204291}" dt="2022-01-18T16:29:20.034" v="8510" actId="1076"/>
          <ac:spMkLst>
            <pc:docMk/>
            <pc:sldMk cId="3332797487" sldId="653"/>
            <ac:spMk id="2" creationId="{27275898-32C1-4A50-AACD-608A80314798}"/>
          </ac:spMkLst>
        </pc:spChg>
        <pc:spChg chg="del mod">
          <ac:chgData name="Gaurav Dawar" userId="8f2793db7b049e20" providerId="LiveId" clId="{FD1C8937-A6B3-43A0-A6DE-0B5E83204291}" dt="2022-01-15T06:12:05.438" v="2562" actId="478"/>
          <ac:spMkLst>
            <pc:docMk/>
            <pc:sldMk cId="3332797487" sldId="653"/>
            <ac:spMk id="7" creationId="{61CA2536-013D-48B6-9322-A7D8A7CF0555}"/>
          </ac:spMkLst>
        </pc:spChg>
        <pc:spChg chg="add mod">
          <ac:chgData name="Gaurav Dawar" userId="8f2793db7b049e20" providerId="LiveId" clId="{FD1C8937-A6B3-43A0-A6DE-0B5E83204291}" dt="2022-01-15T06:12:31.676" v="2574" actId="20577"/>
          <ac:spMkLst>
            <pc:docMk/>
            <pc:sldMk cId="3332797487" sldId="653"/>
            <ac:spMk id="9" creationId="{EF096F6C-37B2-409D-8AFA-D79A90ABFA7A}"/>
          </ac:spMkLst>
        </pc:spChg>
      </pc:sldChg>
      <pc:sldChg chg="modSp add mod">
        <pc:chgData name="Gaurav Dawar" userId="8f2793db7b049e20" providerId="LiveId" clId="{FD1C8937-A6B3-43A0-A6DE-0B5E83204291}" dt="2022-01-18T16:29:44.045" v="8511" actId="207"/>
        <pc:sldMkLst>
          <pc:docMk/>
          <pc:sldMk cId="120974620" sldId="654"/>
        </pc:sldMkLst>
        <pc:spChg chg="mod">
          <ac:chgData name="Gaurav Dawar" userId="8f2793db7b049e20" providerId="LiveId" clId="{FD1C8937-A6B3-43A0-A6DE-0B5E83204291}" dt="2022-01-15T06:12:40.226" v="2576"/>
          <ac:spMkLst>
            <pc:docMk/>
            <pc:sldMk cId="120974620" sldId="654"/>
            <ac:spMk id="7" creationId="{61CA2536-013D-48B6-9322-A7D8A7CF0555}"/>
          </ac:spMkLst>
        </pc:spChg>
        <pc:spChg chg="mod">
          <ac:chgData name="Gaurav Dawar" userId="8f2793db7b049e20" providerId="LiveId" clId="{FD1C8937-A6B3-43A0-A6DE-0B5E83204291}" dt="2022-01-18T16:29:44.045" v="8511" actId="207"/>
          <ac:spMkLst>
            <pc:docMk/>
            <pc:sldMk cId="120974620" sldId="654"/>
            <ac:spMk id="45058" creationId="{4906409A-6092-43F8-8A38-B6E816132A52}"/>
          </ac:spMkLst>
        </pc:spChg>
        <pc:picChg chg="mod">
          <ac:chgData name="Gaurav Dawar" userId="8f2793db7b049e20" providerId="LiveId" clId="{FD1C8937-A6B3-43A0-A6DE-0B5E83204291}" dt="2022-01-18T11:55:30.753" v="5696" actId="1076"/>
          <ac:picMkLst>
            <pc:docMk/>
            <pc:sldMk cId="120974620" sldId="654"/>
            <ac:picMk id="8" creationId="{DC7DAD0A-67DA-48E6-B00F-9E4260E8C106}"/>
          </ac:picMkLst>
        </pc:picChg>
      </pc:sldChg>
      <pc:sldChg chg="modSp add mod">
        <pc:chgData name="Gaurav Dawar" userId="8f2793db7b049e20" providerId="LiveId" clId="{FD1C8937-A6B3-43A0-A6DE-0B5E83204291}" dt="2022-01-18T16:30:04.522" v="8513" actId="207"/>
        <pc:sldMkLst>
          <pc:docMk/>
          <pc:sldMk cId="3766906205" sldId="655"/>
        </pc:sldMkLst>
        <pc:spChg chg="mod">
          <ac:chgData name="Gaurav Dawar" userId="8f2793db7b049e20" providerId="LiveId" clId="{FD1C8937-A6B3-43A0-A6DE-0B5E83204291}" dt="2022-01-15T06:12:45.940" v="2578"/>
          <ac:spMkLst>
            <pc:docMk/>
            <pc:sldMk cId="3766906205" sldId="655"/>
            <ac:spMk id="7" creationId="{61CA2536-013D-48B6-9322-A7D8A7CF0555}"/>
          </ac:spMkLst>
        </pc:spChg>
        <pc:spChg chg="mod">
          <ac:chgData name="Gaurav Dawar" userId="8f2793db7b049e20" providerId="LiveId" clId="{FD1C8937-A6B3-43A0-A6DE-0B5E83204291}" dt="2022-01-18T16:30:04.522" v="8513" actId="207"/>
          <ac:spMkLst>
            <pc:docMk/>
            <pc:sldMk cId="3766906205" sldId="655"/>
            <ac:spMk id="45058" creationId="{4906409A-6092-43F8-8A38-B6E816132A52}"/>
          </ac:spMkLst>
        </pc:spChg>
        <pc:picChg chg="mod">
          <ac:chgData name="Gaurav Dawar" userId="8f2793db7b049e20" providerId="LiveId" clId="{FD1C8937-A6B3-43A0-A6DE-0B5E83204291}" dt="2022-01-18T12:06:58.320" v="6133" actId="1035"/>
          <ac:picMkLst>
            <pc:docMk/>
            <pc:sldMk cId="3766906205" sldId="655"/>
            <ac:picMk id="8" creationId="{41DCECD3-FBE2-4872-81EB-FCEE03280554}"/>
          </ac:picMkLst>
        </pc:picChg>
      </pc:sldChg>
      <pc:sldChg chg="modSp mod">
        <pc:chgData name="Gaurav Dawar" userId="8f2793db7b049e20" providerId="LiveId" clId="{FD1C8937-A6B3-43A0-A6DE-0B5E83204291}" dt="2022-01-18T16:31:25.434" v="8523" actId="14100"/>
        <pc:sldMkLst>
          <pc:docMk/>
          <pc:sldMk cId="2731727726" sldId="656"/>
        </pc:sldMkLst>
        <pc:spChg chg="mod">
          <ac:chgData name="Gaurav Dawar" userId="8f2793db7b049e20" providerId="LiveId" clId="{FD1C8937-A6B3-43A0-A6DE-0B5E83204291}" dt="2022-01-18T16:31:25.434" v="8523" actId="14100"/>
          <ac:spMkLst>
            <pc:docMk/>
            <pc:sldMk cId="2731727726" sldId="656"/>
            <ac:spMk id="3" creationId="{DB0E227D-E5A9-4852-BC20-2226FB023F3D}"/>
          </ac:spMkLst>
        </pc:spChg>
        <pc:spChg chg="mod">
          <ac:chgData name="Gaurav Dawar" userId="8f2793db7b049e20" providerId="LiveId" clId="{FD1C8937-A6B3-43A0-A6DE-0B5E83204291}" dt="2022-01-15T06:12:56.128" v="2582"/>
          <ac:spMkLst>
            <pc:docMk/>
            <pc:sldMk cId="2731727726" sldId="656"/>
            <ac:spMk id="7" creationId="{61CA2536-013D-48B6-9322-A7D8A7CF0555}"/>
          </ac:spMkLst>
        </pc:spChg>
        <pc:graphicFrameChg chg="mod">
          <ac:chgData name="Gaurav Dawar" userId="8f2793db7b049e20" providerId="LiveId" clId="{FD1C8937-A6B3-43A0-A6DE-0B5E83204291}" dt="2022-01-18T16:30:56.038" v="8521" actId="1076"/>
          <ac:graphicFrameMkLst>
            <pc:docMk/>
            <pc:sldMk cId="2731727726" sldId="656"/>
            <ac:graphicFrameMk id="2" creationId="{400BD6EB-68DD-436C-8BCE-06CF43E9859A}"/>
          </ac:graphicFrameMkLst>
        </pc:graphicFrameChg>
        <pc:picChg chg="mod">
          <ac:chgData name="Gaurav Dawar" userId="8f2793db7b049e20" providerId="LiveId" clId="{FD1C8937-A6B3-43A0-A6DE-0B5E83204291}" dt="2022-01-18T11:40:50.583" v="5613" actId="1035"/>
          <ac:picMkLst>
            <pc:docMk/>
            <pc:sldMk cId="2731727726" sldId="656"/>
            <ac:picMk id="10" creationId="{4A9B5805-8B0C-48AF-A532-50DAEAC98E6F}"/>
          </ac:picMkLst>
        </pc:picChg>
      </pc:sldChg>
      <pc:sldChg chg="modSp mod">
        <pc:chgData name="Gaurav Dawar" userId="8f2793db7b049e20" providerId="LiveId" clId="{FD1C8937-A6B3-43A0-A6DE-0B5E83204291}" dt="2022-01-18T16:33:40.825" v="8539" actId="14100"/>
        <pc:sldMkLst>
          <pc:docMk/>
          <pc:sldMk cId="373259132" sldId="657"/>
        </pc:sldMkLst>
        <pc:spChg chg="mod">
          <ac:chgData name="Gaurav Dawar" userId="8f2793db7b049e20" providerId="LiveId" clId="{FD1C8937-A6B3-43A0-A6DE-0B5E83204291}" dt="2022-01-15T06:13:00.588" v="2584"/>
          <ac:spMkLst>
            <pc:docMk/>
            <pc:sldMk cId="373259132" sldId="657"/>
            <ac:spMk id="7" creationId="{61CA2536-013D-48B6-9322-A7D8A7CF0555}"/>
          </ac:spMkLst>
        </pc:spChg>
        <pc:spChg chg="mod">
          <ac:chgData name="Gaurav Dawar" userId="8f2793db7b049e20" providerId="LiveId" clId="{FD1C8937-A6B3-43A0-A6DE-0B5E83204291}" dt="2022-01-18T16:33:40.825" v="8539" actId="14100"/>
          <ac:spMkLst>
            <pc:docMk/>
            <pc:sldMk cId="373259132" sldId="657"/>
            <ac:spMk id="45058" creationId="{4906409A-6092-43F8-8A38-B6E816132A52}"/>
          </ac:spMkLst>
        </pc:spChg>
        <pc:picChg chg="mod">
          <ac:chgData name="Gaurav Dawar" userId="8f2793db7b049e20" providerId="LiveId" clId="{FD1C8937-A6B3-43A0-A6DE-0B5E83204291}" dt="2022-01-18T11:40:57.451" v="5614" actId="14100"/>
          <ac:picMkLst>
            <pc:docMk/>
            <pc:sldMk cId="373259132" sldId="657"/>
            <ac:picMk id="8" creationId="{728BBDFC-E8BC-4EDC-BB3B-9EFBBD2F1119}"/>
          </ac:picMkLst>
        </pc:picChg>
      </pc:sldChg>
      <pc:sldChg chg="modSp mod">
        <pc:chgData name="Gaurav Dawar" userId="8f2793db7b049e20" providerId="LiveId" clId="{FD1C8937-A6B3-43A0-A6DE-0B5E83204291}" dt="2022-01-18T16:41:11.493" v="8587" actId="207"/>
        <pc:sldMkLst>
          <pc:docMk/>
          <pc:sldMk cId="3929934639" sldId="658"/>
        </pc:sldMkLst>
        <pc:spChg chg="mod">
          <ac:chgData name="Gaurav Dawar" userId="8f2793db7b049e20" providerId="LiveId" clId="{FD1C8937-A6B3-43A0-A6DE-0B5E83204291}" dt="2022-01-15T06:13:04.197" v="2586"/>
          <ac:spMkLst>
            <pc:docMk/>
            <pc:sldMk cId="3929934639" sldId="658"/>
            <ac:spMk id="7" creationId="{61CA2536-013D-48B6-9322-A7D8A7CF0555}"/>
          </ac:spMkLst>
        </pc:spChg>
        <pc:spChg chg="mod">
          <ac:chgData name="Gaurav Dawar" userId="8f2793db7b049e20" providerId="LiveId" clId="{FD1C8937-A6B3-43A0-A6DE-0B5E83204291}" dt="2022-01-18T16:41:11.493" v="8587" actId="207"/>
          <ac:spMkLst>
            <pc:docMk/>
            <pc:sldMk cId="3929934639" sldId="658"/>
            <ac:spMk id="45058" creationId="{4906409A-6092-43F8-8A38-B6E816132A52}"/>
          </ac:spMkLst>
        </pc:spChg>
        <pc:picChg chg="mod">
          <ac:chgData name="Gaurav Dawar" userId="8f2793db7b049e20" providerId="LiveId" clId="{FD1C8937-A6B3-43A0-A6DE-0B5E83204291}" dt="2022-01-18T11:41:43.151" v="5624" actId="14100"/>
          <ac:picMkLst>
            <pc:docMk/>
            <pc:sldMk cId="3929934639" sldId="658"/>
            <ac:picMk id="8" creationId="{3D493828-8885-40A4-BFF7-5850AC8408D2}"/>
          </ac:picMkLst>
        </pc:picChg>
      </pc:sldChg>
      <pc:sldChg chg="addSp delSp modSp mod">
        <pc:chgData name="Gaurav Dawar" userId="8f2793db7b049e20" providerId="LiveId" clId="{FD1C8937-A6B3-43A0-A6DE-0B5E83204291}" dt="2022-01-18T16:34:39.800" v="8545" actId="113"/>
        <pc:sldMkLst>
          <pc:docMk/>
          <pc:sldMk cId="2454488925" sldId="659"/>
        </pc:sldMkLst>
        <pc:spChg chg="mod">
          <ac:chgData name="Gaurav Dawar" userId="8f2793db7b049e20" providerId="LiveId" clId="{FD1C8937-A6B3-43A0-A6DE-0B5E83204291}" dt="2022-01-18T16:34:39.800" v="8545" actId="113"/>
          <ac:spMkLst>
            <pc:docMk/>
            <pc:sldMk cId="2454488925" sldId="659"/>
            <ac:spMk id="3" creationId="{73108E5F-5F56-478D-B05F-986A1F4AB463}"/>
          </ac:spMkLst>
        </pc:spChg>
        <pc:spChg chg="add del mod">
          <ac:chgData name="Gaurav Dawar" userId="8f2793db7b049e20" providerId="LiveId" clId="{FD1C8937-A6B3-43A0-A6DE-0B5E83204291}" dt="2022-01-15T06:13:14.757" v="2592"/>
          <ac:spMkLst>
            <pc:docMk/>
            <pc:sldMk cId="2454488925" sldId="659"/>
            <ac:spMk id="7" creationId="{61CA2536-013D-48B6-9322-A7D8A7CF0555}"/>
          </ac:spMkLst>
        </pc:spChg>
        <pc:spChg chg="add del">
          <ac:chgData name="Gaurav Dawar" userId="8f2793db7b049e20" providerId="LiveId" clId="{FD1C8937-A6B3-43A0-A6DE-0B5E83204291}" dt="2022-01-15T06:13:10.557" v="2590" actId="22"/>
          <ac:spMkLst>
            <pc:docMk/>
            <pc:sldMk cId="2454488925" sldId="659"/>
            <ac:spMk id="10" creationId="{79B922EA-EA96-4AAB-8FCE-7AACE3276FF3}"/>
          </ac:spMkLst>
        </pc:spChg>
        <pc:picChg chg="mod">
          <ac:chgData name="Gaurav Dawar" userId="8f2793db7b049e20" providerId="LiveId" clId="{FD1C8937-A6B3-43A0-A6DE-0B5E83204291}" dt="2022-01-18T11:44:22.677" v="5654" actId="14100"/>
          <ac:picMkLst>
            <pc:docMk/>
            <pc:sldMk cId="2454488925" sldId="659"/>
            <ac:picMk id="9" creationId="{97FD6C4C-3571-4DFC-9446-20D98C0CCD42}"/>
          </ac:picMkLst>
        </pc:picChg>
      </pc:sldChg>
      <pc:sldChg chg="addSp delSp modSp mod">
        <pc:chgData name="Gaurav Dawar" userId="8f2793db7b049e20" providerId="LiveId" clId="{FD1C8937-A6B3-43A0-A6DE-0B5E83204291}" dt="2022-01-18T16:41:18.571" v="8588" actId="207"/>
        <pc:sldMkLst>
          <pc:docMk/>
          <pc:sldMk cId="3812601343" sldId="660"/>
        </pc:sldMkLst>
        <pc:spChg chg="mod">
          <ac:chgData name="Gaurav Dawar" userId="8f2793db7b049e20" providerId="LiveId" clId="{FD1C8937-A6B3-43A0-A6DE-0B5E83204291}" dt="2022-01-15T06:13:22.547" v="2596"/>
          <ac:spMkLst>
            <pc:docMk/>
            <pc:sldMk cId="3812601343" sldId="660"/>
            <ac:spMk id="7" creationId="{61CA2536-013D-48B6-9322-A7D8A7CF0555}"/>
          </ac:spMkLst>
        </pc:spChg>
        <pc:spChg chg="add del">
          <ac:chgData name="Gaurav Dawar" userId="8f2793db7b049e20" providerId="LiveId" clId="{FD1C8937-A6B3-43A0-A6DE-0B5E83204291}" dt="2022-01-15T06:13:20.512" v="2594" actId="22"/>
          <ac:spMkLst>
            <pc:docMk/>
            <pc:sldMk cId="3812601343" sldId="660"/>
            <ac:spMk id="9" creationId="{94E7FB1B-81A7-45D8-8B21-CC32F9AE31F4}"/>
          </ac:spMkLst>
        </pc:spChg>
        <pc:spChg chg="mod">
          <ac:chgData name="Gaurav Dawar" userId="8f2793db7b049e20" providerId="LiveId" clId="{FD1C8937-A6B3-43A0-A6DE-0B5E83204291}" dt="2022-01-18T16:41:18.571" v="8588" actId="207"/>
          <ac:spMkLst>
            <pc:docMk/>
            <pc:sldMk cId="3812601343" sldId="660"/>
            <ac:spMk id="45058" creationId="{4906409A-6092-43F8-8A38-B6E816132A52}"/>
          </ac:spMkLst>
        </pc:spChg>
        <pc:picChg chg="mod">
          <ac:chgData name="Gaurav Dawar" userId="8f2793db7b049e20" providerId="LiveId" clId="{FD1C8937-A6B3-43A0-A6DE-0B5E83204291}" dt="2022-01-18T11:42:34.574" v="5652" actId="14100"/>
          <ac:picMkLst>
            <pc:docMk/>
            <pc:sldMk cId="3812601343" sldId="660"/>
            <ac:picMk id="8" creationId="{9842F43D-3041-48EA-AC34-72FC105BB459}"/>
          </ac:picMkLst>
        </pc:picChg>
      </pc:sldChg>
      <pc:sldChg chg="modSp mod">
        <pc:chgData name="Gaurav Dawar" userId="8f2793db7b049e20" providerId="LiveId" clId="{FD1C8937-A6B3-43A0-A6DE-0B5E83204291}" dt="2022-01-18T16:35:40.473" v="8552" actId="14100"/>
        <pc:sldMkLst>
          <pc:docMk/>
          <pc:sldMk cId="2754386887" sldId="661"/>
        </pc:sldMkLst>
        <pc:spChg chg="mod">
          <ac:chgData name="Gaurav Dawar" userId="8f2793db7b049e20" providerId="LiveId" clId="{FD1C8937-A6B3-43A0-A6DE-0B5E83204291}" dt="2022-01-15T06:13:26.540" v="2598"/>
          <ac:spMkLst>
            <pc:docMk/>
            <pc:sldMk cId="2754386887" sldId="661"/>
            <ac:spMk id="7" creationId="{61CA2536-013D-48B6-9322-A7D8A7CF0555}"/>
          </ac:spMkLst>
        </pc:spChg>
        <pc:spChg chg="mod">
          <ac:chgData name="Gaurav Dawar" userId="8f2793db7b049e20" providerId="LiveId" clId="{FD1C8937-A6B3-43A0-A6DE-0B5E83204291}" dt="2022-01-18T16:35:40.473" v="8552" actId="14100"/>
          <ac:spMkLst>
            <pc:docMk/>
            <pc:sldMk cId="2754386887" sldId="661"/>
            <ac:spMk id="45058" creationId="{4906409A-6092-43F8-8A38-B6E816132A52}"/>
          </ac:spMkLst>
        </pc:spChg>
        <pc:picChg chg="mod">
          <ac:chgData name="Gaurav Dawar" userId="8f2793db7b049e20" providerId="LiveId" clId="{FD1C8937-A6B3-43A0-A6DE-0B5E83204291}" dt="2022-01-18T11:53:22.401" v="5669" actId="14100"/>
          <ac:picMkLst>
            <pc:docMk/>
            <pc:sldMk cId="2754386887" sldId="661"/>
            <ac:picMk id="8" creationId="{EE411D94-83FE-42FD-85B2-A527ACCBE621}"/>
          </ac:picMkLst>
        </pc:picChg>
      </pc:sldChg>
      <pc:sldChg chg="modSp mod">
        <pc:chgData name="Gaurav Dawar" userId="8f2793db7b049e20" providerId="LiveId" clId="{FD1C8937-A6B3-43A0-A6DE-0B5E83204291}" dt="2022-01-18T16:41:24.174" v="8589" actId="207"/>
        <pc:sldMkLst>
          <pc:docMk/>
          <pc:sldMk cId="888720902" sldId="662"/>
        </pc:sldMkLst>
        <pc:spChg chg="mod">
          <ac:chgData name="Gaurav Dawar" userId="8f2793db7b049e20" providerId="LiveId" clId="{FD1C8937-A6B3-43A0-A6DE-0B5E83204291}" dt="2022-01-15T06:13:30.368" v="2600"/>
          <ac:spMkLst>
            <pc:docMk/>
            <pc:sldMk cId="888720902" sldId="662"/>
            <ac:spMk id="7" creationId="{61CA2536-013D-48B6-9322-A7D8A7CF0555}"/>
          </ac:spMkLst>
        </pc:spChg>
        <pc:spChg chg="mod">
          <ac:chgData name="Gaurav Dawar" userId="8f2793db7b049e20" providerId="LiveId" clId="{FD1C8937-A6B3-43A0-A6DE-0B5E83204291}" dt="2022-01-18T16:41:24.174" v="8589" actId="207"/>
          <ac:spMkLst>
            <pc:docMk/>
            <pc:sldMk cId="888720902" sldId="662"/>
            <ac:spMk id="45058" creationId="{4906409A-6092-43F8-8A38-B6E816132A52}"/>
          </ac:spMkLst>
        </pc:spChg>
        <pc:picChg chg="mod">
          <ac:chgData name="Gaurav Dawar" userId="8f2793db7b049e20" providerId="LiveId" clId="{FD1C8937-A6B3-43A0-A6DE-0B5E83204291}" dt="2022-01-18T11:53:38.361" v="5672" actId="14100"/>
          <ac:picMkLst>
            <pc:docMk/>
            <pc:sldMk cId="888720902" sldId="662"/>
            <ac:picMk id="8" creationId="{1C72F2CE-B8A6-473E-9CBE-F4696F5115F5}"/>
          </ac:picMkLst>
        </pc:picChg>
      </pc:sldChg>
      <pc:sldChg chg="modSp mod">
        <pc:chgData name="Gaurav Dawar" userId="8f2793db7b049e20" providerId="LiveId" clId="{FD1C8937-A6B3-43A0-A6DE-0B5E83204291}" dt="2022-01-18T16:41:30.873" v="8590" actId="207"/>
        <pc:sldMkLst>
          <pc:docMk/>
          <pc:sldMk cId="3252714241" sldId="663"/>
        </pc:sldMkLst>
        <pc:spChg chg="mod">
          <ac:chgData name="Gaurav Dawar" userId="8f2793db7b049e20" providerId="LiveId" clId="{FD1C8937-A6B3-43A0-A6DE-0B5E83204291}" dt="2022-01-15T06:13:34.039" v="2602"/>
          <ac:spMkLst>
            <pc:docMk/>
            <pc:sldMk cId="3252714241" sldId="663"/>
            <ac:spMk id="7" creationId="{61CA2536-013D-48B6-9322-A7D8A7CF0555}"/>
          </ac:spMkLst>
        </pc:spChg>
        <pc:spChg chg="mod">
          <ac:chgData name="Gaurav Dawar" userId="8f2793db7b049e20" providerId="LiveId" clId="{FD1C8937-A6B3-43A0-A6DE-0B5E83204291}" dt="2022-01-18T16:41:30.873" v="8590" actId="207"/>
          <ac:spMkLst>
            <pc:docMk/>
            <pc:sldMk cId="3252714241" sldId="663"/>
            <ac:spMk id="45058" creationId="{4906409A-6092-43F8-8A38-B6E816132A52}"/>
          </ac:spMkLst>
        </pc:spChg>
        <pc:picChg chg="mod">
          <ac:chgData name="Gaurav Dawar" userId="8f2793db7b049e20" providerId="LiveId" clId="{FD1C8937-A6B3-43A0-A6DE-0B5E83204291}" dt="2022-01-18T11:53:47.562" v="5674" actId="14100"/>
          <ac:picMkLst>
            <pc:docMk/>
            <pc:sldMk cId="3252714241" sldId="663"/>
            <ac:picMk id="8" creationId="{DA1FE65C-FC3C-4E03-A18C-47A8782AA541}"/>
          </ac:picMkLst>
        </pc:picChg>
      </pc:sldChg>
      <pc:sldChg chg="modSp mod">
        <pc:chgData name="Gaurav Dawar" userId="8f2793db7b049e20" providerId="LiveId" clId="{FD1C8937-A6B3-43A0-A6DE-0B5E83204291}" dt="2022-01-18T16:39:43.091" v="8583" actId="1076"/>
        <pc:sldMkLst>
          <pc:docMk/>
          <pc:sldMk cId="144606363" sldId="664"/>
        </pc:sldMkLst>
        <pc:spChg chg="mod">
          <ac:chgData name="Gaurav Dawar" userId="8f2793db7b049e20" providerId="LiveId" clId="{FD1C8937-A6B3-43A0-A6DE-0B5E83204291}" dt="2022-01-18T16:39:43.091" v="8583" actId="1076"/>
          <ac:spMkLst>
            <pc:docMk/>
            <pc:sldMk cId="144606363" sldId="664"/>
            <ac:spMk id="3" creationId="{436152D6-4357-48A7-BC26-917D2533359E}"/>
          </ac:spMkLst>
        </pc:spChg>
        <pc:spChg chg="mod">
          <ac:chgData name="Gaurav Dawar" userId="8f2793db7b049e20" providerId="LiveId" clId="{FD1C8937-A6B3-43A0-A6DE-0B5E83204291}" dt="2022-01-15T06:13:37.565" v="2604"/>
          <ac:spMkLst>
            <pc:docMk/>
            <pc:sldMk cId="144606363" sldId="664"/>
            <ac:spMk id="7" creationId="{61CA2536-013D-48B6-9322-A7D8A7CF0555}"/>
          </ac:spMkLst>
        </pc:spChg>
        <pc:graphicFrameChg chg="mod modGraphic">
          <ac:chgData name="Gaurav Dawar" userId="8f2793db7b049e20" providerId="LiveId" clId="{FD1C8937-A6B3-43A0-A6DE-0B5E83204291}" dt="2022-01-18T16:39:23.566" v="8580" actId="1076"/>
          <ac:graphicFrameMkLst>
            <pc:docMk/>
            <pc:sldMk cId="144606363" sldId="664"/>
            <ac:graphicFrameMk id="2" creationId="{4B59C4C9-9698-4A1E-80D0-AA3E94528DB9}"/>
          </ac:graphicFrameMkLst>
        </pc:graphicFrameChg>
        <pc:picChg chg="mod">
          <ac:chgData name="Gaurav Dawar" userId="8f2793db7b049e20" providerId="LiveId" clId="{FD1C8937-A6B3-43A0-A6DE-0B5E83204291}" dt="2022-01-18T11:53:55.460" v="5676" actId="14100"/>
          <ac:picMkLst>
            <pc:docMk/>
            <pc:sldMk cId="144606363" sldId="664"/>
            <ac:picMk id="10" creationId="{6C07D78D-480E-4BA5-80C7-B9C3B63A351F}"/>
          </ac:picMkLst>
        </pc:picChg>
      </pc:sldChg>
      <pc:sldChg chg="modSp mod">
        <pc:chgData name="Gaurav Dawar" userId="8f2793db7b049e20" providerId="LiveId" clId="{FD1C8937-A6B3-43A0-A6DE-0B5E83204291}" dt="2022-01-18T16:40:14.721" v="8585" actId="207"/>
        <pc:sldMkLst>
          <pc:docMk/>
          <pc:sldMk cId="127163779" sldId="665"/>
        </pc:sldMkLst>
        <pc:spChg chg="mod">
          <ac:chgData name="Gaurav Dawar" userId="8f2793db7b049e20" providerId="LiveId" clId="{FD1C8937-A6B3-43A0-A6DE-0B5E83204291}" dt="2022-01-15T06:13:40.986" v="2606"/>
          <ac:spMkLst>
            <pc:docMk/>
            <pc:sldMk cId="127163779" sldId="665"/>
            <ac:spMk id="7" creationId="{61CA2536-013D-48B6-9322-A7D8A7CF0555}"/>
          </ac:spMkLst>
        </pc:spChg>
        <pc:spChg chg="mod">
          <ac:chgData name="Gaurav Dawar" userId="8f2793db7b049e20" providerId="LiveId" clId="{FD1C8937-A6B3-43A0-A6DE-0B5E83204291}" dt="2022-01-18T16:40:14.721" v="8585" actId="207"/>
          <ac:spMkLst>
            <pc:docMk/>
            <pc:sldMk cId="127163779" sldId="665"/>
            <ac:spMk id="45058" creationId="{4906409A-6092-43F8-8A38-B6E816132A52}"/>
          </ac:spMkLst>
        </pc:spChg>
        <pc:picChg chg="mod">
          <ac:chgData name="Gaurav Dawar" userId="8f2793db7b049e20" providerId="LiveId" clId="{FD1C8937-A6B3-43A0-A6DE-0B5E83204291}" dt="2022-01-18T11:54:04.469" v="5678" actId="14100"/>
          <ac:picMkLst>
            <pc:docMk/>
            <pc:sldMk cId="127163779" sldId="665"/>
            <ac:picMk id="8" creationId="{C0C3D2E1-043B-4028-9641-3FE9D2A9E0F9}"/>
          </ac:picMkLst>
        </pc:picChg>
      </pc:sldChg>
      <pc:sldChg chg="modSp mod">
        <pc:chgData name="Gaurav Dawar" userId="8f2793db7b049e20" providerId="LiveId" clId="{FD1C8937-A6B3-43A0-A6DE-0B5E83204291}" dt="2022-01-18T17:12:33.250" v="9052" actId="20577"/>
        <pc:sldMkLst>
          <pc:docMk/>
          <pc:sldMk cId="2165914489" sldId="666"/>
        </pc:sldMkLst>
        <pc:spChg chg="mod">
          <ac:chgData name="Gaurav Dawar" userId="8f2793db7b049e20" providerId="LiveId" clId="{FD1C8937-A6B3-43A0-A6DE-0B5E83204291}" dt="2022-01-18T17:12:33.250" v="9052" actId="20577"/>
          <ac:spMkLst>
            <pc:docMk/>
            <pc:sldMk cId="2165914489" sldId="666"/>
            <ac:spMk id="7" creationId="{61CA2536-013D-48B6-9322-A7D8A7CF0555}"/>
          </ac:spMkLst>
        </pc:spChg>
        <pc:spChg chg="mod">
          <ac:chgData name="Gaurav Dawar" userId="8f2793db7b049e20" providerId="LiveId" clId="{FD1C8937-A6B3-43A0-A6DE-0B5E83204291}" dt="2022-01-18T17:04:36.489" v="8962" actId="207"/>
          <ac:spMkLst>
            <pc:docMk/>
            <pc:sldMk cId="2165914489" sldId="666"/>
            <ac:spMk id="45058" creationId="{4906409A-6092-43F8-8A38-B6E816132A52}"/>
          </ac:spMkLst>
        </pc:spChg>
        <pc:graphicFrameChg chg="mod modGraphic">
          <ac:chgData name="Gaurav Dawar" userId="8f2793db7b049e20" providerId="LiveId" clId="{FD1C8937-A6B3-43A0-A6DE-0B5E83204291}" dt="2022-01-15T08:19:57.106" v="4374" actId="14100"/>
          <ac:graphicFrameMkLst>
            <pc:docMk/>
            <pc:sldMk cId="2165914489" sldId="666"/>
            <ac:graphicFrameMk id="8" creationId="{3193F1E0-B000-4FDD-917A-9D109BB5E4EC}"/>
          </ac:graphicFrameMkLst>
        </pc:graphicFrameChg>
      </pc:sldChg>
      <pc:sldChg chg="addSp delSp modSp mod">
        <pc:chgData name="Gaurav Dawar" userId="8f2793db7b049e20" providerId="LiveId" clId="{FD1C8937-A6B3-43A0-A6DE-0B5E83204291}" dt="2022-01-18T17:05:47.052" v="8969" actId="113"/>
        <pc:sldMkLst>
          <pc:docMk/>
          <pc:sldMk cId="4091685280" sldId="667"/>
        </pc:sldMkLst>
        <pc:spChg chg="del mod">
          <ac:chgData name="Gaurav Dawar" userId="8f2793db7b049e20" providerId="LiveId" clId="{FD1C8937-A6B3-43A0-A6DE-0B5E83204291}" dt="2022-01-15T06:16:39.688" v="2671" actId="478"/>
          <ac:spMkLst>
            <pc:docMk/>
            <pc:sldMk cId="4091685280" sldId="667"/>
            <ac:spMk id="7" creationId="{61CA2536-013D-48B6-9322-A7D8A7CF0555}"/>
          </ac:spMkLst>
        </pc:spChg>
        <pc:spChg chg="add mod">
          <ac:chgData name="Gaurav Dawar" userId="8f2793db7b049e20" providerId="LiveId" clId="{FD1C8937-A6B3-43A0-A6DE-0B5E83204291}" dt="2022-01-15T06:18:24.685" v="2730" actId="1076"/>
          <ac:spMkLst>
            <pc:docMk/>
            <pc:sldMk cId="4091685280" sldId="667"/>
            <ac:spMk id="8" creationId="{86861DDC-CBE5-4E08-975A-E0505DD416B0}"/>
          </ac:spMkLst>
        </pc:spChg>
        <pc:spChg chg="mod">
          <ac:chgData name="Gaurav Dawar" userId="8f2793db7b049e20" providerId="LiveId" clId="{FD1C8937-A6B3-43A0-A6DE-0B5E83204291}" dt="2022-01-18T17:05:47.052" v="8969" actId="113"/>
          <ac:spMkLst>
            <pc:docMk/>
            <pc:sldMk cId="4091685280" sldId="667"/>
            <ac:spMk id="45058" creationId="{4906409A-6092-43F8-8A38-B6E816132A52}"/>
          </ac:spMkLst>
        </pc:spChg>
        <pc:picChg chg="mod">
          <ac:chgData name="Gaurav Dawar" userId="8f2793db7b049e20" providerId="LiveId" clId="{FD1C8937-A6B3-43A0-A6DE-0B5E83204291}" dt="2022-01-18T17:04:01.045" v="8957" actId="1038"/>
          <ac:picMkLst>
            <pc:docMk/>
            <pc:sldMk cId="4091685280" sldId="667"/>
            <ac:picMk id="9" creationId="{BC81B11F-B6CC-40CF-99BF-6DF5B802D389}"/>
          </ac:picMkLst>
        </pc:picChg>
      </pc:sldChg>
      <pc:sldChg chg="modSp mod">
        <pc:chgData name="Gaurav Dawar" userId="8f2793db7b049e20" providerId="LiveId" clId="{FD1C8937-A6B3-43A0-A6DE-0B5E83204291}" dt="2022-01-18T16:41:50.673" v="8592" actId="948"/>
        <pc:sldMkLst>
          <pc:docMk/>
          <pc:sldMk cId="1420852432" sldId="668"/>
        </pc:sldMkLst>
        <pc:spChg chg="mod">
          <ac:chgData name="Gaurav Dawar" userId="8f2793db7b049e20" providerId="LiveId" clId="{FD1C8937-A6B3-43A0-A6DE-0B5E83204291}" dt="2022-01-15T06:13:44.033" v="2608"/>
          <ac:spMkLst>
            <pc:docMk/>
            <pc:sldMk cId="1420852432" sldId="668"/>
            <ac:spMk id="7" creationId="{61CA2536-013D-48B6-9322-A7D8A7CF0555}"/>
          </ac:spMkLst>
        </pc:spChg>
        <pc:spChg chg="mod">
          <ac:chgData name="Gaurav Dawar" userId="8f2793db7b049e20" providerId="LiveId" clId="{FD1C8937-A6B3-43A0-A6DE-0B5E83204291}" dt="2022-01-18T16:41:50.673" v="8592" actId="948"/>
          <ac:spMkLst>
            <pc:docMk/>
            <pc:sldMk cId="1420852432" sldId="668"/>
            <ac:spMk id="45058" creationId="{4906409A-6092-43F8-8A38-B6E816132A52}"/>
          </ac:spMkLst>
        </pc:spChg>
        <pc:picChg chg="mod">
          <ac:chgData name="Gaurav Dawar" userId="8f2793db7b049e20" providerId="LiveId" clId="{FD1C8937-A6B3-43A0-A6DE-0B5E83204291}" dt="2022-01-18T11:54:15.008" v="5680" actId="14100"/>
          <ac:picMkLst>
            <pc:docMk/>
            <pc:sldMk cId="1420852432" sldId="668"/>
            <ac:picMk id="9" creationId="{9AB3AB33-59BA-4D3F-88D6-44DA74423FA0}"/>
          </ac:picMkLst>
        </pc:picChg>
      </pc:sldChg>
      <pc:sldChg chg="modSp mod">
        <pc:chgData name="Gaurav Dawar" userId="8f2793db7b049e20" providerId="LiveId" clId="{FD1C8937-A6B3-43A0-A6DE-0B5E83204291}" dt="2022-01-18T16:42:25.596" v="8593" actId="948"/>
        <pc:sldMkLst>
          <pc:docMk/>
          <pc:sldMk cId="1104155694" sldId="669"/>
        </pc:sldMkLst>
        <pc:spChg chg="mod">
          <ac:chgData name="Gaurav Dawar" userId="8f2793db7b049e20" providerId="LiveId" clId="{FD1C8937-A6B3-43A0-A6DE-0B5E83204291}" dt="2022-01-15T06:13:46.967" v="2610"/>
          <ac:spMkLst>
            <pc:docMk/>
            <pc:sldMk cId="1104155694" sldId="669"/>
            <ac:spMk id="7" creationId="{61CA2536-013D-48B6-9322-A7D8A7CF0555}"/>
          </ac:spMkLst>
        </pc:spChg>
        <pc:spChg chg="mod">
          <ac:chgData name="Gaurav Dawar" userId="8f2793db7b049e20" providerId="LiveId" clId="{FD1C8937-A6B3-43A0-A6DE-0B5E83204291}" dt="2022-01-18T16:42:25.596" v="8593" actId="948"/>
          <ac:spMkLst>
            <pc:docMk/>
            <pc:sldMk cId="1104155694" sldId="669"/>
            <ac:spMk id="45058" creationId="{4906409A-6092-43F8-8A38-B6E816132A52}"/>
          </ac:spMkLst>
        </pc:spChg>
        <pc:picChg chg="mod">
          <ac:chgData name="Gaurav Dawar" userId="8f2793db7b049e20" providerId="LiveId" clId="{FD1C8937-A6B3-43A0-A6DE-0B5E83204291}" dt="2022-01-18T11:54:23.853" v="5682" actId="14100"/>
          <ac:picMkLst>
            <pc:docMk/>
            <pc:sldMk cId="1104155694" sldId="669"/>
            <ac:picMk id="8" creationId="{E6363A6B-A553-4EE8-9EC0-426249DF71D7}"/>
          </ac:picMkLst>
        </pc:picChg>
      </pc:sldChg>
      <pc:sldChg chg="modSp mod">
        <pc:chgData name="Gaurav Dawar" userId="8f2793db7b049e20" providerId="LiveId" clId="{FD1C8937-A6B3-43A0-A6DE-0B5E83204291}" dt="2022-01-18T16:43:15.631" v="8596" actId="255"/>
        <pc:sldMkLst>
          <pc:docMk/>
          <pc:sldMk cId="1380792559" sldId="670"/>
        </pc:sldMkLst>
        <pc:spChg chg="mod">
          <ac:chgData name="Gaurav Dawar" userId="8f2793db7b049e20" providerId="LiveId" clId="{FD1C8937-A6B3-43A0-A6DE-0B5E83204291}" dt="2022-01-15T06:13:50.731" v="2612"/>
          <ac:spMkLst>
            <pc:docMk/>
            <pc:sldMk cId="1380792559" sldId="670"/>
            <ac:spMk id="7" creationId="{61CA2536-013D-48B6-9322-A7D8A7CF0555}"/>
          </ac:spMkLst>
        </pc:spChg>
        <pc:spChg chg="mod">
          <ac:chgData name="Gaurav Dawar" userId="8f2793db7b049e20" providerId="LiveId" clId="{FD1C8937-A6B3-43A0-A6DE-0B5E83204291}" dt="2022-01-18T16:43:15.631" v="8596" actId="255"/>
          <ac:spMkLst>
            <pc:docMk/>
            <pc:sldMk cId="1380792559" sldId="670"/>
            <ac:spMk id="45058" creationId="{4906409A-6092-43F8-8A38-B6E816132A52}"/>
          </ac:spMkLst>
        </pc:spChg>
        <pc:picChg chg="mod">
          <ac:chgData name="Gaurav Dawar" userId="8f2793db7b049e20" providerId="LiveId" clId="{FD1C8937-A6B3-43A0-A6DE-0B5E83204291}" dt="2022-01-18T11:54:31.932" v="5684" actId="14100"/>
          <ac:picMkLst>
            <pc:docMk/>
            <pc:sldMk cId="1380792559" sldId="670"/>
            <ac:picMk id="8" creationId="{A9E021AF-0A9F-44FC-A81F-258808B5B52E}"/>
          </ac:picMkLst>
        </pc:picChg>
      </pc:sldChg>
      <pc:sldChg chg="modSp mod">
        <pc:chgData name="Gaurav Dawar" userId="8f2793db7b049e20" providerId="LiveId" clId="{FD1C8937-A6B3-43A0-A6DE-0B5E83204291}" dt="2022-01-18T16:43:41.692" v="8599" actId="207"/>
        <pc:sldMkLst>
          <pc:docMk/>
          <pc:sldMk cId="2110799596" sldId="671"/>
        </pc:sldMkLst>
        <pc:spChg chg="mod">
          <ac:chgData name="Gaurav Dawar" userId="8f2793db7b049e20" providerId="LiveId" clId="{FD1C8937-A6B3-43A0-A6DE-0B5E83204291}" dt="2022-01-15T06:13:54.716" v="2614"/>
          <ac:spMkLst>
            <pc:docMk/>
            <pc:sldMk cId="2110799596" sldId="671"/>
            <ac:spMk id="7" creationId="{61CA2536-013D-48B6-9322-A7D8A7CF0555}"/>
          </ac:spMkLst>
        </pc:spChg>
        <pc:spChg chg="mod">
          <ac:chgData name="Gaurav Dawar" userId="8f2793db7b049e20" providerId="LiveId" clId="{FD1C8937-A6B3-43A0-A6DE-0B5E83204291}" dt="2022-01-18T16:43:41.692" v="8599" actId="207"/>
          <ac:spMkLst>
            <pc:docMk/>
            <pc:sldMk cId="2110799596" sldId="671"/>
            <ac:spMk id="45058" creationId="{4906409A-6092-43F8-8A38-B6E816132A52}"/>
          </ac:spMkLst>
        </pc:spChg>
        <pc:picChg chg="mod">
          <ac:chgData name="Gaurav Dawar" userId="8f2793db7b049e20" providerId="LiveId" clId="{FD1C8937-A6B3-43A0-A6DE-0B5E83204291}" dt="2022-01-18T11:54:40.191" v="5686" actId="14100"/>
          <ac:picMkLst>
            <pc:docMk/>
            <pc:sldMk cId="2110799596" sldId="671"/>
            <ac:picMk id="8" creationId="{3994CBFF-DE45-40F5-9508-6D306E3C6855}"/>
          </ac:picMkLst>
        </pc:picChg>
      </pc:sldChg>
      <pc:sldChg chg="modSp mod">
        <pc:chgData name="Gaurav Dawar" userId="8f2793db7b049e20" providerId="LiveId" clId="{FD1C8937-A6B3-43A0-A6DE-0B5E83204291}" dt="2022-01-18T18:46:50.555" v="10293" actId="1076"/>
        <pc:sldMkLst>
          <pc:docMk/>
          <pc:sldMk cId="1708543646" sldId="672"/>
        </pc:sldMkLst>
        <pc:spChg chg="mod">
          <ac:chgData name="Gaurav Dawar" userId="8f2793db7b049e20" providerId="LiveId" clId="{FD1C8937-A6B3-43A0-A6DE-0B5E83204291}" dt="2022-01-18T16:58:35.606" v="8871" actId="14100"/>
          <ac:spMkLst>
            <pc:docMk/>
            <pc:sldMk cId="1708543646" sldId="672"/>
            <ac:spMk id="3" creationId="{2B6B0A04-38F2-4E90-96E1-331E31DA507E}"/>
          </ac:spMkLst>
        </pc:spChg>
        <pc:spChg chg="mod">
          <ac:chgData name="Gaurav Dawar" userId="8f2793db7b049e20" providerId="LiveId" clId="{FD1C8937-A6B3-43A0-A6DE-0B5E83204291}" dt="2022-01-15T06:15:09.587" v="2644"/>
          <ac:spMkLst>
            <pc:docMk/>
            <pc:sldMk cId="1708543646" sldId="672"/>
            <ac:spMk id="7" creationId="{61CA2536-013D-48B6-9322-A7D8A7CF0555}"/>
          </ac:spMkLst>
        </pc:spChg>
        <pc:picChg chg="mod">
          <ac:chgData name="Gaurav Dawar" userId="8f2793db7b049e20" providerId="LiveId" clId="{FD1C8937-A6B3-43A0-A6DE-0B5E83204291}" dt="2022-01-18T18:46:50.555" v="10293" actId="1076"/>
          <ac:picMkLst>
            <pc:docMk/>
            <pc:sldMk cId="1708543646" sldId="672"/>
            <ac:picMk id="10" creationId="{3FDD8BB9-C39F-4820-98FF-B78D02620C6F}"/>
          </ac:picMkLst>
        </pc:picChg>
      </pc:sldChg>
      <pc:sldChg chg="modSp mod">
        <pc:chgData name="Gaurav Dawar" userId="8f2793db7b049e20" providerId="LiveId" clId="{FD1C8937-A6B3-43A0-A6DE-0B5E83204291}" dt="2022-01-18T18:47:02.860" v="10295" actId="1076"/>
        <pc:sldMkLst>
          <pc:docMk/>
          <pc:sldMk cId="2095732437" sldId="673"/>
        </pc:sldMkLst>
        <pc:spChg chg="mod">
          <ac:chgData name="Gaurav Dawar" userId="8f2793db7b049e20" providerId="LiveId" clId="{FD1C8937-A6B3-43A0-A6DE-0B5E83204291}" dt="2022-01-15T06:15:17.244" v="2646"/>
          <ac:spMkLst>
            <pc:docMk/>
            <pc:sldMk cId="2095732437" sldId="673"/>
            <ac:spMk id="7" creationId="{61CA2536-013D-48B6-9322-A7D8A7CF0555}"/>
          </ac:spMkLst>
        </pc:spChg>
        <pc:spChg chg="mod">
          <ac:chgData name="Gaurav Dawar" userId="8f2793db7b049e20" providerId="LiveId" clId="{FD1C8937-A6B3-43A0-A6DE-0B5E83204291}" dt="2022-01-18T16:58:53.826" v="8873" actId="255"/>
          <ac:spMkLst>
            <pc:docMk/>
            <pc:sldMk cId="2095732437" sldId="673"/>
            <ac:spMk id="10" creationId="{7D1F2A08-3F91-4071-A47F-ACC0C292F2DE}"/>
          </ac:spMkLst>
        </pc:spChg>
        <pc:picChg chg="mod">
          <ac:chgData name="Gaurav Dawar" userId="8f2793db7b049e20" providerId="LiveId" clId="{FD1C8937-A6B3-43A0-A6DE-0B5E83204291}" dt="2022-01-18T18:47:02.860" v="10295" actId="1076"/>
          <ac:picMkLst>
            <pc:docMk/>
            <pc:sldMk cId="2095732437" sldId="673"/>
            <ac:picMk id="9" creationId="{BBD4C9B4-9844-4FAE-BB59-C771E8EE2A2A}"/>
          </ac:picMkLst>
        </pc:picChg>
      </pc:sldChg>
      <pc:sldChg chg="modSp mod">
        <pc:chgData name="Gaurav Dawar" userId="8f2793db7b049e20" providerId="LiveId" clId="{FD1C8937-A6B3-43A0-A6DE-0B5E83204291}" dt="2022-01-18T18:47:08.517" v="10296" actId="14100"/>
        <pc:sldMkLst>
          <pc:docMk/>
          <pc:sldMk cId="2917313060" sldId="674"/>
        </pc:sldMkLst>
        <pc:spChg chg="mod">
          <ac:chgData name="Gaurav Dawar" userId="8f2793db7b049e20" providerId="LiveId" clId="{FD1C8937-A6B3-43A0-A6DE-0B5E83204291}" dt="2022-01-15T06:15:21.414" v="2648"/>
          <ac:spMkLst>
            <pc:docMk/>
            <pc:sldMk cId="2917313060" sldId="674"/>
            <ac:spMk id="7" creationId="{61CA2536-013D-48B6-9322-A7D8A7CF0555}"/>
          </ac:spMkLst>
        </pc:spChg>
        <pc:spChg chg="mod">
          <ac:chgData name="Gaurav Dawar" userId="8f2793db7b049e20" providerId="LiveId" clId="{FD1C8937-A6B3-43A0-A6DE-0B5E83204291}" dt="2022-01-18T16:59:59.649" v="8877" actId="14100"/>
          <ac:spMkLst>
            <pc:docMk/>
            <pc:sldMk cId="2917313060" sldId="674"/>
            <ac:spMk id="45058" creationId="{4906409A-6092-43F8-8A38-B6E816132A52}"/>
          </ac:spMkLst>
        </pc:spChg>
        <pc:picChg chg="mod">
          <ac:chgData name="Gaurav Dawar" userId="8f2793db7b049e20" providerId="LiveId" clId="{FD1C8937-A6B3-43A0-A6DE-0B5E83204291}" dt="2022-01-18T18:47:08.517" v="10296" actId="14100"/>
          <ac:picMkLst>
            <pc:docMk/>
            <pc:sldMk cId="2917313060" sldId="674"/>
            <ac:picMk id="8" creationId="{C3495475-21F9-41D7-ADFF-A8AC6967B107}"/>
          </ac:picMkLst>
        </pc:picChg>
      </pc:sldChg>
      <pc:sldChg chg="modSp mod">
        <pc:chgData name="Gaurav Dawar" userId="8f2793db7b049e20" providerId="LiveId" clId="{FD1C8937-A6B3-43A0-A6DE-0B5E83204291}" dt="2022-01-18T17:03:50.518" v="8925" actId="1038"/>
        <pc:sldMkLst>
          <pc:docMk/>
          <pc:sldMk cId="3496501061" sldId="675"/>
        </pc:sldMkLst>
        <pc:spChg chg="mod">
          <ac:chgData name="Gaurav Dawar" userId="8f2793db7b049e20" providerId="LiveId" clId="{FD1C8937-A6B3-43A0-A6DE-0B5E83204291}" dt="2022-01-15T06:15:28.695" v="2649"/>
          <ac:spMkLst>
            <pc:docMk/>
            <pc:sldMk cId="3496501061" sldId="675"/>
            <ac:spMk id="7" creationId="{61CA2536-013D-48B6-9322-A7D8A7CF0555}"/>
          </ac:spMkLst>
        </pc:spChg>
        <pc:spChg chg="mod">
          <ac:chgData name="Gaurav Dawar" userId="8f2793db7b049e20" providerId="LiveId" clId="{FD1C8937-A6B3-43A0-A6DE-0B5E83204291}" dt="2022-01-18T17:01:45.070" v="8887" actId="14100"/>
          <ac:spMkLst>
            <pc:docMk/>
            <pc:sldMk cId="3496501061" sldId="675"/>
            <ac:spMk id="45058" creationId="{4906409A-6092-43F8-8A38-B6E816132A52}"/>
          </ac:spMkLst>
        </pc:spChg>
        <pc:graphicFrameChg chg="mod modGraphic">
          <ac:chgData name="Gaurav Dawar" userId="8f2793db7b049e20" providerId="LiveId" clId="{FD1C8937-A6B3-43A0-A6DE-0B5E83204291}" dt="2022-01-18T17:00:50.731" v="8883" actId="1076"/>
          <ac:graphicFrameMkLst>
            <pc:docMk/>
            <pc:sldMk cId="3496501061" sldId="675"/>
            <ac:graphicFrameMk id="8" creationId="{ABEAB625-A5EF-4EE6-B3B6-5CD625D49629}"/>
          </ac:graphicFrameMkLst>
        </pc:graphicFrameChg>
        <pc:picChg chg="mod">
          <ac:chgData name="Gaurav Dawar" userId="8f2793db7b049e20" providerId="LiveId" clId="{FD1C8937-A6B3-43A0-A6DE-0B5E83204291}" dt="2022-01-18T17:03:50.518" v="8925" actId="1038"/>
          <ac:picMkLst>
            <pc:docMk/>
            <pc:sldMk cId="3496501061" sldId="675"/>
            <ac:picMk id="9" creationId="{5EADA7E0-0083-43BE-A193-0945E7872A26}"/>
          </ac:picMkLst>
        </pc:picChg>
      </pc:sldChg>
      <pc:sldChg chg="modSp mod">
        <pc:chgData name="Gaurav Dawar" userId="8f2793db7b049e20" providerId="LiveId" clId="{FD1C8937-A6B3-43A0-A6DE-0B5E83204291}" dt="2022-01-18T17:03:39.992" v="8910" actId="1038"/>
        <pc:sldMkLst>
          <pc:docMk/>
          <pc:sldMk cId="3684181087" sldId="676"/>
        </pc:sldMkLst>
        <pc:spChg chg="mod">
          <ac:chgData name="Gaurav Dawar" userId="8f2793db7b049e20" providerId="LiveId" clId="{FD1C8937-A6B3-43A0-A6DE-0B5E83204291}" dt="2022-01-15T06:15:32.530" v="2651"/>
          <ac:spMkLst>
            <pc:docMk/>
            <pc:sldMk cId="3684181087" sldId="676"/>
            <ac:spMk id="7" creationId="{61CA2536-013D-48B6-9322-A7D8A7CF0555}"/>
          </ac:spMkLst>
        </pc:spChg>
        <pc:spChg chg="mod">
          <ac:chgData name="Gaurav Dawar" userId="8f2793db7b049e20" providerId="LiveId" clId="{FD1C8937-A6B3-43A0-A6DE-0B5E83204291}" dt="2022-01-18T17:03:21.593" v="8894" actId="1076"/>
          <ac:spMkLst>
            <pc:docMk/>
            <pc:sldMk cId="3684181087" sldId="676"/>
            <ac:spMk id="45058" creationId="{4906409A-6092-43F8-8A38-B6E816132A52}"/>
          </ac:spMkLst>
        </pc:spChg>
        <pc:picChg chg="mod">
          <ac:chgData name="Gaurav Dawar" userId="8f2793db7b049e20" providerId="LiveId" clId="{FD1C8937-A6B3-43A0-A6DE-0B5E83204291}" dt="2022-01-18T17:03:39.992" v="8910" actId="1038"/>
          <ac:picMkLst>
            <pc:docMk/>
            <pc:sldMk cId="3684181087" sldId="676"/>
            <ac:picMk id="8" creationId="{9FE80BB0-FBA0-44F3-B213-3D424B6A7DA2}"/>
          </ac:picMkLst>
        </pc:picChg>
      </pc:sldChg>
      <pc:sldChg chg="modSp mod">
        <pc:chgData name="Gaurav Dawar" userId="8f2793db7b049e20" providerId="LiveId" clId="{FD1C8937-A6B3-43A0-A6DE-0B5E83204291}" dt="2022-01-18T16:44:40.842" v="8613" actId="113"/>
        <pc:sldMkLst>
          <pc:docMk/>
          <pc:sldMk cId="428646256" sldId="677"/>
        </pc:sldMkLst>
        <pc:spChg chg="mod">
          <ac:chgData name="Gaurav Dawar" userId="8f2793db7b049e20" providerId="LiveId" clId="{FD1C8937-A6B3-43A0-A6DE-0B5E83204291}" dt="2022-01-15T06:13:57.748" v="2616"/>
          <ac:spMkLst>
            <pc:docMk/>
            <pc:sldMk cId="428646256" sldId="677"/>
            <ac:spMk id="7" creationId="{61CA2536-013D-48B6-9322-A7D8A7CF0555}"/>
          </ac:spMkLst>
        </pc:spChg>
        <pc:spChg chg="mod">
          <ac:chgData name="Gaurav Dawar" userId="8f2793db7b049e20" providerId="LiveId" clId="{FD1C8937-A6B3-43A0-A6DE-0B5E83204291}" dt="2022-01-18T16:44:40.842" v="8613" actId="113"/>
          <ac:spMkLst>
            <pc:docMk/>
            <pc:sldMk cId="428646256" sldId="677"/>
            <ac:spMk id="45058" creationId="{4906409A-6092-43F8-8A38-B6E816132A52}"/>
          </ac:spMkLst>
        </pc:spChg>
        <pc:picChg chg="mod">
          <ac:chgData name="Gaurav Dawar" userId="8f2793db7b049e20" providerId="LiveId" clId="{FD1C8937-A6B3-43A0-A6DE-0B5E83204291}" dt="2022-01-18T11:54:48.842" v="5688" actId="14100"/>
          <ac:picMkLst>
            <pc:docMk/>
            <pc:sldMk cId="428646256" sldId="677"/>
            <ac:picMk id="8" creationId="{EF05FC0F-0A9A-4BFE-A955-9297C068607E}"/>
          </ac:picMkLst>
        </pc:picChg>
      </pc:sldChg>
      <pc:sldChg chg="modSp mod">
        <pc:chgData name="Gaurav Dawar" userId="8f2793db7b049e20" providerId="LiveId" clId="{FD1C8937-A6B3-43A0-A6DE-0B5E83204291}" dt="2022-01-18T16:45:29.696" v="8618" actId="27636"/>
        <pc:sldMkLst>
          <pc:docMk/>
          <pc:sldMk cId="2742003413" sldId="678"/>
        </pc:sldMkLst>
        <pc:spChg chg="mod">
          <ac:chgData name="Gaurav Dawar" userId="8f2793db7b049e20" providerId="LiveId" clId="{FD1C8937-A6B3-43A0-A6DE-0B5E83204291}" dt="2022-01-15T06:14:01.089" v="2618"/>
          <ac:spMkLst>
            <pc:docMk/>
            <pc:sldMk cId="2742003413" sldId="678"/>
            <ac:spMk id="7" creationId="{61CA2536-013D-48B6-9322-A7D8A7CF0555}"/>
          </ac:spMkLst>
        </pc:spChg>
        <pc:spChg chg="mod">
          <ac:chgData name="Gaurav Dawar" userId="8f2793db7b049e20" providerId="LiveId" clId="{FD1C8937-A6B3-43A0-A6DE-0B5E83204291}" dt="2022-01-18T16:45:29.696" v="8618" actId="27636"/>
          <ac:spMkLst>
            <pc:docMk/>
            <pc:sldMk cId="2742003413" sldId="678"/>
            <ac:spMk id="45058" creationId="{4906409A-6092-43F8-8A38-B6E816132A52}"/>
          </ac:spMkLst>
        </pc:spChg>
        <pc:picChg chg="mod">
          <ac:chgData name="Gaurav Dawar" userId="8f2793db7b049e20" providerId="LiveId" clId="{FD1C8937-A6B3-43A0-A6DE-0B5E83204291}" dt="2022-01-18T11:55:01.093" v="5690" actId="1076"/>
          <ac:picMkLst>
            <pc:docMk/>
            <pc:sldMk cId="2742003413" sldId="678"/>
            <ac:picMk id="8" creationId="{B912AF8E-70EF-4A28-AE48-F41540C8CF50}"/>
          </ac:picMkLst>
        </pc:picChg>
      </pc:sldChg>
      <pc:sldChg chg="modSp mod">
        <pc:chgData name="Gaurav Dawar" userId="8f2793db7b049e20" providerId="LiveId" clId="{FD1C8937-A6B3-43A0-A6DE-0B5E83204291}" dt="2022-01-18T16:47:02.753" v="8637" actId="207"/>
        <pc:sldMkLst>
          <pc:docMk/>
          <pc:sldMk cId="3580963127" sldId="679"/>
        </pc:sldMkLst>
        <pc:spChg chg="mod">
          <ac:chgData name="Gaurav Dawar" userId="8f2793db7b049e20" providerId="LiveId" clId="{FD1C8937-A6B3-43A0-A6DE-0B5E83204291}" dt="2022-01-15T06:14:03.969" v="2620"/>
          <ac:spMkLst>
            <pc:docMk/>
            <pc:sldMk cId="3580963127" sldId="679"/>
            <ac:spMk id="7" creationId="{61CA2536-013D-48B6-9322-A7D8A7CF0555}"/>
          </ac:spMkLst>
        </pc:spChg>
        <pc:spChg chg="mod">
          <ac:chgData name="Gaurav Dawar" userId="8f2793db7b049e20" providerId="LiveId" clId="{FD1C8937-A6B3-43A0-A6DE-0B5E83204291}" dt="2022-01-18T16:47:02.753" v="8637" actId="207"/>
          <ac:spMkLst>
            <pc:docMk/>
            <pc:sldMk cId="3580963127" sldId="679"/>
            <ac:spMk id="45058" creationId="{4906409A-6092-43F8-8A38-B6E816132A52}"/>
          </ac:spMkLst>
        </pc:spChg>
        <pc:picChg chg="mod">
          <ac:chgData name="Gaurav Dawar" userId="8f2793db7b049e20" providerId="LiveId" clId="{FD1C8937-A6B3-43A0-A6DE-0B5E83204291}" dt="2022-01-18T11:55:09.849" v="5692" actId="14100"/>
          <ac:picMkLst>
            <pc:docMk/>
            <pc:sldMk cId="3580963127" sldId="679"/>
            <ac:picMk id="8" creationId="{DD3C35BC-20D1-48EF-851F-1F3BAB61E5F6}"/>
          </ac:picMkLst>
        </pc:picChg>
      </pc:sldChg>
      <pc:sldChg chg="modSp mod">
        <pc:chgData name="Gaurav Dawar" userId="8f2793db7b049e20" providerId="LiveId" clId="{FD1C8937-A6B3-43A0-A6DE-0B5E83204291}" dt="2022-01-18T16:48:08.861" v="8645" actId="14100"/>
        <pc:sldMkLst>
          <pc:docMk/>
          <pc:sldMk cId="461983117" sldId="680"/>
        </pc:sldMkLst>
        <pc:spChg chg="mod">
          <ac:chgData name="Gaurav Dawar" userId="8f2793db7b049e20" providerId="LiveId" clId="{FD1C8937-A6B3-43A0-A6DE-0B5E83204291}" dt="2022-01-15T06:14:07.937" v="2622"/>
          <ac:spMkLst>
            <pc:docMk/>
            <pc:sldMk cId="461983117" sldId="680"/>
            <ac:spMk id="7" creationId="{61CA2536-013D-48B6-9322-A7D8A7CF0555}"/>
          </ac:spMkLst>
        </pc:spChg>
        <pc:spChg chg="mod">
          <ac:chgData name="Gaurav Dawar" userId="8f2793db7b049e20" providerId="LiveId" clId="{FD1C8937-A6B3-43A0-A6DE-0B5E83204291}" dt="2022-01-18T16:48:08.861" v="8645" actId="14100"/>
          <ac:spMkLst>
            <pc:docMk/>
            <pc:sldMk cId="461983117" sldId="680"/>
            <ac:spMk id="45058" creationId="{4906409A-6092-43F8-8A38-B6E816132A52}"/>
          </ac:spMkLst>
        </pc:spChg>
        <pc:picChg chg="mod">
          <ac:chgData name="Gaurav Dawar" userId="8f2793db7b049e20" providerId="LiveId" clId="{FD1C8937-A6B3-43A0-A6DE-0B5E83204291}" dt="2022-01-18T11:55:15.878" v="5693" actId="1076"/>
          <ac:picMkLst>
            <pc:docMk/>
            <pc:sldMk cId="461983117" sldId="680"/>
            <ac:picMk id="8" creationId="{2D050FAD-C55E-4454-9A14-AB6AF08198B3}"/>
          </ac:picMkLst>
        </pc:picChg>
      </pc:sldChg>
      <pc:sldChg chg="modSp mod">
        <pc:chgData name="Gaurav Dawar" userId="8f2793db7b049e20" providerId="LiveId" clId="{FD1C8937-A6B3-43A0-A6DE-0B5E83204291}" dt="2022-01-18T16:50:36.534" v="8656" actId="2711"/>
        <pc:sldMkLst>
          <pc:docMk/>
          <pc:sldMk cId="2368458771" sldId="681"/>
        </pc:sldMkLst>
        <pc:spChg chg="mod">
          <ac:chgData name="Gaurav Dawar" userId="8f2793db7b049e20" providerId="LiveId" clId="{FD1C8937-A6B3-43A0-A6DE-0B5E83204291}" dt="2022-01-15T06:14:12.262" v="2624"/>
          <ac:spMkLst>
            <pc:docMk/>
            <pc:sldMk cId="2368458771" sldId="681"/>
            <ac:spMk id="7" creationId="{61CA2536-013D-48B6-9322-A7D8A7CF0555}"/>
          </ac:spMkLst>
        </pc:spChg>
        <pc:spChg chg="mod">
          <ac:chgData name="Gaurav Dawar" userId="8f2793db7b049e20" providerId="LiveId" clId="{FD1C8937-A6B3-43A0-A6DE-0B5E83204291}" dt="2022-01-18T16:50:36.534" v="8656" actId="2711"/>
          <ac:spMkLst>
            <pc:docMk/>
            <pc:sldMk cId="2368458771" sldId="681"/>
            <ac:spMk id="45058" creationId="{4906409A-6092-43F8-8A38-B6E816132A52}"/>
          </ac:spMkLst>
        </pc:spChg>
      </pc:sldChg>
      <pc:sldChg chg="modSp mod">
        <pc:chgData name="Gaurav Dawar" userId="8f2793db7b049e20" providerId="LiveId" clId="{FD1C8937-A6B3-43A0-A6DE-0B5E83204291}" dt="2022-01-18T16:51:06.978" v="8659" actId="14100"/>
        <pc:sldMkLst>
          <pc:docMk/>
          <pc:sldMk cId="3309319290" sldId="682"/>
        </pc:sldMkLst>
        <pc:spChg chg="mod">
          <ac:chgData name="Gaurav Dawar" userId="8f2793db7b049e20" providerId="LiveId" clId="{FD1C8937-A6B3-43A0-A6DE-0B5E83204291}" dt="2022-01-18T16:51:06.978" v="8659" actId="14100"/>
          <ac:spMkLst>
            <pc:docMk/>
            <pc:sldMk cId="3309319290" sldId="682"/>
            <ac:spMk id="3" creationId="{E761F7F3-44FB-4768-B39F-BEA25CE5CCD9}"/>
          </ac:spMkLst>
        </pc:spChg>
        <pc:spChg chg="mod">
          <ac:chgData name="Gaurav Dawar" userId="8f2793db7b049e20" providerId="LiveId" clId="{FD1C8937-A6B3-43A0-A6DE-0B5E83204291}" dt="2022-01-15T06:14:15.310" v="2626"/>
          <ac:spMkLst>
            <pc:docMk/>
            <pc:sldMk cId="3309319290" sldId="682"/>
            <ac:spMk id="7" creationId="{61CA2536-013D-48B6-9322-A7D8A7CF0555}"/>
          </ac:spMkLst>
        </pc:spChg>
      </pc:sldChg>
      <pc:sldChg chg="modSp mod">
        <pc:chgData name="Gaurav Dawar" userId="8f2793db7b049e20" providerId="LiveId" clId="{FD1C8937-A6B3-43A0-A6DE-0B5E83204291}" dt="2022-01-18T16:53:15.379" v="8738" actId="1038"/>
        <pc:sldMkLst>
          <pc:docMk/>
          <pc:sldMk cId="1907275831" sldId="683"/>
        </pc:sldMkLst>
        <pc:spChg chg="mod">
          <ac:chgData name="Gaurav Dawar" userId="8f2793db7b049e20" providerId="LiveId" clId="{FD1C8937-A6B3-43A0-A6DE-0B5E83204291}" dt="2022-01-15T06:14:18.397" v="2628"/>
          <ac:spMkLst>
            <pc:docMk/>
            <pc:sldMk cId="1907275831" sldId="683"/>
            <ac:spMk id="7" creationId="{61CA2536-013D-48B6-9322-A7D8A7CF0555}"/>
          </ac:spMkLst>
        </pc:spChg>
        <pc:spChg chg="mod">
          <ac:chgData name="Gaurav Dawar" userId="8f2793db7b049e20" providerId="LiveId" clId="{FD1C8937-A6B3-43A0-A6DE-0B5E83204291}" dt="2022-01-18T16:52:10.744" v="8691" actId="14100"/>
          <ac:spMkLst>
            <pc:docMk/>
            <pc:sldMk cId="1907275831" sldId="683"/>
            <ac:spMk id="45058" creationId="{4906409A-6092-43F8-8A38-B6E816132A52}"/>
          </ac:spMkLst>
        </pc:spChg>
        <pc:picChg chg="mod">
          <ac:chgData name="Gaurav Dawar" userId="8f2793db7b049e20" providerId="LiveId" clId="{FD1C8937-A6B3-43A0-A6DE-0B5E83204291}" dt="2022-01-18T16:53:15.379" v="8738" actId="1038"/>
          <ac:picMkLst>
            <pc:docMk/>
            <pc:sldMk cId="1907275831" sldId="683"/>
            <ac:picMk id="8" creationId="{23DA165A-ABDC-4E85-9A1A-F006803C68C6}"/>
          </ac:picMkLst>
        </pc:picChg>
      </pc:sldChg>
      <pc:sldChg chg="modSp mod">
        <pc:chgData name="Gaurav Dawar" userId="8f2793db7b049e20" providerId="LiveId" clId="{FD1C8937-A6B3-43A0-A6DE-0B5E83204291}" dt="2022-01-18T16:53:29.585" v="8767" actId="1035"/>
        <pc:sldMkLst>
          <pc:docMk/>
          <pc:sldMk cId="976709552" sldId="684"/>
        </pc:sldMkLst>
        <pc:spChg chg="mod">
          <ac:chgData name="Gaurav Dawar" userId="8f2793db7b049e20" providerId="LiveId" clId="{FD1C8937-A6B3-43A0-A6DE-0B5E83204291}" dt="2022-01-15T06:14:21.331" v="2630"/>
          <ac:spMkLst>
            <pc:docMk/>
            <pc:sldMk cId="976709552" sldId="684"/>
            <ac:spMk id="7" creationId="{61CA2536-013D-48B6-9322-A7D8A7CF0555}"/>
          </ac:spMkLst>
        </pc:spChg>
        <pc:spChg chg="mod">
          <ac:chgData name="Gaurav Dawar" userId="8f2793db7b049e20" providerId="LiveId" clId="{FD1C8937-A6B3-43A0-A6DE-0B5E83204291}" dt="2022-01-18T16:52:56.081" v="8699" actId="14100"/>
          <ac:spMkLst>
            <pc:docMk/>
            <pc:sldMk cId="976709552" sldId="684"/>
            <ac:spMk id="45058" creationId="{4906409A-6092-43F8-8A38-B6E816132A52}"/>
          </ac:spMkLst>
        </pc:spChg>
        <pc:picChg chg="mod">
          <ac:chgData name="Gaurav Dawar" userId="8f2793db7b049e20" providerId="LiveId" clId="{FD1C8937-A6B3-43A0-A6DE-0B5E83204291}" dt="2022-01-18T16:53:29.585" v="8767" actId="1035"/>
          <ac:picMkLst>
            <pc:docMk/>
            <pc:sldMk cId="976709552" sldId="684"/>
            <ac:picMk id="8" creationId="{F4EF7E4B-57AE-4DA4-B399-723F03B05E7C}"/>
          </ac:picMkLst>
        </pc:picChg>
      </pc:sldChg>
      <pc:sldChg chg="modSp mod">
        <pc:chgData name="Gaurav Dawar" userId="8f2793db7b049e20" providerId="LiveId" clId="{FD1C8937-A6B3-43A0-A6DE-0B5E83204291}" dt="2022-01-18T16:55:35.587" v="8840" actId="14100"/>
        <pc:sldMkLst>
          <pc:docMk/>
          <pc:sldMk cId="830877794" sldId="685"/>
        </pc:sldMkLst>
        <pc:spChg chg="mod">
          <ac:chgData name="Gaurav Dawar" userId="8f2793db7b049e20" providerId="LiveId" clId="{FD1C8937-A6B3-43A0-A6DE-0B5E83204291}" dt="2022-01-15T06:14:24.553" v="2632"/>
          <ac:spMkLst>
            <pc:docMk/>
            <pc:sldMk cId="830877794" sldId="685"/>
            <ac:spMk id="7" creationId="{61CA2536-013D-48B6-9322-A7D8A7CF0555}"/>
          </ac:spMkLst>
        </pc:spChg>
        <pc:spChg chg="mod">
          <ac:chgData name="Gaurav Dawar" userId="8f2793db7b049e20" providerId="LiveId" clId="{FD1C8937-A6B3-43A0-A6DE-0B5E83204291}" dt="2022-01-18T16:55:35.587" v="8840" actId="14100"/>
          <ac:spMkLst>
            <pc:docMk/>
            <pc:sldMk cId="830877794" sldId="685"/>
            <ac:spMk id="45058" creationId="{4906409A-6092-43F8-8A38-B6E816132A52}"/>
          </ac:spMkLst>
        </pc:spChg>
        <pc:picChg chg="mod">
          <ac:chgData name="Gaurav Dawar" userId="8f2793db7b049e20" providerId="LiveId" clId="{FD1C8937-A6B3-43A0-A6DE-0B5E83204291}" dt="2022-01-18T16:54:36.958" v="8827" actId="14100"/>
          <ac:picMkLst>
            <pc:docMk/>
            <pc:sldMk cId="830877794" sldId="685"/>
            <ac:picMk id="10" creationId="{1746F273-24E6-49F3-98E4-7E83B83C2855}"/>
          </ac:picMkLst>
        </pc:picChg>
      </pc:sldChg>
      <pc:sldChg chg="modSp mod">
        <pc:chgData name="Gaurav Dawar" userId="8f2793db7b049e20" providerId="LiveId" clId="{FD1C8937-A6B3-43A0-A6DE-0B5E83204291}" dt="2022-01-18T18:46:31.146" v="10289" actId="14100"/>
        <pc:sldMkLst>
          <pc:docMk/>
          <pc:sldMk cId="3731474301" sldId="686"/>
        </pc:sldMkLst>
        <pc:spChg chg="mod">
          <ac:chgData name="Gaurav Dawar" userId="8f2793db7b049e20" providerId="LiveId" clId="{FD1C8937-A6B3-43A0-A6DE-0B5E83204291}" dt="2022-01-15T06:14:27.932" v="2634"/>
          <ac:spMkLst>
            <pc:docMk/>
            <pc:sldMk cId="3731474301" sldId="686"/>
            <ac:spMk id="7" creationId="{61CA2536-013D-48B6-9322-A7D8A7CF0555}"/>
          </ac:spMkLst>
        </pc:spChg>
        <pc:spChg chg="mod">
          <ac:chgData name="Gaurav Dawar" userId="8f2793db7b049e20" providerId="LiveId" clId="{FD1C8937-A6B3-43A0-A6DE-0B5E83204291}" dt="2022-01-15T08:16:39.503" v="4351" actId="1076"/>
          <ac:spMkLst>
            <pc:docMk/>
            <pc:sldMk cId="3731474301" sldId="686"/>
            <ac:spMk id="45058" creationId="{4906409A-6092-43F8-8A38-B6E816132A52}"/>
          </ac:spMkLst>
        </pc:spChg>
        <pc:picChg chg="mod">
          <ac:chgData name="Gaurav Dawar" userId="8f2793db7b049e20" providerId="LiveId" clId="{FD1C8937-A6B3-43A0-A6DE-0B5E83204291}" dt="2022-01-18T18:46:31.146" v="10289" actId="14100"/>
          <ac:picMkLst>
            <pc:docMk/>
            <pc:sldMk cId="3731474301" sldId="686"/>
            <ac:picMk id="8" creationId="{0C563EA2-6FA6-4D08-ACA6-AFF00B749718}"/>
          </ac:picMkLst>
        </pc:picChg>
      </pc:sldChg>
      <pc:sldChg chg="modSp mod">
        <pc:chgData name="Gaurav Dawar" userId="8f2793db7b049e20" providerId="LiveId" clId="{FD1C8937-A6B3-43A0-A6DE-0B5E83204291}" dt="2022-01-18T18:46:43.851" v="10292" actId="14100"/>
        <pc:sldMkLst>
          <pc:docMk/>
          <pc:sldMk cId="1663779849" sldId="687"/>
        </pc:sldMkLst>
        <pc:spChg chg="mod">
          <ac:chgData name="Gaurav Dawar" userId="8f2793db7b049e20" providerId="LiveId" clId="{FD1C8937-A6B3-43A0-A6DE-0B5E83204291}" dt="2022-01-15T06:14:31.517" v="2636"/>
          <ac:spMkLst>
            <pc:docMk/>
            <pc:sldMk cId="1663779849" sldId="687"/>
            <ac:spMk id="7" creationId="{61CA2536-013D-48B6-9322-A7D8A7CF0555}"/>
          </ac:spMkLst>
        </pc:spChg>
        <pc:spChg chg="mod">
          <ac:chgData name="Gaurav Dawar" userId="8f2793db7b049e20" providerId="LiveId" clId="{FD1C8937-A6B3-43A0-A6DE-0B5E83204291}" dt="2022-01-18T16:55:56.377" v="8841" actId="207"/>
          <ac:spMkLst>
            <pc:docMk/>
            <pc:sldMk cId="1663779849" sldId="687"/>
            <ac:spMk id="45058" creationId="{4906409A-6092-43F8-8A38-B6E816132A52}"/>
          </ac:spMkLst>
        </pc:spChg>
        <pc:picChg chg="mod">
          <ac:chgData name="Gaurav Dawar" userId="8f2793db7b049e20" providerId="LiveId" clId="{FD1C8937-A6B3-43A0-A6DE-0B5E83204291}" dt="2022-01-18T18:46:43.851" v="10292" actId="14100"/>
          <ac:picMkLst>
            <pc:docMk/>
            <pc:sldMk cId="1663779849" sldId="687"/>
            <ac:picMk id="8" creationId="{54003408-83B1-427E-B81F-A023B6491536}"/>
          </ac:picMkLst>
        </pc:picChg>
      </pc:sldChg>
      <pc:sldChg chg="modSp mod">
        <pc:chgData name="Gaurav Dawar" userId="8f2793db7b049e20" providerId="LiveId" clId="{FD1C8937-A6B3-43A0-A6DE-0B5E83204291}" dt="2022-01-18T16:58:13.981" v="8869" actId="20577"/>
        <pc:sldMkLst>
          <pc:docMk/>
          <pc:sldMk cId="4280450671" sldId="688"/>
        </pc:sldMkLst>
        <pc:spChg chg="mod">
          <ac:chgData name="Gaurav Dawar" userId="8f2793db7b049e20" providerId="LiveId" clId="{FD1C8937-A6B3-43A0-A6DE-0B5E83204291}" dt="2022-01-18T16:58:13.981" v="8869" actId="20577"/>
          <ac:spMkLst>
            <pc:docMk/>
            <pc:sldMk cId="4280450671" sldId="688"/>
            <ac:spMk id="2" creationId="{C4F64562-1BB8-4EA7-A2C0-C28D755F507D}"/>
          </ac:spMkLst>
        </pc:spChg>
        <pc:spChg chg="mod">
          <ac:chgData name="Gaurav Dawar" userId="8f2793db7b049e20" providerId="LiveId" clId="{FD1C8937-A6B3-43A0-A6DE-0B5E83204291}" dt="2022-01-15T06:15:04.945" v="2642"/>
          <ac:spMkLst>
            <pc:docMk/>
            <pc:sldMk cId="4280450671" sldId="688"/>
            <ac:spMk id="7" creationId="{61CA2536-013D-48B6-9322-A7D8A7CF0555}"/>
          </ac:spMkLst>
        </pc:spChg>
      </pc:sldChg>
      <pc:sldChg chg="addSp delSp modSp mod">
        <pc:chgData name="Gaurav Dawar" userId="8f2793db7b049e20" providerId="LiveId" clId="{FD1C8937-A6B3-43A0-A6DE-0B5E83204291}" dt="2022-01-18T17:06:51.371" v="9001" actId="14100"/>
        <pc:sldMkLst>
          <pc:docMk/>
          <pc:sldMk cId="672272826" sldId="689"/>
        </pc:sldMkLst>
        <pc:spChg chg="del mod">
          <ac:chgData name="Gaurav Dawar" userId="8f2793db7b049e20" providerId="LiveId" clId="{FD1C8937-A6B3-43A0-A6DE-0B5E83204291}" dt="2022-01-18T17:06:42.192" v="8993" actId="478"/>
          <ac:spMkLst>
            <pc:docMk/>
            <pc:sldMk cId="672272826" sldId="689"/>
            <ac:spMk id="7" creationId="{61CA2536-013D-48B6-9322-A7D8A7CF0555}"/>
          </ac:spMkLst>
        </pc:spChg>
        <pc:spChg chg="add del mod">
          <ac:chgData name="Gaurav Dawar" userId="8f2793db7b049e20" providerId="LiveId" clId="{FD1C8937-A6B3-43A0-A6DE-0B5E83204291}" dt="2022-01-15T06:18:28.298" v="2731" actId="478"/>
          <ac:spMkLst>
            <pc:docMk/>
            <pc:sldMk cId="672272826" sldId="689"/>
            <ac:spMk id="8" creationId="{5B58F611-3AEC-4B4B-9B7E-C9F2A664E0AC}"/>
          </ac:spMkLst>
        </pc:spChg>
        <pc:spChg chg="add mod">
          <ac:chgData name="Gaurav Dawar" userId="8f2793db7b049e20" providerId="LiveId" clId="{FD1C8937-A6B3-43A0-A6DE-0B5E83204291}" dt="2022-01-15T06:18:28.925" v="2732"/>
          <ac:spMkLst>
            <pc:docMk/>
            <pc:sldMk cId="672272826" sldId="689"/>
            <ac:spMk id="9" creationId="{71765C55-B0E7-4D84-A20E-2AB2EEE25211}"/>
          </ac:spMkLst>
        </pc:spChg>
        <pc:spChg chg="mod">
          <ac:chgData name="Gaurav Dawar" userId="8f2793db7b049e20" providerId="LiveId" clId="{FD1C8937-A6B3-43A0-A6DE-0B5E83204291}" dt="2022-01-18T17:06:27.323" v="8975" actId="2711"/>
          <ac:spMkLst>
            <pc:docMk/>
            <pc:sldMk cId="672272826" sldId="689"/>
            <ac:spMk id="45058" creationId="{4906409A-6092-43F8-8A38-B6E816132A52}"/>
          </ac:spMkLst>
        </pc:spChg>
        <pc:picChg chg="mod">
          <ac:chgData name="Gaurav Dawar" userId="8f2793db7b049e20" providerId="LiveId" clId="{FD1C8937-A6B3-43A0-A6DE-0B5E83204291}" dt="2022-01-18T17:06:51.371" v="9001" actId="14100"/>
          <ac:picMkLst>
            <pc:docMk/>
            <pc:sldMk cId="672272826" sldId="689"/>
            <ac:picMk id="10" creationId="{147A5877-AA6F-4630-A121-16E9453C258C}"/>
          </ac:picMkLst>
        </pc:picChg>
      </pc:sldChg>
      <pc:sldChg chg="addSp delSp modSp mod">
        <pc:chgData name="Gaurav Dawar" userId="8f2793db7b049e20" providerId="LiveId" clId="{FD1C8937-A6B3-43A0-A6DE-0B5E83204291}" dt="2022-01-18T17:08:14.094" v="9016" actId="14100"/>
        <pc:sldMkLst>
          <pc:docMk/>
          <pc:sldMk cId="1405614667" sldId="690"/>
        </pc:sldMkLst>
        <pc:spChg chg="del mod">
          <ac:chgData name="Gaurav Dawar" userId="8f2793db7b049e20" providerId="LiveId" clId="{FD1C8937-A6B3-43A0-A6DE-0B5E83204291}" dt="2022-01-15T06:16:56.701" v="2687" actId="478"/>
          <ac:spMkLst>
            <pc:docMk/>
            <pc:sldMk cId="1405614667" sldId="690"/>
            <ac:spMk id="7" creationId="{61CA2536-013D-48B6-9322-A7D8A7CF0555}"/>
          </ac:spMkLst>
        </pc:spChg>
        <pc:spChg chg="add del mod">
          <ac:chgData name="Gaurav Dawar" userId="8f2793db7b049e20" providerId="LiveId" clId="{FD1C8937-A6B3-43A0-A6DE-0B5E83204291}" dt="2022-01-15T06:18:32.722" v="2734" actId="478"/>
          <ac:spMkLst>
            <pc:docMk/>
            <pc:sldMk cId="1405614667" sldId="690"/>
            <ac:spMk id="9" creationId="{9DB034F6-C0C8-4816-9C68-80CE3746FEF4}"/>
          </ac:spMkLst>
        </pc:spChg>
        <pc:spChg chg="add mod">
          <ac:chgData name="Gaurav Dawar" userId="8f2793db7b049e20" providerId="LiveId" clId="{FD1C8937-A6B3-43A0-A6DE-0B5E83204291}" dt="2022-01-15T06:18:33.349" v="2735"/>
          <ac:spMkLst>
            <pc:docMk/>
            <pc:sldMk cId="1405614667" sldId="690"/>
            <ac:spMk id="10" creationId="{BEBDDAD6-0461-4316-ACDA-883214C0EFA8}"/>
          </ac:spMkLst>
        </pc:spChg>
        <pc:spChg chg="mod">
          <ac:chgData name="Gaurav Dawar" userId="8f2793db7b049e20" providerId="LiveId" clId="{FD1C8937-A6B3-43A0-A6DE-0B5E83204291}" dt="2022-01-18T17:08:14.094" v="9016" actId="14100"/>
          <ac:spMkLst>
            <pc:docMk/>
            <pc:sldMk cId="1405614667" sldId="690"/>
            <ac:spMk id="45058" creationId="{4906409A-6092-43F8-8A38-B6E816132A52}"/>
          </ac:spMkLst>
        </pc:spChg>
        <pc:picChg chg="mod">
          <ac:chgData name="Gaurav Dawar" userId="8f2793db7b049e20" providerId="LiveId" clId="{FD1C8937-A6B3-43A0-A6DE-0B5E83204291}" dt="2022-01-18T17:07:16.907" v="9012" actId="1038"/>
          <ac:picMkLst>
            <pc:docMk/>
            <pc:sldMk cId="1405614667" sldId="690"/>
            <ac:picMk id="9" creationId="{3328BAE0-303E-492F-968F-8D42B58C7B74}"/>
          </ac:picMkLst>
        </pc:picChg>
      </pc:sldChg>
      <pc:sldChg chg="addSp delSp modSp mod">
        <pc:chgData name="Gaurav Dawar" userId="8f2793db7b049e20" providerId="LiveId" clId="{FD1C8937-A6B3-43A0-A6DE-0B5E83204291}" dt="2022-01-18T17:08:49.638" v="9021" actId="14100"/>
        <pc:sldMkLst>
          <pc:docMk/>
          <pc:sldMk cId="1375390870" sldId="691"/>
        </pc:sldMkLst>
        <pc:spChg chg="del mod">
          <ac:chgData name="Gaurav Dawar" userId="8f2793db7b049e20" providerId="LiveId" clId="{FD1C8937-A6B3-43A0-A6DE-0B5E83204291}" dt="2022-01-15T06:17:06.651" v="2698" actId="478"/>
          <ac:spMkLst>
            <pc:docMk/>
            <pc:sldMk cId="1375390870" sldId="691"/>
            <ac:spMk id="7" creationId="{61CA2536-013D-48B6-9322-A7D8A7CF0555}"/>
          </ac:spMkLst>
        </pc:spChg>
        <pc:spChg chg="add del mod">
          <ac:chgData name="Gaurav Dawar" userId="8f2793db7b049e20" providerId="LiveId" clId="{FD1C8937-A6B3-43A0-A6DE-0B5E83204291}" dt="2022-01-15T06:18:36.839" v="2736" actId="478"/>
          <ac:spMkLst>
            <pc:docMk/>
            <pc:sldMk cId="1375390870" sldId="691"/>
            <ac:spMk id="8" creationId="{8F8B60AC-D79B-4247-8058-E23389767909}"/>
          </ac:spMkLst>
        </pc:spChg>
        <pc:spChg chg="add mod">
          <ac:chgData name="Gaurav Dawar" userId="8f2793db7b049e20" providerId="LiveId" clId="{FD1C8937-A6B3-43A0-A6DE-0B5E83204291}" dt="2022-01-15T06:18:37.535" v="2737"/>
          <ac:spMkLst>
            <pc:docMk/>
            <pc:sldMk cId="1375390870" sldId="691"/>
            <ac:spMk id="9" creationId="{185A681D-5399-4458-AEA2-67A08E827CEC}"/>
          </ac:spMkLst>
        </pc:spChg>
        <pc:spChg chg="mod">
          <ac:chgData name="Gaurav Dawar" userId="8f2793db7b049e20" providerId="LiveId" clId="{FD1C8937-A6B3-43A0-A6DE-0B5E83204291}" dt="2022-01-18T17:08:49.638" v="9021" actId="14100"/>
          <ac:spMkLst>
            <pc:docMk/>
            <pc:sldMk cId="1375390870" sldId="691"/>
            <ac:spMk id="45058" creationId="{4906409A-6092-43F8-8A38-B6E816132A52}"/>
          </ac:spMkLst>
        </pc:spChg>
      </pc:sldChg>
      <pc:sldChg chg="addSp delSp modSp mod">
        <pc:chgData name="Gaurav Dawar" userId="8f2793db7b049e20" providerId="LiveId" clId="{FD1C8937-A6B3-43A0-A6DE-0B5E83204291}" dt="2022-01-18T17:09:24.807" v="9035" actId="207"/>
        <pc:sldMkLst>
          <pc:docMk/>
          <pc:sldMk cId="1327505872" sldId="692"/>
        </pc:sldMkLst>
        <pc:spChg chg="del mod">
          <ac:chgData name="Gaurav Dawar" userId="8f2793db7b049e20" providerId="LiveId" clId="{FD1C8937-A6B3-43A0-A6DE-0B5E83204291}" dt="2022-01-15T06:17:12.639" v="2701" actId="478"/>
          <ac:spMkLst>
            <pc:docMk/>
            <pc:sldMk cId="1327505872" sldId="692"/>
            <ac:spMk id="7" creationId="{61CA2536-013D-48B6-9322-A7D8A7CF0555}"/>
          </ac:spMkLst>
        </pc:spChg>
        <pc:spChg chg="mod">
          <ac:chgData name="Gaurav Dawar" userId="8f2793db7b049e20" providerId="LiveId" clId="{FD1C8937-A6B3-43A0-A6DE-0B5E83204291}" dt="2022-01-18T17:09:24.807" v="9035" actId="207"/>
          <ac:spMkLst>
            <pc:docMk/>
            <pc:sldMk cId="1327505872" sldId="692"/>
            <ac:spMk id="8" creationId="{B2426956-0702-4E2F-A04F-17E85B937D11}"/>
          </ac:spMkLst>
        </pc:spChg>
        <pc:spChg chg="add del mod">
          <ac:chgData name="Gaurav Dawar" userId="8f2793db7b049e20" providerId="LiveId" clId="{FD1C8937-A6B3-43A0-A6DE-0B5E83204291}" dt="2022-01-15T06:18:41.208" v="2738" actId="478"/>
          <ac:spMkLst>
            <pc:docMk/>
            <pc:sldMk cId="1327505872" sldId="692"/>
            <ac:spMk id="9" creationId="{8F80F9BE-6533-4AF1-BBA1-289772AE9E91}"/>
          </ac:spMkLst>
        </pc:spChg>
        <pc:spChg chg="add mod">
          <ac:chgData name="Gaurav Dawar" userId="8f2793db7b049e20" providerId="LiveId" clId="{FD1C8937-A6B3-43A0-A6DE-0B5E83204291}" dt="2022-01-15T06:18:41.990" v="2739"/>
          <ac:spMkLst>
            <pc:docMk/>
            <pc:sldMk cId="1327505872" sldId="692"/>
            <ac:spMk id="10" creationId="{2A8852F2-DFC8-41F2-86F4-A8B89DB622FE}"/>
          </ac:spMkLst>
        </pc:spChg>
      </pc:sldChg>
      <pc:sldChg chg="addSp delSp modSp mod">
        <pc:chgData name="Gaurav Dawar" userId="8f2793db7b049e20" providerId="LiveId" clId="{FD1C8937-A6B3-43A0-A6DE-0B5E83204291}" dt="2022-01-18T17:09:53.208" v="9037" actId="12"/>
        <pc:sldMkLst>
          <pc:docMk/>
          <pc:sldMk cId="3103790127" sldId="693"/>
        </pc:sldMkLst>
        <pc:spChg chg="mod">
          <ac:chgData name="Gaurav Dawar" userId="8f2793db7b049e20" providerId="LiveId" clId="{FD1C8937-A6B3-43A0-A6DE-0B5E83204291}" dt="2022-01-15T06:17:16.920" v="2703" actId="1076"/>
          <ac:spMkLst>
            <pc:docMk/>
            <pc:sldMk cId="3103790127" sldId="693"/>
            <ac:spMk id="7" creationId="{61CA2536-013D-48B6-9322-A7D8A7CF0555}"/>
          </ac:spMkLst>
        </pc:spChg>
        <pc:spChg chg="add del mod">
          <ac:chgData name="Gaurav Dawar" userId="8f2793db7b049e20" providerId="LiveId" clId="{FD1C8937-A6B3-43A0-A6DE-0B5E83204291}" dt="2022-01-15T06:18:45.575" v="2740" actId="478"/>
          <ac:spMkLst>
            <pc:docMk/>
            <pc:sldMk cId="3103790127" sldId="693"/>
            <ac:spMk id="8" creationId="{C6E9318C-BA00-4732-ACC3-381B229E3B47}"/>
          </ac:spMkLst>
        </pc:spChg>
        <pc:spChg chg="add mod">
          <ac:chgData name="Gaurav Dawar" userId="8f2793db7b049e20" providerId="LiveId" clId="{FD1C8937-A6B3-43A0-A6DE-0B5E83204291}" dt="2022-01-15T06:18:46.310" v="2741"/>
          <ac:spMkLst>
            <pc:docMk/>
            <pc:sldMk cId="3103790127" sldId="693"/>
            <ac:spMk id="9" creationId="{01EDE6A8-8604-4E7F-B202-82E620133BAA}"/>
          </ac:spMkLst>
        </pc:spChg>
        <pc:spChg chg="mod">
          <ac:chgData name="Gaurav Dawar" userId="8f2793db7b049e20" providerId="LiveId" clId="{FD1C8937-A6B3-43A0-A6DE-0B5E83204291}" dt="2022-01-18T17:09:53.208" v="9037" actId="12"/>
          <ac:spMkLst>
            <pc:docMk/>
            <pc:sldMk cId="3103790127" sldId="693"/>
            <ac:spMk id="45058" creationId="{4906409A-6092-43F8-8A38-B6E816132A52}"/>
          </ac:spMkLst>
        </pc:spChg>
      </pc:sldChg>
      <pc:sldChg chg="modSp mod">
        <pc:chgData name="Gaurav Dawar" userId="8f2793db7b049e20" providerId="LiveId" clId="{FD1C8937-A6B3-43A0-A6DE-0B5E83204291}" dt="2022-01-18T17:25:02.587" v="9237" actId="207"/>
        <pc:sldMkLst>
          <pc:docMk/>
          <pc:sldMk cId="2731443001" sldId="694"/>
        </pc:sldMkLst>
        <pc:spChg chg="mod">
          <ac:chgData name="Gaurav Dawar" userId="8f2793db7b049e20" providerId="LiveId" clId="{FD1C8937-A6B3-43A0-A6DE-0B5E83204291}" dt="2022-01-15T06:35:01.642" v="2865" actId="207"/>
          <ac:spMkLst>
            <pc:docMk/>
            <pc:sldMk cId="2731443001" sldId="694"/>
            <ac:spMk id="7" creationId="{61CA2536-013D-48B6-9322-A7D8A7CF0555}"/>
          </ac:spMkLst>
        </pc:spChg>
        <pc:spChg chg="mod">
          <ac:chgData name="Gaurav Dawar" userId="8f2793db7b049e20" providerId="LiveId" clId="{FD1C8937-A6B3-43A0-A6DE-0B5E83204291}" dt="2022-01-18T17:25:02.587" v="9237" actId="207"/>
          <ac:spMkLst>
            <pc:docMk/>
            <pc:sldMk cId="2731443001" sldId="694"/>
            <ac:spMk id="45058" creationId="{4906409A-6092-43F8-8A38-B6E816132A52}"/>
          </ac:spMkLst>
        </pc:spChg>
      </pc:sldChg>
      <pc:sldChg chg="addSp delSp modSp mod">
        <pc:chgData name="Gaurav Dawar" userId="8f2793db7b049e20" providerId="LiveId" clId="{FD1C8937-A6B3-43A0-A6DE-0B5E83204291}" dt="2022-01-31T07:54:22.708" v="10965" actId="22"/>
        <pc:sldMkLst>
          <pc:docMk/>
          <pc:sldMk cId="3810315327" sldId="695"/>
        </pc:sldMkLst>
        <pc:spChg chg="mod">
          <ac:chgData name="Gaurav Dawar" userId="8f2793db7b049e20" providerId="LiveId" clId="{FD1C8937-A6B3-43A0-A6DE-0B5E83204291}" dt="2022-01-18T17:26:26.856" v="9274" actId="1076"/>
          <ac:spMkLst>
            <pc:docMk/>
            <pc:sldMk cId="3810315327" sldId="695"/>
            <ac:spMk id="7" creationId="{61CA2536-013D-48B6-9322-A7D8A7CF0555}"/>
          </ac:spMkLst>
        </pc:spChg>
        <pc:spChg chg="mod">
          <ac:chgData name="Gaurav Dawar" userId="8f2793db7b049e20" providerId="LiveId" clId="{FD1C8937-A6B3-43A0-A6DE-0B5E83204291}" dt="2022-01-18T17:26:35.134" v="9275" actId="14100"/>
          <ac:spMkLst>
            <pc:docMk/>
            <pc:sldMk cId="3810315327" sldId="695"/>
            <ac:spMk id="8" creationId="{585A5775-A087-4AB6-A1F3-046C461F0757}"/>
          </ac:spMkLst>
        </pc:spChg>
        <pc:spChg chg="add del">
          <ac:chgData name="Gaurav Dawar" userId="8f2793db7b049e20" providerId="LiveId" clId="{FD1C8937-A6B3-43A0-A6DE-0B5E83204291}" dt="2022-01-31T07:54:18.402" v="10963" actId="22"/>
          <ac:spMkLst>
            <pc:docMk/>
            <pc:sldMk cId="3810315327" sldId="695"/>
            <ac:spMk id="11" creationId="{3ED09199-CA0C-4460-BECF-8753730E1F31}"/>
          </ac:spMkLst>
        </pc:spChg>
        <pc:spChg chg="add del">
          <ac:chgData name="Gaurav Dawar" userId="8f2793db7b049e20" providerId="LiveId" clId="{FD1C8937-A6B3-43A0-A6DE-0B5E83204291}" dt="2022-01-31T07:54:22.708" v="10965" actId="22"/>
          <ac:spMkLst>
            <pc:docMk/>
            <pc:sldMk cId="3810315327" sldId="695"/>
            <ac:spMk id="13" creationId="{06612856-2876-4A59-A602-B2376F31DD59}"/>
          </ac:spMkLst>
        </pc:spChg>
        <pc:graphicFrameChg chg="mod modGraphic">
          <ac:chgData name="Gaurav Dawar" userId="8f2793db7b049e20" providerId="LiveId" clId="{FD1C8937-A6B3-43A0-A6DE-0B5E83204291}" dt="2022-01-18T17:26:41.136" v="9276" actId="1076"/>
          <ac:graphicFrameMkLst>
            <pc:docMk/>
            <pc:sldMk cId="3810315327" sldId="695"/>
            <ac:graphicFrameMk id="3" creationId="{53B2866C-124F-4332-B580-137F9E2ACA71}"/>
          </ac:graphicFrameMkLst>
        </pc:graphicFrameChg>
        <pc:picChg chg="mod">
          <ac:chgData name="Gaurav Dawar" userId="8f2793db7b049e20" providerId="LiveId" clId="{FD1C8937-A6B3-43A0-A6DE-0B5E83204291}" dt="2022-01-18T17:26:00.055" v="9260" actId="1037"/>
          <ac:picMkLst>
            <pc:docMk/>
            <pc:sldMk cId="3810315327" sldId="695"/>
            <ac:picMk id="10" creationId="{87A84B2E-5F1D-4A98-8709-9DB5FADA3818}"/>
          </ac:picMkLst>
        </pc:picChg>
      </pc:sldChg>
      <pc:sldChg chg="addSp delSp modSp mod">
        <pc:chgData name="Gaurav Dawar" userId="8f2793db7b049e20" providerId="LiveId" clId="{FD1C8937-A6B3-43A0-A6DE-0B5E83204291}" dt="2022-01-18T17:10:29.686" v="9040" actId="207"/>
        <pc:sldMkLst>
          <pc:docMk/>
          <pc:sldMk cId="2548323526" sldId="696"/>
        </pc:sldMkLst>
        <pc:spChg chg="del mod">
          <ac:chgData name="Gaurav Dawar" userId="8f2793db7b049e20" providerId="LiveId" clId="{FD1C8937-A6B3-43A0-A6DE-0B5E83204291}" dt="2022-01-15T06:17:22.691" v="2706" actId="478"/>
          <ac:spMkLst>
            <pc:docMk/>
            <pc:sldMk cId="2548323526" sldId="696"/>
            <ac:spMk id="7" creationId="{61CA2536-013D-48B6-9322-A7D8A7CF0555}"/>
          </ac:spMkLst>
        </pc:spChg>
        <pc:spChg chg="add del mod">
          <ac:chgData name="Gaurav Dawar" userId="8f2793db7b049e20" providerId="LiveId" clId="{FD1C8937-A6B3-43A0-A6DE-0B5E83204291}" dt="2022-01-15T06:18:49.656" v="2742" actId="478"/>
          <ac:spMkLst>
            <pc:docMk/>
            <pc:sldMk cId="2548323526" sldId="696"/>
            <ac:spMk id="8" creationId="{7FE7049D-AA9A-4B53-A7BE-56B855831911}"/>
          </ac:spMkLst>
        </pc:spChg>
        <pc:spChg chg="add mod">
          <ac:chgData name="Gaurav Dawar" userId="8f2793db7b049e20" providerId="LiveId" clId="{FD1C8937-A6B3-43A0-A6DE-0B5E83204291}" dt="2022-01-15T06:18:50.196" v="2743"/>
          <ac:spMkLst>
            <pc:docMk/>
            <pc:sldMk cId="2548323526" sldId="696"/>
            <ac:spMk id="9" creationId="{83F61CA6-B366-4CD3-BD84-FE5652495736}"/>
          </ac:spMkLst>
        </pc:spChg>
        <pc:spChg chg="mod">
          <ac:chgData name="Gaurav Dawar" userId="8f2793db7b049e20" providerId="LiveId" clId="{FD1C8937-A6B3-43A0-A6DE-0B5E83204291}" dt="2022-01-18T17:10:29.686" v="9040" actId="207"/>
          <ac:spMkLst>
            <pc:docMk/>
            <pc:sldMk cId="2548323526" sldId="696"/>
            <ac:spMk id="45058" creationId="{4906409A-6092-43F8-8A38-B6E816132A52}"/>
          </ac:spMkLst>
        </pc:spChg>
        <pc:picChg chg="mod">
          <ac:chgData name="Gaurav Dawar" userId="8f2793db7b049e20" providerId="LiveId" clId="{FD1C8937-A6B3-43A0-A6DE-0B5E83204291}" dt="2022-01-18T12:07:43.358" v="6149" actId="1038"/>
          <ac:picMkLst>
            <pc:docMk/>
            <pc:sldMk cId="2548323526" sldId="696"/>
            <ac:picMk id="8" creationId="{9C8CE672-D534-4478-97CA-30DB4197AC9B}"/>
          </ac:picMkLst>
        </pc:picChg>
      </pc:sldChg>
      <pc:sldChg chg="addSp delSp modSp mod">
        <pc:chgData name="Gaurav Dawar" userId="8f2793db7b049e20" providerId="LiveId" clId="{FD1C8937-A6B3-43A0-A6DE-0B5E83204291}" dt="2022-01-18T17:10:51.370" v="9042" actId="20577"/>
        <pc:sldMkLst>
          <pc:docMk/>
          <pc:sldMk cId="4266833986" sldId="697"/>
        </pc:sldMkLst>
        <pc:spChg chg="del mod">
          <ac:chgData name="Gaurav Dawar" userId="8f2793db7b049e20" providerId="LiveId" clId="{FD1C8937-A6B3-43A0-A6DE-0B5E83204291}" dt="2022-01-15T06:17:27.088" v="2709" actId="478"/>
          <ac:spMkLst>
            <pc:docMk/>
            <pc:sldMk cId="4266833986" sldId="697"/>
            <ac:spMk id="7" creationId="{61CA2536-013D-48B6-9322-A7D8A7CF0555}"/>
          </ac:spMkLst>
        </pc:spChg>
        <pc:spChg chg="add del mod">
          <ac:chgData name="Gaurav Dawar" userId="8f2793db7b049e20" providerId="LiveId" clId="{FD1C8937-A6B3-43A0-A6DE-0B5E83204291}" dt="2022-01-15T06:18:53.233" v="2744" actId="478"/>
          <ac:spMkLst>
            <pc:docMk/>
            <pc:sldMk cId="4266833986" sldId="697"/>
            <ac:spMk id="8" creationId="{CA10AF2F-29D0-477E-B429-D248E618BADA}"/>
          </ac:spMkLst>
        </pc:spChg>
        <pc:spChg chg="add mod">
          <ac:chgData name="Gaurav Dawar" userId="8f2793db7b049e20" providerId="LiveId" clId="{FD1C8937-A6B3-43A0-A6DE-0B5E83204291}" dt="2022-01-15T06:18:53.889" v="2745"/>
          <ac:spMkLst>
            <pc:docMk/>
            <pc:sldMk cId="4266833986" sldId="697"/>
            <ac:spMk id="9" creationId="{8C123028-584A-4A65-AD75-DC955424F555}"/>
          </ac:spMkLst>
        </pc:spChg>
        <pc:spChg chg="mod">
          <ac:chgData name="Gaurav Dawar" userId="8f2793db7b049e20" providerId="LiveId" clId="{FD1C8937-A6B3-43A0-A6DE-0B5E83204291}" dt="2022-01-18T17:10:51.370" v="9042" actId="20577"/>
          <ac:spMkLst>
            <pc:docMk/>
            <pc:sldMk cId="4266833986" sldId="697"/>
            <ac:spMk id="45058" creationId="{4906409A-6092-43F8-8A38-B6E816132A52}"/>
          </ac:spMkLst>
        </pc:spChg>
        <pc:picChg chg="mod">
          <ac:chgData name="Gaurav Dawar" userId="8f2793db7b049e20" providerId="LiveId" clId="{FD1C8937-A6B3-43A0-A6DE-0B5E83204291}" dt="2022-01-18T12:07:49.081" v="6154" actId="1038"/>
          <ac:picMkLst>
            <pc:docMk/>
            <pc:sldMk cId="4266833986" sldId="697"/>
            <ac:picMk id="8" creationId="{9CBDDEEA-CBDC-47F6-84AE-6C5210056421}"/>
          </ac:picMkLst>
        </pc:picChg>
      </pc:sldChg>
      <pc:sldChg chg="addSp delSp modSp mod">
        <pc:chgData name="Gaurav Dawar" userId="8f2793db7b049e20" providerId="LiveId" clId="{FD1C8937-A6B3-43A0-A6DE-0B5E83204291}" dt="2022-01-18T17:11:46.864" v="9046" actId="255"/>
        <pc:sldMkLst>
          <pc:docMk/>
          <pc:sldMk cId="284386564" sldId="698"/>
        </pc:sldMkLst>
        <pc:spChg chg="del mod">
          <ac:chgData name="Gaurav Dawar" userId="8f2793db7b049e20" providerId="LiveId" clId="{FD1C8937-A6B3-43A0-A6DE-0B5E83204291}" dt="2022-01-15T06:17:31.782" v="2712" actId="478"/>
          <ac:spMkLst>
            <pc:docMk/>
            <pc:sldMk cId="284386564" sldId="698"/>
            <ac:spMk id="7" creationId="{61CA2536-013D-48B6-9322-A7D8A7CF0555}"/>
          </ac:spMkLst>
        </pc:spChg>
        <pc:spChg chg="add del mod">
          <ac:chgData name="Gaurav Dawar" userId="8f2793db7b049e20" providerId="LiveId" clId="{FD1C8937-A6B3-43A0-A6DE-0B5E83204291}" dt="2022-01-15T06:18:57.411" v="2746" actId="478"/>
          <ac:spMkLst>
            <pc:docMk/>
            <pc:sldMk cId="284386564" sldId="698"/>
            <ac:spMk id="8" creationId="{0385C89D-D6B5-4BA7-8A72-57FA680D4FA2}"/>
          </ac:spMkLst>
        </pc:spChg>
        <pc:spChg chg="add mod">
          <ac:chgData name="Gaurav Dawar" userId="8f2793db7b049e20" providerId="LiveId" clId="{FD1C8937-A6B3-43A0-A6DE-0B5E83204291}" dt="2022-01-15T06:18:58.333" v="2747"/>
          <ac:spMkLst>
            <pc:docMk/>
            <pc:sldMk cId="284386564" sldId="698"/>
            <ac:spMk id="9" creationId="{F0EAC20F-045F-4EDE-8F87-EC8512919C0D}"/>
          </ac:spMkLst>
        </pc:spChg>
        <pc:spChg chg="mod">
          <ac:chgData name="Gaurav Dawar" userId="8f2793db7b049e20" providerId="LiveId" clId="{FD1C8937-A6B3-43A0-A6DE-0B5E83204291}" dt="2022-01-18T17:11:46.864" v="9046" actId="255"/>
          <ac:spMkLst>
            <pc:docMk/>
            <pc:sldMk cId="284386564" sldId="698"/>
            <ac:spMk id="45058" creationId="{4906409A-6092-43F8-8A38-B6E816132A52}"/>
          </ac:spMkLst>
        </pc:spChg>
        <pc:picChg chg="mod">
          <ac:chgData name="Gaurav Dawar" userId="8f2793db7b049e20" providerId="LiveId" clId="{FD1C8937-A6B3-43A0-A6DE-0B5E83204291}" dt="2022-01-18T12:07:54.168" v="6159" actId="1038"/>
          <ac:picMkLst>
            <pc:docMk/>
            <pc:sldMk cId="284386564" sldId="698"/>
            <ac:picMk id="8" creationId="{1D3335ED-C8CB-47E3-9564-F48339F5F665}"/>
          </ac:picMkLst>
        </pc:picChg>
      </pc:sldChg>
      <pc:sldChg chg="modSp mod">
        <pc:chgData name="Gaurav Dawar" userId="8f2793db7b049e20" providerId="LiveId" clId="{FD1C8937-A6B3-43A0-A6DE-0B5E83204291}" dt="2022-01-18T17:15:14.663" v="9093" actId="1036"/>
        <pc:sldMkLst>
          <pc:docMk/>
          <pc:sldMk cId="3030966416" sldId="699"/>
        </pc:sldMkLst>
        <pc:spChg chg="mod">
          <ac:chgData name="Gaurav Dawar" userId="8f2793db7b049e20" providerId="LiveId" clId="{FD1C8937-A6B3-43A0-A6DE-0B5E83204291}" dt="2022-01-18T17:12:46.245" v="9057" actId="20577"/>
          <ac:spMkLst>
            <pc:docMk/>
            <pc:sldMk cId="3030966416" sldId="699"/>
            <ac:spMk id="7" creationId="{61CA2536-013D-48B6-9322-A7D8A7CF0555}"/>
          </ac:spMkLst>
        </pc:spChg>
        <pc:spChg chg="mod">
          <ac:chgData name="Gaurav Dawar" userId="8f2793db7b049e20" providerId="LiveId" clId="{FD1C8937-A6B3-43A0-A6DE-0B5E83204291}" dt="2022-01-18T17:15:07.826" v="9085" actId="20577"/>
          <ac:spMkLst>
            <pc:docMk/>
            <pc:sldMk cId="3030966416" sldId="699"/>
            <ac:spMk id="8" creationId="{CE34684E-A0A9-4EC2-A3D0-C31A79A3E1F6}"/>
          </ac:spMkLst>
        </pc:spChg>
        <pc:graphicFrameChg chg="mod modGraphic">
          <ac:chgData name="Gaurav Dawar" userId="8f2793db7b049e20" providerId="LiveId" clId="{FD1C8937-A6B3-43A0-A6DE-0B5E83204291}" dt="2022-01-18T17:15:14.663" v="9093" actId="1036"/>
          <ac:graphicFrameMkLst>
            <pc:docMk/>
            <pc:sldMk cId="3030966416" sldId="699"/>
            <ac:graphicFrameMk id="3" creationId="{7FECB3E9-2138-4844-B4CB-9740ABAC65D6}"/>
          </ac:graphicFrameMkLst>
        </pc:graphicFrameChg>
        <pc:picChg chg="mod">
          <ac:chgData name="Gaurav Dawar" userId="8f2793db7b049e20" providerId="LiveId" clId="{FD1C8937-A6B3-43A0-A6DE-0B5E83204291}" dt="2022-01-18T17:15:03.375" v="9083" actId="1076"/>
          <ac:picMkLst>
            <pc:docMk/>
            <pc:sldMk cId="3030966416" sldId="699"/>
            <ac:picMk id="9" creationId="{16DEB6A2-1578-4723-ADD0-87A949E560E3}"/>
          </ac:picMkLst>
        </pc:picChg>
      </pc:sldChg>
      <pc:sldChg chg="modSp mod">
        <pc:chgData name="Gaurav Dawar" userId="8f2793db7b049e20" providerId="LiveId" clId="{FD1C8937-A6B3-43A0-A6DE-0B5E83204291}" dt="2022-01-18T17:24:32.665" v="9232" actId="207"/>
        <pc:sldMkLst>
          <pc:docMk/>
          <pc:sldMk cId="3040619083" sldId="700"/>
        </pc:sldMkLst>
        <pc:spChg chg="mod">
          <ac:chgData name="Gaurav Dawar" userId="8f2793db7b049e20" providerId="LiveId" clId="{FD1C8937-A6B3-43A0-A6DE-0B5E83204291}" dt="2022-01-15T06:33:03.616" v="2843" actId="20577"/>
          <ac:spMkLst>
            <pc:docMk/>
            <pc:sldMk cId="3040619083" sldId="700"/>
            <ac:spMk id="7" creationId="{61CA2536-013D-48B6-9322-A7D8A7CF0555}"/>
          </ac:spMkLst>
        </pc:spChg>
        <pc:spChg chg="mod">
          <ac:chgData name="Gaurav Dawar" userId="8f2793db7b049e20" providerId="LiveId" clId="{FD1C8937-A6B3-43A0-A6DE-0B5E83204291}" dt="2022-01-18T17:24:32.665" v="9232" actId="207"/>
          <ac:spMkLst>
            <pc:docMk/>
            <pc:sldMk cId="3040619083" sldId="700"/>
            <ac:spMk id="45058" creationId="{4906409A-6092-43F8-8A38-B6E816132A52}"/>
          </ac:spMkLst>
        </pc:spChg>
      </pc:sldChg>
      <pc:sldChg chg="modSp mod">
        <pc:chgData name="Gaurav Dawar" userId="8f2793db7b049e20" providerId="LiveId" clId="{FD1C8937-A6B3-43A0-A6DE-0B5E83204291}" dt="2022-01-18T17:24:47.386" v="9234" actId="207"/>
        <pc:sldMkLst>
          <pc:docMk/>
          <pc:sldMk cId="4077256283" sldId="701"/>
        </pc:sldMkLst>
        <pc:spChg chg="mod">
          <ac:chgData name="Gaurav Dawar" userId="8f2793db7b049e20" providerId="LiveId" clId="{FD1C8937-A6B3-43A0-A6DE-0B5E83204291}" dt="2022-01-15T06:34:48.930" v="2863" actId="207"/>
          <ac:spMkLst>
            <pc:docMk/>
            <pc:sldMk cId="4077256283" sldId="701"/>
            <ac:spMk id="7" creationId="{61CA2536-013D-48B6-9322-A7D8A7CF0555}"/>
          </ac:spMkLst>
        </pc:spChg>
        <pc:spChg chg="mod">
          <ac:chgData name="Gaurav Dawar" userId="8f2793db7b049e20" providerId="LiveId" clId="{FD1C8937-A6B3-43A0-A6DE-0B5E83204291}" dt="2022-01-18T17:24:47.386" v="9234" actId="207"/>
          <ac:spMkLst>
            <pc:docMk/>
            <pc:sldMk cId="4077256283" sldId="701"/>
            <ac:spMk id="45058" creationId="{4906409A-6092-43F8-8A38-B6E816132A52}"/>
          </ac:spMkLst>
        </pc:spChg>
      </pc:sldChg>
      <pc:sldChg chg="addSp delSp modSp mod">
        <pc:chgData name="Gaurav Dawar" userId="8f2793db7b049e20" providerId="LiveId" clId="{FD1C8937-A6B3-43A0-A6DE-0B5E83204291}" dt="2022-01-18T17:15:48.642" v="9114" actId="14100"/>
        <pc:sldMkLst>
          <pc:docMk/>
          <pc:sldMk cId="2056618154" sldId="702"/>
        </pc:sldMkLst>
        <pc:spChg chg="del mod">
          <ac:chgData name="Gaurav Dawar" userId="8f2793db7b049e20" providerId="LiveId" clId="{FD1C8937-A6B3-43A0-A6DE-0B5E83204291}" dt="2022-01-15T06:19:28.406" v="2750" actId="478"/>
          <ac:spMkLst>
            <pc:docMk/>
            <pc:sldMk cId="2056618154" sldId="702"/>
            <ac:spMk id="7" creationId="{61CA2536-013D-48B6-9322-A7D8A7CF0555}"/>
          </ac:spMkLst>
        </pc:spChg>
        <pc:spChg chg="add mod">
          <ac:chgData name="Gaurav Dawar" userId="8f2793db7b049e20" providerId="LiveId" clId="{FD1C8937-A6B3-43A0-A6DE-0B5E83204291}" dt="2022-01-15T06:19:50.227" v="2760" actId="20577"/>
          <ac:spMkLst>
            <pc:docMk/>
            <pc:sldMk cId="2056618154" sldId="702"/>
            <ac:spMk id="10" creationId="{61F7DFC7-B349-4A2E-890C-6780BC85CD37}"/>
          </ac:spMkLst>
        </pc:spChg>
        <pc:spChg chg="mod">
          <ac:chgData name="Gaurav Dawar" userId="8f2793db7b049e20" providerId="LiveId" clId="{FD1C8937-A6B3-43A0-A6DE-0B5E83204291}" dt="2022-01-18T17:15:48.642" v="9114" actId="14100"/>
          <ac:spMkLst>
            <pc:docMk/>
            <pc:sldMk cId="2056618154" sldId="702"/>
            <ac:spMk id="13" creationId="{767DA733-077D-4F4F-9AE8-B5C36A9FE9C4}"/>
          </ac:spMkLst>
        </pc:spChg>
        <pc:graphicFrameChg chg="mod modGraphic">
          <ac:chgData name="Gaurav Dawar" userId="8f2793db7b049e20" providerId="LiveId" clId="{FD1C8937-A6B3-43A0-A6DE-0B5E83204291}" dt="2022-01-18T17:15:37.165" v="9108" actId="1038"/>
          <ac:graphicFrameMkLst>
            <pc:docMk/>
            <pc:sldMk cId="2056618154" sldId="702"/>
            <ac:graphicFrameMk id="14" creationId="{EFF805E0-080E-42E6-91CF-D4E4526BE735}"/>
          </ac:graphicFrameMkLst>
        </pc:graphicFrameChg>
        <pc:picChg chg="mod">
          <ac:chgData name="Gaurav Dawar" userId="8f2793db7b049e20" providerId="LiveId" clId="{FD1C8937-A6B3-43A0-A6DE-0B5E83204291}" dt="2022-01-18T12:08:05.554" v="6175" actId="1038"/>
          <ac:picMkLst>
            <pc:docMk/>
            <pc:sldMk cId="2056618154" sldId="702"/>
            <ac:picMk id="11" creationId="{6384CC1F-63EC-4A70-981A-D36FDE28D821}"/>
          </ac:picMkLst>
        </pc:picChg>
      </pc:sldChg>
      <pc:sldChg chg="addSp delSp modSp mod">
        <pc:chgData name="Gaurav Dawar" userId="8f2793db7b049e20" providerId="LiveId" clId="{FD1C8937-A6B3-43A0-A6DE-0B5E83204291}" dt="2022-01-18T17:19:55.568" v="9166" actId="207"/>
        <pc:sldMkLst>
          <pc:docMk/>
          <pc:sldMk cId="3300824017" sldId="703"/>
        </pc:sldMkLst>
        <pc:spChg chg="mod">
          <ac:chgData name="Gaurav Dawar" userId="8f2793db7b049e20" providerId="LiveId" clId="{FD1C8937-A6B3-43A0-A6DE-0B5E83204291}" dt="2022-01-18T17:19:55.568" v="9166" actId="207"/>
          <ac:spMkLst>
            <pc:docMk/>
            <pc:sldMk cId="3300824017" sldId="703"/>
            <ac:spMk id="3" creationId="{13C84F07-7290-4A58-B03A-FF6CF2EE78D4}"/>
          </ac:spMkLst>
        </pc:spChg>
        <pc:spChg chg="del mod">
          <ac:chgData name="Gaurav Dawar" userId="8f2793db7b049e20" providerId="LiveId" clId="{FD1C8937-A6B3-43A0-A6DE-0B5E83204291}" dt="2022-01-15T06:19:56.476" v="2762" actId="478"/>
          <ac:spMkLst>
            <pc:docMk/>
            <pc:sldMk cId="3300824017" sldId="703"/>
            <ac:spMk id="7" creationId="{61CA2536-013D-48B6-9322-A7D8A7CF0555}"/>
          </ac:spMkLst>
        </pc:spChg>
        <pc:spChg chg="add mod">
          <ac:chgData name="Gaurav Dawar" userId="8f2793db7b049e20" providerId="LiveId" clId="{FD1C8937-A6B3-43A0-A6DE-0B5E83204291}" dt="2022-01-15T06:19:56.849" v="2763"/>
          <ac:spMkLst>
            <pc:docMk/>
            <pc:sldMk cId="3300824017" sldId="703"/>
            <ac:spMk id="10" creationId="{FF9CAEC7-6BB8-43A3-83AE-594287FB3DC2}"/>
          </ac:spMkLst>
        </pc:spChg>
        <pc:graphicFrameChg chg="mod modGraphic">
          <ac:chgData name="Gaurav Dawar" userId="8f2793db7b049e20" providerId="LiveId" clId="{FD1C8937-A6B3-43A0-A6DE-0B5E83204291}" dt="2022-01-18T17:16:26.114" v="9139" actId="1035"/>
          <ac:graphicFrameMkLst>
            <pc:docMk/>
            <pc:sldMk cId="3300824017" sldId="703"/>
            <ac:graphicFrameMk id="2" creationId="{A61AD6FA-E636-486F-9B4B-63DA9A13547B}"/>
          </ac:graphicFrameMkLst>
        </pc:graphicFrameChg>
        <pc:picChg chg="mod">
          <ac:chgData name="Gaurav Dawar" userId="8f2793db7b049e20" providerId="LiveId" clId="{FD1C8937-A6B3-43A0-A6DE-0B5E83204291}" dt="2022-01-18T17:16:04.813" v="9116" actId="1076"/>
          <ac:picMkLst>
            <pc:docMk/>
            <pc:sldMk cId="3300824017" sldId="703"/>
            <ac:picMk id="11" creationId="{0A9BF055-2ADD-40A7-83C7-21A83D8FC1CE}"/>
          </ac:picMkLst>
        </pc:picChg>
      </pc:sldChg>
      <pc:sldChg chg="addSp delSp modSp mod">
        <pc:chgData name="Gaurav Dawar" userId="8f2793db7b049e20" providerId="LiveId" clId="{FD1C8937-A6B3-43A0-A6DE-0B5E83204291}" dt="2022-01-18T17:20:00.844" v="9167" actId="207"/>
        <pc:sldMkLst>
          <pc:docMk/>
          <pc:sldMk cId="697334212" sldId="704"/>
        </pc:sldMkLst>
        <pc:spChg chg="mod">
          <ac:chgData name="Gaurav Dawar" userId="8f2793db7b049e20" providerId="LiveId" clId="{FD1C8937-A6B3-43A0-A6DE-0B5E83204291}" dt="2022-01-18T17:20:00.844" v="9167" actId="207"/>
          <ac:spMkLst>
            <pc:docMk/>
            <pc:sldMk cId="697334212" sldId="704"/>
            <ac:spMk id="3" creationId="{BAE02BBF-B72E-4A08-A9D5-590DDF218631}"/>
          </ac:spMkLst>
        </pc:spChg>
        <pc:spChg chg="del">
          <ac:chgData name="Gaurav Dawar" userId="8f2793db7b049e20" providerId="LiveId" clId="{FD1C8937-A6B3-43A0-A6DE-0B5E83204291}" dt="2022-01-15T06:20:03.781" v="2764" actId="478"/>
          <ac:spMkLst>
            <pc:docMk/>
            <pc:sldMk cId="697334212" sldId="704"/>
            <ac:spMk id="7" creationId="{61CA2536-013D-48B6-9322-A7D8A7CF0555}"/>
          </ac:spMkLst>
        </pc:spChg>
        <pc:spChg chg="add mod">
          <ac:chgData name="Gaurav Dawar" userId="8f2793db7b049e20" providerId="LiveId" clId="{FD1C8937-A6B3-43A0-A6DE-0B5E83204291}" dt="2022-01-15T06:20:04.368" v="2765"/>
          <ac:spMkLst>
            <pc:docMk/>
            <pc:sldMk cId="697334212" sldId="704"/>
            <ac:spMk id="10" creationId="{8B640315-6441-43A3-90C5-8C4D9BC037BE}"/>
          </ac:spMkLst>
        </pc:spChg>
        <pc:graphicFrameChg chg="del modGraphic">
          <ac:chgData name="Gaurav Dawar" userId="8f2793db7b049e20" providerId="LiveId" clId="{FD1C8937-A6B3-43A0-A6DE-0B5E83204291}" dt="2022-01-18T17:18:51.352" v="9157" actId="478"/>
          <ac:graphicFrameMkLst>
            <pc:docMk/>
            <pc:sldMk cId="697334212" sldId="704"/>
            <ac:graphicFrameMk id="2" creationId="{DBB0A352-B84B-481C-A252-2751DA9C1117}"/>
          </ac:graphicFrameMkLst>
        </pc:graphicFrameChg>
        <pc:picChg chg="mod">
          <ac:chgData name="Gaurav Dawar" userId="8f2793db7b049e20" providerId="LiveId" clId="{FD1C8937-A6B3-43A0-A6DE-0B5E83204291}" dt="2022-01-18T12:08:18.809" v="6193" actId="1038"/>
          <ac:picMkLst>
            <pc:docMk/>
            <pc:sldMk cId="697334212" sldId="704"/>
            <ac:picMk id="11" creationId="{39E061DD-693F-47E8-B99E-05CA12B782EE}"/>
          </ac:picMkLst>
        </pc:picChg>
      </pc:sldChg>
      <pc:sldChg chg="addSp delSp modSp mod">
        <pc:chgData name="Gaurav Dawar" userId="8f2793db7b049e20" providerId="LiveId" clId="{FD1C8937-A6B3-43A0-A6DE-0B5E83204291}" dt="2022-01-18T17:19:33.668" v="9165" actId="207"/>
        <pc:sldMkLst>
          <pc:docMk/>
          <pc:sldMk cId="2494787961" sldId="705"/>
        </pc:sldMkLst>
        <pc:spChg chg="del mod">
          <ac:chgData name="Gaurav Dawar" userId="8f2793db7b049e20" providerId="LiveId" clId="{FD1C8937-A6B3-43A0-A6DE-0B5E83204291}" dt="2022-01-15T06:20:07.833" v="2767" actId="478"/>
          <ac:spMkLst>
            <pc:docMk/>
            <pc:sldMk cId="2494787961" sldId="705"/>
            <ac:spMk id="7" creationId="{61CA2536-013D-48B6-9322-A7D8A7CF0555}"/>
          </ac:spMkLst>
        </pc:spChg>
        <pc:spChg chg="add mod">
          <ac:chgData name="Gaurav Dawar" userId="8f2793db7b049e20" providerId="LiveId" clId="{FD1C8937-A6B3-43A0-A6DE-0B5E83204291}" dt="2022-01-15T06:20:08.515" v="2768"/>
          <ac:spMkLst>
            <pc:docMk/>
            <pc:sldMk cId="2494787961" sldId="705"/>
            <ac:spMk id="8" creationId="{737AB108-1289-4196-AEE3-9DAEEE380196}"/>
          </ac:spMkLst>
        </pc:spChg>
        <pc:spChg chg="mod">
          <ac:chgData name="Gaurav Dawar" userId="8f2793db7b049e20" providerId="LiveId" clId="{FD1C8937-A6B3-43A0-A6DE-0B5E83204291}" dt="2022-01-18T17:19:33.668" v="9165" actId="207"/>
          <ac:spMkLst>
            <pc:docMk/>
            <pc:sldMk cId="2494787961" sldId="705"/>
            <ac:spMk id="45058" creationId="{4906409A-6092-43F8-8A38-B6E816132A52}"/>
          </ac:spMkLst>
        </pc:spChg>
        <pc:picChg chg="mod">
          <ac:chgData name="Gaurav Dawar" userId="8f2793db7b049e20" providerId="LiveId" clId="{FD1C8937-A6B3-43A0-A6DE-0B5E83204291}" dt="2022-01-18T12:08:24.620" v="6201" actId="1038"/>
          <ac:picMkLst>
            <pc:docMk/>
            <pc:sldMk cId="2494787961" sldId="705"/>
            <ac:picMk id="9" creationId="{8C33A2D8-AC29-44EB-8E1B-F5E6AA97B40E}"/>
          </ac:picMkLst>
        </pc:picChg>
      </pc:sldChg>
      <pc:sldChg chg="modSp mod">
        <pc:chgData name="Gaurav Dawar" userId="8f2793db7b049e20" providerId="LiveId" clId="{FD1C8937-A6B3-43A0-A6DE-0B5E83204291}" dt="2022-01-18T17:23:15.243" v="9206" actId="20577"/>
        <pc:sldMkLst>
          <pc:docMk/>
          <pc:sldMk cId="459440586" sldId="706"/>
        </pc:sldMkLst>
        <pc:spChg chg="mod">
          <ac:chgData name="Gaurav Dawar" userId="8f2793db7b049e20" providerId="LiveId" clId="{FD1C8937-A6B3-43A0-A6DE-0B5E83204291}" dt="2022-01-18T17:23:15.243" v="9206" actId="20577"/>
          <ac:spMkLst>
            <pc:docMk/>
            <pc:sldMk cId="459440586" sldId="706"/>
            <ac:spMk id="7" creationId="{61CA2536-013D-48B6-9322-A7D8A7CF0555}"/>
          </ac:spMkLst>
        </pc:spChg>
        <pc:spChg chg="mod">
          <ac:chgData name="Gaurav Dawar" userId="8f2793db7b049e20" providerId="LiveId" clId="{FD1C8937-A6B3-43A0-A6DE-0B5E83204291}" dt="2022-01-18T17:21:01.366" v="9173" actId="14100"/>
          <ac:spMkLst>
            <pc:docMk/>
            <pc:sldMk cId="459440586" sldId="706"/>
            <ac:spMk id="45058" creationId="{4906409A-6092-43F8-8A38-B6E816132A52}"/>
          </ac:spMkLst>
        </pc:spChg>
        <pc:picChg chg="mod">
          <ac:chgData name="Gaurav Dawar" userId="8f2793db7b049e20" providerId="LiveId" clId="{FD1C8937-A6B3-43A0-A6DE-0B5E83204291}" dt="2022-01-18T12:08:32.144" v="6224" actId="1038"/>
          <ac:picMkLst>
            <pc:docMk/>
            <pc:sldMk cId="459440586" sldId="706"/>
            <ac:picMk id="8" creationId="{61331C77-1D90-4C9C-AD94-08C8C82B6AC9}"/>
          </ac:picMkLst>
        </pc:picChg>
      </pc:sldChg>
      <pc:sldChg chg="addSp modSp mod">
        <pc:chgData name="Gaurav Dawar" userId="8f2793db7b049e20" providerId="LiveId" clId="{FD1C8937-A6B3-43A0-A6DE-0B5E83204291}" dt="2022-01-18T17:21:39.041" v="9189" actId="207"/>
        <pc:sldMkLst>
          <pc:docMk/>
          <pc:sldMk cId="1238550565" sldId="707"/>
        </pc:sldMkLst>
        <pc:spChg chg="mod">
          <ac:chgData name="Gaurav Dawar" userId="8f2793db7b049e20" providerId="LiveId" clId="{FD1C8937-A6B3-43A0-A6DE-0B5E83204291}" dt="2022-01-18T17:21:39.041" v="9189" actId="207"/>
          <ac:spMkLst>
            <pc:docMk/>
            <pc:sldMk cId="1238550565" sldId="707"/>
            <ac:spMk id="2" creationId="{E82441A3-210A-4FEB-8AEB-8205BDEF0F29}"/>
          </ac:spMkLst>
        </pc:spChg>
        <pc:spChg chg="mod">
          <ac:chgData name="Gaurav Dawar" userId="8f2793db7b049e20" providerId="LiveId" clId="{FD1C8937-A6B3-43A0-A6DE-0B5E83204291}" dt="2022-01-15T06:21:50.534" v="2777" actId="1076"/>
          <ac:spMkLst>
            <pc:docMk/>
            <pc:sldMk cId="1238550565" sldId="707"/>
            <ac:spMk id="7" creationId="{61CA2536-013D-48B6-9322-A7D8A7CF0555}"/>
          </ac:spMkLst>
        </pc:spChg>
        <pc:spChg chg="add mod">
          <ac:chgData name="Gaurav Dawar" userId="8f2793db7b049e20" providerId="LiveId" clId="{FD1C8937-A6B3-43A0-A6DE-0B5E83204291}" dt="2022-01-15T06:22:12.349" v="2790" actId="1076"/>
          <ac:spMkLst>
            <pc:docMk/>
            <pc:sldMk cId="1238550565" sldId="707"/>
            <ac:spMk id="8" creationId="{E4CCE2D3-BD1E-4CA5-AE10-944A0357C4BD}"/>
          </ac:spMkLst>
        </pc:spChg>
        <pc:picChg chg="mod">
          <ac:chgData name="Gaurav Dawar" userId="8f2793db7b049e20" providerId="LiveId" clId="{FD1C8937-A6B3-43A0-A6DE-0B5E83204291}" dt="2022-01-18T12:08:40.440" v="6234" actId="1035"/>
          <ac:picMkLst>
            <pc:docMk/>
            <pc:sldMk cId="1238550565" sldId="707"/>
            <ac:picMk id="9" creationId="{3F52CE54-BACE-4FC0-A769-236BD66A5C9F}"/>
          </ac:picMkLst>
        </pc:picChg>
      </pc:sldChg>
      <pc:sldChg chg="modSp mod">
        <pc:chgData name="Gaurav Dawar" userId="8f2793db7b049e20" providerId="LiveId" clId="{FD1C8937-A6B3-43A0-A6DE-0B5E83204291}" dt="2022-01-18T17:23:39.723" v="9227" actId="1038"/>
        <pc:sldMkLst>
          <pc:docMk/>
          <pc:sldMk cId="3310951948" sldId="708"/>
        </pc:sldMkLst>
        <pc:spChg chg="mod">
          <ac:chgData name="Gaurav Dawar" userId="8f2793db7b049e20" providerId="LiveId" clId="{FD1C8937-A6B3-43A0-A6DE-0B5E83204291}" dt="2022-01-18T17:23:33.333" v="9213" actId="207"/>
          <ac:spMkLst>
            <pc:docMk/>
            <pc:sldMk cId="3310951948" sldId="708"/>
            <ac:spMk id="7" creationId="{61CA2536-013D-48B6-9322-A7D8A7CF0555}"/>
          </ac:spMkLst>
        </pc:spChg>
        <pc:spChg chg="mod">
          <ac:chgData name="Gaurav Dawar" userId="8f2793db7b049e20" providerId="LiveId" clId="{FD1C8937-A6B3-43A0-A6DE-0B5E83204291}" dt="2022-01-18T17:22:39.630" v="9200" actId="27636"/>
          <ac:spMkLst>
            <pc:docMk/>
            <pc:sldMk cId="3310951948" sldId="708"/>
            <ac:spMk id="45058" creationId="{4906409A-6092-43F8-8A38-B6E816132A52}"/>
          </ac:spMkLst>
        </pc:spChg>
        <pc:picChg chg="mod">
          <ac:chgData name="Gaurav Dawar" userId="8f2793db7b049e20" providerId="LiveId" clId="{FD1C8937-A6B3-43A0-A6DE-0B5E83204291}" dt="2022-01-18T17:23:39.723" v="9227" actId="1038"/>
          <ac:picMkLst>
            <pc:docMk/>
            <pc:sldMk cId="3310951948" sldId="708"/>
            <ac:picMk id="8" creationId="{C00D86D9-45B4-4310-941F-C6BA8464F965}"/>
          </ac:picMkLst>
        </pc:picChg>
      </pc:sldChg>
      <pc:sldChg chg="addSp delSp modSp mod">
        <pc:chgData name="Gaurav Dawar" userId="8f2793db7b049e20" providerId="LiveId" clId="{FD1C8937-A6B3-43A0-A6DE-0B5E83204291}" dt="2022-01-18T17:22:58.162" v="9201" actId="207"/>
        <pc:sldMkLst>
          <pc:docMk/>
          <pc:sldMk cId="670903863" sldId="709"/>
        </pc:sldMkLst>
        <pc:spChg chg="mod">
          <ac:chgData name="Gaurav Dawar" userId="8f2793db7b049e20" providerId="LiveId" clId="{FD1C8937-A6B3-43A0-A6DE-0B5E83204291}" dt="2022-01-18T17:22:58.162" v="9201" actId="207"/>
          <ac:spMkLst>
            <pc:docMk/>
            <pc:sldMk cId="670903863" sldId="709"/>
            <ac:spMk id="2" creationId="{ACC36677-32B5-4BF2-A3DF-5F3A634188A7}"/>
          </ac:spMkLst>
        </pc:spChg>
        <pc:spChg chg="del">
          <ac:chgData name="Gaurav Dawar" userId="8f2793db7b049e20" providerId="LiveId" clId="{FD1C8937-A6B3-43A0-A6DE-0B5E83204291}" dt="2022-01-15T06:30:53.617" v="2821" actId="478"/>
          <ac:spMkLst>
            <pc:docMk/>
            <pc:sldMk cId="670903863" sldId="709"/>
            <ac:spMk id="7" creationId="{61CA2536-013D-48B6-9322-A7D8A7CF0555}"/>
          </ac:spMkLst>
        </pc:spChg>
        <pc:spChg chg="add mod">
          <ac:chgData name="Gaurav Dawar" userId="8f2793db7b049e20" providerId="LiveId" clId="{FD1C8937-A6B3-43A0-A6DE-0B5E83204291}" dt="2022-01-15T06:33:35.836" v="2846" actId="207"/>
          <ac:spMkLst>
            <pc:docMk/>
            <pc:sldMk cId="670903863" sldId="709"/>
            <ac:spMk id="10" creationId="{E9BF4F97-A9FC-4E61-8B74-6965639AE058}"/>
          </ac:spMkLst>
        </pc:spChg>
      </pc:sldChg>
      <pc:sldChg chg="addSp modSp mod">
        <pc:chgData name="Gaurav Dawar" userId="8f2793db7b049e20" providerId="LiveId" clId="{FD1C8937-A6B3-43A0-A6DE-0B5E83204291}" dt="2022-01-15T06:34:11.023" v="2859" actId="14100"/>
        <pc:sldMkLst>
          <pc:docMk/>
          <pc:sldMk cId="602270453" sldId="710"/>
        </pc:sldMkLst>
        <pc:spChg chg="mod">
          <ac:chgData name="Gaurav Dawar" userId="8f2793db7b049e20" providerId="LiveId" clId="{FD1C8937-A6B3-43A0-A6DE-0B5E83204291}" dt="2022-01-15T06:31:00.135" v="2823" actId="1076"/>
          <ac:spMkLst>
            <pc:docMk/>
            <pc:sldMk cId="602270453" sldId="710"/>
            <ac:spMk id="7" creationId="{61CA2536-013D-48B6-9322-A7D8A7CF0555}"/>
          </ac:spMkLst>
        </pc:spChg>
        <pc:spChg chg="add mod">
          <ac:chgData name="Gaurav Dawar" userId="8f2793db7b049e20" providerId="LiveId" clId="{FD1C8937-A6B3-43A0-A6DE-0B5E83204291}" dt="2022-01-15T06:34:11.023" v="2859" actId="14100"/>
          <ac:spMkLst>
            <pc:docMk/>
            <pc:sldMk cId="602270453" sldId="710"/>
            <ac:spMk id="10" creationId="{6BC67A48-C143-4B78-8F4B-BC0198991737}"/>
          </ac:spMkLst>
        </pc:spChg>
      </pc:sldChg>
      <pc:sldChg chg="addSp delSp modSp mod">
        <pc:chgData name="Gaurav Dawar" userId="8f2793db7b049e20" providerId="LiveId" clId="{FD1C8937-A6B3-43A0-A6DE-0B5E83204291}" dt="2022-01-18T17:23:59.634" v="9228" actId="255"/>
        <pc:sldMkLst>
          <pc:docMk/>
          <pc:sldMk cId="2256461879" sldId="711"/>
        </pc:sldMkLst>
        <pc:spChg chg="mod">
          <ac:chgData name="Gaurav Dawar" userId="8f2793db7b049e20" providerId="LiveId" clId="{FD1C8937-A6B3-43A0-A6DE-0B5E83204291}" dt="2022-01-18T17:23:59.634" v="9228" actId="255"/>
          <ac:spMkLst>
            <pc:docMk/>
            <pc:sldMk cId="2256461879" sldId="711"/>
            <ac:spMk id="3" creationId="{611E67E3-C987-4E7C-9D38-49FFFDEF0D30}"/>
          </ac:spMkLst>
        </pc:spChg>
        <pc:spChg chg="add del mod">
          <ac:chgData name="Gaurav Dawar" userId="8f2793db7b049e20" providerId="LiveId" clId="{FD1C8937-A6B3-43A0-A6DE-0B5E83204291}" dt="2022-01-15T06:34:29.259" v="2860" actId="207"/>
          <ac:spMkLst>
            <pc:docMk/>
            <pc:sldMk cId="2256461879" sldId="711"/>
            <ac:spMk id="7" creationId="{61CA2536-013D-48B6-9322-A7D8A7CF0555}"/>
          </ac:spMkLst>
        </pc:spChg>
        <pc:spChg chg="add del">
          <ac:chgData name="Gaurav Dawar" userId="8f2793db7b049e20" providerId="LiveId" clId="{FD1C8937-A6B3-43A0-A6DE-0B5E83204291}" dt="2022-01-15T06:32:32.943" v="2836" actId="22"/>
          <ac:spMkLst>
            <pc:docMk/>
            <pc:sldMk cId="2256461879" sldId="711"/>
            <ac:spMk id="10" creationId="{EDEBBC42-6F8C-4ED1-85E4-F54292277655}"/>
          </ac:spMkLst>
        </pc:spChg>
      </pc:sldChg>
      <pc:sldChg chg="modSp mod">
        <pc:chgData name="Gaurav Dawar" userId="8f2793db7b049e20" providerId="LiveId" clId="{FD1C8937-A6B3-43A0-A6DE-0B5E83204291}" dt="2022-01-18T17:41:52.479" v="9513" actId="20577"/>
        <pc:sldMkLst>
          <pc:docMk/>
          <pc:sldMk cId="1410242738" sldId="712"/>
        </pc:sldMkLst>
        <pc:spChg chg="mod">
          <ac:chgData name="Gaurav Dawar" userId="8f2793db7b049e20" providerId="LiveId" clId="{FD1C8937-A6B3-43A0-A6DE-0B5E83204291}" dt="2022-01-18T17:41:52.479" v="9513" actId="20577"/>
          <ac:spMkLst>
            <pc:docMk/>
            <pc:sldMk cId="1410242738" sldId="712"/>
            <ac:spMk id="7" creationId="{61CA2536-013D-48B6-9322-A7D8A7CF0555}"/>
          </ac:spMkLst>
        </pc:spChg>
        <pc:spChg chg="mod">
          <ac:chgData name="Gaurav Dawar" userId="8f2793db7b049e20" providerId="LiveId" clId="{FD1C8937-A6B3-43A0-A6DE-0B5E83204291}" dt="2022-01-18T17:32:14.154" v="9376" actId="207"/>
          <ac:spMkLst>
            <pc:docMk/>
            <pc:sldMk cId="1410242738" sldId="712"/>
            <ac:spMk id="8" creationId="{3AEC3D48-C83D-4467-B4E6-397F5604C1C0}"/>
          </ac:spMkLst>
        </pc:spChg>
      </pc:sldChg>
      <pc:sldChg chg="modSp mod">
        <pc:chgData name="Gaurav Dawar" userId="8f2793db7b049e20" providerId="LiveId" clId="{FD1C8937-A6B3-43A0-A6DE-0B5E83204291}" dt="2022-01-18T17:42:10.009" v="9519" actId="20577"/>
        <pc:sldMkLst>
          <pc:docMk/>
          <pc:sldMk cId="1779895479" sldId="713"/>
        </pc:sldMkLst>
        <pc:spChg chg="mod">
          <ac:chgData name="Gaurav Dawar" userId="8f2793db7b049e20" providerId="LiveId" clId="{FD1C8937-A6B3-43A0-A6DE-0B5E83204291}" dt="2022-01-18T17:42:10.009" v="9519" actId="20577"/>
          <ac:spMkLst>
            <pc:docMk/>
            <pc:sldMk cId="1779895479" sldId="713"/>
            <ac:spMk id="7" creationId="{61CA2536-013D-48B6-9322-A7D8A7CF0555}"/>
          </ac:spMkLst>
        </pc:spChg>
        <pc:spChg chg="mod">
          <ac:chgData name="Gaurav Dawar" userId="8f2793db7b049e20" providerId="LiveId" clId="{FD1C8937-A6B3-43A0-A6DE-0B5E83204291}" dt="2022-01-18T17:32:30.792" v="9379" actId="14100"/>
          <ac:spMkLst>
            <pc:docMk/>
            <pc:sldMk cId="1779895479" sldId="713"/>
            <ac:spMk id="45058" creationId="{4906409A-6092-43F8-8A38-B6E816132A52}"/>
          </ac:spMkLst>
        </pc:spChg>
      </pc:sldChg>
      <pc:sldChg chg="addSp modSp mod">
        <pc:chgData name="Gaurav Dawar" userId="8f2793db7b049e20" providerId="LiveId" clId="{FD1C8937-A6B3-43A0-A6DE-0B5E83204291}" dt="2022-01-18T17:42:18.301" v="9525" actId="20577"/>
        <pc:sldMkLst>
          <pc:docMk/>
          <pc:sldMk cId="1525931493" sldId="714"/>
        </pc:sldMkLst>
        <pc:spChg chg="mod">
          <ac:chgData name="Gaurav Dawar" userId="8f2793db7b049e20" providerId="LiveId" clId="{FD1C8937-A6B3-43A0-A6DE-0B5E83204291}" dt="2022-01-18T17:32:40.516" v="9382" actId="20577"/>
          <ac:spMkLst>
            <pc:docMk/>
            <pc:sldMk cId="1525931493" sldId="714"/>
            <ac:spMk id="3" creationId="{B3A4B155-BE93-4ABE-82EB-5EBC2750B0DC}"/>
          </ac:spMkLst>
        </pc:spChg>
        <pc:spChg chg="mod">
          <ac:chgData name="Gaurav Dawar" userId="8f2793db7b049e20" providerId="LiveId" clId="{FD1C8937-A6B3-43A0-A6DE-0B5E83204291}" dt="2022-01-15T06:43:42.824" v="3104" actId="1076"/>
          <ac:spMkLst>
            <pc:docMk/>
            <pc:sldMk cId="1525931493" sldId="714"/>
            <ac:spMk id="7" creationId="{61CA2536-013D-48B6-9322-A7D8A7CF0555}"/>
          </ac:spMkLst>
        </pc:spChg>
        <pc:spChg chg="add mod">
          <ac:chgData name="Gaurav Dawar" userId="8f2793db7b049e20" providerId="LiveId" clId="{FD1C8937-A6B3-43A0-A6DE-0B5E83204291}" dt="2022-01-18T17:42:18.301" v="9525" actId="20577"/>
          <ac:spMkLst>
            <pc:docMk/>
            <pc:sldMk cId="1525931493" sldId="714"/>
            <ac:spMk id="10" creationId="{E7DF305C-A47C-4811-BC80-95B48C2C21B7}"/>
          </ac:spMkLst>
        </pc:spChg>
        <pc:graphicFrameChg chg="mod">
          <ac:chgData name="Gaurav Dawar" userId="8f2793db7b049e20" providerId="LiveId" clId="{FD1C8937-A6B3-43A0-A6DE-0B5E83204291}" dt="2022-01-18T17:32:45.628" v="9383" actId="1076"/>
          <ac:graphicFrameMkLst>
            <pc:docMk/>
            <pc:sldMk cId="1525931493" sldId="714"/>
            <ac:graphicFrameMk id="2" creationId="{A8F2250D-5452-4277-87B8-5293EE678BA5}"/>
          </ac:graphicFrameMkLst>
        </pc:graphicFrameChg>
      </pc:sldChg>
      <pc:sldChg chg="addSp delSp modSp mod">
        <pc:chgData name="Gaurav Dawar" userId="8f2793db7b049e20" providerId="LiveId" clId="{FD1C8937-A6B3-43A0-A6DE-0B5E83204291}" dt="2022-01-18T17:34:41.812" v="9408" actId="255"/>
        <pc:sldMkLst>
          <pc:docMk/>
          <pc:sldMk cId="2194997866" sldId="715"/>
        </pc:sldMkLst>
        <pc:spChg chg="del mod">
          <ac:chgData name="Gaurav Dawar" userId="8f2793db7b049e20" providerId="LiveId" clId="{FD1C8937-A6B3-43A0-A6DE-0B5E83204291}" dt="2022-01-18T12:09:01.439" v="6235" actId="478"/>
          <ac:spMkLst>
            <pc:docMk/>
            <pc:sldMk cId="2194997866" sldId="715"/>
            <ac:spMk id="7" creationId="{61CA2536-013D-48B6-9322-A7D8A7CF0555}"/>
          </ac:spMkLst>
        </pc:spChg>
        <pc:spChg chg="add mod">
          <ac:chgData name="Gaurav Dawar" userId="8f2793db7b049e20" providerId="LiveId" clId="{FD1C8937-A6B3-43A0-A6DE-0B5E83204291}" dt="2022-01-18T12:09:18.884" v="6240" actId="14100"/>
          <ac:spMkLst>
            <pc:docMk/>
            <pc:sldMk cId="2194997866" sldId="715"/>
            <ac:spMk id="9" creationId="{7FF3BD20-7664-410A-819E-81F41CDA2DF8}"/>
          </ac:spMkLst>
        </pc:spChg>
        <pc:spChg chg="mod">
          <ac:chgData name="Gaurav Dawar" userId="8f2793db7b049e20" providerId="LiveId" clId="{FD1C8937-A6B3-43A0-A6DE-0B5E83204291}" dt="2022-01-18T17:34:41.812" v="9408" actId="255"/>
          <ac:spMkLst>
            <pc:docMk/>
            <pc:sldMk cId="2194997866" sldId="715"/>
            <ac:spMk id="45058" creationId="{4906409A-6092-43F8-8A38-B6E816132A52}"/>
          </ac:spMkLst>
        </pc:spChg>
        <pc:picChg chg="mod">
          <ac:chgData name="Gaurav Dawar" userId="8f2793db7b049e20" providerId="LiveId" clId="{FD1C8937-A6B3-43A0-A6DE-0B5E83204291}" dt="2022-01-18T12:09:09.445" v="6239" actId="1038"/>
          <ac:picMkLst>
            <pc:docMk/>
            <pc:sldMk cId="2194997866" sldId="715"/>
            <ac:picMk id="10" creationId="{7E86DFF6-2B12-4F11-B343-D0D0E41ADFAB}"/>
          </ac:picMkLst>
        </pc:picChg>
      </pc:sldChg>
      <pc:sldChg chg="addSp modSp mod">
        <pc:chgData name="Gaurav Dawar" userId="8f2793db7b049e20" providerId="LiveId" clId="{FD1C8937-A6B3-43A0-A6DE-0B5E83204291}" dt="2022-01-18T17:42:28.963" v="9531" actId="20577"/>
        <pc:sldMkLst>
          <pc:docMk/>
          <pc:sldMk cId="1412217897" sldId="716"/>
        </pc:sldMkLst>
        <pc:spChg chg="mod">
          <ac:chgData name="Gaurav Dawar" userId="8f2793db7b049e20" providerId="LiveId" clId="{FD1C8937-A6B3-43A0-A6DE-0B5E83204291}" dt="2022-01-15T06:44:03.532" v="3117" actId="1076"/>
          <ac:spMkLst>
            <pc:docMk/>
            <pc:sldMk cId="1412217897" sldId="716"/>
            <ac:spMk id="7" creationId="{61CA2536-013D-48B6-9322-A7D8A7CF0555}"/>
          </ac:spMkLst>
        </pc:spChg>
        <pc:spChg chg="add mod">
          <ac:chgData name="Gaurav Dawar" userId="8f2793db7b049e20" providerId="LiveId" clId="{FD1C8937-A6B3-43A0-A6DE-0B5E83204291}" dt="2022-01-18T17:42:28.963" v="9531" actId="20577"/>
          <ac:spMkLst>
            <pc:docMk/>
            <pc:sldMk cId="1412217897" sldId="716"/>
            <ac:spMk id="8" creationId="{C4413952-622F-44EC-A560-54E6A9AA0B5D}"/>
          </ac:spMkLst>
        </pc:spChg>
        <pc:spChg chg="mod">
          <ac:chgData name="Gaurav Dawar" userId="8f2793db7b049e20" providerId="LiveId" clId="{FD1C8937-A6B3-43A0-A6DE-0B5E83204291}" dt="2022-01-18T17:36:07.407" v="9420" actId="255"/>
          <ac:spMkLst>
            <pc:docMk/>
            <pc:sldMk cId="1412217897" sldId="716"/>
            <ac:spMk id="45058" creationId="{4906409A-6092-43F8-8A38-B6E816132A52}"/>
          </ac:spMkLst>
        </pc:spChg>
        <pc:picChg chg="mod">
          <ac:chgData name="Gaurav Dawar" userId="8f2793db7b049e20" providerId="LiveId" clId="{FD1C8937-A6B3-43A0-A6DE-0B5E83204291}" dt="2022-01-18T12:09:30.629" v="6261" actId="1038"/>
          <ac:picMkLst>
            <pc:docMk/>
            <pc:sldMk cId="1412217897" sldId="716"/>
            <ac:picMk id="9" creationId="{728AB0DB-4CDE-4591-AD3B-194E954D5F8C}"/>
          </ac:picMkLst>
        </pc:picChg>
      </pc:sldChg>
      <pc:sldChg chg="addSp delSp modSp mod">
        <pc:chgData name="Gaurav Dawar" userId="8f2793db7b049e20" providerId="LiveId" clId="{FD1C8937-A6B3-43A0-A6DE-0B5E83204291}" dt="2022-01-18T17:36:50.935" v="9429" actId="255"/>
        <pc:sldMkLst>
          <pc:docMk/>
          <pc:sldMk cId="3048116768" sldId="717"/>
        </pc:sldMkLst>
        <pc:spChg chg="mod">
          <ac:chgData name="Gaurav Dawar" userId="8f2793db7b049e20" providerId="LiveId" clId="{FD1C8937-A6B3-43A0-A6DE-0B5E83204291}" dt="2022-01-15T06:44:07.616" v="3119" actId="1076"/>
          <ac:spMkLst>
            <pc:docMk/>
            <pc:sldMk cId="3048116768" sldId="717"/>
            <ac:spMk id="7" creationId="{61CA2536-013D-48B6-9322-A7D8A7CF0555}"/>
          </ac:spMkLst>
        </pc:spChg>
        <pc:spChg chg="del mod">
          <ac:chgData name="Gaurav Dawar" userId="8f2793db7b049e20" providerId="LiveId" clId="{FD1C8937-A6B3-43A0-A6DE-0B5E83204291}" dt="2022-01-15T06:37:17.547" v="2887" actId="478"/>
          <ac:spMkLst>
            <pc:docMk/>
            <pc:sldMk cId="3048116768" sldId="717"/>
            <ac:spMk id="8" creationId="{B803A522-84B6-453A-9144-0F2CDDBACD43}"/>
          </ac:spMkLst>
        </pc:spChg>
        <pc:spChg chg="add mod">
          <ac:chgData name="Gaurav Dawar" userId="8f2793db7b049e20" providerId="LiveId" clId="{FD1C8937-A6B3-43A0-A6DE-0B5E83204291}" dt="2022-01-15T06:44:44.450" v="3135" actId="20577"/>
          <ac:spMkLst>
            <pc:docMk/>
            <pc:sldMk cId="3048116768" sldId="717"/>
            <ac:spMk id="10" creationId="{82B0C572-870A-4C0A-B8AB-90B1EC5FCC53}"/>
          </ac:spMkLst>
        </pc:spChg>
        <pc:spChg chg="mod">
          <ac:chgData name="Gaurav Dawar" userId="8f2793db7b049e20" providerId="LiveId" clId="{FD1C8937-A6B3-43A0-A6DE-0B5E83204291}" dt="2022-01-18T17:36:50.935" v="9429" actId="255"/>
          <ac:spMkLst>
            <pc:docMk/>
            <pc:sldMk cId="3048116768" sldId="717"/>
            <ac:spMk id="45058" creationId="{4906409A-6092-43F8-8A38-B6E816132A52}"/>
          </ac:spMkLst>
        </pc:spChg>
      </pc:sldChg>
      <pc:sldChg chg="modSp mod">
        <pc:chgData name="Gaurav Dawar" userId="8f2793db7b049e20" providerId="LiveId" clId="{FD1C8937-A6B3-43A0-A6DE-0B5E83204291}" dt="2022-01-18T17:42:46.334" v="9537" actId="20577"/>
        <pc:sldMkLst>
          <pc:docMk/>
          <pc:sldMk cId="2619865213" sldId="718"/>
        </pc:sldMkLst>
        <pc:spChg chg="mod">
          <ac:chgData name="Gaurav Dawar" userId="8f2793db7b049e20" providerId="LiveId" clId="{FD1C8937-A6B3-43A0-A6DE-0B5E83204291}" dt="2022-01-18T17:42:46.334" v="9537" actId="20577"/>
          <ac:spMkLst>
            <pc:docMk/>
            <pc:sldMk cId="2619865213" sldId="718"/>
            <ac:spMk id="7" creationId="{61CA2536-013D-48B6-9322-A7D8A7CF0555}"/>
          </ac:spMkLst>
        </pc:spChg>
        <pc:spChg chg="mod">
          <ac:chgData name="Gaurav Dawar" userId="8f2793db7b049e20" providerId="LiveId" clId="{FD1C8937-A6B3-43A0-A6DE-0B5E83204291}" dt="2022-01-18T17:39:40.720" v="9465" actId="255"/>
          <ac:spMkLst>
            <pc:docMk/>
            <pc:sldMk cId="2619865213" sldId="718"/>
            <ac:spMk id="45058" creationId="{4906409A-6092-43F8-8A38-B6E816132A52}"/>
          </ac:spMkLst>
        </pc:spChg>
      </pc:sldChg>
      <pc:sldChg chg="modSp mod">
        <pc:chgData name="Gaurav Dawar" userId="8f2793db7b049e20" providerId="LiveId" clId="{FD1C8937-A6B3-43A0-A6DE-0B5E83204291}" dt="2022-01-18T17:42:55.303" v="9543" actId="20577"/>
        <pc:sldMkLst>
          <pc:docMk/>
          <pc:sldMk cId="104114146" sldId="719"/>
        </pc:sldMkLst>
        <pc:spChg chg="mod">
          <ac:chgData name="Gaurav Dawar" userId="8f2793db7b049e20" providerId="LiveId" clId="{FD1C8937-A6B3-43A0-A6DE-0B5E83204291}" dt="2022-01-18T17:42:55.303" v="9543" actId="20577"/>
          <ac:spMkLst>
            <pc:docMk/>
            <pc:sldMk cId="104114146" sldId="719"/>
            <ac:spMk id="7" creationId="{61CA2536-013D-48B6-9322-A7D8A7CF0555}"/>
          </ac:spMkLst>
        </pc:spChg>
        <pc:spChg chg="mod">
          <ac:chgData name="Gaurav Dawar" userId="8f2793db7b049e20" providerId="LiveId" clId="{FD1C8937-A6B3-43A0-A6DE-0B5E83204291}" dt="2022-01-18T17:38:00.395" v="9446" actId="1076"/>
          <ac:spMkLst>
            <pc:docMk/>
            <pc:sldMk cId="104114146" sldId="719"/>
            <ac:spMk id="45058" creationId="{4906409A-6092-43F8-8A38-B6E816132A52}"/>
          </ac:spMkLst>
        </pc:spChg>
      </pc:sldChg>
      <pc:sldChg chg="modSp mod">
        <pc:chgData name="Gaurav Dawar" userId="8f2793db7b049e20" providerId="LiveId" clId="{FD1C8937-A6B3-43A0-A6DE-0B5E83204291}" dt="2022-01-18T17:44:24.906" v="9568" actId="113"/>
        <pc:sldMkLst>
          <pc:docMk/>
          <pc:sldMk cId="4079728137" sldId="720"/>
        </pc:sldMkLst>
        <pc:spChg chg="mod">
          <ac:chgData name="Gaurav Dawar" userId="8f2793db7b049e20" providerId="LiveId" clId="{FD1C8937-A6B3-43A0-A6DE-0B5E83204291}" dt="2022-01-18T17:43:28.929" v="9554" actId="20577"/>
          <ac:spMkLst>
            <pc:docMk/>
            <pc:sldMk cId="4079728137" sldId="720"/>
            <ac:spMk id="7" creationId="{61CA2536-013D-48B6-9322-A7D8A7CF0555}"/>
          </ac:spMkLst>
        </pc:spChg>
        <pc:spChg chg="mod">
          <ac:chgData name="Gaurav Dawar" userId="8f2793db7b049e20" providerId="LiveId" clId="{FD1C8937-A6B3-43A0-A6DE-0B5E83204291}" dt="2022-01-18T17:44:24.906" v="9568" actId="113"/>
          <ac:spMkLst>
            <pc:docMk/>
            <pc:sldMk cId="4079728137" sldId="720"/>
            <ac:spMk id="45058" creationId="{4906409A-6092-43F8-8A38-B6E816132A52}"/>
          </ac:spMkLst>
        </pc:spChg>
      </pc:sldChg>
      <pc:sldChg chg="modSp mod">
        <pc:chgData name="Gaurav Dawar" userId="8f2793db7b049e20" providerId="LiveId" clId="{FD1C8937-A6B3-43A0-A6DE-0B5E83204291}" dt="2022-01-18T18:50:39.490" v="10308" actId="20577"/>
        <pc:sldMkLst>
          <pc:docMk/>
          <pc:sldMk cId="4074876748" sldId="721"/>
        </pc:sldMkLst>
        <pc:spChg chg="mod">
          <ac:chgData name="Gaurav Dawar" userId="8f2793db7b049e20" providerId="LiveId" clId="{FD1C8937-A6B3-43A0-A6DE-0B5E83204291}" dt="2022-01-18T18:50:39.490" v="10308" actId="20577"/>
          <ac:spMkLst>
            <pc:docMk/>
            <pc:sldMk cId="4074876748" sldId="721"/>
            <ac:spMk id="7" creationId="{61CA2536-013D-48B6-9322-A7D8A7CF0555}"/>
          </ac:spMkLst>
        </pc:spChg>
        <pc:spChg chg="mod">
          <ac:chgData name="Gaurav Dawar" userId="8f2793db7b049e20" providerId="LiveId" clId="{FD1C8937-A6B3-43A0-A6DE-0B5E83204291}" dt="2022-01-15T07:15:27.995" v="3690" actId="1076"/>
          <ac:spMkLst>
            <pc:docMk/>
            <pc:sldMk cId="4074876748" sldId="721"/>
            <ac:spMk id="45058" creationId="{4906409A-6092-43F8-8A38-B6E816132A52}"/>
          </ac:spMkLst>
        </pc:spChg>
        <pc:picChg chg="mod">
          <ac:chgData name="Gaurav Dawar" userId="8f2793db7b049e20" providerId="LiveId" clId="{FD1C8937-A6B3-43A0-A6DE-0B5E83204291}" dt="2022-01-18T12:10:33.564" v="6305" actId="1038"/>
          <ac:picMkLst>
            <pc:docMk/>
            <pc:sldMk cId="4074876748" sldId="721"/>
            <ac:picMk id="9" creationId="{DD51E180-6328-4137-9578-D9C3C07B81A9}"/>
          </ac:picMkLst>
        </pc:picChg>
      </pc:sldChg>
      <pc:sldChg chg="modSp mod">
        <pc:chgData name="Gaurav Dawar" userId="8f2793db7b049e20" providerId="LiveId" clId="{FD1C8937-A6B3-43A0-A6DE-0B5E83204291}" dt="2022-01-18T17:41:45.005" v="9509" actId="20577"/>
        <pc:sldMkLst>
          <pc:docMk/>
          <pc:sldMk cId="607552618" sldId="722"/>
        </pc:sldMkLst>
        <pc:spChg chg="mod">
          <ac:chgData name="Gaurav Dawar" userId="8f2793db7b049e20" providerId="LiveId" clId="{FD1C8937-A6B3-43A0-A6DE-0B5E83204291}" dt="2022-01-18T17:41:45.005" v="9509" actId="20577"/>
          <ac:spMkLst>
            <pc:docMk/>
            <pc:sldMk cId="607552618" sldId="722"/>
            <ac:spMk id="7" creationId="{61CA2536-013D-48B6-9322-A7D8A7CF0555}"/>
          </ac:spMkLst>
        </pc:spChg>
        <pc:spChg chg="mod">
          <ac:chgData name="Gaurav Dawar" userId="8f2793db7b049e20" providerId="LiveId" clId="{FD1C8937-A6B3-43A0-A6DE-0B5E83204291}" dt="2022-01-18T17:32:05.408" v="9375" actId="14100"/>
          <ac:spMkLst>
            <pc:docMk/>
            <pc:sldMk cId="607552618" sldId="722"/>
            <ac:spMk id="45058" creationId="{4906409A-6092-43F8-8A38-B6E816132A52}"/>
          </ac:spMkLst>
        </pc:spChg>
      </pc:sldChg>
      <pc:sldChg chg="modSp mod">
        <pc:chgData name="Gaurav Dawar" userId="8f2793db7b049e20" providerId="LiveId" clId="{FD1C8937-A6B3-43A0-A6DE-0B5E83204291}" dt="2022-01-18T17:44:37.675" v="9570" actId="27636"/>
        <pc:sldMkLst>
          <pc:docMk/>
          <pc:sldMk cId="4122416623" sldId="723"/>
        </pc:sldMkLst>
        <pc:spChg chg="mod">
          <ac:chgData name="Gaurav Dawar" userId="8f2793db7b049e20" providerId="LiveId" clId="{FD1C8937-A6B3-43A0-A6DE-0B5E83204291}" dt="2022-01-18T17:43:58.977" v="9558" actId="20577"/>
          <ac:spMkLst>
            <pc:docMk/>
            <pc:sldMk cId="4122416623" sldId="723"/>
            <ac:spMk id="7" creationId="{61CA2536-013D-48B6-9322-A7D8A7CF0555}"/>
          </ac:spMkLst>
        </pc:spChg>
        <pc:spChg chg="mod">
          <ac:chgData name="Gaurav Dawar" userId="8f2793db7b049e20" providerId="LiveId" clId="{FD1C8937-A6B3-43A0-A6DE-0B5E83204291}" dt="2022-01-18T17:44:37.675" v="9570" actId="27636"/>
          <ac:spMkLst>
            <pc:docMk/>
            <pc:sldMk cId="4122416623" sldId="723"/>
            <ac:spMk id="45058" creationId="{4906409A-6092-43F8-8A38-B6E816132A52}"/>
          </ac:spMkLst>
        </pc:spChg>
      </pc:sldChg>
      <pc:sldChg chg="modSp mod">
        <pc:chgData name="Gaurav Dawar" userId="8f2793db7b049e20" providerId="LiveId" clId="{FD1C8937-A6B3-43A0-A6DE-0B5E83204291}" dt="2022-01-18T17:44:46.096" v="9571" actId="207"/>
        <pc:sldMkLst>
          <pc:docMk/>
          <pc:sldMk cId="159125503" sldId="724"/>
        </pc:sldMkLst>
        <pc:spChg chg="mod">
          <ac:chgData name="Gaurav Dawar" userId="8f2793db7b049e20" providerId="LiveId" clId="{FD1C8937-A6B3-43A0-A6DE-0B5E83204291}" dt="2022-01-18T17:44:06.653" v="9562" actId="20577"/>
          <ac:spMkLst>
            <pc:docMk/>
            <pc:sldMk cId="159125503" sldId="724"/>
            <ac:spMk id="7" creationId="{61CA2536-013D-48B6-9322-A7D8A7CF0555}"/>
          </ac:spMkLst>
        </pc:spChg>
        <pc:spChg chg="mod">
          <ac:chgData name="Gaurav Dawar" userId="8f2793db7b049e20" providerId="LiveId" clId="{FD1C8937-A6B3-43A0-A6DE-0B5E83204291}" dt="2022-01-18T17:44:46.096" v="9571" actId="207"/>
          <ac:spMkLst>
            <pc:docMk/>
            <pc:sldMk cId="159125503" sldId="724"/>
            <ac:spMk id="45058" creationId="{4906409A-6092-43F8-8A38-B6E816132A52}"/>
          </ac:spMkLst>
        </pc:spChg>
      </pc:sldChg>
      <pc:sldChg chg="modSp mod">
        <pc:chgData name="Gaurav Dawar" userId="8f2793db7b049e20" providerId="LiveId" clId="{FD1C8937-A6B3-43A0-A6DE-0B5E83204291}" dt="2022-01-18T17:44:57.884" v="9572" actId="207"/>
        <pc:sldMkLst>
          <pc:docMk/>
          <pc:sldMk cId="2774384417" sldId="725"/>
        </pc:sldMkLst>
        <pc:spChg chg="mod">
          <ac:chgData name="Gaurav Dawar" userId="8f2793db7b049e20" providerId="LiveId" clId="{FD1C8937-A6B3-43A0-A6DE-0B5E83204291}" dt="2022-01-18T17:44:14.429" v="9566" actId="20577"/>
          <ac:spMkLst>
            <pc:docMk/>
            <pc:sldMk cId="2774384417" sldId="725"/>
            <ac:spMk id="7" creationId="{61CA2536-013D-48B6-9322-A7D8A7CF0555}"/>
          </ac:spMkLst>
        </pc:spChg>
        <pc:spChg chg="mod">
          <ac:chgData name="Gaurav Dawar" userId="8f2793db7b049e20" providerId="LiveId" clId="{FD1C8937-A6B3-43A0-A6DE-0B5E83204291}" dt="2022-01-18T17:44:57.884" v="9572" actId="207"/>
          <ac:spMkLst>
            <pc:docMk/>
            <pc:sldMk cId="2774384417" sldId="725"/>
            <ac:spMk id="45058" creationId="{4906409A-6092-43F8-8A38-B6E816132A52}"/>
          </ac:spMkLst>
        </pc:spChg>
      </pc:sldChg>
      <pc:sldChg chg="addSp modSp mod">
        <pc:chgData name="Gaurav Dawar" userId="8f2793db7b049e20" providerId="LiveId" clId="{FD1C8937-A6B3-43A0-A6DE-0B5E83204291}" dt="2022-01-15T06:51:20.797" v="3256" actId="20577"/>
        <pc:sldMkLst>
          <pc:docMk/>
          <pc:sldMk cId="535201310" sldId="726"/>
        </pc:sldMkLst>
        <pc:spChg chg="mod">
          <ac:chgData name="Gaurav Dawar" userId="8f2793db7b049e20" providerId="LiveId" clId="{FD1C8937-A6B3-43A0-A6DE-0B5E83204291}" dt="2022-01-15T06:51:07.142" v="3239" actId="1076"/>
          <ac:spMkLst>
            <pc:docMk/>
            <pc:sldMk cId="535201310" sldId="726"/>
            <ac:spMk id="7" creationId="{61CA2536-013D-48B6-9322-A7D8A7CF0555}"/>
          </ac:spMkLst>
        </pc:spChg>
        <pc:spChg chg="add mod">
          <ac:chgData name="Gaurav Dawar" userId="8f2793db7b049e20" providerId="LiveId" clId="{FD1C8937-A6B3-43A0-A6DE-0B5E83204291}" dt="2022-01-15T06:51:20.797" v="3256" actId="20577"/>
          <ac:spMkLst>
            <pc:docMk/>
            <pc:sldMk cId="535201310" sldId="726"/>
            <ac:spMk id="8" creationId="{DE5CDC5D-1276-4CF2-8144-C1A95D9EAF3D}"/>
          </ac:spMkLst>
        </pc:spChg>
      </pc:sldChg>
      <pc:sldChg chg="modSp mod">
        <pc:chgData name="Gaurav Dawar" userId="8f2793db7b049e20" providerId="LiveId" clId="{FD1C8937-A6B3-43A0-A6DE-0B5E83204291}" dt="2022-01-18T17:49:52.692" v="9672" actId="207"/>
        <pc:sldMkLst>
          <pc:docMk/>
          <pc:sldMk cId="2870182299" sldId="727"/>
        </pc:sldMkLst>
        <pc:spChg chg="mod">
          <ac:chgData name="Gaurav Dawar" userId="8f2793db7b049e20" providerId="LiveId" clId="{FD1C8937-A6B3-43A0-A6DE-0B5E83204291}" dt="2022-01-18T17:49:25.713" v="9670" actId="20577"/>
          <ac:spMkLst>
            <pc:docMk/>
            <pc:sldMk cId="2870182299" sldId="727"/>
            <ac:spMk id="7" creationId="{61CA2536-013D-48B6-9322-A7D8A7CF0555}"/>
          </ac:spMkLst>
        </pc:spChg>
        <pc:spChg chg="mod">
          <ac:chgData name="Gaurav Dawar" userId="8f2793db7b049e20" providerId="LiveId" clId="{FD1C8937-A6B3-43A0-A6DE-0B5E83204291}" dt="2022-01-18T17:49:52.692" v="9672" actId="207"/>
          <ac:spMkLst>
            <pc:docMk/>
            <pc:sldMk cId="2870182299" sldId="727"/>
            <ac:spMk id="45058" creationId="{4906409A-6092-43F8-8A38-B6E816132A52}"/>
          </ac:spMkLst>
        </pc:spChg>
      </pc:sldChg>
      <pc:sldChg chg="modSp mod">
        <pc:chgData name="Gaurav Dawar" userId="8f2793db7b049e20" providerId="LiveId" clId="{FD1C8937-A6B3-43A0-A6DE-0B5E83204291}" dt="2022-01-18T18:00:03.688" v="9787" actId="14100"/>
        <pc:sldMkLst>
          <pc:docMk/>
          <pc:sldMk cId="216561262" sldId="728"/>
        </pc:sldMkLst>
        <pc:spChg chg="mod">
          <ac:chgData name="Gaurav Dawar" userId="8f2793db7b049e20" providerId="LiveId" clId="{FD1C8937-A6B3-43A0-A6DE-0B5E83204291}" dt="2022-01-18T17:59:40.245" v="9779" actId="1035"/>
          <ac:spMkLst>
            <pc:docMk/>
            <pc:sldMk cId="216561262" sldId="728"/>
            <ac:spMk id="7" creationId="{61CA2536-013D-48B6-9322-A7D8A7CF0555}"/>
          </ac:spMkLst>
        </pc:spChg>
        <pc:spChg chg="mod">
          <ac:chgData name="Gaurav Dawar" userId="8f2793db7b049e20" providerId="LiveId" clId="{FD1C8937-A6B3-43A0-A6DE-0B5E83204291}" dt="2022-01-18T17:58:01.099" v="9764" actId="207"/>
          <ac:spMkLst>
            <pc:docMk/>
            <pc:sldMk cId="216561262" sldId="728"/>
            <ac:spMk id="45058" creationId="{4906409A-6092-43F8-8A38-B6E816132A52}"/>
          </ac:spMkLst>
        </pc:spChg>
        <pc:picChg chg="mod">
          <ac:chgData name="Gaurav Dawar" userId="8f2793db7b049e20" providerId="LiveId" clId="{FD1C8937-A6B3-43A0-A6DE-0B5E83204291}" dt="2022-01-18T18:00:03.688" v="9787" actId="14100"/>
          <ac:picMkLst>
            <pc:docMk/>
            <pc:sldMk cId="216561262" sldId="728"/>
            <ac:picMk id="9" creationId="{59B677B0-2D50-46E6-AA9C-DEB5D056CB26}"/>
          </ac:picMkLst>
        </pc:picChg>
      </pc:sldChg>
      <pc:sldChg chg="addSp delSp modSp mod">
        <pc:chgData name="Gaurav Dawar" userId="8f2793db7b049e20" providerId="LiveId" clId="{FD1C8937-A6B3-43A0-A6DE-0B5E83204291}" dt="2022-01-18T17:58:08.250" v="9765" actId="207"/>
        <pc:sldMkLst>
          <pc:docMk/>
          <pc:sldMk cId="2665745877" sldId="729"/>
        </pc:sldMkLst>
        <pc:spChg chg="del">
          <ac:chgData name="Gaurav Dawar" userId="8f2793db7b049e20" providerId="LiveId" clId="{FD1C8937-A6B3-43A0-A6DE-0B5E83204291}" dt="2022-01-15T07:05:33.818" v="3619" actId="478"/>
          <ac:spMkLst>
            <pc:docMk/>
            <pc:sldMk cId="2665745877" sldId="729"/>
            <ac:spMk id="7" creationId="{61CA2536-013D-48B6-9322-A7D8A7CF0555}"/>
          </ac:spMkLst>
        </pc:spChg>
        <pc:spChg chg="add mod">
          <ac:chgData name="Gaurav Dawar" userId="8f2793db7b049e20" providerId="LiveId" clId="{FD1C8937-A6B3-43A0-A6DE-0B5E83204291}" dt="2022-01-15T07:05:39.960" v="3629" actId="1035"/>
          <ac:spMkLst>
            <pc:docMk/>
            <pc:sldMk cId="2665745877" sldId="729"/>
            <ac:spMk id="8" creationId="{3795EF27-2C20-4A29-9B2C-53DE2B9CCF68}"/>
          </ac:spMkLst>
        </pc:spChg>
        <pc:spChg chg="mod">
          <ac:chgData name="Gaurav Dawar" userId="8f2793db7b049e20" providerId="LiveId" clId="{FD1C8937-A6B3-43A0-A6DE-0B5E83204291}" dt="2022-01-18T17:58:08.250" v="9765" actId="207"/>
          <ac:spMkLst>
            <pc:docMk/>
            <pc:sldMk cId="2665745877" sldId="729"/>
            <ac:spMk id="45058" creationId="{4906409A-6092-43F8-8A38-B6E816132A52}"/>
          </ac:spMkLst>
        </pc:spChg>
        <pc:picChg chg="mod">
          <ac:chgData name="Gaurav Dawar" userId="8f2793db7b049e20" providerId="LiveId" clId="{FD1C8937-A6B3-43A0-A6DE-0B5E83204291}" dt="2022-01-18T12:10:25.944" v="6286" actId="1038"/>
          <ac:picMkLst>
            <pc:docMk/>
            <pc:sldMk cId="2665745877" sldId="729"/>
            <ac:picMk id="9" creationId="{819EEDD6-208C-4D82-B6C7-245376F6B72E}"/>
          </ac:picMkLst>
        </pc:picChg>
      </pc:sldChg>
      <pc:sldChg chg="modSp mod">
        <pc:chgData name="Gaurav Dawar" userId="8f2793db7b049e20" providerId="LiveId" clId="{FD1C8937-A6B3-43A0-A6DE-0B5E83204291}" dt="2022-01-15T06:56:07.879" v="3346" actId="207"/>
        <pc:sldMkLst>
          <pc:docMk/>
          <pc:sldMk cId="406534850" sldId="730"/>
        </pc:sldMkLst>
        <pc:spChg chg="mod">
          <ac:chgData name="Gaurav Dawar" userId="8f2793db7b049e20" providerId="LiveId" clId="{FD1C8937-A6B3-43A0-A6DE-0B5E83204291}" dt="2022-01-15T06:56:07.879" v="3346" actId="207"/>
          <ac:spMkLst>
            <pc:docMk/>
            <pc:sldMk cId="406534850" sldId="730"/>
            <ac:spMk id="7" creationId="{61CA2536-013D-48B6-9322-A7D8A7CF0555}"/>
          </ac:spMkLst>
        </pc:spChg>
      </pc:sldChg>
      <pc:sldChg chg="modSp mod">
        <pc:chgData name="Gaurav Dawar" userId="8f2793db7b049e20" providerId="LiveId" clId="{FD1C8937-A6B3-43A0-A6DE-0B5E83204291}" dt="2022-01-18T17:52:38.197" v="9718" actId="27636"/>
        <pc:sldMkLst>
          <pc:docMk/>
          <pc:sldMk cId="2970984482" sldId="731"/>
        </pc:sldMkLst>
        <pc:spChg chg="mod">
          <ac:chgData name="Gaurav Dawar" userId="8f2793db7b049e20" providerId="LiveId" clId="{FD1C8937-A6B3-43A0-A6DE-0B5E83204291}" dt="2022-01-18T17:51:06.241" v="9697" actId="14100"/>
          <ac:spMkLst>
            <pc:docMk/>
            <pc:sldMk cId="2970984482" sldId="731"/>
            <ac:spMk id="7" creationId="{61CA2536-013D-48B6-9322-A7D8A7CF0555}"/>
          </ac:spMkLst>
        </pc:spChg>
        <pc:spChg chg="mod">
          <ac:chgData name="Gaurav Dawar" userId="8f2793db7b049e20" providerId="LiveId" clId="{FD1C8937-A6B3-43A0-A6DE-0B5E83204291}" dt="2022-01-18T17:52:38.197" v="9718" actId="27636"/>
          <ac:spMkLst>
            <pc:docMk/>
            <pc:sldMk cId="2970984482" sldId="731"/>
            <ac:spMk id="45058" creationId="{4906409A-6092-43F8-8A38-B6E816132A52}"/>
          </ac:spMkLst>
        </pc:spChg>
        <pc:picChg chg="mod">
          <ac:chgData name="Gaurav Dawar" userId="8f2793db7b049e20" providerId="LiveId" clId="{FD1C8937-A6B3-43A0-A6DE-0B5E83204291}" dt="2022-01-18T17:51:11.483" v="9698" actId="14100"/>
          <ac:picMkLst>
            <pc:docMk/>
            <pc:sldMk cId="2970984482" sldId="731"/>
            <ac:picMk id="8" creationId="{1108ED89-BDBA-4889-83C6-30E7A2AC2438}"/>
          </ac:picMkLst>
        </pc:picChg>
      </pc:sldChg>
      <pc:sldChg chg="modSp mod">
        <pc:chgData name="Gaurav Dawar" userId="8f2793db7b049e20" providerId="LiveId" clId="{FD1C8937-A6B3-43A0-A6DE-0B5E83204291}" dt="2022-01-18T17:53:08.497" v="9723" actId="1076"/>
        <pc:sldMkLst>
          <pc:docMk/>
          <pc:sldMk cId="2155034070" sldId="732"/>
        </pc:sldMkLst>
        <pc:spChg chg="mod">
          <ac:chgData name="Gaurav Dawar" userId="8f2793db7b049e20" providerId="LiveId" clId="{FD1C8937-A6B3-43A0-A6DE-0B5E83204291}" dt="2022-01-18T17:53:04.874" v="9722" actId="1076"/>
          <ac:spMkLst>
            <pc:docMk/>
            <pc:sldMk cId="2155034070" sldId="732"/>
            <ac:spMk id="3" creationId="{B32A4775-4BC6-4CE4-9DA9-D66873D4D39A}"/>
          </ac:spMkLst>
        </pc:spChg>
        <pc:spChg chg="mod">
          <ac:chgData name="Gaurav Dawar" userId="8f2793db7b049e20" providerId="LiveId" clId="{FD1C8937-A6B3-43A0-A6DE-0B5E83204291}" dt="2022-01-18T17:51:42.141" v="9705" actId="20577"/>
          <ac:spMkLst>
            <pc:docMk/>
            <pc:sldMk cId="2155034070" sldId="732"/>
            <ac:spMk id="7" creationId="{61CA2536-013D-48B6-9322-A7D8A7CF0555}"/>
          </ac:spMkLst>
        </pc:spChg>
        <pc:spChg chg="mod">
          <ac:chgData name="Gaurav Dawar" userId="8f2793db7b049e20" providerId="LiveId" clId="{FD1C8937-A6B3-43A0-A6DE-0B5E83204291}" dt="2022-01-18T17:52:53.955" v="9719" actId="14100"/>
          <ac:spMkLst>
            <pc:docMk/>
            <pc:sldMk cId="2155034070" sldId="732"/>
            <ac:spMk id="11" creationId="{FF1C2103-1CED-4CB2-B4BC-9791AE280660}"/>
          </ac:spMkLst>
        </pc:spChg>
        <pc:graphicFrameChg chg="mod modGraphic">
          <ac:chgData name="Gaurav Dawar" userId="8f2793db7b049e20" providerId="LiveId" clId="{FD1C8937-A6B3-43A0-A6DE-0B5E83204291}" dt="2022-01-18T17:53:08.497" v="9723" actId="1076"/>
          <ac:graphicFrameMkLst>
            <pc:docMk/>
            <pc:sldMk cId="2155034070" sldId="732"/>
            <ac:graphicFrameMk id="2" creationId="{7376C20F-72EF-4A83-892B-630963FE08B0}"/>
          </ac:graphicFrameMkLst>
        </pc:graphicFrameChg>
      </pc:sldChg>
      <pc:sldChg chg="addSp delSp modSp mod">
        <pc:chgData name="Gaurav Dawar" userId="8f2793db7b049e20" providerId="LiveId" clId="{FD1C8937-A6B3-43A0-A6DE-0B5E83204291}" dt="2022-01-18T17:53:43.677" v="9728" actId="255"/>
        <pc:sldMkLst>
          <pc:docMk/>
          <pc:sldMk cId="4119877748" sldId="733"/>
        </pc:sldMkLst>
        <pc:spChg chg="del mod">
          <ac:chgData name="Gaurav Dawar" userId="8f2793db7b049e20" providerId="LiveId" clId="{FD1C8937-A6B3-43A0-A6DE-0B5E83204291}" dt="2022-01-15T06:56:32.696" v="3351" actId="478"/>
          <ac:spMkLst>
            <pc:docMk/>
            <pc:sldMk cId="4119877748" sldId="733"/>
            <ac:spMk id="7" creationId="{61CA2536-013D-48B6-9322-A7D8A7CF0555}"/>
          </ac:spMkLst>
        </pc:spChg>
        <pc:spChg chg="add mod">
          <ac:chgData name="Gaurav Dawar" userId="8f2793db7b049e20" providerId="LiveId" clId="{FD1C8937-A6B3-43A0-A6DE-0B5E83204291}" dt="2022-01-15T06:56:47.440" v="3370" actId="20577"/>
          <ac:spMkLst>
            <pc:docMk/>
            <pc:sldMk cId="4119877748" sldId="733"/>
            <ac:spMk id="9" creationId="{1939422F-5A45-44A9-BDA3-3E13D251C8F3}"/>
          </ac:spMkLst>
        </pc:spChg>
        <pc:spChg chg="mod">
          <ac:chgData name="Gaurav Dawar" userId="8f2793db7b049e20" providerId="LiveId" clId="{FD1C8937-A6B3-43A0-A6DE-0B5E83204291}" dt="2022-01-18T17:53:43.677" v="9728" actId="255"/>
          <ac:spMkLst>
            <pc:docMk/>
            <pc:sldMk cId="4119877748" sldId="733"/>
            <ac:spMk id="45058" creationId="{4906409A-6092-43F8-8A38-B6E816132A52}"/>
          </ac:spMkLst>
        </pc:spChg>
        <pc:graphicFrameChg chg="mod modGraphic">
          <ac:chgData name="Gaurav Dawar" userId="8f2793db7b049e20" providerId="LiveId" clId="{FD1C8937-A6B3-43A0-A6DE-0B5E83204291}" dt="2022-01-18T17:53:37.392" v="9727" actId="1076"/>
          <ac:graphicFrameMkLst>
            <pc:docMk/>
            <pc:sldMk cId="4119877748" sldId="733"/>
            <ac:graphicFrameMk id="2" creationId="{734829DB-FF80-42BC-ACFC-F95B64136828}"/>
          </ac:graphicFrameMkLst>
        </pc:graphicFrameChg>
      </pc:sldChg>
      <pc:sldChg chg="addSp delSp modSp mod">
        <pc:chgData name="Gaurav Dawar" userId="8f2793db7b049e20" providerId="LiveId" clId="{FD1C8937-A6B3-43A0-A6DE-0B5E83204291}" dt="2022-01-18T17:54:12.931" v="9737" actId="14100"/>
        <pc:sldMkLst>
          <pc:docMk/>
          <pc:sldMk cId="1975252796" sldId="734"/>
        </pc:sldMkLst>
        <pc:spChg chg="del mod">
          <ac:chgData name="Gaurav Dawar" userId="8f2793db7b049e20" providerId="LiveId" clId="{FD1C8937-A6B3-43A0-A6DE-0B5E83204291}" dt="2022-01-15T06:56:58.722" v="3372" actId="478"/>
          <ac:spMkLst>
            <pc:docMk/>
            <pc:sldMk cId="1975252796" sldId="734"/>
            <ac:spMk id="7" creationId="{61CA2536-013D-48B6-9322-A7D8A7CF0555}"/>
          </ac:spMkLst>
        </pc:spChg>
        <pc:spChg chg="add mod">
          <ac:chgData name="Gaurav Dawar" userId="8f2793db7b049e20" providerId="LiveId" clId="{FD1C8937-A6B3-43A0-A6DE-0B5E83204291}" dt="2022-01-18T17:53:57.298" v="9734" actId="20577"/>
          <ac:spMkLst>
            <pc:docMk/>
            <pc:sldMk cId="1975252796" sldId="734"/>
            <ac:spMk id="8" creationId="{90A28507-909E-4099-A540-2F411CAC9019}"/>
          </ac:spMkLst>
        </pc:spChg>
        <pc:spChg chg="mod">
          <ac:chgData name="Gaurav Dawar" userId="8f2793db7b049e20" providerId="LiveId" clId="{FD1C8937-A6B3-43A0-A6DE-0B5E83204291}" dt="2022-01-18T17:54:12.931" v="9737" actId="14100"/>
          <ac:spMkLst>
            <pc:docMk/>
            <pc:sldMk cId="1975252796" sldId="734"/>
            <ac:spMk id="45058" creationId="{4906409A-6092-43F8-8A38-B6E816132A52}"/>
          </ac:spMkLst>
        </pc:spChg>
      </pc:sldChg>
      <pc:sldChg chg="modSp mod">
        <pc:chgData name="Gaurav Dawar" userId="8f2793db7b049e20" providerId="LiveId" clId="{FD1C8937-A6B3-43A0-A6DE-0B5E83204291}" dt="2022-01-18T17:55:00.335" v="9748" actId="207"/>
        <pc:sldMkLst>
          <pc:docMk/>
          <pc:sldMk cId="538331714" sldId="735"/>
        </pc:sldMkLst>
        <pc:spChg chg="mod">
          <ac:chgData name="Gaurav Dawar" userId="8f2793db7b049e20" providerId="LiveId" clId="{FD1C8937-A6B3-43A0-A6DE-0B5E83204291}" dt="2022-01-18T17:54:55.852" v="9747" actId="1076"/>
          <ac:spMkLst>
            <pc:docMk/>
            <pc:sldMk cId="538331714" sldId="735"/>
            <ac:spMk id="3" creationId="{0932EFBB-6BC0-4292-8528-F67A6C3B2FE7}"/>
          </ac:spMkLst>
        </pc:spChg>
        <pc:spChg chg="mod">
          <ac:chgData name="Gaurav Dawar" userId="8f2793db7b049e20" providerId="LiveId" clId="{FD1C8937-A6B3-43A0-A6DE-0B5E83204291}" dt="2022-01-18T17:54:32.882" v="9743" actId="20577"/>
          <ac:spMkLst>
            <pc:docMk/>
            <pc:sldMk cId="538331714" sldId="735"/>
            <ac:spMk id="7" creationId="{61CA2536-013D-48B6-9322-A7D8A7CF0555}"/>
          </ac:spMkLst>
        </pc:spChg>
        <pc:spChg chg="mod">
          <ac:chgData name="Gaurav Dawar" userId="8f2793db7b049e20" providerId="LiveId" clId="{FD1C8937-A6B3-43A0-A6DE-0B5E83204291}" dt="2022-01-18T17:55:00.335" v="9748" actId="207"/>
          <ac:spMkLst>
            <pc:docMk/>
            <pc:sldMk cId="538331714" sldId="735"/>
            <ac:spMk id="13" creationId="{0B23999E-8B40-4925-AC1A-2C4D98E1ADB9}"/>
          </ac:spMkLst>
        </pc:spChg>
        <pc:graphicFrameChg chg="mod">
          <ac:chgData name="Gaurav Dawar" userId="8f2793db7b049e20" providerId="LiveId" clId="{FD1C8937-A6B3-43A0-A6DE-0B5E83204291}" dt="2022-01-18T17:54:46.215" v="9745" actId="1076"/>
          <ac:graphicFrameMkLst>
            <pc:docMk/>
            <pc:sldMk cId="538331714" sldId="735"/>
            <ac:graphicFrameMk id="2" creationId="{1A044C00-A303-4E86-881E-4F5BC2D0396F}"/>
          </ac:graphicFrameMkLst>
        </pc:graphicFrameChg>
      </pc:sldChg>
      <pc:sldChg chg="addSp modSp mod">
        <pc:chgData name="Gaurav Dawar" userId="8f2793db7b049e20" providerId="LiveId" clId="{FD1C8937-A6B3-43A0-A6DE-0B5E83204291}" dt="2022-01-15T06:58:56.739" v="3452" actId="20577"/>
        <pc:sldMkLst>
          <pc:docMk/>
          <pc:sldMk cId="1643397534" sldId="736"/>
        </pc:sldMkLst>
        <pc:spChg chg="mod">
          <ac:chgData name="Gaurav Dawar" userId="8f2793db7b049e20" providerId="LiveId" clId="{FD1C8937-A6B3-43A0-A6DE-0B5E83204291}" dt="2022-01-15T06:58:47.400" v="3444" actId="1076"/>
          <ac:spMkLst>
            <pc:docMk/>
            <pc:sldMk cId="1643397534" sldId="736"/>
            <ac:spMk id="7" creationId="{61CA2536-013D-48B6-9322-A7D8A7CF0555}"/>
          </ac:spMkLst>
        </pc:spChg>
        <pc:spChg chg="add mod">
          <ac:chgData name="Gaurav Dawar" userId="8f2793db7b049e20" providerId="LiveId" clId="{FD1C8937-A6B3-43A0-A6DE-0B5E83204291}" dt="2022-01-15T06:58:56.739" v="3452" actId="20577"/>
          <ac:spMkLst>
            <pc:docMk/>
            <pc:sldMk cId="1643397534" sldId="736"/>
            <ac:spMk id="8" creationId="{C9FC8E5D-C23C-4F77-B2FE-9E1DF88C61C2}"/>
          </ac:spMkLst>
        </pc:spChg>
      </pc:sldChg>
      <pc:sldChg chg="addSp delSp modSp mod">
        <pc:chgData name="Gaurav Dawar" userId="8f2793db7b049e20" providerId="LiveId" clId="{FD1C8937-A6B3-43A0-A6DE-0B5E83204291}" dt="2022-01-15T06:59:25.138" v="3463" actId="20577"/>
        <pc:sldMkLst>
          <pc:docMk/>
          <pc:sldMk cId="4229968142" sldId="737"/>
        </pc:sldMkLst>
        <pc:spChg chg="del mod">
          <ac:chgData name="Gaurav Dawar" userId="8f2793db7b049e20" providerId="LiveId" clId="{FD1C8937-A6B3-43A0-A6DE-0B5E83204291}" dt="2022-01-15T06:59:04.084" v="3454" actId="478"/>
          <ac:spMkLst>
            <pc:docMk/>
            <pc:sldMk cId="4229968142" sldId="737"/>
            <ac:spMk id="7" creationId="{61CA2536-013D-48B6-9322-A7D8A7CF0555}"/>
          </ac:spMkLst>
        </pc:spChg>
        <pc:spChg chg="add mod">
          <ac:chgData name="Gaurav Dawar" userId="8f2793db7b049e20" providerId="LiveId" clId="{FD1C8937-A6B3-43A0-A6DE-0B5E83204291}" dt="2022-01-15T06:59:25.138" v="3463" actId="20577"/>
          <ac:spMkLst>
            <pc:docMk/>
            <pc:sldMk cId="4229968142" sldId="737"/>
            <ac:spMk id="11" creationId="{197D78DA-E2F5-48A6-9308-0F6249D6A939}"/>
          </ac:spMkLst>
        </pc:spChg>
      </pc:sldChg>
      <pc:sldChg chg="modSp mod">
        <pc:chgData name="Gaurav Dawar" userId="8f2793db7b049e20" providerId="LiveId" clId="{FD1C8937-A6B3-43A0-A6DE-0B5E83204291}" dt="2022-01-18T17:55:32.627" v="9752" actId="207"/>
        <pc:sldMkLst>
          <pc:docMk/>
          <pc:sldMk cId="2042034639" sldId="738"/>
        </pc:sldMkLst>
        <pc:spChg chg="mod">
          <ac:chgData name="Gaurav Dawar" userId="8f2793db7b049e20" providerId="LiveId" clId="{FD1C8937-A6B3-43A0-A6DE-0B5E83204291}" dt="2022-01-18T17:55:27.769" v="9751" actId="20577"/>
          <ac:spMkLst>
            <pc:docMk/>
            <pc:sldMk cId="2042034639" sldId="738"/>
            <ac:spMk id="7" creationId="{61CA2536-013D-48B6-9322-A7D8A7CF0555}"/>
          </ac:spMkLst>
        </pc:spChg>
        <pc:spChg chg="mod">
          <ac:chgData name="Gaurav Dawar" userId="8f2793db7b049e20" providerId="LiveId" clId="{FD1C8937-A6B3-43A0-A6DE-0B5E83204291}" dt="2022-01-18T17:55:32.627" v="9752" actId="207"/>
          <ac:spMkLst>
            <pc:docMk/>
            <pc:sldMk cId="2042034639" sldId="738"/>
            <ac:spMk id="45058" creationId="{4906409A-6092-43F8-8A38-B6E816132A52}"/>
          </ac:spMkLst>
        </pc:spChg>
      </pc:sldChg>
      <pc:sldChg chg="modSp mod">
        <pc:chgData name="Gaurav Dawar" userId="8f2793db7b049e20" providerId="LiveId" clId="{FD1C8937-A6B3-43A0-A6DE-0B5E83204291}" dt="2022-01-18T17:56:12.444" v="9757" actId="948"/>
        <pc:sldMkLst>
          <pc:docMk/>
          <pc:sldMk cId="3292648848" sldId="739"/>
        </pc:sldMkLst>
        <pc:spChg chg="mod">
          <ac:chgData name="Gaurav Dawar" userId="8f2793db7b049e20" providerId="LiveId" clId="{FD1C8937-A6B3-43A0-A6DE-0B5E83204291}" dt="2022-01-15T07:01:13.920" v="3480" actId="122"/>
          <ac:spMkLst>
            <pc:docMk/>
            <pc:sldMk cId="3292648848" sldId="739"/>
            <ac:spMk id="7" creationId="{61CA2536-013D-48B6-9322-A7D8A7CF0555}"/>
          </ac:spMkLst>
        </pc:spChg>
        <pc:spChg chg="mod">
          <ac:chgData name="Gaurav Dawar" userId="8f2793db7b049e20" providerId="LiveId" clId="{FD1C8937-A6B3-43A0-A6DE-0B5E83204291}" dt="2022-01-18T17:56:12.444" v="9757" actId="948"/>
          <ac:spMkLst>
            <pc:docMk/>
            <pc:sldMk cId="3292648848" sldId="739"/>
            <ac:spMk id="45058" creationId="{4906409A-6092-43F8-8A38-B6E816132A52}"/>
          </ac:spMkLst>
        </pc:spChg>
      </pc:sldChg>
      <pc:sldChg chg="addSp delSp modSp mod">
        <pc:chgData name="Gaurav Dawar" userId="8f2793db7b049e20" providerId="LiveId" clId="{FD1C8937-A6B3-43A0-A6DE-0B5E83204291}" dt="2022-01-18T17:55:53.519" v="9755" actId="14100"/>
        <pc:sldMkLst>
          <pc:docMk/>
          <pc:sldMk cId="327641522" sldId="740"/>
        </pc:sldMkLst>
        <pc:spChg chg="mod">
          <ac:chgData name="Gaurav Dawar" userId="8f2793db7b049e20" providerId="LiveId" clId="{FD1C8937-A6B3-43A0-A6DE-0B5E83204291}" dt="2022-01-15T07:01:27.567" v="3484" actId="122"/>
          <ac:spMkLst>
            <pc:docMk/>
            <pc:sldMk cId="327641522" sldId="740"/>
            <ac:spMk id="7" creationId="{61CA2536-013D-48B6-9322-A7D8A7CF0555}"/>
          </ac:spMkLst>
        </pc:spChg>
        <pc:spChg chg="add del">
          <ac:chgData name="Gaurav Dawar" userId="8f2793db7b049e20" providerId="LiveId" clId="{FD1C8937-A6B3-43A0-A6DE-0B5E83204291}" dt="2022-01-15T07:02:03.701" v="3504" actId="22"/>
          <ac:spMkLst>
            <pc:docMk/>
            <pc:sldMk cId="327641522" sldId="740"/>
            <ac:spMk id="9" creationId="{4F671B60-BA2C-49DA-966B-13F460B7013A}"/>
          </ac:spMkLst>
        </pc:spChg>
        <pc:spChg chg="mod">
          <ac:chgData name="Gaurav Dawar" userId="8f2793db7b049e20" providerId="LiveId" clId="{FD1C8937-A6B3-43A0-A6DE-0B5E83204291}" dt="2022-01-18T17:55:53.519" v="9755" actId="14100"/>
          <ac:spMkLst>
            <pc:docMk/>
            <pc:sldMk cId="327641522" sldId="740"/>
            <ac:spMk id="45058" creationId="{4906409A-6092-43F8-8A38-B6E816132A52}"/>
          </ac:spMkLst>
        </pc:spChg>
        <pc:picChg chg="mod">
          <ac:chgData name="Gaurav Dawar" userId="8f2793db7b049e20" providerId="LiveId" clId="{FD1C8937-A6B3-43A0-A6DE-0B5E83204291}" dt="2022-01-18T12:10:01.956" v="6275" actId="14100"/>
          <ac:picMkLst>
            <pc:docMk/>
            <pc:sldMk cId="327641522" sldId="740"/>
            <ac:picMk id="8" creationId="{CAA256EF-1BF1-4156-9FC7-095357F58BB8}"/>
          </ac:picMkLst>
        </pc:picChg>
      </pc:sldChg>
      <pc:sldChg chg="modSp mod">
        <pc:chgData name="Gaurav Dawar" userId="8f2793db7b049e20" providerId="LiveId" clId="{FD1C8937-A6B3-43A0-A6DE-0B5E83204291}" dt="2022-01-18T17:59:16.372" v="9772" actId="20577"/>
        <pc:sldMkLst>
          <pc:docMk/>
          <pc:sldMk cId="1318545877" sldId="741"/>
        </pc:sldMkLst>
        <pc:spChg chg="mod">
          <ac:chgData name="Gaurav Dawar" userId="8f2793db7b049e20" providerId="LiveId" clId="{FD1C8937-A6B3-43A0-A6DE-0B5E83204291}" dt="2022-01-18T17:59:16.372" v="9772" actId="20577"/>
          <ac:spMkLst>
            <pc:docMk/>
            <pc:sldMk cId="1318545877" sldId="741"/>
            <ac:spMk id="7" creationId="{61CA2536-013D-48B6-9322-A7D8A7CF0555}"/>
          </ac:spMkLst>
        </pc:spChg>
        <pc:spChg chg="mod">
          <ac:chgData name="Gaurav Dawar" userId="8f2793db7b049e20" providerId="LiveId" clId="{FD1C8937-A6B3-43A0-A6DE-0B5E83204291}" dt="2022-01-15T08:11:11.938" v="4323" actId="20577"/>
          <ac:spMkLst>
            <pc:docMk/>
            <pc:sldMk cId="1318545877" sldId="741"/>
            <ac:spMk id="45058" creationId="{4906409A-6092-43F8-8A38-B6E816132A52}"/>
          </ac:spMkLst>
        </pc:spChg>
      </pc:sldChg>
      <pc:sldChg chg="modSp mod">
        <pc:chgData name="Gaurav Dawar" userId="8f2793db7b049e20" providerId="LiveId" clId="{FD1C8937-A6B3-43A0-A6DE-0B5E83204291}" dt="2022-01-18T17:59:27.969" v="9777" actId="20577"/>
        <pc:sldMkLst>
          <pc:docMk/>
          <pc:sldMk cId="3962480909" sldId="742"/>
        </pc:sldMkLst>
        <pc:spChg chg="mod">
          <ac:chgData name="Gaurav Dawar" userId="8f2793db7b049e20" providerId="LiveId" clId="{FD1C8937-A6B3-43A0-A6DE-0B5E83204291}" dt="2022-01-18T17:59:27.969" v="9777" actId="20577"/>
          <ac:spMkLst>
            <pc:docMk/>
            <pc:sldMk cId="3962480909" sldId="742"/>
            <ac:spMk id="7" creationId="{61CA2536-013D-48B6-9322-A7D8A7CF0555}"/>
          </ac:spMkLst>
        </pc:spChg>
        <pc:spChg chg="mod">
          <ac:chgData name="Gaurav Dawar" userId="8f2793db7b049e20" providerId="LiveId" clId="{FD1C8937-A6B3-43A0-A6DE-0B5E83204291}" dt="2022-01-18T17:57:26.356" v="9760" actId="14100"/>
          <ac:spMkLst>
            <pc:docMk/>
            <pc:sldMk cId="3962480909" sldId="742"/>
            <ac:spMk id="14" creationId="{815CB516-F9A5-45BE-A9BB-E83B20730093}"/>
          </ac:spMkLst>
        </pc:spChg>
      </pc:sldChg>
      <pc:sldChg chg="del">
        <pc:chgData name="Gaurav Dawar" userId="8f2793db7b049e20" providerId="LiveId" clId="{FD1C8937-A6B3-43A0-A6DE-0B5E83204291}" dt="2022-01-15T07:00:12.426" v="3465" actId="47"/>
        <pc:sldMkLst>
          <pc:docMk/>
          <pc:sldMk cId="2110186017" sldId="744"/>
        </pc:sldMkLst>
      </pc:sldChg>
      <pc:sldChg chg="delSp modSp mod">
        <pc:chgData name="Gaurav Dawar" userId="8f2793db7b049e20" providerId="LiveId" clId="{FD1C8937-A6B3-43A0-A6DE-0B5E83204291}" dt="2022-01-18T18:50:44.912" v="10311" actId="20577"/>
        <pc:sldMkLst>
          <pc:docMk/>
          <pc:sldMk cId="209058127" sldId="745"/>
        </pc:sldMkLst>
        <pc:spChg chg="del mod">
          <ac:chgData name="Gaurav Dawar" userId="8f2793db7b049e20" providerId="LiveId" clId="{FD1C8937-A6B3-43A0-A6DE-0B5E83204291}" dt="2022-01-15T07:09:11.802" v="3663" actId="21"/>
          <ac:spMkLst>
            <pc:docMk/>
            <pc:sldMk cId="209058127" sldId="745"/>
            <ac:spMk id="3" creationId="{9CB61E80-ED53-48B6-862E-87575CEE967B}"/>
          </ac:spMkLst>
        </pc:spChg>
        <pc:spChg chg="mod">
          <ac:chgData name="Gaurav Dawar" userId="8f2793db7b049e20" providerId="LiveId" clId="{FD1C8937-A6B3-43A0-A6DE-0B5E83204291}" dt="2022-01-18T18:50:44.912" v="10311" actId="20577"/>
          <ac:spMkLst>
            <pc:docMk/>
            <pc:sldMk cId="209058127" sldId="745"/>
            <ac:spMk id="7" creationId="{61CA2536-013D-48B6-9322-A7D8A7CF0555}"/>
          </ac:spMkLst>
        </pc:spChg>
        <pc:spChg chg="mod">
          <ac:chgData name="Gaurav Dawar" userId="8f2793db7b049e20" providerId="LiveId" clId="{FD1C8937-A6B3-43A0-A6DE-0B5E83204291}" dt="2022-01-18T18:02:02.203" v="9819" actId="207"/>
          <ac:spMkLst>
            <pc:docMk/>
            <pc:sldMk cId="209058127" sldId="745"/>
            <ac:spMk id="45058" creationId="{4906409A-6092-43F8-8A38-B6E816132A52}"/>
          </ac:spMkLst>
        </pc:spChg>
        <pc:picChg chg="mod">
          <ac:chgData name="Gaurav Dawar" userId="8f2793db7b049e20" providerId="LiveId" clId="{FD1C8937-A6B3-43A0-A6DE-0B5E83204291}" dt="2022-01-18T12:10:43.576" v="6315" actId="1035"/>
          <ac:picMkLst>
            <pc:docMk/>
            <pc:sldMk cId="209058127" sldId="745"/>
            <ac:picMk id="9" creationId="{07F7542F-DED0-4396-99F2-669C57BB0478}"/>
          </ac:picMkLst>
        </pc:picChg>
      </pc:sldChg>
      <pc:sldChg chg="addSp delSp modSp mod">
        <pc:chgData name="Gaurav Dawar" userId="8f2793db7b049e20" providerId="LiveId" clId="{FD1C8937-A6B3-43A0-A6DE-0B5E83204291}" dt="2022-01-18T18:50:49.052" v="10314" actId="20577"/>
        <pc:sldMkLst>
          <pc:docMk/>
          <pc:sldMk cId="1101737196" sldId="746"/>
        </pc:sldMkLst>
        <pc:spChg chg="del">
          <ac:chgData name="Gaurav Dawar" userId="8f2793db7b049e20" providerId="LiveId" clId="{FD1C8937-A6B3-43A0-A6DE-0B5E83204291}" dt="2022-01-18T18:00:56.207" v="9798" actId="478"/>
          <ac:spMkLst>
            <pc:docMk/>
            <pc:sldMk cId="1101737196" sldId="746"/>
            <ac:spMk id="7" creationId="{61CA2536-013D-48B6-9322-A7D8A7CF0555}"/>
          </ac:spMkLst>
        </pc:spChg>
        <pc:spChg chg="add mod">
          <ac:chgData name="Gaurav Dawar" userId="8f2793db7b049e20" providerId="LiveId" clId="{FD1C8937-A6B3-43A0-A6DE-0B5E83204291}" dt="2022-01-18T18:02:07.394" v="9820" actId="207"/>
          <ac:spMkLst>
            <pc:docMk/>
            <pc:sldMk cId="1101737196" sldId="746"/>
            <ac:spMk id="9" creationId="{9818E591-11D3-4E55-8281-3E946CC1B156}"/>
          </ac:spMkLst>
        </pc:spChg>
        <pc:spChg chg="add del mod">
          <ac:chgData name="Gaurav Dawar" userId="8f2793db7b049e20" providerId="LiveId" clId="{FD1C8937-A6B3-43A0-A6DE-0B5E83204291}" dt="2022-01-15T07:12:50.455" v="3672" actId="478"/>
          <ac:spMkLst>
            <pc:docMk/>
            <pc:sldMk cId="1101737196" sldId="746"/>
            <ac:spMk id="10" creationId="{E2A85E11-20C3-46D6-8812-39420FDEF10B}"/>
          </ac:spMkLst>
        </pc:spChg>
        <pc:spChg chg="add del mod">
          <ac:chgData name="Gaurav Dawar" userId="8f2793db7b049e20" providerId="LiveId" clId="{FD1C8937-A6B3-43A0-A6DE-0B5E83204291}" dt="2022-01-18T18:50:49.052" v="10314" actId="20577"/>
          <ac:spMkLst>
            <pc:docMk/>
            <pc:sldMk cId="1101737196" sldId="746"/>
            <ac:spMk id="13" creationId="{D8E528F2-FA14-4F10-BCC8-4442528BA314}"/>
          </ac:spMkLst>
        </pc:spChg>
        <pc:spChg chg="del mod">
          <ac:chgData name="Gaurav Dawar" userId="8f2793db7b049e20" providerId="LiveId" clId="{FD1C8937-A6B3-43A0-A6DE-0B5E83204291}" dt="2022-01-15T07:12:55.541" v="3673" actId="478"/>
          <ac:spMkLst>
            <pc:docMk/>
            <pc:sldMk cId="1101737196" sldId="746"/>
            <ac:spMk id="45058" creationId="{4906409A-6092-43F8-8A38-B6E816132A52}"/>
          </ac:spMkLst>
        </pc:spChg>
        <pc:picChg chg="mod">
          <ac:chgData name="Gaurav Dawar" userId="8f2793db7b049e20" providerId="LiveId" clId="{FD1C8937-A6B3-43A0-A6DE-0B5E83204291}" dt="2022-01-15T07:12:45.273" v="3670" actId="1076"/>
          <ac:picMkLst>
            <pc:docMk/>
            <pc:sldMk cId="1101737196" sldId="746"/>
            <ac:picMk id="45063" creationId="{167332B7-8D47-4B54-A448-321D1456BD25}"/>
          </ac:picMkLst>
        </pc:picChg>
      </pc:sldChg>
      <pc:sldChg chg="addSp delSp modSp mod">
        <pc:chgData name="Gaurav Dawar" userId="8f2793db7b049e20" providerId="LiveId" clId="{FD1C8937-A6B3-43A0-A6DE-0B5E83204291}" dt="2022-01-18T18:50:55.549" v="10319" actId="20577"/>
        <pc:sldMkLst>
          <pc:docMk/>
          <pc:sldMk cId="579994191" sldId="747"/>
        </pc:sldMkLst>
        <pc:spChg chg="mod">
          <ac:chgData name="Gaurav Dawar" userId="8f2793db7b049e20" providerId="LiveId" clId="{FD1C8937-A6B3-43A0-A6DE-0B5E83204291}" dt="2022-01-18T18:50:55.549" v="10319" actId="20577"/>
          <ac:spMkLst>
            <pc:docMk/>
            <pc:sldMk cId="579994191" sldId="747"/>
            <ac:spMk id="7" creationId="{61CA2536-013D-48B6-9322-A7D8A7CF0555}"/>
          </ac:spMkLst>
        </pc:spChg>
        <pc:spChg chg="add mod">
          <ac:chgData name="Gaurav Dawar" userId="8f2793db7b049e20" providerId="LiveId" clId="{FD1C8937-A6B3-43A0-A6DE-0B5E83204291}" dt="2022-01-18T18:02:18.153" v="9822" actId="207"/>
          <ac:spMkLst>
            <pc:docMk/>
            <pc:sldMk cId="579994191" sldId="747"/>
            <ac:spMk id="10" creationId="{7EE879B5-58D0-4DB6-9539-1E2A94CC9E0D}"/>
          </ac:spMkLst>
        </pc:spChg>
        <pc:spChg chg="del mod">
          <ac:chgData name="Gaurav Dawar" userId="8f2793db7b049e20" providerId="LiveId" clId="{FD1C8937-A6B3-43A0-A6DE-0B5E83204291}" dt="2022-01-15T07:13:03.687" v="3675" actId="478"/>
          <ac:spMkLst>
            <pc:docMk/>
            <pc:sldMk cId="579994191" sldId="747"/>
            <ac:spMk id="45058" creationId="{4906409A-6092-43F8-8A38-B6E816132A52}"/>
          </ac:spMkLst>
        </pc:spChg>
      </pc:sldChg>
      <pc:sldChg chg="add">
        <pc:chgData name="Gaurav Dawar" userId="8f2793db7b049e20" providerId="LiveId" clId="{FD1C8937-A6B3-43A0-A6DE-0B5E83204291}" dt="2022-01-15T04:50:03.599" v="1399"/>
        <pc:sldMkLst>
          <pc:docMk/>
          <pc:sldMk cId="0" sldId="748"/>
        </pc:sldMkLst>
      </pc:sldChg>
      <pc:sldChg chg="addSp delSp modSp add mod">
        <pc:chgData name="Gaurav Dawar" userId="8f2793db7b049e20" providerId="LiveId" clId="{FD1C8937-A6B3-43A0-A6DE-0B5E83204291}" dt="2022-01-18T12:01:37.387" v="5799" actId="14100"/>
        <pc:sldMkLst>
          <pc:docMk/>
          <pc:sldMk cId="0" sldId="749"/>
        </pc:sldMkLst>
        <pc:spChg chg="mod">
          <ac:chgData name="Gaurav Dawar" userId="8f2793db7b049e20" providerId="LiveId" clId="{FD1C8937-A6B3-43A0-A6DE-0B5E83204291}" dt="2022-01-18T07:37:51.831" v="5249" actId="2711"/>
          <ac:spMkLst>
            <pc:docMk/>
            <pc:sldMk cId="0" sldId="749"/>
            <ac:spMk id="7" creationId="{CA4CA2E8-BD37-429E-A1B6-0D0110979742}"/>
          </ac:spMkLst>
        </pc:spChg>
        <pc:spChg chg="add del">
          <ac:chgData name="Gaurav Dawar" userId="8f2793db7b049e20" providerId="LiveId" clId="{FD1C8937-A6B3-43A0-A6DE-0B5E83204291}" dt="2022-01-15T07:47:47.199" v="4107" actId="22"/>
          <ac:spMkLst>
            <pc:docMk/>
            <pc:sldMk cId="0" sldId="749"/>
            <ac:spMk id="9" creationId="{F8AF6396-7E86-46F9-8A83-FEA1B5B9BE1F}"/>
          </ac:spMkLst>
        </pc:spChg>
        <pc:spChg chg="add del">
          <ac:chgData name="Gaurav Dawar" userId="8f2793db7b049e20" providerId="LiveId" clId="{FD1C8937-A6B3-43A0-A6DE-0B5E83204291}" dt="2022-01-15T07:47:52.061" v="4109" actId="22"/>
          <ac:spMkLst>
            <pc:docMk/>
            <pc:sldMk cId="0" sldId="749"/>
            <ac:spMk id="11" creationId="{4E5638C3-D582-42E9-8056-6130D5AA484A}"/>
          </ac:spMkLst>
        </pc:spChg>
        <pc:picChg chg="mod">
          <ac:chgData name="Gaurav Dawar" userId="8f2793db7b049e20" providerId="LiveId" clId="{FD1C8937-A6B3-43A0-A6DE-0B5E83204291}" dt="2022-01-18T12:01:37.387" v="5799" actId="14100"/>
          <ac:picMkLst>
            <pc:docMk/>
            <pc:sldMk cId="0" sldId="749"/>
            <ac:picMk id="17415" creationId="{E4D1B4BE-F6A8-42E1-B04A-EF1015724D93}"/>
          </ac:picMkLst>
        </pc:picChg>
      </pc:sldChg>
      <pc:sldChg chg="modSp add mod">
        <pc:chgData name="Gaurav Dawar" userId="8f2793db7b049e20" providerId="LiveId" clId="{FD1C8937-A6B3-43A0-A6DE-0B5E83204291}" dt="2022-01-18T12:14:37.018" v="6368" actId="20577"/>
        <pc:sldMkLst>
          <pc:docMk/>
          <pc:sldMk cId="0" sldId="750"/>
        </pc:sldMkLst>
        <pc:spChg chg="mod">
          <ac:chgData name="Gaurav Dawar" userId="8f2793db7b049e20" providerId="LiveId" clId="{FD1C8937-A6B3-43A0-A6DE-0B5E83204291}" dt="2022-01-18T12:14:37.018" v="6368" actId="20577"/>
          <ac:spMkLst>
            <pc:docMk/>
            <pc:sldMk cId="0" sldId="750"/>
            <ac:spMk id="8" creationId="{4E097FC6-086A-424B-A2E4-02BBBD1DA218}"/>
          </ac:spMkLst>
        </pc:spChg>
        <pc:spChg chg="mod">
          <ac:chgData name="Gaurav Dawar" userId="8f2793db7b049e20" providerId="LiveId" clId="{FD1C8937-A6B3-43A0-A6DE-0B5E83204291}" dt="2022-01-18T12:14:22.134" v="6367" actId="14100"/>
          <ac:spMkLst>
            <pc:docMk/>
            <pc:sldMk cId="0" sldId="750"/>
            <ac:spMk id="4098" creationId="{74F5FFE5-5A2A-402B-B61E-32B6B4F250CA}"/>
          </ac:spMkLst>
        </pc:spChg>
      </pc:sldChg>
      <pc:sldChg chg="addSp delSp modSp add mod">
        <pc:chgData name="Gaurav Dawar" userId="8f2793db7b049e20" providerId="LiveId" clId="{FD1C8937-A6B3-43A0-A6DE-0B5E83204291}" dt="2022-01-18T19:12:41.850" v="10591" actId="1076"/>
        <pc:sldMkLst>
          <pc:docMk/>
          <pc:sldMk cId="3794278804" sldId="751"/>
        </pc:sldMkLst>
        <pc:spChg chg="mod">
          <ac:chgData name="Gaurav Dawar" userId="8f2793db7b049e20" providerId="LiveId" clId="{FD1C8937-A6B3-43A0-A6DE-0B5E83204291}" dt="2022-01-15T05:02:49.858" v="1980" actId="20577"/>
          <ac:spMkLst>
            <pc:docMk/>
            <pc:sldMk cId="3794278804" sldId="751"/>
            <ac:spMk id="8" creationId="{4E097FC6-086A-424B-A2E4-02BBBD1DA218}"/>
          </ac:spMkLst>
        </pc:spChg>
        <pc:spChg chg="add del">
          <ac:chgData name="Gaurav Dawar" userId="8f2793db7b049e20" providerId="LiveId" clId="{FD1C8937-A6B3-43A0-A6DE-0B5E83204291}" dt="2022-01-18T07:39:40.218" v="5251" actId="22"/>
          <ac:spMkLst>
            <pc:docMk/>
            <pc:sldMk cId="3794278804" sldId="751"/>
            <ac:spMk id="11" creationId="{5DC7DA62-2F23-4491-9CEB-B04150505E34}"/>
          </ac:spMkLst>
        </pc:spChg>
        <pc:spChg chg="add del">
          <ac:chgData name="Gaurav Dawar" userId="8f2793db7b049e20" providerId="LiveId" clId="{FD1C8937-A6B3-43A0-A6DE-0B5E83204291}" dt="2022-01-18T07:39:49.374" v="5253" actId="22"/>
          <ac:spMkLst>
            <pc:docMk/>
            <pc:sldMk cId="3794278804" sldId="751"/>
            <ac:spMk id="12" creationId="{DB988E5D-4F2E-47A3-AFA8-71AB40803B0A}"/>
          </ac:spMkLst>
        </pc:spChg>
        <pc:spChg chg="mod">
          <ac:chgData name="Gaurav Dawar" userId="8f2793db7b049e20" providerId="LiveId" clId="{FD1C8937-A6B3-43A0-A6DE-0B5E83204291}" dt="2022-01-18T19:12:41.850" v="10591" actId="1076"/>
          <ac:spMkLst>
            <pc:docMk/>
            <pc:sldMk cId="3794278804" sldId="751"/>
            <ac:spMk id="4098" creationId="{74F5FFE5-5A2A-402B-B61E-32B6B4F250CA}"/>
          </ac:spMkLst>
        </pc:spChg>
      </pc:sldChg>
      <pc:sldChg chg="modSp add mod">
        <pc:chgData name="Gaurav Dawar" userId="8f2793db7b049e20" providerId="LiveId" clId="{FD1C8937-A6B3-43A0-A6DE-0B5E83204291}" dt="2022-01-18T17:49:11.767" v="9666" actId="20577"/>
        <pc:sldMkLst>
          <pc:docMk/>
          <pc:sldMk cId="3683412385" sldId="752"/>
        </pc:sldMkLst>
        <pc:spChg chg="mod">
          <ac:chgData name="Gaurav Dawar" userId="8f2793db7b049e20" providerId="LiveId" clId="{FD1C8937-A6B3-43A0-A6DE-0B5E83204291}" dt="2022-01-18T17:49:11.767" v="9666" actId="20577"/>
          <ac:spMkLst>
            <pc:docMk/>
            <pc:sldMk cId="3683412385" sldId="752"/>
            <ac:spMk id="7" creationId="{C5E650BB-F97A-4C84-BE2E-3BB2066DA096}"/>
          </ac:spMkLst>
        </pc:spChg>
        <pc:spChg chg="mod">
          <ac:chgData name="Gaurav Dawar" userId="8f2793db7b049e20" providerId="LiveId" clId="{FD1C8937-A6B3-43A0-A6DE-0B5E83204291}" dt="2022-01-15T06:54:16.006" v="3295" actId="12"/>
          <ac:spMkLst>
            <pc:docMk/>
            <pc:sldMk cId="3683412385" sldId="752"/>
            <ac:spMk id="9" creationId="{7E899579-12C2-44BB-B32B-6B1093F7D624}"/>
          </ac:spMkLst>
        </pc:spChg>
      </pc:sldChg>
      <pc:sldChg chg="modSp add mod">
        <pc:chgData name="Gaurav Dawar" userId="8f2793db7b049e20" providerId="LiveId" clId="{FD1C8937-A6B3-43A0-A6DE-0B5E83204291}" dt="2022-01-18T17:59:06.448" v="9768" actId="20577"/>
        <pc:sldMkLst>
          <pc:docMk/>
          <pc:sldMk cId="1213461778" sldId="753"/>
        </pc:sldMkLst>
        <pc:spChg chg="mod">
          <ac:chgData name="Gaurav Dawar" userId="8f2793db7b049e20" providerId="LiveId" clId="{FD1C8937-A6B3-43A0-A6DE-0B5E83204291}" dt="2022-01-18T17:59:06.448" v="9768" actId="20577"/>
          <ac:spMkLst>
            <pc:docMk/>
            <pc:sldMk cId="1213461778" sldId="753"/>
            <ac:spMk id="7" creationId="{C5E650BB-F97A-4C84-BE2E-3BB2066DA096}"/>
          </ac:spMkLst>
        </pc:spChg>
        <pc:spChg chg="mod">
          <ac:chgData name="Gaurav Dawar" userId="8f2793db7b049e20" providerId="LiveId" clId="{FD1C8937-A6B3-43A0-A6DE-0B5E83204291}" dt="2022-01-15T07:03:41.438" v="3555" actId="20577"/>
          <ac:spMkLst>
            <pc:docMk/>
            <pc:sldMk cId="1213461778" sldId="753"/>
            <ac:spMk id="9" creationId="{7E899579-12C2-44BB-B32B-6B1093F7D624}"/>
          </ac:spMkLst>
        </pc:spChg>
      </pc:sldChg>
      <pc:sldChg chg="modSp add mod">
        <pc:chgData name="Gaurav Dawar" userId="8f2793db7b049e20" providerId="LiveId" clId="{FD1C8937-A6B3-43A0-A6DE-0B5E83204291}" dt="2022-01-18T19:12:17.455" v="10581" actId="20577"/>
        <pc:sldMkLst>
          <pc:docMk/>
          <pc:sldMk cId="277716819" sldId="754"/>
        </pc:sldMkLst>
        <pc:spChg chg="mod">
          <ac:chgData name="Gaurav Dawar" userId="8f2793db7b049e20" providerId="LiveId" clId="{FD1C8937-A6B3-43A0-A6DE-0B5E83204291}" dt="2022-01-18T19:12:17.455" v="10581" actId="20577"/>
          <ac:spMkLst>
            <pc:docMk/>
            <pc:sldMk cId="277716819" sldId="754"/>
            <ac:spMk id="4" creationId="{C97FD92D-A3E9-4489-8D1D-47766704316D}"/>
          </ac:spMkLst>
        </pc:spChg>
        <pc:spChg chg="mod">
          <ac:chgData name="Gaurav Dawar" userId="8f2793db7b049e20" providerId="LiveId" clId="{FD1C8937-A6B3-43A0-A6DE-0B5E83204291}" dt="2022-01-15T07:47:04.820" v="4104" actId="207"/>
          <ac:spMkLst>
            <pc:docMk/>
            <pc:sldMk cId="277716819" sldId="754"/>
            <ac:spMk id="8" creationId="{00000000-0000-0000-0000-000000000000}"/>
          </ac:spMkLst>
        </pc:spChg>
        <pc:picChg chg="mod">
          <ac:chgData name="Gaurav Dawar" userId="8f2793db7b049e20" providerId="LiveId" clId="{FD1C8937-A6B3-43A0-A6DE-0B5E83204291}" dt="2022-01-18T12:01:10.355" v="5794" actId="14100"/>
          <ac:picMkLst>
            <pc:docMk/>
            <pc:sldMk cId="277716819" sldId="754"/>
            <ac:picMk id="11" creationId="{EEF880FB-B7F4-458D-970B-9DA2C48AB14E}"/>
          </ac:picMkLst>
        </pc:picChg>
      </pc:sldChg>
      <pc:sldChg chg="modSp add mod">
        <pc:chgData name="Gaurav Dawar" userId="8f2793db7b049e20" providerId="LiveId" clId="{FD1C8937-A6B3-43A0-A6DE-0B5E83204291}" dt="2022-01-31T07:28:56.812" v="10618" actId="20577"/>
        <pc:sldMkLst>
          <pc:docMk/>
          <pc:sldMk cId="894872470" sldId="755"/>
        </pc:sldMkLst>
        <pc:spChg chg="mod">
          <ac:chgData name="Gaurav Dawar" userId="8f2793db7b049e20" providerId="LiveId" clId="{FD1C8937-A6B3-43A0-A6DE-0B5E83204291}" dt="2022-01-31T07:28:56.812" v="10618" actId="20577"/>
          <ac:spMkLst>
            <pc:docMk/>
            <pc:sldMk cId="894872470" sldId="755"/>
            <ac:spMk id="7" creationId="{CA4CA2E8-BD37-429E-A1B6-0D0110979742}"/>
          </ac:spMkLst>
        </pc:spChg>
      </pc:sldChg>
      <pc:sldChg chg="modSp add mod">
        <pc:chgData name="Gaurav Dawar" userId="8f2793db7b049e20" providerId="LiveId" clId="{FD1C8937-A6B3-43A0-A6DE-0B5E83204291}" dt="2022-01-18T18:03:04.613" v="9868" actId="20577"/>
        <pc:sldMkLst>
          <pc:docMk/>
          <pc:sldMk cId="915850494" sldId="756"/>
        </pc:sldMkLst>
        <pc:spChg chg="mod">
          <ac:chgData name="Gaurav Dawar" userId="8f2793db7b049e20" providerId="LiveId" clId="{FD1C8937-A6B3-43A0-A6DE-0B5E83204291}" dt="2022-01-18T18:03:04.613" v="9868" actId="20577"/>
          <ac:spMkLst>
            <pc:docMk/>
            <pc:sldMk cId="915850494" sldId="756"/>
            <ac:spMk id="3" creationId="{00000000-0000-0000-0000-000000000000}"/>
          </ac:spMkLst>
        </pc:spChg>
      </pc:sldChg>
      <pc:sldChg chg="delSp add del mod">
        <pc:chgData name="Gaurav Dawar" userId="8f2793db7b049e20" providerId="LiveId" clId="{FD1C8937-A6B3-43A0-A6DE-0B5E83204291}" dt="2022-01-18T07:40:08.360" v="5256" actId="47"/>
        <pc:sldMkLst>
          <pc:docMk/>
          <pc:sldMk cId="181940361" sldId="757"/>
        </pc:sldMkLst>
        <pc:spChg chg="del">
          <ac:chgData name="Gaurav Dawar" userId="8f2793db7b049e20" providerId="LiveId" clId="{FD1C8937-A6B3-43A0-A6DE-0B5E83204291}" dt="2022-01-18T07:40:05.545" v="5255" actId="478"/>
          <ac:spMkLst>
            <pc:docMk/>
            <pc:sldMk cId="181940361" sldId="757"/>
            <ac:spMk id="8" creationId="{4E097FC6-086A-424B-A2E4-02BBBD1DA218}"/>
          </ac:spMkLst>
        </pc:spChg>
      </pc:sldChg>
      <pc:sldChg chg="modSp add mod">
        <pc:chgData name="Gaurav Dawar" userId="8f2793db7b049e20" providerId="LiveId" clId="{FD1C8937-A6B3-43A0-A6DE-0B5E83204291}" dt="2022-01-18T13:10:19.365" v="6672" actId="20577"/>
        <pc:sldMkLst>
          <pc:docMk/>
          <pc:sldMk cId="3797966029" sldId="757"/>
        </pc:sldMkLst>
        <pc:spChg chg="mod">
          <ac:chgData name="Gaurav Dawar" userId="8f2793db7b049e20" providerId="LiveId" clId="{FD1C8937-A6B3-43A0-A6DE-0B5E83204291}" dt="2022-01-18T13:10:19.365" v="6672" actId="20577"/>
          <ac:spMkLst>
            <pc:docMk/>
            <pc:sldMk cId="3797966029" sldId="757"/>
            <ac:spMk id="8" creationId="{4E097FC6-086A-424B-A2E4-02BBBD1DA218}"/>
          </ac:spMkLst>
        </pc:spChg>
        <pc:spChg chg="mod">
          <ac:chgData name="Gaurav Dawar" userId="8f2793db7b049e20" providerId="LiveId" clId="{FD1C8937-A6B3-43A0-A6DE-0B5E83204291}" dt="2022-01-18T07:47:06.206" v="5560" actId="20577"/>
          <ac:spMkLst>
            <pc:docMk/>
            <pc:sldMk cId="3797966029" sldId="757"/>
            <ac:spMk id="4098" creationId="{74F5FFE5-5A2A-402B-B61E-32B6B4F250CA}"/>
          </ac:spMkLst>
        </pc:spChg>
      </pc:sldChg>
      <pc:sldChg chg="modSp add mod">
        <pc:chgData name="Gaurav Dawar" userId="8f2793db7b049e20" providerId="LiveId" clId="{FD1C8937-A6B3-43A0-A6DE-0B5E83204291}" dt="2022-01-18T13:05:39.400" v="6671" actId="27636"/>
        <pc:sldMkLst>
          <pc:docMk/>
          <pc:sldMk cId="3646923391" sldId="758"/>
        </pc:sldMkLst>
        <pc:spChg chg="mod">
          <ac:chgData name="Gaurav Dawar" userId="8f2793db7b049e20" providerId="LiveId" clId="{FD1C8937-A6B3-43A0-A6DE-0B5E83204291}" dt="2022-01-18T12:28:35.432" v="6399" actId="1035"/>
          <ac:spMkLst>
            <pc:docMk/>
            <pc:sldMk cId="3646923391" sldId="758"/>
            <ac:spMk id="7" creationId="{61CA2536-013D-48B6-9322-A7D8A7CF0555}"/>
          </ac:spMkLst>
        </pc:spChg>
        <pc:spChg chg="mod">
          <ac:chgData name="Gaurav Dawar" userId="8f2793db7b049e20" providerId="LiveId" clId="{FD1C8937-A6B3-43A0-A6DE-0B5E83204291}" dt="2022-01-18T13:05:39.400" v="6671" actId="27636"/>
          <ac:spMkLst>
            <pc:docMk/>
            <pc:sldMk cId="3646923391" sldId="758"/>
            <ac:spMk id="45058" creationId="{4906409A-6092-43F8-8A38-B6E816132A52}"/>
          </ac:spMkLst>
        </pc:spChg>
        <pc:picChg chg="mod">
          <ac:chgData name="Gaurav Dawar" userId="8f2793db7b049e20" providerId="LiveId" clId="{FD1C8937-A6B3-43A0-A6DE-0B5E83204291}" dt="2022-01-18T12:28:47.222" v="6401" actId="14100"/>
          <ac:picMkLst>
            <pc:docMk/>
            <pc:sldMk cId="3646923391" sldId="758"/>
            <ac:picMk id="8" creationId="{2A35038B-B11B-4819-B10E-BAE043F41E3A}"/>
          </ac:picMkLst>
        </pc:picChg>
      </pc:sldChg>
      <pc:sldChg chg="modSp add mod">
        <pc:chgData name="Gaurav Dawar" userId="8f2793db7b049e20" providerId="LiveId" clId="{FD1C8937-A6B3-43A0-A6DE-0B5E83204291}" dt="2022-01-18T14:58:46.876" v="7532" actId="20577"/>
        <pc:sldMkLst>
          <pc:docMk/>
          <pc:sldMk cId="3748083989" sldId="759"/>
        </pc:sldMkLst>
        <pc:spChg chg="mod">
          <ac:chgData name="Gaurav Dawar" userId="8f2793db7b049e20" providerId="LiveId" clId="{FD1C8937-A6B3-43A0-A6DE-0B5E83204291}" dt="2022-01-18T13:25:31.335" v="6891" actId="207"/>
          <ac:spMkLst>
            <pc:docMk/>
            <pc:sldMk cId="3748083989" sldId="759"/>
            <ac:spMk id="7" creationId="{61CA2536-013D-48B6-9322-A7D8A7CF0555}"/>
          </ac:spMkLst>
        </pc:spChg>
        <pc:spChg chg="mod">
          <ac:chgData name="Gaurav Dawar" userId="8f2793db7b049e20" providerId="LiveId" clId="{FD1C8937-A6B3-43A0-A6DE-0B5E83204291}" dt="2022-01-18T14:58:46.876" v="7532" actId="20577"/>
          <ac:spMkLst>
            <pc:docMk/>
            <pc:sldMk cId="3748083989" sldId="759"/>
            <ac:spMk id="45058" creationId="{4906409A-6092-43F8-8A38-B6E816132A52}"/>
          </ac:spMkLst>
        </pc:spChg>
      </pc:sldChg>
      <pc:sldChg chg="modSp add del mod">
        <pc:chgData name="Gaurav Dawar" userId="8f2793db7b049e20" providerId="LiveId" clId="{FD1C8937-A6B3-43A0-A6DE-0B5E83204291}" dt="2022-01-18T15:17:54.412" v="7959" actId="2696"/>
        <pc:sldMkLst>
          <pc:docMk/>
          <pc:sldMk cId="1783700214" sldId="760"/>
        </pc:sldMkLst>
        <pc:spChg chg="mod">
          <ac:chgData name="Gaurav Dawar" userId="8f2793db7b049e20" providerId="LiveId" clId="{FD1C8937-A6B3-43A0-A6DE-0B5E83204291}" dt="2022-01-18T15:17:44.079" v="7958" actId="20577"/>
          <ac:spMkLst>
            <pc:docMk/>
            <pc:sldMk cId="1783700214" sldId="760"/>
            <ac:spMk id="45058" creationId="{4906409A-6092-43F8-8A38-B6E816132A52}"/>
          </ac:spMkLst>
        </pc:spChg>
      </pc:sldChg>
      <pc:sldChg chg="add">
        <pc:chgData name="Gaurav Dawar" userId="8f2793db7b049e20" providerId="LiveId" clId="{FD1C8937-A6B3-43A0-A6DE-0B5E83204291}" dt="2022-01-18T15:18:00.719" v="7960"/>
        <pc:sldMkLst>
          <pc:docMk/>
          <pc:sldMk cId="2639051363" sldId="760"/>
        </pc:sldMkLst>
      </pc:sldChg>
      <pc:sldChg chg="addSp delSp modSp add del mod">
        <pc:chgData name="Gaurav Dawar" userId="8f2793db7b049e20" providerId="LiveId" clId="{FD1C8937-A6B3-43A0-A6DE-0B5E83204291}" dt="2022-01-18T16:04:49.020" v="8016" actId="47"/>
        <pc:sldMkLst>
          <pc:docMk/>
          <pc:sldMk cId="2448488405" sldId="761"/>
        </pc:sldMkLst>
        <pc:spChg chg="add del mod">
          <ac:chgData name="Gaurav Dawar" userId="8f2793db7b049e20" providerId="LiveId" clId="{FD1C8937-A6B3-43A0-A6DE-0B5E83204291}" dt="2022-01-18T16:04:33.792" v="8014" actId="478"/>
          <ac:spMkLst>
            <pc:docMk/>
            <pc:sldMk cId="2448488405" sldId="761"/>
            <ac:spMk id="2" creationId="{5E18C1EA-8B49-4E2D-8011-7C48387D093A}"/>
          </ac:spMkLst>
        </pc:spChg>
        <pc:spChg chg="mod">
          <ac:chgData name="Gaurav Dawar" userId="8f2793db7b049e20" providerId="LiveId" clId="{FD1C8937-A6B3-43A0-A6DE-0B5E83204291}" dt="2022-01-18T15:57:29.821" v="7986" actId="207"/>
          <ac:spMkLst>
            <pc:docMk/>
            <pc:sldMk cId="2448488405" sldId="761"/>
            <ac:spMk id="7" creationId="{61CA2536-013D-48B6-9322-A7D8A7CF0555}"/>
          </ac:spMkLst>
        </pc:spChg>
        <pc:spChg chg="mod">
          <ac:chgData name="Gaurav Dawar" userId="8f2793db7b049e20" providerId="LiveId" clId="{FD1C8937-A6B3-43A0-A6DE-0B5E83204291}" dt="2022-01-18T15:58:05.483" v="8010" actId="20577"/>
          <ac:spMkLst>
            <pc:docMk/>
            <pc:sldMk cId="2448488405" sldId="761"/>
            <ac:spMk id="45058" creationId="{4906409A-6092-43F8-8A38-B6E816132A52}"/>
          </ac:spMkLst>
        </pc:spChg>
      </pc:sldChg>
      <pc:sldChg chg="modSp add mod">
        <pc:chgData name="Gaurav Dawar" userId="8f2793db7b049e20" providerId="LiveId" clId="{FD1C8937-A6B3-43A0-A6DE-0B5E83204291}" dt="2022-01-18T16:17:33.776" v="8206" actId="20577"/>
        <pc:sldMkLst>
          <pc:docMk/>
          <pc:sldMk cId="3622960898" sldId="762"/>
        </pc:sldMkLst>
        <pc:spChg chg="mod">
          <ac:chgData name="Gaurav Dawar" userId="8f2793db7b049e20" providerId="LiveId" clId="{FD1C8937-A6B3-43A0-A6DE-0B5E83204291}" dt="2022-01-18T16:05:24.480" v="8040" actId="207"/>
          <ac:spMkLst>
            <pc:docMk/>
            <pc:sldMk cId="3622960898" sldId="762"/>
            <ac:spMk id="7" creationId="{61CA2536-013D-48B6-9322-A7D8A7CF0555}"/>
          </ac:spMkLst>
        </pc:spChg>
        <pc:spChg chg="mod">
          <ac:chgData name="Gaurav Dawar" userId="8f2793db7b049e20" providerId="LiveId" clId="{FD1C8937-A6B3-43A0-A6DE-0B5E83204291}" dt="2022-01-18T16:17:33.776" v="8206" actId="20577"/>
          <ac:spMkLst>
            <pc:docMk/>
            <pc:sldMk cId="3622960898" sldId="762"/>
            <ac:spMk id="45058" creationId="{4906409A-6092-43F8-8A38-B6E816132A52}"/>
          </ac:spMkLst>
        </pc:spChg>
      </pc:sldChg>
      <pc:sldChg chg="delSp modSp add mod">
        <pc:chgData name="Gaurav Dawar" userId="8f2793db7b049e20" providerId="LiveId" clId="{FD1C8937-A6B3-43A0-A6DE-0B5E83204291}" dt="2022-01-18T17:19:22.618" v="9164" actId="255"/>
        <pc:sldMkLst>
          <pc:docMk/>
          <pc:sldMk cId="1975759162" sldId="763"/>
        </pc:sldMkLst>
        <pc:spChg chg="del mod">
          <ac:chgData name="Gaurav Dawar" userId="8f2793db7b049e20" providerId="LiveId" clId="{FD1C8937-A6B3-43A0-A6DE-0B5E83204291}" dt="2022-01-18T17:19:13.737" v="9162" actId="478"/>
          <ac:spMkLst>
            <pc:docMk/>
            <pc:sldMk cId="1975759162" sldId="763"/>
            <ac:spMk id="3" creationId="{BAE02BBF-B72E-4A08-A9D5-590DDF218631}"/>
          </ac:spMkLst>
        </pc:spChg>
        <pc:graphicFrameChg chg="mod modGraphic">
          <ac:chgData name="Gaurav Dawar" userId="8f2793db7b049e20" providerId="LiveId" clId="{FD1C8937-A6B3-43A0-A6DE-0B5E83204291}" dt="2022-01-18T17:19:22.618" v="9164" actId="255"/>
          <ac:graphicFrameMkLst>
            <pc:docMk/>
            <pc:sldMk cId="1975759162" sldId="763"/>
            <ac:graphicFrameMk id="2" creationId="{DBB0A352-B84B-481C-A252-2751DA9C1117}"/>
          </ac:graphicFrameMkLst>
        </pc:graphicFrameChg>
      </pc:sldChg>
      <pc:sldChg chg="modSp add mod">
        <pc:chgData name="Gaurav Dawar" userId="8f2793db7b049e20" providerId="LiveId" clId="{FD1C8937-A6B3-43A0-A6DE-0B5E83204291}" dt="2022-01-18T17:41:28.903" v="9501" actId="207"/>
        <pc:sldMkLst>
          <pc:docMk/>
          <pc:sldMk cId="455627294" sldId="764"/>
        </pc:sldMkLst>
        <pc:spChg chg="mod">
          <ac:chgData name="Gaurav Dawar" userId="8f2793db7b049e20" providerId="LiveId" clId="{FD1C8937-A6B3-43A0-A6DE-0B5E83204291}" dt="2022-01-18T17:41:28.903" v="9501" actId="207"/>
          <ac:spMkLst>
            <pc:docMk/>
            <pc:sldMk cId="455627294" sldId="764"/>
            <ac:spMk id="7" creationId="{C5E650BB-F97A-4C84-BE2E-3BB2066DA096}"/>
          </ac:spMkLst>
        </pc:spChg>
        <pc:spChg chg="mod">
          <ac:chgData name="Gaurav Dawar" userId="8f2793db7b049e20" providerId="LiveId" clId="{FD1C8937-A6B3-43A0-A6DE-0B5E83204291}" dt="2022-01-18T17:31:46.262" v="9373" actId="113"/>
          <ac:spMkLst>
            <pc:docMk/>
            <pc:sldMk cId="455627294" sldId="764"/>
            <ac:spMk id="9" creationId="{7E899579-12C2-44BB-B32B-6B1093F7D624}"/>
          </ac:spMkLst>
        </pc:spChg>
      </pc:sldChg>
      <pc:sldChg chg="modSp add mod">
        <pc:chgData name="Gaurav Dawar" userId="8f2793db7b049e20" providerId="LiveId" clId="{FD1C8937-A6B3-43A0-A6DE-0B5E83204291}" dt="2022-01-18T17:43:13.951" v="9552" actId="20577"/>
        <pc:sldMkLst>
          <pc:docMk/>
          <pc:sldMk cId="2887200976" sldId="765"/>
        </pc:sldMkLst>
        <pc:spChg chg="mod">
          <ac:chgData name="Gaurav Dawar" userId="8f2793db7b049e20" providerId="LiveId" clId="{FD1C8937-A6B3-43A0-A6DE-0B5E83204291}" dt="2022-01-18T17:43:13.951" v="9552" actId="20577"/>
          <ac:spMkLst>
            <pc:docMk/>
            <pc:sldMk cId="2887200976" sldId="765"/>
            <ac:spMk id="7" creationId="{61CA2536-013D-48B6-9322-A7D8A7CF0555}"/>
          </ac:spMkLst>
        </pc:spChg>
        <pc:spChg chg="mod">
          <ac:chgData name="Gaurav Dawar" userId="8f2793db7b049e20" providerId="LiveId" clId="{FD1C8937-A6B3-43A0-A6DE-0B5E83204291}" dt="2022-01-18T17:40:03.527" v="9468" actId="1076"/>
          <ac:spMkLst>
            <pc:docMk/>
            <pc:sldMk cId="2887200976" sldId="765"/>
            <ac:spMk id="45058" creationId="{4906409A-6092-43F8-8A38-B6E816132A52}"/>
          </ac:spMkLst>
        </pc:spChg>
      </pc:sldChg>
      <pc:sldChg chg="modSp add mod">
        <pc:chgData name="Gaurav Dawar" userId="8f2793db7b049e20" providerId="LiveId" clId="{FD1C8937-A6B3-43A0-A6DE-0B5E83204291}" dt="2022-01-18T17:48:54.716" v="9664" actId="20577"/>
        <pc:sldMkLst>
          <pc:docMk/>
          <pc:sldMk cId="2827137951" sldId="766"/>
        </pc:sldMkLst>
        <pc:spChg chg="mod">
          <ac:chgData name="Gaurav Dawar" userId="8f2793db7b049e20" providerId="LiveId" clId="{FD1C8937-A6B3-43A0-A6DE-0B5E83204291}" dt="2022-01-18T17:45:53.264" v="9592" actId="20577"/>
          <ac:spMkLst>
            <pc:docMk/>
            <pc:sldMk cId="2827137951" sldId="766"/>
            <ac:spMk id="7" creationId="{C5E650BB-F97A-4C84-BE2E-3BB2066DA096}"/>
          </ac:spMkLst>
        </pc:spChg>
        <pc:spChg chg="mod">
          <ac:chgData name="Gaurav Dawar" userId="8f2793db7b049e20" providerId="LiveId" clId="{FD1C8937-A6B3-43A0-A6DE-0B5E83204291}" dt="2022-01-18T17:48:54.716" v="9664" actId="20577"/>
          <ac:spMkLst>
            <pc:docMk/>
            <pc:sldMk cId="2827137951" sldId="766"/>
            <ac:spMk id="9" creationId="{7E899579-12C2-44BB-B32B-6B1093F7D624}"/>
          </ac:spMkLst>
        </pc:spChg>
      </pc:sldChg>
      <pc:sldChg chg="addSp delSp modSp add mod">
        <pc:chgData name="Gaurav Dawar" userId="8f2793db7b049e20" providerId="LiveId" clId="{FD1C8937-A6B3-43A0-A6DE-0B5E83204291}" dt="2022-01-18T18:16:26.115" v="10033" actId="20577"/>
        <pc:sldMkLst>
          <pc:docMk/>
          <pc:sldMk cId="2853036162" sldId="767"/>
        </pc:sldMkLst>
        <pc:spChg chg="mod">
          <ac:chgData name="Gaurav Dawar" userId="8f2793db7b049e20" providerId="LiveId" clId="{FD1C8937-A6B3-43A0-A6DE-0B5E83204291}" dt="2022-01-18T18:16:26.115" v="10033" actId="20577"/>
          <ac:spMkLst>
            <pc:docMk/>
            <pc:sldMk cId="2853036162" sldId="767"/>
            <ac:spMk id="3" creationId="{00000000-0000-0000-0000-000000000000}"/>
          </ac:spMkLst>
        </pc:spChg>
        <pc:graphicFrameChg chg="add del mod">
          <ac:chgData name="Gaurav Dawar" userId="8f2793db7b049e20" providerId="LiveId" clId="{FD1C8937-A6B3-43A0-A6DE-0B5E83204291}" dt="2022-01-18T18:11:53.403" v="9953" actId="478"/>
          <ac:graphicFrameMkLst>
            <pc:docMk/>
            <pc:sldMk cId="2853036162" sldId="767"/>
            <ac:graphicFrameMk id="2" creationId="{194C0F81-F8CB-41A8-8501-963640E12C25}"/>
          </ac:graphicFrameMkLst>
        </pc:graphicFrameChg>
      </pc:sldChg>
      <pc:sldChg chg="modSp add mod">
        <pc:chgData name="Gaurav Dawar" userId="8f2793db7b049e20" providerId="LiveId" clId="{FD1C8937-A6B3-43A0-A6DE-0B5E83204291}" dt="2022-01-18T18:41:53.824" v="10284" actId="14100"/>
        <pc:sldMkLst>
          <pc:docMk/>
          <pc:sldMk cId="3802822523" sldId="768"/>
        </pc:sldMkLst>
        <pc:spChg chg="mod">
          <ac:chgData name="Gaurav Dawar" userId="8f2793db7b049e20" providerId="LiveId" clId="{FD1C8937-A6B3-43A0-A6DE-0B5E83204291}" dt="2022-01-18T18:41:53.824" v="10284" actId="14100"/>
          <ac:spMkLst>
            <pc:docMk/>
            <pc:sldMk cId="3802822523" sldId="768"/>
            <ac:spMk id="3" creationId="{00000000-0000-0000-0000-000000000000}"/>
          </ac:spMkLst>
        </pc:spChg>
        <pc:spChg chg="mod">
          <ac:chgData name="Gaurav Dawar" userId="8f2793db7b049e20" providerId="LiveId" clId="{FD1C8937-A6B3-43A0-A6DE-0B5E83204291}" dt="2022-01-18T18:17:45.447" v="10063" actId="20577"/>
          <ac:spMkLst>
            <pc:docMk/>
            <pc:sldMk cId="3802822523" sldId="768"/>
            <ac:spMk id="7" creationId="{00000000-0000-0000-0000-000000000000}"/>
          </ac:spMkLst>
        </pc:spChg>
      </pc:sldChg>
      <pc:sldChg chg="addSp delSp modSp add mod">
        <pc:chgData name="Gaurav Dawar" userId="8f2793db7b049e20" providerId="LiveId" clId="{FD1C8937-A6B3-43A0-A6DE-0B5E83204291}" dt="2022-01-31T07:03:52.793" v="10609"/>
        <pc:sldMkLst>
          <pc:docMk/>
          <pc:sldMk cId="2884113412" sldId="769"/>
        </pc:sldMkLst>
        <pc:spChg chg="add del mod">
          <ac:chgData name="Gaurav Dawar" userId="8f2793db7b049e20" providerId="LiveId" clId="{FD1C8937-A6B3-43A0-A6DE-0B5E83204291}" dt="2022-01-18T18:29:19.044" v="10163"/>
          <ac:spMkLst>
            <pc:docMk/>
            <pc:sldMk cId="2884113412" sldId="769"/>
            <ac:spMk id="2" creationId="{AD64C7CB-DD55-40B8-B505-F4152B8D0637}"/>
          </ac:spMkLst>
        </pc:spChg>
        <pc:spChg chg="mod">
          <ac:chgData name="Gaurav Dawar" userId="8f2793db7b049e20" providerId="LiveId" clId="{FD1C8937-A6B3-43A0-A6DE-0B5E83204291}" dt="2022-01-18T18:36:17.175" v="10248" actId="20577"/>
          <ac:spMkLst>
            <pc:docMk/>
            <pc:sldMk cId="2884113412" sldId="769"/>
            <ac:spMk id="3" creationId="{00000000-0000-0000-0000-000000000000}"/>
          </ac:spMkLst>
        </pc:spChg>
        <pc:spChg chg="add del mod">
          <ac:chgData name="Gaurav Dawar" userId="8f2793db7b049e20" providerId="LiveId" clId="{FD1C8937-A6B3-43A0-A6DE-0B5E83204291}" dt="2022-01-18T18:32:04.347" v="10184"/>
          <ac:spMkLst>
            <pc:docMk/>
            <pc:sldMk cId="2884113412" sldId="769"/>
            <ac:spMk id="13" creationId="{620D06DD-818B-4FCD-8F15-929BF0639A7A}"/>
          </ac:spMkLst>
        </pc:spChg>
        <pc:graphicFrameChg chg="add del mod">
          <ac:chgData name="Gaurav Dawar" userId="8f2793db7b049e20" providerId="LiveId" clId="{FD1C8937-A6B3-43A0-A6DE-0B5E83204291}" dt="2022-01-18T18:29:43.366" v="10166" actId="478"/>
          <ac:graphicFrameMkLst>
            <pc:docMk/>
            <pc:sldMk cId="2884113412" sldId="769"/>
            <ac:graphicFrameMk id="8" creationId="{1FD330F3-7B69-455C-B410-DEB76A67057E}"/>
          </ac:graphicFrameMkLst>
        </pc:graphicFrameChg>
        <pc:graphicFrameChg chg="add del mod">
          <ac:chgData name="Gaurav Dawar" userId="8f2793db7b049e20" providerId="LiveId" clId="{FD1C8937-A6B3-43A0-A6DE-0B5E83204291}" dt="2022-01-18T18:29:37.548" v="10165" actId="478"/>
          <ac:graphicFrameMkLst>
            <pc:docMk/>
            <pc:sldMk cId="2884113412" sldId="769"/>
            <ac:graphicFrameMk id="10" creationId="{1653AAD6-2720-4BED-9F19-D028CE0D7AF8}"/>
          </ac:graphicFrameMkLst>
        </pc:graphicFrameChg>
        <pc:graphicFrameChg chg="add del mod">
          <ac:chgData name="Gaurav Dawar" userId="8f2793db7b049e20" providerId="LiveId" clId="{FD1C8937-A6B3-43A0-A6DE-0B5E83204291}" dt="2022-01-18T18:29:21.744" v="10164" actId="478"/>
          <ac:graphicFrameMkLst>
            <pc:docMk/>
            <pc:sldMk cId="2884113412" sldId="769"/>
            <ac:graphicFrameMk id="11" creationId="{025FE62A-A148-4F35-91A1-927EAE42908C}"/>
          </ac:graphicFrameMkLst>
        </pc:graphicFrameChg>
        <pc:graphicFrameChg chg="add del mod">
          <ac:chgData name="Gaurav Dawar" userId="8f2793db7b049e20" providerId="LiveId" clId="{FD1C8937-A6B3-43A0-A6DE-0B5E83204291}" dt="2022-01-18T18:29:19.041" v="10161" actId="478"/>
          <ac:graphicFrameMkLst>
            <pc:docMk/>
            <pc:sldMk cId="2884113412" sldId="769"/>
            <ac:graphicFrameMk id="12" creationId="{15D0ADD8-B6BD-4B2C-8304-5C4045EE0027}"/>
          </ac:graphicFrameMkLst>
        </pc:graphicFrameChg>
        <pc:graphicFrameChg chg="add mod">
          <ac:chgData name="Gaurav Dawar" userId="8f2793db7b049e20" providerId="LiveId" clId="{FD1C8937-A6B3-43A0-A6DE-0B5E83204291}" dt="2022-01-31T07:03:52.788" v="10606"/>
          <ac:graphicFrameMkLst>
            <pc:docMk/>
            <pc:sldMk cId="2884113412" sldId="769"/>
            <ac:graphicFrameMk id="14" creationId="{F6EAD388-0191-4F44-8B42-299D2A63CAE1}"/>
          </ac:graphicFrameMkLst>
        </pc:graphicFrameChg>
        <pc:graphicFrameChg chg="add mod">
          <ac:chgData name="Gaurav Dawar" userId="8f2793db7b049e20" providerId="LiveId" clId="{FD1C8937-A6B3-43A0-A6DE-0B5E83204291}" dt="2022-01-31T07:03:52.790" v="10607"/>
          <ac:graphicFrameMkLst>
            <pc:docMk/>
            <pc:sldMk cId="2884113412" sldId="769"/>
            <ac:graphicFrameMk id="15" creationId="{4E748A69-38CE-48FD-BF10-3E9909B0305D}"/>
          </ac:graphicFrameMkLst>
        </pc:graphicFrameChg>
        <pc:graphicFrameChg chg="add mod">
          <ac:chgData name="Gaurav Dawar" userId="8f2793db7b049e20" providerId="LiveId" clId="{FD1C8937-A6B3-43A0-A6DE-0B5E83204291}" dt="2022-01-31T07:03:52.792" v="10608"/>
          <ac:graphicFrameMkLst>
            <pc:docMk/>
            <pc:sldMk cId="2884113412" sldId="769"/>
            <ac:graphicFrameMk id="16" creationId="{D1C2B783-2F50-42B1-BC77-4CBC5449B963}"/>
          </ac:graphicFrameMkLst>
        </pc:graphicFrameChg>
        <pc:graphicFrameChg chg="add mod">
          <ac:chgData name="Gaurav Dawar" userId="8f2793db7b049e20" providerId="LiveId" clId="{FD1C8937-A6B3-43A0-A6DE-0B5E83204291}" dt="2022-01-31T07:03:52.793" v="10609"/>
          <ac:graphicFrameMkLst>
            <pc:docMk/>
            <pc:sldMk cId="2884113412" sldId="769"/>
            <ac:graphicFrameMk id="17" creationId="{0E8E05C1-1CBC-4433-8FB3-21A3424E8B9A}"/>
          </ac:graphicFrameMkLst>
        </pc:graphicFrameChg>
      </pc:sldChg>
      <pc:sldChg chg="modSp add mod">
        <pc:chgData name="Gaurav Dawar" userId="8f2793db7b049e20" providerId="LiveId" clId="{FD1C8937-A6B3-43A0-A6DE-0B5E83204291}" dt="2022-01-18T18:41:12.126" v="10280" actId="11"/>
        <pc:sldMkLst>
          <pc:docMk/>
          <pc:sldMk cId="70996526" sldId="770"/>
        </pc:sldMkLst>
        <pc:spChg chg="mod">
          <ac:chgData name="Gaurav Dawar" userId="8f2793db7b049e20" providerId="LiveId" clId="{FD1C8937-A6B3-43A0-A6DE-0B5E83204291}" dt="2022-01-18T18:41:12.126" v="10280" actId="11"/>
          <ac:spMkLst>
            <pc:docMk/>
            <pc:sldMk cId="70996526" sldId="770"/>
            <ac:spMk id="3" creationId="{00000000-0000-0000-0000-000000000000}"/>
          </ac:spMkLst>
        </pc:spChg>
      </pc:sldChg>
      <pc:sldChg chg="modSp add mod">
        <pc:chgData name="Gaurav Dawar" userId="8f2793db7b049e20" providerId="LiveId" clId="{FD1C8937-A6B3-43A0-A6DE-0B5E83204291}" dt="2022-01-18T18:41:38.245" v="10283" actId="11"/>
        <pc:sldMkLst>
          <pc:docMk/>
          <pc:sldMk cId="3596260786" sldId="771"/>
        </pc:sldMkLst>
        <pc:spChg chg="mod">
          <ac:chgData name="Gaurav Dawar" userId="8f2793db7b049e20" providerId="LiveId" clId="{FD1C8937-A6B3-43A0-A6DE-0B5E83204291}" dt="2022-01-18T18:41:38.245" v="10283" actId="11"/>
          <ac:spMkLst>
            <pc:docMk/>
            <pc:sldMk cId="3596260786" sldId="771"/>
            <ac:spMk id="3" creationId="{00000000-0000-0000-0000-000000000000}"/>
          </ac:spMkLst>
        </pc:spChg>
      </pc:sldChg>
      <pc:sldChg chg="addSp modSp add mod">
        <pc:chgData name="Gaurav Dawar" userId="8f2793db7b049e20" providerId="LiveId" clId="{FD1C8937-A6B3-43A0-A6DE-0B5E83204291}" dt="2022-01-18T18:53:53.091" v="10343" actId="14100"/>
        <pc:sldMkLst>
          <pc:docMk/>
          <pc:sldMk cId="264491964" sldId="772"/>
        </pc:sldMkLst>
        <pc:spChg chg="mod">
          <ac:chgData name="Gaurav Dawar" userId="8f2793db7b049e20" providerId="LiveId" clId="{FD1C8937-A6B3-43A0-A6DE-0B5E83204291}" dt="2022-01-18T18:50:24.195" v="10305" actId="20577"/>
          <ac:spMkLst>
            <pc:docMk/>
            <pc:sldMk cId="264491964" sldId="772"/>
            <ac:spMk id="7" creationId="{61CA2536-013D-48B6-9322-A7D8A7CF0555}"/>
          </ac:spMkLst>
        </pc:spChg>
        <pc:spChg chg="add mod">
          <ac:chgData name="Gaurav Dawar" userId="8f2793db7b049e20" providerId="LiveId" clId="{FD1C8937-A6B3-43A0-A6DE-0B5E83204291}" dt="2022-01-18T18:51:38.163" v="10322" actId="20577"/>
          <ac:spMkLst>
            <pc:docMk/>
            <pc:sldMk cId="264491964" sldId="772"/>
            <ac:spMk id="10" creationId="{BF02D3B6-C350-49B1-98CA-41219953DBD2}"/>
          </ac:spMkLst>
        </pc:spChg>
        <pc:spChg chg="add mod">
          <ac:chgData name="Gaurav Dawar" userId="8f2793db7b049e20" providerId="LiveId" clId="{FD1C8937-A6B3-43A0-A6DE-0B5E83204291}" dt="2022-01-18T18:51:43.984" v="10324" actId="20577"/>
          <ac:spMkLst>
            <pc:docMk/>
            <pc:sldMk cId="264491964" sldId="772"/>
            <ac:spMk id="11" creationId="{D40DC665-54CA-45E8-AAE5-1DC288ADC655}"/>
          </ac:spMkLst>
        </pc:spChg>
        <pc:spChg chg="mod">
          <ac:chgData name="Gaurav Dawar" userId="8f2793db7b049e20" providerId="LiveId" clId="{FD1C8937-A6B3-43A0-A6DE-0B5E83204291}" dt="2022-01-18T18:53:53.091" v="10343" actId="14100"/>
          <ac:spMkLst>
            <pc:docMk/>
            <pc:sldMk cId="264491964" sldId="772"/>
            <ac:spMk id="45058" creationId="{4906409A-6092-43F8-8A38-B6E816132A52}"/>
          </ac:spMkLst>
        </pc:spChg>
      </pc:sldChg>
      <pc:sldChg chg="addSp delSp modSp add mod setBg">
        <pc:chgData name="Gaurav Dawar" userId="8f2793db7b049e20" providerId="LiveId" clId="{FD1C8937-A6B3-43A0-A6DE-0B5E83204291}" dt="2022-01-18T18:58:22.410" v="10402" actId="20577"/>
        <pc:sldMkLst>
          <pc:docMk/>
          <pc:sldMk cId="3207671007" sldId="773"/>
        </pc:sldMkLst>
        <pc:spChg chg="add del mod">
          <ac:chgData name="Gaurav Dawar" userId="8f2793db7b049e20" providerId="LiveId" clId="{FD1C8937-A6B3-43A0-A6DE-0B5E83204291}" dt="2022-01-18T18:54:47.704" v="10359"/>
          <ac:spMkLst>
            <pc:docMk/>
            <pc:sldMk cId="3207671007" sldId="773"/>
            <ac:spMk id="3" creationId="{F32D6476-4634-4B63-A557-FE394D9606F1}"/>
          </ac:spMkLst>
        </pc:spChg>
        <pc:spChg chg="mod">
          <ac:chgData name="Gaurav Dawar" userId="8f2793db7b049e20" providerId="LiveId" clId="{FD1C8937-A6B3-43A0-A6DE-0B5E83204291}" dt="2022-01-18T18:58:22.410" v="10402" actId="20577"/>
          <ac:spMkLst>
            <pc:docMk/>
            <pc:sldMk cId="3207671007" sldId="773"/>
            <ac:spMk id="7" creationId="{61CA2536-013D-48B6-9322-A7D8A7CF0555}"/>
          </ac:spMkLst>
        </pc:spChg>
        <pc:spChg chg="mod">
          <ac:chgData name="Gaurav Dawar" userId="8f2793db7b049e20" providerId="LiveId" clId="{FD1C8937-A6B3-43A0-A6DE-0B5E83204291}" dt="2022-01-18T18:55:02.720" v="10365" actId="1076"/>
          <ac:spMkLst>
            <pc:docMk/>
            <pc:sldMk cId="3207671007" sldId="773"/>
            <ac:spMk id="11" creationId="{D40DC665-54CA-45E8-AAE5-1DC288ADC655}"/>
          </ac:spMkLst>
        </pc:spChg>
        <pc:spChg chg="add del mod">
          <ac:chgData name="Gaurav Dawar" userId="8f2793db7b049e20" providerId="LiveId" clId="{FD1C8937-A6B3-43A0-A6DE-0B5E83204291}" dt="2022-01-18T18:55:46.463" v="10374" actId="207"/>
          <ac:spMkLst>
            <pc:docMk/>
            <pc:sldMk cId="3207671007" sldId="773"/>
            <ac:spMk id="45058" creationId="{4906409A-6092-43F8-8A38-B6E816132A52}"/>
          </ac:spMkLst>
        </pc:spChg>
        <pc:picChg chg="mod">
          <ac:chgData name="Gaurav Dawar" userId="8f2793db7b049e20" providerId="LiveId" clId="{FD1C8937-A6B3-43A0-A6DE-0B5E83204291}" dt="2022-01-18T18:54:56.384" v="10363" actId="1076"/>
          <ac:picMkLst>
            <pc:docMk/>
            <pc:sldMk cId="3207671007" sldId="773"/>
            <ac:picMk id="9" creationId="{DD51E180-6328-4137-9578-D9C3C07B81A9}"/>
          </ac:picMkLst>
        </pc:picChg>
      </pc:sldChg>
      <pc:sldChg chg="addSp delSp modSp add mod">
        <pc:chgData name="Gaurav Dawar" userId="8f2793db7b049e20" providerId="LiveId" clId="{FD1C8937-A6B3-43A0-A6DE-0B5E83204291}" dt="2022-01-18T18:58:54.298" v="10420" actId="20577"/>
        <pc:sldMkLst>
          <pc:docMk/>
          <pc:sldMk cId="1959955595" sldId="774"/>
        </pc:sldMkLst>
        <pc:spChg chg="del mod">
          <ac:chgData name="Gaurav Dawar" userId="8f2793db7b049e20" providerId="LiveId" clId="{FD1C8937-A6B3-43A0-A6DE-0B5E83204291}" dt="2022-01-18T18:58:01.977" v="10397" actId="478"/>
          <ac:spMkLst>
            <pc:docMk/>
            <pc:sldMk cId="1959955595" sldId="774"/>
            <ac:spMk id="2" creationId="{19319BFA-63B7-4B6E-99DC-7F351A2E1CA3}"/>
          </ac:spMkLst>
        </pc:spChg>
        <pc:spChg chg="add del mod">
          <ac:chgData name="Gaurav Dawar" userId="8f2793db7b049e20" providerId="LiveId" clId="{FD1C8937-A6B3-43A0-A6DE-0B5E83204291}" dt="2022-01-18T18:57:19.775" v="10389" actId="478"/>
          <ac:spMkLst>
            <pc:docMk/>
            <pc:sldMk cId="1959955595" sldId="774"/>
            <ac:spMk id="3" creationId="{12048132-0143-4E05-9A2C-06A3E16ABC23}"/>
          </ac:spMkLst>
        </pc:spChg>
        <pc:spChg chg="mod">
          <ac:chgData name="Gaurav Dawar" userId="8f2793db7b049e20" providerId="LiveId" clId="{FD1C8937-A6B3-43A0-A6DE-0B5E83204291}" dt="2022-01-18T18:58:54.298" v="10420" actId="20577"/>
          <ac:spMkLst>
            <pc:docMk/>
            <pc:sldMk cId="1959955595" sldId="774"/>
            <ac:spMk id="7" creationId="{61CA2536-013D-48B6-9322-A7D8A7CF0555}"/>
          </ac:spMkLst>
        </pc:spChg>
        <pc:spChg chg="add del mod">
          <ac:chgData name="Gaurav Dawar" userId="8f2793db7b049e20" providerId="LiveId" clId="{FD1C8937-A6B3-43A0-A6DE-0B5E83204291}" dt="2022-01-18T18:58:32.537" v="10403" actId="1076"/>
          <ac:spMkLst>
            <pc:docMk/>
            <pc:sldMk cId="1959955595" sldId="774"/>
            <ac:spMk id="45058" creationId="{4906409A-6092-43F8-8A38-B6E816132A52}"/>
          </ac:spMkLst>
        </pc:spChg>
        <pc:picChg chg="add mod">
          <ac:chgData name="Gaurav Dawar" userId="8f2793db7b049e20" providerId="LiveId" clId="{FD1C8937-A6B3-43A0-A6DE-0B5E83204291}" dt="2022-01-18T18:58:35.169" v="10404" actId="1076"/>
          <ac:picMkLst>
            <pc:docMk/>
            <pc:sldMk cId="1959955595" sldId="774"/>
            <ac:picMk id="13" creationId="{7E1F31A4-859E-44C4-A0F2-25AD970D1416}"/>
          </ac:picMkLst>
        </pc:picChg>
        <pc:picChg chg="add del mod">
          <ac:chgData name="Gaurav Dawar" userId="8f2793db7b049e20" providerId="LiveId" clId="{FD1C8937-A6B3-43A0-A6DE-0B5E83204291}" dt="2022-01-18T18:57:09.974" v="10387" actId="21"/>
          <ac:picMkLst>
            <pc:docMk/>
            <pc:sldMk cId="1959955595" sldId="774"/>
            <ac:picMk id="5122" creationId="{040CD6D6-2A82-4FB8-9771-830F878C3815}"/>
          </ac:picMkLst>
        </pc:picChg>
      </pc:sldChg>
      <pc:sldChg chg="addSp delSp modSp add mod setBg">
        <pc:chgData name="Gaurav Dawar" userId="8f2793db7b049e20" providerId="LiveId" clId="{FD1C8937-A6B3-43A0-A6DE-0B5E83204291}" dt="2022-01-18T19:00:48.480" v="10444" actId="20577"/>
        <pc:sldMkLst>
          <pc:docMk/>
          <pc:sldMk cId="3244915735" sldId="775"/>
        </pc:sldMkLst>
        <pc:spChg chg="add del">
          <ac:chgData name="Gaurav Dawar" userId="8f2793db7b049e20" providerId="LiveId" clId="{FD1C8937-A6B3-43A0-A6DE-0B5E83204291}" dt="2022-01-18T19:00:09.171" v="10429"/>
          <ac:spMkLst>
            <pc:docMk/>
            <pc:sldMk cId="3244915735" sldId="775"/>
            <ac:spMk id="2" creationId="{FAEC5E41-1226-4737-85A0-666048FC52B9}"/>
          </ac:spMkLst>
        </pc:spChg>
        <pc:spChg chg="mod">
          <ac:chgData name="Gaurav Dawar" userId="8f2793db7b049e20" providerId="LiveId" clId="{FD1C8937-A6B3-43A0-A6DE-0B5E83204291}" dt="2022-01-18T19:00:48.480" v="10444" actId="20577"/>
          <ac:spMkLst>
            <pc:docMk/>
            <pc:sldMk cId="3244915735" sldId="775"/>
            <ac:spMk id="7" creationId="{61CA2536-013D-48B6-9322-A7D8A7CF0555}"/>
          </ac:spMkLst>
        </pc:spChg>
        <pc:spChg chg="mod">
          <ac:chgData name="Gaurav Dawar" userId="8f2793db7b049e20" providerId="LiveId" clId="{FD1C8937-A6B3-43A0-A6DE-0B5E83204291}" dt="2022-01-18T19:00:39.863" v="10442" actId="14100"/>
          <ac:spMkLst>
            <pc:docMk/>
            <pc:sldMk cId="3244915735" sldId="775"/>
            <ac:spMk id="45058" creationId="{4906409A-6092-43F8-8A38-B6E816132A52}"/>
          </ac:spMkLst>
        </pc:spChg>
        <pc:picChg chg="del mod">
          <ac:chgData name="Gaurav Dawar" userId="8f2793db7b049e20" providerId="LiveId" clId="{FD1C8937-A6B3-43A0-A6DE-0B5E83204291}" dt="2022-01-18T18:59:56.460" v="10424" actId="478"/>
          <ac:picMkLst>
            <pc:docMk/>
            <pc:sldMk cId="3244915735" sldId="775"/>
            <ac:picMk id="13" creationId="{7E1F31A4-859E-44C4-A0F2-25AD970D1416}"/>
          </ac:picMkLst>
        </pc:picChg>
      </pc:sldChg>
      <pc:sldChg chg="addSp delSp modSp add mod">
        <pc:chgData name="Gaurav Dawar" userId="8f2793db7b049e20" providerId="LiveId" clId="{FD1C8937-A6B3-43A0-A6DE-0B5E83204291}" dt="2022-01-18T19:05:42.180" v="10527" actId="14100"/>
        <pc:sldMkLst>
          <pc:docMk/>
          <pc:sldMk cId="477132074" sldId="776"/>
        </pc:sldMkLst>
        <pc:spChg chg="add mod">
          <ac:chgData name="Gaurav Dawar" userId="8f2793db7b049e20" providerId="LiveId" clId="{FD1C8937-A6B3-43A0-A6DE-0B5E83204291}" dt="2022-01-18T19:01:29.604" v="10451" actId="21"/>
          <ac:spMkLst>
            <pc:docMk/>
            <pc:sldMk cId="477132074" sldId="776"/>
            <ac:spMk id="2" creationId="{8F11285E-34C3-4B68-B941-7E8EC456A3E6}"/>
          </ac:spMkLst>
        </pc:spChg>
        <pc:spChg chg="mod">
          <ac:chgData name="Gaurav Dawar" userId="8f2793db7b049e20" providerId="LiveId" clId="{FD1C8937-A6B3-43A0-A6DE-0B5E83204291}" dt="2022-01-18T19:00:55.487" v="10446" actId="20577"/>
          <ac:spMkLst>
            <pc:docMk/>
            <pc:sldMk cId="477132074" sldId="776"/>
            <ac:spMk id="7" creationId="{61CA2536-013D-48B6-9322-A7D8A7CF0555}"/>
          </ac:spMkLst>
        </pc:spChg>
        <pc:spChg chg="mod">
          <ac:chgData name="Gaurav Dawar" userId="8f2793db7b049e20" providerId="LiveId" clId="{FD1C8937-A6B3-43A0-A6DE-0B5E83204291}" dt="2022-01-18T19:02:03.810" v="10460" actId="255"/>
          <ac:spMkLst>
            <pc:docMk/>
            <pc:sldMk cId="477132074" sldId="776"/>
            <ac:spMk id="45058" creationId="{4906409A-6092-43F8-8A38-B6E816132A52}"/>
          </ac:spMkLst>
        </pc:spChg>
        <pc:picChg chg="del">
          <ac:chgData name="Gaurav Dawar" userId="8f2793db7b049e20" providerId="LiveId" clId="{FD1C8937-A6B3-43A0-A6DE-0B5E83204291}" dt="2022-01-18T19:00:59.868" v="10447" actId="478"/>
          <ac:picMkLst>
            <pc:docMk/>
            <pc:sldMk cId="477132074" sldId="776"/>
            <ac:picMk id="13" creationId="{7E1F31A4-859E-44C4-A0F2-25AD970D1416}"/>
          </ac:picMkLst>
        </pc:picChg>
        <pc:picChg chg="add mod">
          <ac:chgData name="Gaurav Dawar" userId="8f2793db7b049e20" providerId="LiveId" clId="{FD1C8937-A6B3-43A0-A6DE-0B5E83204291}" dt="2022-01-18T19:05:42.180" v="10527" actId="14100"/>
          <ac:picMkLst>
            <pc:docMk/>
            <pc:sldMk cId="477132074" sldId="776"/>
            <ac:picMk id="14" creationId="{66AC48BF-8C5D-41EB-9178-9D1F2E483522}"/>
          </ac:picMkLst>
        </pc:picChg>
        <pc:picChg chg="add del mod">
          <ac:chgData name="Gaurav Dawar" userId="8f2793db7b049e20" providerId="LiveId" clId="{FD1C8937-A6B3-43A0-A6DE-0B5E83204291}" dt="2022-01-18T19:01:38.225" v="10455" actId="21"/>
          <ac:picMkLst>
            <pc:docMk/>
            <pc:sldMk cId="477132074" sldId="776"/>
            <ac:picMk id="7170" creationId="{3C49C567-E4AE-42A6-9600-9749421AC184}"/>
          </ac:picMkLst>
        </pc:picChg>
      </pc:sldChg>
      <pc:sldChg chg="addSp delSp modSp add mod setBg">
        <pc:chgData name="Gaurav Dawar" userId="8f2793db7b049e20" providerId="LiveId" clId="{FD1C8937-A6B3-43A0-A6DE-0B5E83204291}" dt="2022-01-18T19:04:44.682" v="10521" actId="20577"/>
        <pc:sldMkLst>
          <pc:docMk/>
          <pc:sldMk cId="637146047" sldId="777"/>
        </pc:sldMkLst>
        <pc:spChg chg="add del mod">
          <ac:chgData name="Gaurav Dawar" userId="8f2793db7b049e20" providerId="LiveId" clId="{FD1C8937-A6B3-43A0-A6DE-0B5E83204291}" dt="2022-01-18T19:03:49.370" v="10511"/>
          <ac:spMkLst>
            <pc:docMk/>
            <pc:sldMk cId="637146047" sldId="777"/>
            <ac:spMk id="2" creationId="{D0BF22B7-EE69-4CC7-92FF-11D6BDAE1946}"/>
          </ac:spMkLst>
        </pc:spChg>
        <pc:spChg chg="add del mod">
          <ac:chgData name="Gaurav Dawar" userId="8f2793db7b049e20" providerId="LiveId" clId="{FD1C8937-A6B3-43A0-A6DE-0B5E83204291}" dt="2022-01-18T19:04:44.682" v="10521" actId="20577"/>
          <ac:spMkLst>
            <pc:docMk/>
            <pc:sldMk cId="637146047" sldId="777"/>
            <ac:spMk id="45058" creationId="{4906409A-6092-43F8-8A38-B6E816132A52}"/>
          </ac:spMkLst>
        </pc:spChg>
      </pc:sldChg>
      <pc:sldChg chg="addSp delSp modSp add mod">
        <pc:chgData name="Gaurav Dawar" userId="8f2793db7b049e20" providerId="LiveId" clId="{FD1C8937-A6B3-43A0-A6DE-0B5E83204291}" dt="2022-01-18T19:05:27.727" v="10526" actId="14100"/>
        <pc:sldMkLst>
          <pc:docMk/>
          <pc:sldMk cId="1998208949" sldId="778"/>
        </pc:sldMkLst>
        <pc:spChg chg="del">
          <ac:chgData name="Gaurav Dawar" userId="8f2793db7b049e20" providerId="LiveId" clId="{FD1C8937-A6B3-43A0-A6DE-0B5E83204291}" dt="2022-01-18T19:05:19.784" v="10524" actId="478"/>
          <ac:spMkLst>
            <pc:docMk/>
            <pc:sldMk cId="1998208949" sldId="778"/>
            <ac:spMk id="11" creationId="{D40DC665-54CA-45E8-AAE5-1DC288ADC655}"/>
          </ac:spMkLst>
        </pc:spChg>
        <pc:spChg chg="del mod">
          <ac:chgData name="Gaurav Dawar" userId="8f2793db7b049e20" providerId="LiveId" clId="{FD1C8937-A6B3-43A0-A6DE-0B5E83204291}" dt="2022-01-18T19:05:13.683" v="10522"/>
          <ac:spMkLst>
            <pc:docMk/>
            <pc:sldMk cId="1998208949" sldId="778"/>
            <ac:spMk id="45058" creationId="{4906409A-6092-43F8-8A38-B6E816132A52}"/>
          </ac:spMkLst>
        </pc:spChg>
        <pc:picChg chg="add mod">
          <ac:chgData name="Gaurav Dawar" userId="8f2793db7b049e20" providerId="LiveId" clId="{FD1C8937-A6B3-43A0-A6DE-0B5E83204291}" dt="2022-01-18T19:05:27.727" v="10526" actId="14100"/>
          <ac:picMkLst>
            <pc:docMk/>
            <pc:sldMk cId="1998208949" sldId="778"/>
            <ac:picMk id="8194" creationId="{C5D924A7-D546-498E-9D7F-CA4D56601256}"/>
          </ac:picMkLst>
        </pc:picChg>
      </pc:sldChg>
      <pc:sldChg chg="addSp delSp modSp add mod setBg">
        <pc:chgData name="Gaurav Dawar" userId="8f2793db7b049e20" providerId="LiveId" clId="{FD1C8937-A6B3-43A0-A6DE-0B5E83204291}" dt="2022-01-18T19:11:40.234" v="10571" actId="207"/>
        <pc:sldMkLst>
          <pc:docMk/>
          <pc:sldMk cId="69818183" sldId="779"/>
        </pc:sldMkLst>
        <pc:spChg chg="add del mod">
          <ac:chgData name="Gaurav Dawar" userId="8f2793db7b049e20" providerId="LiveId" clId="{FD1C8937-A6B3-43A0-A6DE-0B5E83204291}" dt="2022-01-18T19:07:30.302" v="10537"/>
          <ac:spMkLst>
            <pc:docMk/>
            <pc:sldMk cId="69818183" sldId="779"/>
            <ac:spMk id="2" creationId="{97B7670E-1CF0-45D4-85FE-56F87E5E5884}"/>
          </ac:spMkLst>
        </pc:spChg>
        <pc:spChg chg="add del mod">
          <ac:chgData name="Gaurav Dawar" userId="8f2793db7b049e20" providerId="LiveId" clId="{FD1C8937-A6B3-43A0-A6DE-0B5E83204291}" dt="2022-01-18T19:11:40.234" v="10571" actId="207"/>
          <ac:spMkLst>
            <pc:docMk/>
            <pc:sldMk cId="69818183" sldId="779"/>
            <ac:spMk id="45058" creationId="{4906409A-6092-43F8-8A38-B6E816132A52}"/>
          </ac:spMkLst>
        </pc:spChg>
      </pc:sldChg>
      <pc:sldChg chg="addSp delSp modSp add mod setBg">
        <pc:chgData name="Gaurav Dawar" userId="8f2793db7b049e20" providerId="LiveId" clId="{FD1C8937-A6B3-43A0-A6DE-0B5E83204291}" dt="2022-01-18T19:10:07.300" v="10563" actId="1076"/>
        <pc:sldMkLst>
          <pc:docMk/>
          <pc:sldMk cId="3423461204" sldId="780"/>
        </pc:sldMkLst>
        <pc:spChg chg="add del mod">
          <ac:chgData name="Gaurav Dawar" userId="8f2793db7b049e20" providerId="LiveId" clId="{FD1C8937-A6B3-43A0-A6DE-0B5E83204291}" dt="2022-01-18T19:09:29.642" v="10556" actId="478"/>
          <ac:spMkLst>
            <pc:docMk/>
            <pc:sldMk cId="3423461204" sldId="780"/>
            <ac:spMk id="8" creationId="{9CFB2500-CEAB-4F5B-8DCE-9FA0858B1FEB}"/>
          </ac:spMkLst>
        </pc:spChg>
        <pc:spChg chg="add mod">
          <ac:chgData name="Gaurav Dawar" userId="8f2793db7b049e20" providerId="LiveId" clId="{FD1C8937-A6B3-43A0-A6DE-0B5E83204291}" dt="2022-01-18T19:09:03.825" v="10547" actId="21"/>
          <ac:spMkLst>
            <pc:docMk/>
            <pc:sldMk cId="3423461204" sldId="780"/>
            <ac:spMk id="12" creationId="{8C3BC11E-955A-4071-88DC-CFF9ED808F37}"/>
          </ac:spMkLst>
        </pc:spChg>
        <pc:spChg chg="mod">
          <ac:chgData name="Gaurav Dawar" userId="8f2793db7b049e20" providerId="LiveId" clId="{FD1C8937-A6B3-43A0-A6DE-0B5E83204291}" dt="2022-01-18T19:10:07.300" v="10563" actId="1076"/>
          <ac:spMkLst>
            <pc:docMk/>
            <pc:sldMk cId="3423461204" sldId="780"/>
            <ac:spMk id="45058" creationId="{4906409A-6092-43F8-8A38-B6E816132A52}"/>
          </ac:spMkLst>
        </pc:spChg>
        <pc:graphicFrameChg chg="add del modGraphic">
          <ac:chgData name="Gaurav Dawar" userId="8f2793db7b049e20" providerId="LiveId" clId="{FD1C8937-A6B3-43A0-A6DE-0B5E83204291}" dt="2022-01-18T19:06:31.576" v="10532" actId="27309"/>
          <ac:graphicFrameMkLst>
            <pc:docMk/>
            <pc:sldMk cId="3423461204" sldId="780"/>
            <ac:graphicFrameMk id="3" creationId="{B5EA8855-9716-441D-A1C4-660B716185A3}"/>
          </ac:graphicFrameMkLst>
        </pc:graphicFrameChg>
      </pc:sldChg>
      <pc:sldChg chg="addSp modSp add mod setBg">
        <pc:chgData name="Gaurav Dawar" userId="8f2793db7b049e20" providerId="LiveId" clId="{FD1C8937-A6B3-43A0-A6DE-0B5E83204291}" dt="2022-01-18T19:11:25.394" v="10570" actId="1076"/>
        <pc:sldMkLst>
          <pc:docMk/>
          <pc:sldMk cId="2255584802" sldId="781"/>
        </pc:sldMkLst>
        <pc:spChg chg="mod">
          <ac:chgData name="Gaurav Dawar" userId="8f2793db7b049e20" providerId="LiveId" clId="{FD1C8937-A6B3-43A0-A6DE-0B5E83204291}" dt="2022-01-18T19:11:06.659" v="10565" actId="20577"/>
          <ac:spMkLst>
            <pc:docMk/>
            <pc:sldMk cId="2255584802" sldId="781"/>
            <ac:spMk id="45058" creationId="{4906409A-6092-43F8-8A38-B6E816132A52}"/>
          </ac:spMkLst>
        </pc:spChg>
        <pc:picChg chg="add mod">
          <ac:chgData name="Gaurav Dawar" userId="8f2793db7b049e20" providerId="LiveId" clId="{FD1C8937-A6B3-43A0-A6DE-0B5E83204291}" dt="2022-01-18T19:11:25.394" v="10570" actId="1076"/>
          <ac:picMkLst>
            <pc:docMk/>
            <pc:sldMk cId="2255584802" sldId="781"/>
            <ac:picMk id="12290" creationId="{69C16B0B-BA1A-49FC-8ED6-96C5DF21B965}"/>
          </ac:picMkLst>
        </pc:picChg>
      </pc:sldChg>
      <pc:sldChg chg="modSp add mod">
        <pc:chgData name="Gaurav Dawar" userId="8f2793db7b049e20" providerId="LiveId" clId="{FD1C8937-A6B3-43A0-A6DE-0B5E83204291}" dt="2022-01-31T07:11:39.440" v="10615" actId="207"/>
        <pc:sldMkLst>
          <pc:docMk/>
          <pc:sldMk cId="281759667" sldId="782"/>
        </pc:sldMkLst>
        <pc:spChg chg="mod">
          <ac:chgData name="Gaurav Dawar" userId="8f2793db7b049e20" providerId="LiveId" clId="{FD1C8937-A6B3-43A0-A6DE-0B5E83204291}" dt="2022-01-31T07:11:39.440" v="10615" actId="207"/>
          <ac:spMkLst>
            <pc:docMk/>
            <pc:sldMk cId="281759667" sldId="782"/>
            <ac:spMk id="4" creationId="{00000000-0000-0000-0000-000000000000}"/>
          </ac:spMkLst>
        </pc:spChg>
        <pc:spChg chg="mod">
          <ac:chgData name="Gaurav Dawar" userId="8f2793db7b049e20" providerId="LiveId" clId="{FD1C8937-A6B3-43A0-A6DE-0B5E83204291}" dt="2022-01-31T07:10:42.830" v="10612"/>
          <ac:spMkLst>
            <pc:docMk/>
            <pc:sldMk cId="281759667" sldId="782"/>
            <ac:spMk id="11" creationId="{36A70B1D-918E-44EC-9C09-C68DF7FA411C}"/>
          </ac:spMkLst>
        </pc:spChg>
      </pc:sldChg>
      <pc:sldChg chg="modSp add mod">
        <pc:chgData name="Gaurav Dawar" userId="8f2793db7b049e20" providerId="LiveId" clId="{FD1C8937-A6B3-43A0-A6DE-0B5E83204291}" dt="2022-01-31T07:11:29.356" v="10614" actId="207"/>
        <pc:sldMkLst>
          <pc:docMk/>
          <pc:sldMk cId="3995435318" sldId="783"/>
        </pc:sldMkLst>
        <pc:spChg chg="mod">
          <ac:chgData name="Gaurav Dawar" userId="8f2793db7b049e20" providerId="LiveId" clId="{FD1C8937-A6B3-43A0-A6DE-0B5E83204291}" dt="2022-01-31T07:11:29.356" v="10614" actId="207"/>
          <ac:spMkLst>
            <pc:docMk/>
            <pc:sldMk cId="3995435318" sldId="783"/>
            <ac:spMk id="4" creationId="{00000000-0000-0000-0000-000000000000}"/>
          </ac:spMkLst>
        </pc:spChg>
        <pc:spChg chg="mod">
          <ac:chgData name="Gaurav Dawar" userId="8f2793db7b049e20" providerId="LiveId" clId="{FD1C8937-A6B3-43A0-A6DE-0B5E83204291}" dt="2022-01-31T07:11:00.426" v="10613"/>
          <ac:spMkLst>
            <pc:docMk/>
            <pc:sldMk cId="3995435318" sldId="783"/>
            <ac:spMk id="11" creationId="{36A70B1D-918E-44EC-9C09-C68DF7FA411C}"/>
          </ac:spMkLst>
        </pc:spChg>
      </pc:sldChg>
      <pc:sldChg chg="modSp add mod">
        <pc:chgData name="Gaurav Dawar" userId="8f2793db7b049e20" providerId="LiveId" clId="{FD1C8937-A6B3-43A0-A6DE-0B5E83204291}" dt="2022-01-31T07:35:51.490" v="10816" actId="20577"/>
        <pc:sldMkLst>
          <pc:docMk/>
          <pc:sldMk cId="923385460" sldId="784"/>
        </pc:sldMkLst>
        <pc:spChg chg="mod">
          <ac:chgData name="Gaurav Dawar" userId="8f2793db7b049e20" providerId="LiveId" clId="{FD1C8937-A6B3-43A0-A6DE-0B5E83204291}" dt="2022-01-31T07:32:52.794" v="10654" actId="20577"/>
          <ac:spMkLst>
            <pc:docMk/>
            <pc:sldMk cId="923385460" sldId="784"/>
            <ac:spMk id="7" creationId="{61CA2536-013D-48B6-9322-A7D8A7CF0555}"/>
          </ac:spMkLst>
        </pc:spChg>
        <pc:spChg chg="mod">
          <ac:chgData name="Gaurav Dawar" userId="8f2793db7b049e20" providerId="LiveId" clId="{FD1C8937-A6B3-43A0-A6DE-0B5E83204291}" dt="2022-01-31T07:35:51.490" v="10816" actId="20577"/>
          <ac:spMkLst>
            <pc:docMk/>
            <pc:sldMk cId="923385460" sldId="784"/>
            <ac:spMk id="45058" creationId="{4906409A-6092-43F8-8A38-B6E816132A52}"/>
          </ac:spMkLst>
        </pc:spChg>
      </pc:sldChg>
      <pc:sldChg chg="modSp add mod">
        <pc:chgData name="Gaurav Dawar" userId="8f2793db7b049e20" providerId="LiveId" clId="{FD1C8937-A6B3-43A0-A6DE-0B5E83204291}" dt="2022-01-31T07:59:24.575" v="11003" actId="20577"/>
        <pc:sldMkLst>
          <pc:docMk/>
          <pc:sldMk cId="1130919657" sldId="785"/>
        </pc:sldMkLst>
        <pc:spChg chg="mod">
          <ac:chgData name="Gaurav Dawar" userId="8f2793db7b049e20" providerId="LiveId" clId="{FD1C8937-A6B3-43A0-A6DE-0B5E83204291}" dt="2022-01-31T07:51:42.103" v="10833" actId="20577"/>
          <ac:spMkLst>
            <pc:docMk/>
            <pc:sldMk cId="1130919657" sldId="785"/>
            <ac:spMk id="7" creationId="{61CA2536-013D-48B6-9322-A7D8A7CF0555}"/>
          </ac:spMkLst>
        </pc:spChg>
        <pc:spChg chg="mod">
          <ac:chgData name="Gaurav Dawar" userId="8f2793db7b049e20" providerId="LiveId" clId="{FD1C8937-A6B3-43A0-A6DE-0B5E83204291}" dt="2022-01-31T07:59:24.575" v="11003" actId="20577"/>
          <ac:spMkLst>
            <pc:docMk/>
            <pc:sldMk cId="1130919657" sldId="785"/>
            <ac:spMk id="45058" creationId="{4906409A-6092-43F8-8A38-B6E816132A52}"/>
          </ac:spMkLst>
        </pc:spChg>
      </pc:sldChg>
      <pc:sldChg chg="modSp add mod">
        <pc:chgData name="Gaurav Dawar" userId="8f2793db7b049e20" providerId="LiveId" clId="{FD1C8937-A6B3-43A0-A6DE-0B5E83204291}" dt="2022-01-31T08:01:54.986" v="11021" actId="20577"/>
        <pc:sldMkLst>
          <pc:docMk/>
          <pc:sldMk cId="143403783" sldId="786"/>
        </pc:sldMkLst>
        <pc:spChg chg="mod">
          <ac:chgData name="Gaurav Dawar" userId="8f2793db7b049e20" providerId="LiveId" clId="{FD1C8937-A6B3-43A0-A6DE-0B5E83204291}" dt="2022-01-31T08:00:14.889" v="11006" actId="20577"/>
          <ac:spMkLst>
            <pc:docMk/>
            <pc:sldMk cId="143403783" sldId="786"/>
            <ac:spMk id="7" creationId="{61CA2536-013D-48B6-9322-A7D8A7CF0555}"/>
          </ac:spMkLst>
        </pc:spChg>
        <pc:spChg chg="mod">
          <ac:chgData name="Gaurav Dawar" userId="8f2793db7b049e20" providerId="LiveId" clId="{FD1C8937-A6B3-43A0-A6DE-0B5E83204291}" dt="2022-01-31T08:01:54.986" v="11021" actId="20577"/>
          <ac:spMkLst>
            <pc:docMk/>
            <pc:sldMk cId="143403783" sldId="786"/>
            <ac:spMk id="45058" creationId="{4906409A-6092-43F8-8A38-B6E816132A52}"/>
          </ac:spMkLst>
        </pc:spChg>
      </pc:sldChg>
      <pc:sldChg chg="add del">
        <pc:chgData name="Gaurav Dawar" userId="8f2793db7b049e20" providerId="LiveId" clId="{FD1C8937-A6B3-43A0-A6DE-0B5E83204291}" dt="2022-01-31T07:55:42.124" v="10967"/>
        <pc:sldMkLst>
          <pc:docMk/>
          <pc:sldMk cId="4191906482" sldId="786"/>
        </pc:sldMkLst>
      </pc:sldChg>
    </pc:docChg>
  </pc:docChgLst>
  <pc:docChgLst>
    <pc:chgData name="Gaurav Dawar" userId="8f2793db7b049e20" providerId="LiveId" clId="{CAF7A177-F1A8-4E8C-A8A7-FD7E7711B65F}"/>
    <pc:docChg chg="modSld">
      <pc:chgData name="Gaurav Dawar" userId="8f2793db7b049e20" providerId="LiveId" clId="{CAF7A177-F1A8-4E8C-A8A7-FD7E7711B65F}" dt="2022-03-07T05:23:18.355" v="19" actId="20577"/>
      <pc:docMkLst>
        <pc:docMk/>
      </pc:docMkLst>
      <pc:sldChg chg="modSp mod">
        <pc:chgData name="Gaurav Dawar" userId="8f2793db7b049e20" providerId="LiveId" clId="{CAF7A177-F1A8-4E8C-A8A7-FD7E7711B65F}" dt="2022-03-07T04:56:21.917" v="6" actId="5793"/>
        <pc:sldMkLst>
          <pc:docMk/>
          <pc:sldMk cId="4275319162" sldId="486"/>
        </pc:sldMkLst>
        <pc:spChg chg="mod">
          <ac:chgData name="Gaurav Dawar" userId="8f2793db7b049e20" providerId="LiveId" clId="{CAF7A177-F1A8-4E8C-A8A7-FD7E7711B65F}" dt="2022-03-07T04:56:21.917" v="6" actId="5793"/>
          <ac:spMkLst>
            <pc:docMk/>
            <pc:sldMk cId="4275319162" sldId="486"/>
            <ac:spMk id="9" creationId="{6FE696AD-E1D7-46C8-BCD8-41944C8A61EB}"/>
          </ac:spMkLst>
        </pc:spChg>
      </pc:sldChg>
      <pc:sldChg chg="modSp mod">
        <pc:chgData name="Gaurav Dawar" userId="8f2793db7b049e20" providerId="LiveId" clId="{CAF7A177-F1A8-4E8C-A8A7-FD7E7711B65F}" dt="2022-03-07T05:23:18.355" v="19" actId="20577"/>
        <pc:sldMkLst>
          <pc:docMk/>
          <pc:sldMk cId="0" sldId="510"/>
        </pc:sldMkLst>
        <pc:spChg chg="mod">
          <ac:chgData name="Gaurav Dawar" userId="8f2793db7b049e20" providerId="LiveId" clId="{CAF7A177-F1A8-4E8C-A8A7-FD7E7711B65F}" dt="2022-03-07T05:23:18.355" v="19" actId="20577"/>
          <ac:spMkLst>
            <pc:docMk/>
            <pc:sldMk cId="0" sldId="510"/>
            <ac:spMk id="235" creationId="{47A186D4-0E75-420E-80A0-9AFE83F0538E}"/>
          </ac:spMkLst>
        </pc:spChg>
      </pc:sldChg>
      <pc:sldChg chg="modSp">
        <pc:chgData name="Gaurav Dawar" userId="8f2793db7b049e20" providerId="LiveId" clId="{CAF7A177-F1A8-4E8C-A8A7-FD7E7711B65F}" dt="2022-03-07T04:53:50.746" v="3"/>
        <pc:sldMkLst>
          <pc:docMk/>
          <pc:sldMk cId="2884113412" sldId="769"/>
        </pc:sldMkLst>
        <pc:graphicFrameChg chg="mod">
          <ac:chgData name="Gaurav Dawar" userId="8f2793db7b049e20" providerId="LiveId" clId="{CAF7A177-F1A8-4E8C-A8A7-FD7E7711B65F}" dt="2022-03-07T04:53:50.741" v="0"/>
          <ac:graphicFrameMkLst>
            <pc:docMk/>
            <pc:sldMk cId="2884113412" sldId="769"/>
            <ac:graphicFrameMk id="14" creationId="{F6EAD388-0191-4F44-8B42-299D2A63CAE1}"/>
          </ac:graphicFrameMkLst>
        </pc:graphicFrameChg>
        <pc:graphicFrameChg chg="mod">
          <ac:chgData name="Gaurav Dawar" userId="8f2793db7b049e20" providerId="LiveId" clId="{CAF7A177-F1A8-4E8C-A8A7-FD7E7711B65F}" dt="2022-03-07T04:53:50.743" v="1"/>
          <ac:graphicFrameMkLst>
            <pc:docMk/>
            <pc:sldMk cId="2884113412" sldId="769"/>
            <ac:graphicFrameMk id="15" creationId="{4E748A69-38CE-48FD-BF10-3E9909B0305D}"/>
          </ac:graphicFrameMkLst>
        </pc:graphicFrameChg>
        <pc:graphicFrameChg chg="mod">
          <ac:chgData name="Gaurav Dawar" userId="8f2793db7b049e20" providerId="LiveId" clId="{CAF7A177-F1A8-4E8C-A8A7-FD7E7711B65F}" dt="2022-03-07T04:53:50.745" v="2"/>
          <ac:graphicFrameMkLst>
            <pc:docMk/>
            <pc:sldMk cId="2884113412" sldId="769"/>
            <ac:graphicFrameMk id="16" creationId="{D1C2B783-2F50-42B1-BC77-4CBC5449B963}"/>
          </ac:graphicFrameMkLst>
        </pc:graphicFrameChg>
        <pc:graphicFrameChg chg="mod">
          <ac:chgData name="Gaurav Dawar" userId="8f2793db7b049e20" providerId="LiveId" clId="{CAF7A177-F1A8-4E8C-A8A7-FD7E7711B65F}" dt="2022-03-07T04:53:50.746" v="3"/>
          <ac:graphicFrameMkLst>
            <pc:docMk/>
            <pc:sldMk cId="2884113412" sldId="769"/>
            <ac:graphicFrameMk id="17" creationId="{0E8E05C1-1CBC-4433-8FB3-21A3424E8B9A}"/>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FF4CED-8878-43D1-85CC-9D29334563EC}" type="datetimeFigureOut">
              <a:rPr lang="en-US" smtClean="0"/>
              <a:t>2/19/2024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4FB64B6-39DE-4F5F-94DA-0881DFF02894}" type="slidenum">
              <a:rPr lang="en-US" smtClean="0"/>
              <a:t>‹#›</a:t>
            </a:fld>
            <a:endParaRPr lang="en-US"/>
          </a:p>
        </p:txBody>
      </p:sp>
    </p:spTree>
    <p:extLst>
      <p:ext uri="{BB962C8B-B14F-4D97-AF65-F5344CB8AC3E}">
        <p14:creationId xmlns:p14="http://schemas.microsoft.com/office/powerpoint/2010/main" val="41630974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1</a:t>
            </a:fld>
            <a:endParaRPr lang="en-US"/>
          </a:p>
        </p:txBody>
      </p:sp>
    </p:spTree>
    <p:extLst>
      <p:ext uri="{BB962C8B-B14F-4D97-AF65-F5344CB8AC3E}">
        <p14:creationId xmlns:p14="http://schemas.microsoft.com/office/powerpoint/2010/main" val="31410721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2</a:t>
            </a:fld>
            <a:endParaRPr lang="en-US"/>
          </a:p>
        </p:txBody>
      </p:sp>
    </p:spTree>
    <p:extLst>
      <p:ext uri="{BB962C8B-B14F-4D97-AF65-F5344CB8AC3E}">
        <p14:creationId xmlns:p14="http://schemas.microsoft.com/office/powerpoint/2010/main" val="20231868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3</a:t>
            </a:fld>
            <a:endParaRPr lang="en-US"/>
          </a:p>
        </p:txBody>
      </p:sp>
    </p:spTree>
    <p:extLst>
      <p:ext uri="{BB962C8B-B14F-4D97-AF65-F5344CB8AC3E}">
        <p14:creationId xmlns:p14="http://schemas.microsoft.com/office/powerpoint/2010/main" val="13187410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PlaceHolder 1">
            <a:extLst>
              <a:ext uri="{FF2B5EF4-FFF2-40B4-BE49-F238E27FC236}">
                <a16:creationId xmlns:a16="http://schemas.microsoft.com/office/drawing/2014/main" id="{206A92C8-1B70-4662-B5D5-766968B2BF6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53" name="PlaceHolder 2">
            <a:extLst>
              <a:ext uri="{FF2B5EF4-FFF2-40B4-BE49-F238E27FC236}">
                <a16:creationId xmlns:a16="http://schemas.microsoft.com/office/drawing/2014/main" id="{93EA2637-B4FB-4AC2-B4AD-10CA6C746A35}"/>
              </a:ext>
            </a:extLst>
          </p:cNvPr>
          <p:cNvSpPr>
            <a:spLocks noGrp="1"/>
          </p:cNvSpPr>
          <p:nvPr>
            <p:ph type="body"/>
          </p:nvPr>
        </p:nvSpPr>
        <p:spPr/>
        <p:txBody>
          <a:bodyPr>
            <a:noAutofit/>
          </a:bodyPr>
          <a:lstStyle/>
          <a:p>
            <a:pPr>
              <a:defRPr/>
            </a:pPr>
            <a:endParaRPr lang="en-US" sz="2000" spc="-1">
              <a:latin typeface="Arial"/>
            </a:endParaRPr>
          </a:p>
        </p:txBody>
      </p:sp>
      <p:sp>
        <p:nvSpPr>
          <p:cNvPr id="1454" name="TextShape 3">
            <a:extLst>
              <a:ext uri="{FF2B5EF4-FFF2-40B4-BE49-F238E27FC236}">
                <a16:creationId xmlns:a16="http://schemas.microsoft.com/office/drawing/2014/main" id="{45D38421-FE99-4A15-BB71-A6407AA45BBA}"/>
              </a:ext>
            </a:extLst>
          </p:cNvPr>
          <p:cNvSpPr txBox="1"/>
          <p:nvPr/>
        </p:nvSpPr>
        <p:spPr>
          <a:xfrm>
            <a:off x="3884613" y="8685213"/>
            <a:ext cx="2971800" cy="457200"/>
          </a:xfrm>
          <a:prstGeom prst="rect">
            <a:avLst/>
          </a:prstGeom>
          <a:noFill/>
          <a:ln>
            <a:noFill/>
          </a:ln>
        </p:spPr>
        <p:txBody>
          <a:bodyPr lIns="91432" tIns="45716" rIns="91432" bIns="45716" anchor="b"/>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a:fld id="{E4C1EB70-961C-4BFF-87D8-A1FD8466655A}" type="slidenum">
              <a:rPr lang="en-US" altLang="en-US" sz="1200"/>
              <a:pPr algn="r"/>
              <a:t>4</a:t>
            </a:fld>
            <a:endParaRPr lang="en-US" altLang="en-US" sz="1200">
              <a:latin typeface="Times New Roman" panose="02020603050405020304"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Slide Image Placeholder 1">
            <a:extLst>
              <a:ext uri="{FF2B5EF4-FFF2-40B4-BE49-F238E27FC236}">
                <a16:creationId xmlns:a16="http://schemas.microsoft.com/office/drawing/2014/main" id="{5C612FF4-BDDA-4C2B-A2A2-73E2EE98E91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1795" name="Notes Placeholder 2">
            <a:extLst>
              <a:ext uri="{FF2B5EF4-FFF2-40B4-BE49-F238E27FC236}">
                <a16:creationId xmlns:a16="http://schemas.microsoft.com/office/drawing/2014/main" id="{EFB98640-BC0D-4558-B48A-BAC368A0104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61796" name="Slide Number Placeholder 3">
            <a:extLst>
              <a:ext uri="{FF2B5EF4-FFF2-40B4-BE49-F238E27FC236}">
                <a16:creationId xmlns:a16="http://schemas.microsoft.com/office/drawing/2014/main" id="{3F917A2E-9258-493F-B957-E82246FD2F2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58FF9E97-2CBE-4DAD-B928-C3F866E5FA5B}" type="slidenum">
              <a:rPr lang="en-US" altLang="en-US">
                <a:latin typeface="Calibri" panose="020F0502020204030204" pitchFamily="34" charset="0"/>
              </a:rPr>
              <a:pPr/>
              <a:t>20</a:t>
            </a:fld>
            <a:endParaRPr lang="en-US" altLang="en-US">
              <a:latin typeface="Calibri" panose="020F050202020403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Slide Image Placeholder 1">
            <a:extLst>
              <a:ext uri="{FF2B5EF4-FFF2-40B4-BE49-F238E27FC236}">
                <a16:creationId xmlns:a16="http://schemas.microsoft.com/office/drawing/2014/main" id="{5C612FF4-BDDA-4C2B-A2A2-73E2EE98E91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1795" name="Notes Placeholder 2">
            <a:extLst>
              <a:ext uri="{FF2B5EF4-FFF2-40B4-BE49-F238E27FC236}">
                <a16:creationId xmlns:a16="http://schemas.microsoft.com/office/drawing/2014/main" id="{EFB98640-BC0D-4558-B48A-BAC368A0104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61796" name="Slide Number Placeholder 3">
            <a:extLst>
              <a:ext uri="{FF2B5EF4-FFF2-40B4-BE49-F238E27FC236}">
                <a16:creationId xmlns:a16="http://schemas.microsoft.com/office/drawing/2014/main" id="{3F917A2E-9258-493F-B957-E82246FD2F2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58FF9E97-2CBE-4DAD-B928-C3F866E5FA5B}" type="slidenum">
              <a:rPr lang="en-US" altLang="en-US">
                <a:latin typeface="Calibri" panose="020F0502020204030204" pitchFamily="34" charset="0"/>
              </a:rPr>
              <a:pPr/>
              <a:t>21</a:t>
            </a:fld>
            <a:endParaRPr lang="en-US" altLang="en-US">
              <a:latin typeface="Calibri" panose="020F0502020204030204" pitchFamily="34" charset="0"/>
            </a:endParaRPr>
          </a:p>
        </p:txBody>
      </p:sp>
    </p:spTree>
    <p:extLst>
      <p:ext uri="{BB962C8B-B14F-4D97-AF65-F5344CB8AC3E}">
        <p14:creationId xmlns:p14="http://schemas.microsoft.com/office/powerpoint/2010/main" val="37837069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Slide Image Placeholder 1">
            <a:extLst>
              <a:ext uri="{FF2B5EF4-FFF2-40B4-BE49-F238E27FC236}">
                <a16:creationId xmlns:a16="http://schemas.microsoft.com/office/drawing/2014/main" id="{5C612FF4-BDDA-4C2B-A2A2-73E2EE98E91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1795" name="Notes Placeholder 2">
            <a:extLst>
              <a:ext uri="{FF2B5EF4-FFF2-40B4-BE49-F238E27FC236}">
                <a16:creationId xmlns:a16="http://schemas.microsoft.com/office/drawing/2014/main" id="{EFB98640-BC0D-4558-B48A-BAC368A0104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61796" name="Slide Number Placeholder 3">
            <a:extLst>
              <a:ext uri="{FF2B5EF4-FFF2-40B4-BE49-F238E27FC236}">
                <a16:creationId xmlns:a16="http://schemas.microsoft.com/office/drawing/2014/main" id="{3F917A2E-9258-493F-B957-E82246FD2F2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58FF9E97-2CBE-4DAD-B928-C3F866E5FA5B}" type="slidenum">
              <a:rPr lang="en-US" altLang="en-US">
                <a:latin typeface="Calibri" panose="020F0502020204030204" pitchFamily="34" charset="0"/>
              </a:rPr>
              <a:pPr/>
              <a:t>23</a:t>
            </a:fld>
            <a:endParaRPr lang="en-US" altLang="en-US">
              <a:latin typeface="Calibri" panose="020F0502020204030204" pitchFamily="34" charset="0"/>
            </a:endParaRPr>
          </a:p>
        </p:txBody>
      </p:sp>
    </p:spTree>
    <p:extLst>
      <p:ext uri="{BB962C8B-B14F-4D97-AF65-F5344CB8AC3E}">
        <p14:creationId xmlns:p14="http://schemas.microsoft.com/office/powerpoint/2010/main" val="13154100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12817-3E25-41DB-ACC4-2E66D2E9F77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DD53BDB-2A69-4BF8-812F-1D98DCA6ABF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AE21B70-C7BF-4EA9-8C17-D43E8DB74D01}"/>
              </a:ext>
            </a:extLst>
          </p:cNvPr>
          <p:cNvSpPr>
            <a:spLocks noGrp="1"/>
          </p:cNvSpPr>
          <p:nvPr>
            <p:ph type="dt" sz="half" idx="10"/>
          </p:nvPr>
        </p:nvSpPr>
        <p:spPr/>
        <p:txBody>
          <a:bodyPr/>
          <a:lstStyle/>
          <a:p>
            <a:fld id="{A540C297-B2AF-4AD2-ADC1-E2B70F8711D7}" type="datetime1">
              <a:rPr lang="en-US" smtClean="0"/>
              <a:t>2/19/2024</a:t>
            </a:fld>
            <a:endParaRPr lang="en-US"/>
          </a:p>
        </p:txBody>
      </p:sp>
      <p:sp>
        <p:nvSpPr>
          <p:cNvPr id="5" name="Footer Placeholder 4">
            <a:extLst>
              <a:ext uri="{FF2B5EF4-FFF2-40B4-BE49-F238E27FC236}">
                <a16:creationId xmlns:a16="http://schemas.microsoft.com/office/drawing/2014/main" id="{5481802C-B727-4F04-B79A-7D79C5268A43}"/>
              </a:ext>
            </a:extLst>
          </p:cNvPr>
          <p:cNvSpPr>
            <a:spLocks noGrp="1"/>
          </p:cNvSpPr>
          <p:nvPr>
            <p:ph type="ftr" sz="quarter" idx="11"/>
          </p:nvPr>
        </p:nvSpPr>
        <p:spPr/>
        <p:txBody>
          <a:bodyPr/>
          <a:lstStyle/>
          <a:p>
            <a:r>
              <a:rPr lang="en-US"/>
              <a:t>Jyoti Rani          ACSAI0402 and DBMS                Unit-2</a:t>
            </a:r>
          </a:p>
        </p:txBody>
      </p:sp>
      <p:sp>
        <p:nvSpPr>
          <p:cNvPr id="6" name="Slide Number Placeholder 5">
            <a:extLst>
              <a:ext uri="{FF2B5EF4-FFF2-40B4-BE49-F238E27FC236}">
                <a16:creationId xmlns:a16="http://schemas.microsoft.com/office/drawing/2014/main" id="{C3F03EC1-5D53-44EB-B41E-2AF55D5E4CA2}"/>
              </a:ext>
            </a:extLst>
          </p:cNvPr>
          <p:cNvSpPr>
            <a:spLocks noGrp="1"/>
          </p:cNvSpPr>
          <p:nvPr>
            <p:ph type="sldNum" sz="quarter" idx="12"/>
          </p:nvPr>
        </p:nvSpPr>
        <p:spPr/>
        <p:txBody>
          <a:bodyPr/>
          <a:lstStyle/>
          <a:p>
            <a:fld id="{3432D6CC-6B58-4D0E-A308-B4FBE4BF6745}" type="slidenum">
              <a:rPr lang="en-US" smtClean="0"/>
              <a:t>‹#›</a:t>
            </a:fld>
            <a:endParaRPr lang="en-US"/>
          </a:p>
        </p:txBody>
      </p:sp>
    </p:spTree>
    <p:extLst>
      <p:ext uri="{BB962C8B-B14F-4D97-AF65-F5344CB8AC3E}">
        <p14:creationId xmlns:p14="http://schemas.microsoft.com/office/powerpoint/2010/main" val="14547780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4FE1A4-F194-4525-8973-3E83515EDD1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02D406D-204F-4CD1-9BC6-329A297606C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3041FB9-245B-4728-BEE5-DBFF62FB7D30}"/>
              </a:ext>
            </a:extLst>
          </p:cNvPr>
          <p:cNvSpPr>
            <a:spLocks noGrp="1"/>
          </p:cNvSpPr>
          <p:nvPr>
            <p:ph type="dt" sz="half" idx="10"/>
          </p:nvPr>
        </p:nvSpPr>
        <p:spPr/>
        <p:txBody>
          <a:bodyPr/>
          <a:lstStyle/>
          <a:p>
            <a:fld id="{67F757E7-CE07-4C8D-8790-1E39111178F2}" type="datetime1">
              <a:rPr lang="en-US" smtClean="0"/>
              <a:t>2/19/2024</a:t>
            </a:fld>
            <a:endParaRPr lang="en-US"/>
          </a:p>
        </p:txBody>
      </p:sp>
      <p:sp>
        <p:nvSpPr>
          <p:cNvPr id="5" name="Footer Placeholder 4">
            <a:extLst>
              <a:ext uri="{FF2B5EF4-FFF2-40B4-BE49-F238E27FC236}">
                <a16:creationId xmlns:a16="http://schemas.microsoft.com/office/drawing/2014/main" id="{95C76CF8-73AA-464F-99CD-E2BE3513EED5}"/>
              </a:ext>
            </a:extLst>
          </p:cNvPr>
          <p:cNvSpPr>
            <a:spLocks noGrp="1"/>
          </p:cNvSpPr>
          <p:nvPr>
            <p:ph type="ftr" sz="quarter" idx="11"/>
          </p:nvPr>
        </p:nvSpPr>
        <p:spPr/>
        <p:txBody>
          <a:bodyPr/>
          <a:lstStyle/>
          <a:p>
            <a:r>
              <a:rPr lang="en-US"/>
              <a:t>Jyoti Rani          ACSAI0402 and DBMS                Unit-2</a:t>
            </a:r>
          </a:p>
        </p:txBody>
      </p:sp>
      <p:sp>
        <p:nvSpPr>
          <p:cNvPr id="6" name="Slide Number Placeholder 5">
            <a:extLst>
              <a:ext uri="{FF2B5EF4-FFF2-40B4-BE49-F238E27FC236}">
                <a16:creationId xmlns:a16="http://schemas.microsoft.com/office/drawing/2014/main" id="{F9E8A148-F3A1-4102-8422-DD72D6A8F94D}"/>
              </a:ext>
            </a:extLst>
          </p:cNvPr>
          <p:cNvSpPr>
            <a:spLocks noGrp="1"/>
          </p:cNvSpPr>
          <p:nvPr>
            <p:ph type="sldNum" sz="quarter" idx="12"/>
          </p:nvPr>
        </p:nvSpPr>
        <p:spPr/>
        <p:txBody>
          <a:bodyPr/>
          <a:lstStyle/>
          <a:p>
            <a:fld id="{3432D6CC-6B58-4D0E-A308-B4FBE4BF6745}" type="slidenum">
              <a:rPr lang="en-US" smtClean="0"/>
              <a:t>‹#›</a:t>
            </a:fld>
            <a:endParaRPr lang="en-US"/>
          </a:p>
        </p:txBody>
      </p:sp>
    </p:spTree>
    <p:extLst>
      <p:ext uri="{BB962C8B-B14F-4D97-AF65-F5344CB8AC3E}">
        <p14:creationId xmlns:p14="http://schemas.microsoft.com/office/powerpoint/2010/main" val="33689497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9276F92-B130-4A44-91FB-ED1D4F4C9E6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792C508-A35D-4440-87D7-56E4AB1AC2A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477EF4-6B37-4B2B-928C-7B258379C3DF}"/>
              </a:ext>
            </a:extLst>
          </p:cNvPr>
          <p:cNvSpPr>
            <a:spLocks noGrp="1"/>
          </p:cNvSpPr>
          <p:nvPr>
            <p:ph type="dt" sz="half" idx="10"/>
          </p:nvPr>
        </p:nvSpPr>
        <p:spPr/>
        <p:txBody>
          <a:bodyPr/>
          <a:lstStyle/>
          <a:p>
            <a:fld id="{EF4E4B08-2C2F-4D5E-A068-5480CFF72F69}" type="datetime1">
              <a:rPr lang="en-US" smtClean="0"/>
              <a:t>2/19/2024</a:t>
            </a:fld>
            <a:endParaRPr lang="en-US"/>
          </a:p>
        </p:txBody>
      </p:sp>
      <p:sp>
        <p:nvSpPr>
          <p:cNvPr id="5" name="Footer Placeholder 4">
            <a:extLst>
              <a:ext uri="{FF2B5EF4-FFF2-40B4-BE49-F238E27FC236}">
                <a16:creationId xmlns:a16="http://schemas.microsoft.com/office/drawing/2014/main" id="{E8C5E45C-F259-423F-AEF0-27A0352A03AD}"/>
              </a:ext>
            </a:extLst>
          </p:cNvPr>
          <p:cNvSpPr>
            <a:spLocks noGrp="1"/>
          </p:cNvSpPr>
          <p:nvPr>
            <p:ph type="ftr" sz="quarter" idx="11"/>
          </p:nvPr>
        </p:nvSpPr>
        <p:spPr/>
        <p:txBody>
          <a:bodyPr/>
          <a:lstStyle/>
          <a:p>
            <a:r>
              <a:rPr lang="en-US"/>
              <a:t>Jyoti Rani          ACSAI0402 and DBMS                Unit-2</a:t>
            </a:r>
          </a:p>
        </p:txBody>
      </p:sp>
      <p:sp>
        <p:nvSpPr>
          <p:cNvPr id="6" name="Slide Number Placeholder 5">
            <a:extLst>
              <a:ext uri="{FF2B5EF4-FFF2-40B4-BE49-F238E27FC236}">
                <a16:creationId xmlns:a16="http://schemas.microsoft.com/office/drawing/2014/main" id="{4407EDE1-B676-4FF7-AA0C-AE428FC8D65B}"/>
              </a:ext>
            </a:extLst>
          </p:cNvPr>
          <p:cNvSpPr>
            <a:spLocks noGrp="1"/>
          </p:cNvSpPr>
          <p:nvPr>
            <p:ph type="sldNum" sz="quarter" idx="12"/>
          </p:nvPr>
        </p:nvSpPr>
        <p:spPr/>
        <p:txBody>
          <a:bodyPr/>
          <a:lstStyle/>
          <a:p>
            <a:fld id="{3432D6CC-6B58-4D0E-A308-B4FBE4BF6745}" type="slidenum">
              <a:rPr lang="en-US" smtClean="0"/>
              <a:t>‹#›</a:t>
            </a:fld>
            <a:endParaRPr lang="en-US"/>
          </a:p>
        </p:txBody>
      </p:sp>
    </p:spTree>
    <p:extLst>
      <p:ext uri="{BB962C8B-B14F-4D97-AF65-F5344CB8AC3E}">
        <p14:creationId xmlns:p14="http://schemas.microsoft.com/office/powerpoint/2010/main" val="42367743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5F3B45-91E0-4964-992C-0E9A88A007D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0F8411A-F46D-4E52-A47D-040F83CCAC1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E5EAD3-9288-43F9-9D98-535EBA769C4D}"/>
              </a:ext>
            </a:extLst>
          </p:cNvPr>
          <p:cNvSpPr>
            <a:spLocks noGrp="1"/>
          </p:cNvSpPr>
          <p:nvPr>
            <p:ph type="dt" sz="half" idx="10"/>
          </p:nvPr>
        </p:nvSpPr>
        <p:spPr/>
        <p:txBody>
          <a:bodyPr/>
          <a:lstStyle/>
          <a:p>
            <a:fld id="{3436F596-9839-4E5E-AD02-A55C04B964C7}" type="datetime1">
              <a:rPr lang="en-US" smtClean="0"/>
              <a:t>2/19/2024</a:t>
            </a:fld>
            <a:endParaRPr lang="en-US"/>
          </a:p>
        </p:txBody>
      </p:sp>
      <p:sp>
        <p:nvSpPr>
          <p:cNvPr id="5" name="Footer Placeholder 4">
            <a:extLst>
              <a:ext uri="{FF2B5EF4-FFF2-40B4-BE49-F238E27FC236}">
                <a16:creationId xmlns:a16="http://schemas.microsoft.com/office/drawing/2014/main" id="{4664BF28-0C82-4CAF-A70C-30362E8BD985}"/>
              </a:ext>
            </a:extLst>
          </p:cNvPr>
          <p:cNvSpPr>
            <a:spLocks noGrp="1"/>
          </p:cNvSpPr>
          <p:nvPr>
            <p:ph type="ftr" sz="quarter" idx="11"/>
          </p:nvPr>
        </p:nvSpPr>
        <p:spPr/>
        <p:txBody>
          <a:bodyPr/>
          <a:lstStyle/>
          <a:p>
            <a:r>
              <a:rPr lang="en-US"/>
              <a:t>Jyoti Rani          ACSAI0402 and DBMS                Unit-2</a:t>
            </a:r>
          </a:p>
        </p:txBody>
      </p:sp>
      <p:sp>
        <p:nvSpPr>
          <p:cNvPr id="6" name="Slide Number Placeholder 5">
            <a:extLst>
              <a:ext uri="{FF2B5EF4-FFF2-40B4-BE49-F238E27FC236}">
                <a16:creationId xmlns:a16="http://schemas.microsoft.com/office/drawing/2014/main" id="{9D3AEFDC-C5C9-41EB-A5C7-7CA8199461B5}"/>
              </a:ext>
            </a:extLst>
          </p:cNvPr>
          <p:cNvSpPr>
            <a:spLocks noGrp="1"/>
          </p:cNvSpPr>
          <p:nvPr>
            <p:ph type="sldNum" sz="quarter" idx="12"/>
          </p:nvPr>
        </p:nvSpPr>
        <p:spPr/>
        <p:txBody>
          <a:bodyPr/>
          <a:lstStyle/>
          <a:p>
            <a:fld id="{3432D6CC-6B58-4D0E-A308-B4FBE4BF6745}" type="slidenum">
              <a:rPr lang="en-US" smtClean="0"/>
              <a:t>‹#›</a:t>
            </a:fld>
            <a:endParaRPr lang="en-US"/>
          </a:p>
        </p:txBody>
      </p:sp>
    </p:spTree>
    <p:extLst>
      <p:ext uri="{BB962C8B-B14F-4D97-AF65-F5344CB8AC3E}">
        <p14:creationId xmlns:p14="http://schemas.microsoft.com/office/powerpoint/2010/main" val="38008242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4152F-C1EC-4006-84E2-9F9DBDB46F1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502F1BD-800C-48A0-8726-D1E2223F838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7044B7B-C862-4E04-A257-EA26E749CADB}"/>
              </a:ext>
            </a:extLst>
          </p:cNvPr>
          <p:cNvSpPr>
            <a:spLocks noGrp="1"/>
          </p:cNvSpPr>
          <p:nvPr>
            <p:ph type="dt" sz="half" idx="10"/>
          </p:nvPr>
        </p:nvSpPr>
        <p:spPr/>
        <p:txBody>
          <a:bodyPr/>
          <a:lstStyle/>
          <a:p>
            <a:fld id="{9A4F4663-7DC7-47A4-9494-876CE987B778}" type="datetime1">
              <a:rPr lang="en-US" smtClean="0"/>
              <a:t>2/19/2024</a:t>
            </a:fld>
            <a:endParaRPr lang="en-US"/>
          </a:p>
        </p:txBody>
      </p:sp>
      <p:sp>
        <p:nvSpPr>
          <p:cNvPr id="5" name="Footer Placeholder 4">
            <a:extLst>
              <a:ext uri="{FF2B5EF4-FFF2-40B4-BE49-F238E27FC236}">
                <a16:creationId xmlns:a16="http://schemas.microsoft.com/office/drawing/2014/main" id="{F8B8A6C3-83E1-44ED-B20F-67A648CD2CDA}"/>
              </a:ext>
            </a:extLst>
          </p:cNvPr>
          <p:cNvSpPr>
            <a:spLocks noGrp="1"/>
          </p:cNvSpPr>
          <p:nvPr>
            <p:ph type="ftr" sz="quarter" idx="11"/>
          </p:nvPr>
        </p:nvSpPr>
        <p:spPr/>
        <p:txBody>
          <a:bodyPr/>
          <a:lstStyle/>
          <a:p>
            <a:r>
              <a:rPr lang="en-US"/>
              <a:t>Jyoti Rani          ACSAI0402 and DBMS                Unit-2</a:t>
            </a:r>
          </a:p>
        </p:txBody>
      </p:sp>
      <p:sp>
        <p:nvSpPr>
          <p:cNvPr id="6" name="Slide Number Placeholder 5">
            <a:extLst>
              <a:ext uri="{FF2B5EF4-FFF2-40B4-BE49-F238E27FC236}">
                <a16:creationId xmlns:a16="http://schemas.microsoft.com/office/drawing/2014/main" id="{C3A56FD3-F3A2-42A9-9420-DDBE629A4206}"/>
              </a:ext>
            </a:extLst>
          </p:cNvPr>
          <p:cNvSpPr>
            <a:spLocks noGrp="1"/>
          </p:cNvSpPr>
          <p:nvPr>
            <p:ph type="sldNum" sz="quarter" idx="12"/>
          </p:nvPr>
        </p:nvSpPr>
        <p:spPr/>
        <p:txBody>
          <a:bodyPr/>
          <a:lstStyle/>
          <a:p>
            <a:fld id="{3432D6CC-6B58-4D0E-A308-B4FBE4BF6745}" type="slidenum">
              <a:rPr lang="en-US" smtClean="0"/>
              <a:t>‹#›</a:t>
            </a:fld>
            <a:endParaRPr lang="en-US"/>
          </a:p>
        </p:txBody>
      </p:sp>
    </p:spTree>
    <p:extLst>
      <p:ext uri="{BB962C8B-B14F-4D97-AF65-F5344CB8AC3E}">
        <p14:creationId xmlns:p14="http://schemas.microsoft.com/office/powerpoint/2010/main" val="33072965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8B572-9453-4D41-8EE6-7C137A481D2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5536221-1401-4441-867C-89821EBF34D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D4E93F7-545E-4A8A-90BC-C6919E132B7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30F6E63-F54E-4AD3-BBDB-C05A6E3DCE5C}"/>
              </a:ext>
            </a:extLst>
          </p:cNvPr>
          <p:cNvSpPr>
            <a:spLocks noGrp="1"/>
          </p:cNvSpPr>
          <p:nvPr>
            <p:ph type="dt" sz="half" idx="10"/>
          </p:nvPr>
        </p:nvSpPr>
        <p:spPr/>
        <p:txBody>
          <a:bodyPr/>
          <a:lstStyle/>
          <a:p>
            <a:fld id="{C484A5E1-1A2A-4DC7-B040-F75FF0F62B17}" type="datetime1">
              <a:rPr lang="en-US" smtClean="0"/>
              <a:t>2/19/2024</a:t>
            </a:fld>
            <a:endParaRPr lang="en-US"/>
          </a:p>
        </p:txBody>
      </p:sp>
      <p:sp>
        <p:nvSpPr>
          <p:cNvPr id="6" name="Footer Placeholder 5">
            <a:extLst>
              <a:ext uri="{FF2B5EF4-FFF2-40B4-BE49-F238E27FC236}">
                <a16:creationId xmlns:a16="http://schemas.microsoft.com/office/drawing/2014/main" id="{A931C9F5-6364-45F0-8DB9-B8C8C8C2D3E4}"/>
              </a:ext>
            </a:extLst>
          </p:cNvPr>
          <p:cNvSpPr>
            <a:spLocks noGrp="1"/>
          </p:cNvSpPr>
          <p:nvPr>
            <p:ph type="ftr" sz="quarter" idx="11"/>
          </p:nvPr>
        </p:nvSpPr>
        <p:spPr/>
        <p:txBody>
          <a:bodyPr/>
          <a:lstStyle/>
          <a:p>
            <a:r>
              <a:rPr lang="en-US"/>
              <a:t>Jyoti Rani          ACSAI0402 and DBMS                Unit-2</a:t>
            </a:r>
          </a:p>
        </p:txBody>
      </p:sp>
      <p:sp>
        <p:nvSpPr>
          <p:cNvPr id="7" name="Slide Number Placeholder 6">
            <a:extLst>
              <a:ext uri="{FF2B5EF4-FFF2-40B4-BE49-F238E27FC236}">
                <a16:creationId xmlns:a16="http://schemas.microsoft.com/office/drawing/2014/main" id="{26DBBCD3-4FF0-45D6-B677-CA0ADE251696}"/>
              </a:ext>
            </a:extLst>
          </p:cNvPr>
          <p:cNvSpPr>
            <a:spLocks noGrp="1"/>
          </p:cNvSpPr>
          <p:nvPr>
            <p:ph type="sldNum" sz="quarter" idx="12"/>
          </p:nvPr>
        </p:nvSpPr>
        <p:spPr/>
        <p:txBody>
          <a:bodyPr/>
          <a:lstStyle/>
          <a:p>
            <a:fld id="{3432D6CC-6B58-4D0E-A308-B4FBE4BF6745}" type="slidenum">
              <a:rPr lang="en-US" smtClean="0"/>
              <a:t>‹#›</a:t>
            </a:fld>
            <a:endParaRPr lang="en-US"/>
          </a:p>
        </p:txBody>
      </p:sp>
    </p:spTree>
    <p:extLst>
      <p:ext uri="{BB962C8B-B14F-4D97-AF65-F5344CB8AC3E}">
        <p14:creationId xmlns:p14="http://schemas.microsoft.com/office/powerpoint/2010/main" val="1317976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97EDA-D336-4215-80AE-7B8C93DFDB5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D26092F-2C81-42F3-BBAB-557733F3FE7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61D14D2-862B-4E07-AFA9-F679F11477E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BB983F9-220E-45EC-8C93-282FF78CCE7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AB951D9-6AA7-4F99-8258-8D96C5F8802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9E32EA9-1D44-4C5B-940D-6B72CDF475C0}"/>
              </a:ext>
            </a:extLst>
          </p:cNvPr>
          <p:cNvSpPr>
            <a:spLocks noGrp="1"/>
          </p:cNvSpPr>
          <p:nvPr>
            <p:ph type="dt" sz="half" idx="10"/>
          </p:nvPr>
        </p:nvSpPr>
        <p:spPr/>
        <p:txBody>
          <a:bodyPr/>
          <a:lstStyle/>
          <a:p>
            <a:fld id="{402EF578-3DAB-42FB-AF61-DC17A50F49F3}" type="datetime1">
              <a:rPr lang="en-US" smtClean="0"/>
              <a:t>2/19/2024</a:t>
            </a:fld>
            <a:endParaRPr lang="en-US"/>
          </a:p>
        </p:txBody>
      </p:sp>
      <p:sp>
        <p:nvSpPr>
          <p:cNvPr id="8" name="Footer Placeholder 7">
            <a:extLst>
              <a:ext uri="{FF2B5EF4-FFF2-40B4-BE49-F238E27FC236}">
                <a16:creationId xmlns:a16="http://schemas.microsoft.com/office/drawing/2014/main" id="{2990A734-23D1-4366-9A0A-BE8E14FB427E}"/>
              </a:ext>
            </a:extLst>
          </p:cNvPr>
          <p:cNvSpPr>
            <a:spLocks noGrp="1"/>
          </p:cNvSpPr>
          <p:nvPr>
            <p:ph type="ftr" sz="quarter" idx="11"/>
          </p:nvPr>
        </p:nvSpPr>
        <p:spPr/>
        <p:txBody>
          <a:bodyPr/>
          <a:lstStyle/>
          <a:p>
            <a:r>
              <a:rPr lang="en-US"/>
              <a:t>Jyoti Rani          ACSAI0402 and DBMS                Unit-2</a:t>
            </a:r>
          </a:p>
        </p:txBody>
      </p:sp>
      <p:sp>
        <p:nvSpPr>
          <p:cNvPr id="9" name="Slide Number Placeholder 8">
            <a:extLst>
              <a:ext uri="{FF2B5EF4-FFF2-40B4-BE49-F238E27FC236}">
                <a16:creationId xmlns:a16="http://schemas.microsoft.com/office/drawing/2014/main" id="{1C7C9FEE-731A-426A-B2C0-8C8253D1C532}"/>
              </a:ext>
            </a:extLst>
          </p:cNvPr>
          <p:cNvSpPr>
            <a:spLocks noGrp="1"/>
          </p:cNvSpPr>
          <p:nvPr>
            <p:ph type="sldNum" sz="quarter" idx="12"/>
          </p:nvPr>
        </p:nvSpPr>
        <p:spPr/>
        <p:txBody>
          <a:bodyPr/>
          <a:lstStyle/>
          <a:p>
            <a:fld id="{3432D6CC-6B58-4D0E-A308-B4FBE4BF6745}" type="slidenum">
              <a:rPr lang="en-US" smtClean="0"/>
              <a:t>‹#›</a:t>
            </a:fld>
            <a:endParaRPr lang="en-US"/>
          </a:p>
        </p:txBody>
      </p:sp>
    </p:spTree>
    <p:extLst>
      <p:ext uri="{BB962C8B-B14F-4D97-AF65-F5344CB8AC3E}">
        <p14:creationId xmlns:p14="http://schemas.microsoft.com/office/powerpoint/2010/main" val="19858293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43ED6-63CF-452A-AE4C-254203D59E0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F9E9997-E967-4249-8792-C547F3ACA22E}"/>
              </a:ext>
            </a:extLst>
          </p:cNvPr>
          <p:cNvSpPr>
            <a:spLocks noGrp="1"/>
          </p:cNvSpPr>
          <p:nvPr>
            <p:ph type="dt" sz="half" idx="10"/>
          </p:nvPr>
        </p:nvSpPr>
        <p:spPr/>
        <p:txBody>
          <a:bodyPr/>
          <a:lstStyle/>
          <a:p>
            <a:fld id="{62F35276-9334-4504-953A-F042B51B74DA}" type="datetime1">
              <a:rPr lang="en-US" smtClean="0"/>
              <a:t>2/19/2024</a:t>
            </a:fld>
            <a:endParaRPr lang="en-US"/>
          </a:p>
        </p:txBody>
      </p:sp>
      <p:sp>
        <p:nvSpPr>
          <p:cNvPr id="4" name="Footer Placeholder 3">
            <a:extLst>
              <a:ext uri="{FF2B5EF4-FFF2-40B4-BE49-F238E27FC236}">
                <a16:creationId xmlns:a16="http://schemas.microsoft.com/office/drawing/2014/main" id="{E7E79A40-DC28-4C01-87A5-C417D3E135DA}"/>
              </a:ext>
            </a:extLst>
          </p:cNvPr>
          <p:cNvSpPr>
            <a:spLocks noGrp="1"/>
          </p:cNvSpPr>
          <p:nvPr>
            <p:ph type="ftr" sz="quarter" idx="11"/>
          </p:nvPr>
        </p:nvSpPr>
        <p:spPr/>
        <p:txBody>
          <a:bodyPr/>
          <a:lstStyle/>
          <a:p>
            <a:r>
              <a:rPr lang="en-US"/>
              <a:t>Jyoti Rani          ACSAI0402 and DBMS                Unit-2</a:t>
            </a:r>
          </a:p>
        </p:txBody>
      </p:sp>
      <p:sp>
        <p:nvSpPr>
          <p:cNvPr id="5" name="Slide Number Placeholder 4">
            <a:extLst>
              <a:ext uri="{FF2B5EF4-FFF2-40B4-BE49-F238E27FC236}">
                <a16:creationId xmlns:a16="http://schemas.microsoft.com/office/drawing/2014/main" id="{2506F614-AE6F-4548-8BBE-C1991F755C39}"/>
              </a:ext>
            </a:extLst>
          </p:cNvPr>
          <p:cNvSpPr>
            <a:spLocks noGrp="1"/>
          </p:cNvSpPr>
          <p:nvPr>
            <p:ph type="sldNum" sz="quarter" idx="12"/>
          </p:nvPr>
        </p:nvSpPr>
        <p:spPr/>
        <p:txBody>
          <a:bodyPr/>
          <a:lstStyle/>
          <a:p>
            <a:fld id="{3432D6CC-6B58-4D0E-A308-B4FBE4BF6745}" type="slidenum">
              <a:rPr lang="en-US" smtClean="0"/>
              <a:t>‹#›</a:t>
            </a:fld>
            <a:endParaRPr lang="en-US"/>
          </a:p>
        </p:txBody>
      </p:sp>
    </p:spTree>
    <p:extLst>
      <p:ext uri="{BB962C8B-B14F-4D97-AF65-F5344CB8AC3E}">
        <p14:creationId xmlns:p14="http://schemas.microsoft.com/office/powerpoint/2010/main" val="9640758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324B181-4B6F-423E-89B9-BFBA36B5870C}"/>
              </a:ext>
            </a:extLst>
          </p:cNvPr>
          <p:cNvSpPr>
            <a:spLocks noGrp="1"/>
          </p:cNvSpPr>
          <p:nvPr>
            <p:ph type="dt" sz="half" idx="10"/>
          </p:nvPr>
        </p:nvSpPr>
        <p:spPr/>
        <p:txBody>
          <a:bodyPr/>
          <a:lstStyle/>
          <a:p>
            <a:fld id="{967ADF40-9D67-4C28-A351-2DB175C5F4D3}" type="datetime1">
              <a:rPr lang="en-US" smtClean="0"/>
              <a:t>2/19/2024</a:t>
            </a:fld>
            <a:endParaRPr lang="en-US"/>
          </a:p>
        </p:txBody>
      </p:sp>
      <p:sp>
        <p:nvSpPr>
          <p:cNvPr id="3" name="Footer Placeholder 2">
            <a:extLst>
              <a:ext uri="{FF2B5EF4-FFF2-40B4-BE49-F238E27FC236}">
                <a16:creationId xmlns:a16="http://schemas.microsoft.com/office/drawing/2014/main" id="{3B6E6C9C-1036-49EB-816C-EF452EBCBACB}"/>
              </a:ext>
            </a:extLst>
          </p:cNvPr>
          <p:cNvSpPr>
            <a:spLocks noGrp="1"/>
          </p:cNvSpPr>
          <p:nvPr>
            <p:ph type="ftr" sz="quarter" idx="11"/>
          </p:nvPr>
        </p:nvSpPr>
        <p:spPr/>
        <p:txBody>
          <a:bodyPr/>
          <a:lstStyle/>
          <a:p>
            <a:r>
              <a:rPr lang="en-US"/>
              <a:t>Jyoti Rani          ACSAI0402 and DBMS                Unit-2</a:t>
            </a:r>
          </a:p>
        </p:txBody>
      </p:sp>
      <p:sp>
        <p:nvSpPr>
          <p:cNvPr id="4" name="Slide Number Placeholder 3">
            <a:extLst>
              <a:ext uri="{FF2B5EF4-FFF2-40B4-BE49-F238E27FC236}">
                <a16:creationId xmlns:a16="http://schemas.microsoft.com/office/drawing/2014/main" id="{CA15C168-13E7-4B53-B18F-8B6E2BE96810}"/>
              </a:ext>
            </a:extLst>
          </p:cNvPr>
          <p:cNvSpPr>
            <a:spLocks noGrp="1"/>
          </p:cNvSpPr>
          <p:nvPr>
            <p:ph type="sldNum" sz="quarter" idx="12"/>
          </p:nvPr>
        </p:nvSpPr>
        <p:spPr/>
        <p:txBody>
          <a:bodyPr/>
          <a:lstStyle/>
          <a:p>
            <a:fld id="{3432D6CC-6B58-4D0E-A308-B4FBE4BF6745}" type="slidenum">
              <a:rPr lang="en-US" smtClean="0"/>
              <a:t>‹#›</a:t>
            </a:fld>
            <a:endParaRPr lang="en-US"/>
          </a:p>
        </p:txBody>
      </p:sp>
    </p:spTree>
    <p:extLst>
      <p:ext uri="{BB962C8B-B14F-4D97-AF65-F5344CB8AC3E}">
        <p14:creationId xmlns:p14="http://schemas.microsoft.com/office/powerpoint/2010/main" val="15375806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4E3AD-2AE6-4296-B61D-4DEDBCC31B8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2578C5B-BFD4-467A-BE55-03E1269328E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F0A0BEA-CD26-4B16-AD2B-65370F2AA46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D0B3F07-D02B-40C6-8521-A7242E64FE3C}"/>
              </a:ext>
            </a:extLst>
          </p:cNvPr>
          <p:cNvSpPr>
            <a:spLocks noGrp="1"/>
          </p:cNvSpPr>
          <p:nvPr>
            <p:ph type="dt" sz="half" idx="10"/>
          </p:nvPr>
        </p:nvSpPr>
        <p:spPr/>
        <p:txBody>
          <a:bodyPr/>
          <a:lstStyle/>
          <a:p>
            <a:fld id="{A75CBA65-7867-4B66-8376-FCD87DA5F403}" type="datetime1">
              <a:rPr lang="en-US" smtClean="0"/>
              <a:t>2/19/2024</a:t>
            </a:fld>
            <a:endParaRPr lang="en-US"/>
          </a:p>
        </p:txBody>
      </p:sp>
      <p:sp>
        <p:nvSpPr>
          <p:cNvPr id="6" name="Footer Placeholder 5">
            <a:extLst>
              <a:ext uri="{FF2B5EF4-FFF2-40B4-BE49-F238E27FC236}">
                <a16:creationId xmlns:a16="http://schemas.microsoft.com/office/drawing/2014/main" id="{D25BA38C-A7FB-4A2C-820E-3A173743EE8F}"/>
              </a:ext>
            </a:extLst>
          </p:cNvPr>
          <p:cNvSpPr>
            <a:spLocks noGrp="1"/>
          </p:cNvSpPr>
          <p:nvPr>
            <p:ph type="ftr" sz="quarter" idx="11"/>
          </p:nvPr>
        </p:nvSpPr>
        <p:spPr/>
        <p:txBody>
          <a:bodyPr/>
          <a:lstStyle/>
          <a:p>
            <a:r>
              <a:rPr lang="en-US"/>
              <a:t>Jyoti Rani          ACSAI0402 and DBMS                Unit-2</a:t>
            </a:r>
          </a:p>
        </p:txBody>
      </p:sp>
      <p:sp>
        <p:nvSpPr>
          <p:cNvPr id="7" name="Slide Number Placeholder 6">
            <a:extLst>
              <a:ext uri="{FF2B5EF4-FFF2-40B4-BE49-F238E27FC236}">
                <a16:creationId xmlns:a16="http://schemas.microsoft.com/office/drawing/2014/main" id="{4143CEDE-E49E-4F5E-A5C9-CD966A8D6F8F}"/>
              </a:ext>
            </a:extLst>
          </p:cNvPr>
          <p:cNvSpPr>
            <a:spLocks noGrp="1"/>
          </p:cNvSpPr>
          <p:nvPr>
            <p:ph type="sldNum" sz="quarter" idx="12"/>
          </p:nvPr>
        </p:nvSpPr>
        <p:spPr/>
        <p:txBody>
          <a:bodyPr/>
          <a:lstStyle/>
          <a:p>
            <a:fld id="{3432D6CC-6B58-4D0E-A308-B4FBE4BF6745}" type="slidenum">
              <a:rPr lang="en-US" smtClean="0"/>
              <a:t>‹#›</a:t>
            </a:fld>
            <a:endParaRPr lang="en-US"/>
          </a:p>
        </p:txBody>
      </p:sp>
    </p:spTree>
    <p:extLst>
      <p:ext uri="{BB962C8B-B14F-4D97-AF65-F5344CB8AC3E}">
        <p14:creationId xmlns:p14="http://schemas.microsoft.com/office/powerpoint/2010/main" val="39576026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AD71C7-EC72-439C-990E-DDFFA690BB1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83326B6-141C-4B9A-A6BE-5CB65AA57E1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47D6F09-3B40-437B-A56C-5881AFC946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71F0487-C9E4-49A9-8069-58DC6C0B291B}"/>
              </a:ext>
            </a:extLst>
          </p:cNvPr>
          <p:cNvSpPr>
            <a:spLocks noGrp="1"/>
          </p:cNvSpPr>
          <p:nvPr>
            <p:ph type="dt" sz="half" idx="10"/>
          </p:nvPr>
        </p:nvSpPr>
        <p:spPr/>
        <p:txBody>
          <a:bodyPr/>
          <a:lstStyle/>
          <a:p>
            <a:fld id="{0062EFC7-9EDA-44B1-8236-FF8CA98299AE}" type="datetime1">
              <a:rPr lang="en-US" smtClean="0"/>
              <a:t>2/19/2024</a:t>
            </a:fld>
            <a:endParaRPr lang="en-US"/>
          </a:p>
        </p:txBody>
      </p:sp>
      <p:sp>
        <p:nvSpPr>
          <p:cNvPr id="6" name="Footer Placeholder 5">
            <a:extLst>
              <a:ext uri="{FF2B5EF4-FFF2-40B4-BE49-F238E27FC236}">
                <a16:creationId xmlns:a16="http://schemas.microsoft.com/office/drawing/2014/main" id="{549F9A02-BF1A-4551-A466-D894356FA933}"/>
              </a:ext>
            </a:extLst>
          </p:cNvPr>
          <p:cNvSpPr>
            <a:spLocks noGrp="1"/>
          </p:cNvSpPr>
          <p:nvPr>
            <p:ph type="ftr" sz="quarter" idx="11"/>
          </p:nvPr>
        </p:nvSpPr>
        <p:spPr/>
        <p:txBody>
          <a:bodyPr/>
          <a:lstStyle/>
          <a:p>
            <a:r>
              <a:rPr lang="en-US"/>
              <a:t>Jyoti Rani          ACSAI0402 and DBMS                Unit-2</a:t>
            </a:r>
          </a:p>
        </p:txBody>
      </p:sp>
      <p:sp>
        <p:nvSpPr>
          <p:cNvPr id="7" name="Slide Number Placeholder 6">
            <a:extLst>
              <a:ext uri="{FF2B5EF4-FFF2-40B4-BE49-F238E27FC236}">
                <a16:creationId xmlns:a16="http://schemas.microsoft.com/office/drawing/2014/main" id="{02F8B0A3-CB85-4188-AA7A-2578CA01979F}"/>
              </a:ext>
            </a:extLst>
          </p:cNvPr>
          <p:cNvSpPr>
            <a:spLocks noGrp="1"/>
          </p:cNvSpPr>
          <p:nvPr>
            <p:ph type="sldNum" sz="quarter" idx="12"/>
          </p:nvPr>
        </p:nvSpPr>
        <p:spPr/>
        <p:txBody>
          <a:bodyPr/>
          <a:lstStyle/>
          <a:p>
            <a:fld id="{3432D6CC-6B58-4D0E-A308-B4FBE4BF6745}" type="slidenum">
              <a:rPr lang="en-US" smtClean="0"/>
              <a:t>‹#›</a:t>
            </a:fld>
            <a:endParaRPr lang="en-US"/>
          </a:p>
        </p:txBody>
      </p:sp>
    </p:spTree>
    <p:extLst>
      <p:ext uri="{BB962C8B-B14F-4D97-AF65-F5344CB8AC3E}">
        <p14:creationId xmlns:p14="http://schemas.microsoft.com/office/powerpoint/2010/main" val="25911934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0EEFAC6-F7AA-444A-BCA8-9E788254057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84E2FF8-5C90-4F88-8298-119ADB5D24D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374C647-C668-4FA2-8BAD-B554508FEED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F54C7E-4E42-432A-B583-9F3375110133}" type="datetime1">
              <a:rPr lang="en-US" smtClean="0"/>
              <a:t>2/19/2024</a:t>
            </a:fld>
            <a:endParaRPr lang="en-US"/>
          </a:p>
        </p:txBody>
      </p:sp>
      <p:sp>
        <p:nvSpPr>
          <p:cNvPr id="5" name="Footer Placeholder 4">
            <a:extLst>
              <a:ext uri="{FF2B5EF4-FFF2-40B4-BE49-F238E27FC236}">
                <a16:creationId xmlns:a16="http://schemas.microsoft.com/office/drawing/2014/main" id="{8A85FE4F-512F-48E7-BD4F-439E3A313D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Jyoti Rani          ACSAI0402 and DBMS                Unit-2</a:t>
            </a:r>
          </a:p>
        </p:txBody>
      </p:sp>
      <p:sp>
        <p:nvSpPr>
          <p:cNvPr id="6" name="Slide Number Placeholder 5">
            <a:extLst>
              <a:ext uri="{FF2B5EF4-FFF2-40B4-BE49-F238E27FC236}">
                <a16:creationId xmlns:a16="http://schemas.microsoft.com/office/drawing/2014/main" id="{13E9D972-4A00-4FFE-8380-2DB374944A1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32D6CC-6B58-4D0E-A308-B4FBE4BF6745}" type="slidenum">
              <a:rPr lang="en-US" smtClean="0"/>
              <a:t>‹#›</a:t>
            </a:fld>
            <a:endParaRPr lang="en-US"/>
          </a:p>
        </p:txBody>
      </p:sp>
    </p:spTree>
    <p:extLst>
      <p:ext uri="{BB962C8B-B14F-4D97-AF65-F5344CB8AC3E}">
        <p14:creationId xmlns:p14="http://schemas.microsoft.com/office/powerpoint/2010/main" val="13201396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s://www.javatpoint.com/sql-operators" TargetMode="External"/><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16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s://www.javatpoint.com/dbms-sql-sub-queries" TargetMode="External"/><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7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s://www.simplilearn.com/tutorials/sql-tutorial/what-is-sql" TargetMode="External"/><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s://www.youtube.com/watch?v=3EJlovevfcA&amp;list=PLxCzCOWd7aiFAN6I8CuViBuCdJgiOkT2Y&amp;index=2" TargetMode="External"/><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20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210.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1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20.xml.rels><?xml version="1.0" encoding="UTF-8" standalone="yes"?>
<Relationships xmlns="http://schemas.openxmlformats.org/package/2006/relationships"><Relationship Id="rId3" Type="http://schemas.openxmlformats.org/officeDocument/2006/relationships/hyperlink" Target="https://www.youtube.com/watch?v=AepLj_C4ywM" TargetMode="External"/><Relationship Id="rId7" Type="http://schemas.openxmlformats.org/officeDocument/2006/relationships/image" Target="../media/image1.jpeg"/><Relationship Id="rId2" Type="http://schemas.openxmlformats.org/officeDocument/2006/relationships/hyperlink" Target="https://www.youtube.com/watch?v=kBdlM6hNDAE&amp;list=PLxCzCOWd7aiFAN6I8CuViBuCdJgiOkT2Y" TargetMode="External"/><Relationship Id="rId1" Type="http://schemas.openxmlformats.org/officeDocument/2006/relationships/slideLayout" Target="../slideLayouts/slideLayout2.xml"/><Relationship Id="rId6" Type="http://schemas.openxmlformats.org/officeDocument/2006/relationships/hyperlink" Target="https://www.youtube.com/watch?v=OuFJzs1hGxM" TargetMode="External"/><Relationship Id="rId5" Type="http://schemas.openxmlformats.org/officeDocument/2006/relationships/hyperlink" Target="https://www.youtube.com/watch?v=hIh5-Y1QwFw" TargetMode="External"/><Relationship Id="rId4" Type="http://schemas.openxmlformats.org/officeDocument/2006/relationships/hyperlink" Target="https://www.youtube.com/watch?v=zYH-e6tUYbw" TargetMode="External"/></Relationships>
</file>

<file path=ppt/slides/_rels/slide2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2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2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2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25.xml.rels><?xml version="1.0" encoding="UTF-8" standalone="yes"?>
<Relationships xmlns="http://schemas.openxmlformats.org/package/2006/relationships"><Relationship Id="rId3" Type="http://schemas.openxmlformats.org/officeDocument/2006/relationships/control" Target="../activeX/activeX3.xml"/><Relationship Id="rId7" Type="http://schemas.openxmlformats.org/officeDocument/2006/relationships/image" Target="../media/image28.wmf"/><Relationship Id="rId2" Type="http://schemas.openxmlformats.org/officeDocument/2006/relationships/control" Target="../activeX/activeX2.xml"/><Relationship Id="rId1" Type="http://schemas.openxmlformats.org/officeDocument/2006/relationships/control" Target="../activeX/activeX1.xml"/><Relationship Id="rId6" Type="http://schemas.openxmlformats.org/officeDocument/2006/relationships/image" Target="../media/image1.jpeg"/><Relationship Id="rId5" Type="http://schemas.openxmlformats.org/officeDocument/2006/relationships/slideLayout" Target="../slideLayouts/slideLayout2.xml"/><Relationship Id="rId4" Type="http://schemas.openxmlformats.org/officeDocument/2006/relationships/control" Target="../activeX/activeX4.xml"/></Relationships>
</file>

<file path=ppt/slides/_rels/slide22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2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28.xml.rels><?xml version="1.0" encoding="UTF-8" standalone="yes"?>
<Relationships xmlns="http://schemas.openxmlformats.org/package/2006/relationships"><Relationship Id="rId3" Type="http://schemas.openxmlformats.org/officeDocument/2006/relationships/hyperlink" Target="http://www.aktuonline.com/papers/btech-cs-5-sem-database-management-system-KCS501-2018-19.pdf" TargetMode="External"/><Relationship Id="rId7" Type="http://schemas.openxmlformats.org/officeDocument/2006/relationships/image" Target="../media/image1.jpeg"/><Relationship Id="rId2" Type="http://schemas.openxmlformats.org/officeDocument/2006/relationships/hyperlink" Target="http://www.aktuonline.com/papers/btech-cs-5-sem-data-base-management-system-rcs501-2020.pdf" TargetMode="Externa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hyperlink" Target="http://www.aktuonline.com/papers/btech-cs-5-sem-database-management-system-ncs-502-2016-17.pdf" TargetMode="External"/><Relationship Id="rId4" Type="http://schemas.openxmlformats.org/officeDocument/2006/relationships/hyperlink" Target="http://www.aktuonline.com/papers/btech-cs-5-sem-database-management-system-ncs-502-2017-18.pdf" TargetMode="External"/></Relationships>
</file>

<file path=ppt/slides/_rels/slide22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23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3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3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3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www.guru99.com/images/1/091318_0803_RelationalD1.png" TargetMode="Externa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2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7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7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95600" y="2"/>
            <a:ext cx="7772400" cy="685799"/>
          </a:xfrm>
        </p:spPr>
        <p:style>
          <a:lnRef idx="1">
            <a:schemeClr val="accent5"/>
          </a:lnRef>
          <a:fillRef idx="2">
            <a:schemeClr val="accent5"/>
          </a:fillRef>
          <a:effectRef idx="1">
            <a:schemeClr val="accent5"/>
          </a:effectRef>
          <a:fontRef idx="minor">
            <a:schemeClr val="dk1"/>
          </a:fontRef>
        </p:style>
        <p:txBody>
          <a:bodyPr>
            <a:noAutofit/>
          </a:bodyPr>
          <a:lstStyle/>
          <a:p>
            <a:r>
              <a:rPr lang="en-US" sz="2400" dirty="0" err="1"/>
              <a:t>Noida</a:t>
            </a:r>
            <a:r>
              <a:rPr lang="en-US" sz="2400" dirty="0"/>
              <a:t> Institute of Engineering and Technology, Greater </a:t>
            </a:r>
            <a:r>
              <a:rPr lang="en-US" sz="2400" dirty="0" err="1"/>
              <a:t>Noida</a:t>
            </a:r>
            <a:endParaRPr lang="en-US" sz="2400" dirty="0"/>
          </a:p>
        </p:txBody>
      </p:sp>
      <p:sp>
        <p:nvSpPr>
          <p:cNvPr id="3" name="Subtitle 2"/>
          <p:cNvSpPr>
            <a:spLocks noGrp="1"/>
          </p:cNvSpPr>
          <p:nvPr>
            <p:ph type="subTitle" idx="1"/>
          </p:nvPr>
        </p:nvSpPr>
        <p:spPr>
          <a:xfrm>
            <a:off x="3208742" y="866275"/>
            <a:ext cx="6400800" cy="1752600"/>
          </a:xfrm>
        </p:spPr>
        <p:style>
          <a:lnRef idx="2">
            <a:schemeClr val="accent5"/>
          </a:lnRef>
          <a:fillRef idx="1">
            <a:schemeClr val="lt1"/>
          </a:fillRef>
          <a:effectRef idx="0">
            <a:schemeClr val="accent5"/>
          </a:effectRef>
          <a:fontRef idx="minor">
            <a:schemeClr val="dk1"/>
          </a:fontRef>
        </p:style>
        <p:txBody>
          <a:bodyPr>
            <a:normAutofit/>
          </a:bodyPr>
          <a:lstStyle/>
          <a:p>
            <a:r>
              <a:rPr lang="en-US" altLang="en-US" sz="4000" b="1" dirty="0"/>
              <a:t>Relational data Model and Language</a:t>
            </a:r>
          </a:p>
        </p:txBody>
      </p:sp>
      <p:sp>
        <p:nvSpPr>
          <p:cNvPr id="6" name="Subtitle 2"/>
          <p:cNvSpPr txBox="1">
            <a:spLocks/>
          </p:cNvSpPr>
          <p:nvPr/>
        </p:nvSpPr>
        <p:spPr>
          <a:xfrm>
            <a:off x="7439895" y="3976255"/>
            <a:ext cx="3048000" cy="17526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lvl="0" algn="ctr">
              <a:spcBef>
                <a:spcPct val="20000"/>
              </a:spcBef>
              <a:defRPr/>
            </a:pPr>
            <a:r>
              <a:rPr lang="en-US" sz="2400" dirty="0">
                <a:solidFill>
                  <a:schemeClr val="tx1"/>
                </a:solidFill>
              </a:rPr>
              <a:t>Jyoti Rani</a:t>
            </a:r>
          </a:p>
          <a:p>
            <a:pPr lvl="0" algn="ctr">
              <a:spcBef>
                <a:spcPct val="20000"/>
              </a:spcBef>
              <a:defRPr/>
            </a:pPr>
            <a:r>
              <a:rPr lang="en-US" sz="2400" dirty="0">
                <a:solidFill>
                  <a:schemeClr val="tx1"/>
                </a:solidFill>
              </a:rPr>
              <a:t>Assistant Professor </a:t>
            </a:r>
          </a:p>
          <a:p>
            <a:pPr lvl="0" algn="ctr">
              <a:spcBef>
                <a:spcPct val="20000"/>
              </a:spcBef>
              <a:defRPr/>
            </a:pPr>
            <a:r>
              <a:rPr lang="en-US" sz="2400" dirty="0">
                <a:solidFill>
                  <a:schemeClr val="tx1"/>
                </a:solidFill>
              </a:rPr>
              <a:t>(AIML)</a:t>
            </a:r>
          </a:p>
        </p:txBody>
      </p:sp>
      <p:sp>
        <p:nvSpPr>
          <p:cNvPr id="9" name="Date Placeholder 8"/>
          <p:cNvSpPr>
            <a:spLocks noGrp="1"/>
          </p:cNvSpPr>
          <p:nvPr>
            <p:ph type="dt" sz="half" idx="10"/>
          </p:nvPr>
        </p:nvSpPr>
        <p:spPr>
          <a:xfrm>
            <a:off x="1905000" y="6492876"/>
            <a:ext cx="2133600" cy="365125"/>
          </a:xfrm>
        </p:spPr>
        <p:txBody>
          <a:bodyPr/>
          <a:lstStyle/>
          <a:p>
            <a:fld id="{E5A40D2E-F925-4DC6-A5D2-0376E23BC2F1}" type="datetime1">
              <a:rPr lang="en-US" smtClean="0"/>
              <a:t>2/19/2024</a:t>
            </a:fld>
            <a:endParaRPr lang="en-US" dirty="0"/>
          </a:p>
        </p:txBody>
      </p:sp>
      <p:sp>
        <p:nvSpPr>
          <p:cNvPr id="10" name="Slide Number Placeholder 9"/>
          <p:cNvSpPr>
            <a:spLocks noGrp="1"/>
          </p:cNvSpPr>
          <p:nvPr>
            <p:ph type="sldNum" sz="quarter" idx="12"/>
          </p:nvPr>
        </p:nvSpPr>
        <p:spPr/>
        <p:txBody>
          <a:bodyPr/>
          <a:lstStyle/>
          <a:p>
            <a:fld id="{B6F15528-21DE-4FAA-801E-634DDDAF4B2B}" type="slidenum">
              <a:rPr lang="en-US" smtClean="0"/>
              <a:pPr/>
              <a:t>1</a:t>
            </a:fld>
            <a:endParaRPr lang="en-US" dirty="0"/>
          </a:p>
        </p:txBody>
      </p:sp>
      <p:sp>
        <p:nvSpPr>
          <p:cNvPr id="12" name="Subtitle 2"/>
          <p:cNvSpPr txBox="1">
            <a:spLocks/>
          </p:cNvSpPr>
          <p:nvPr/>
        </p:nvSpPr>
        <p:spPr>
          <a:xfrm>
            <a:off x="1731820" y="2971800"/>
            <a:ext cx="2057400" cy="5334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algn="ctr">
              <a:spcBef>
                <a:spcPct val="20000"/>
              </a:spcBef>
              <a:defRPr/>
            </a:pPr>
            <a:r>
              <a:rPr lang="en-US" sz="2500" dirty="0">
                <a:solidFill>
                  <a:schemeClr val="tx1"/>
                </a:solidFill>
              </a:rPr>
              <a:t>Unit: 2</a:t>
            </a:r>
          </a:p>
        </p:txBody>
      </p:sp>
      <p:sp>
        <p:nvSpPr>
          <p:cNvPr id="13" name="Footer Placeholder 12"/>
          <p:cNvSpPr>
            <a:spLocks noGrp="1"/>
          </p:cNvSpPr>
          <p:nvPr>
            <p:ph type="ftr" sz="quarter" idx="11"/>
          </p:nvPr>
        </p:nvSpPr>
        <p:spPr>
          <a:xfrm>
            <a:off x="3810000" y="6248401"/>
            <a:ext cx="5029200" cy="365125"/>
          </a:xfrm>
        </p:spPr>
        <p:txBody>
          <a:bodyPr/>
          <a:lstStyle/>
          <a:p>
            <a:r>
              <a:rPr lang="en-US" dirty="0"/>
              <a:t>Jyoti Rani          ACSAI0402 and DBMS                Unit-2</a:t>
            </a:r>
          </a:p>
        </p:txBody>
      </p:sp>
      <p:sp>
        <p:nvSpPr>
          <p:cNvPr id="14" name="Subtitle 2"/>
          <p:cNvSpPr txBox="1">
            <a:spLocks/>
          </p:cNvSpPr>
          <p:nvPr/>
        </p:nvSpPr>
        <p:spPr>
          <a:xfrm>
            <a:off x="1676400" y="3810000"/>
            <a:ext cx="4191000" cy="381002"/>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lnSpcReduction="10000"/>
          </a:bodyPr>
          <a:lstStyle/>
          <a:p>
            <a:pPr algn="ctr">
              <a:spcBef>
                <a:spcPct val="20000"/>
              </a:spcBef>
              <a:defRPr/>
            </a:pPr>
            <a:r>
              <a:rPr lang="en-US" sz="2000" dirty="0">
                <a:solidFill>
                  <a:schemeClr val="tx1"/>
                </a:solidFill>
              </a:rPr>
              <a:t>DBMS</a:t>
            </a:r>
          </a:p>
        </p:txBody>
      </p:sp>
      <p:sp>
        <p:nvSpPr>
          <p:cNvPr id="15" name="Subtitle 2"/>
          <p:cNvSpPr txBox="1">
            <a:spLocks/>
          </p:cNvSpPr>
          <p:nvPr/>
        </p:nvSpPr>
        <p:spPr>
          <a:xfrm>
            <a:off x="1676400" y="4876800"/>
            <a:ext cx="4191000" cy="8382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algn="ctr">
              <a:spcBef>
                <a:spcPct val="20000"/>
              </a:spcBef>
              <a:defRPr/>
            </a:pPr>
            <a:r>
              <a:rPr lang="en-US" sz="2000" dirty="0">
                <a:solidFill>
                  <a:schemeClr val="tx1"/>
                </a:solidFill>
              </a:rPr>
              <a:t>Course Details</a:t>
            </a:r>
            <a:br>
              <a:rPr lang="en-US" sz="2000" dirty="0">
                <a:solidFill>
                  <a:schemeClr val="tx1"/>
                </a:solidFill>
              </a:rPr>
            </a:br>
            <a:r>
              <a:rPr lang="en-US" sz="2000" dirty="0">
                <a:solidFill>
                  <a:schemeClr val="tx1"/>
                </a:solidFill>
              </a:rPr>
              <a:t>(B Tech 4</a:t>
            </a:r>
            <a:r>
              <a:rPr lang="en-US" sz="2000" baseline="30000" dirty="0">
                <a:solidFill>
                  <a:schemeClr val="tx1"/>
                </a:solidFill>
              </a:rPr>
              <a:t>th</a:t>
            </a:r>
            <a:r>
              <a:rPr lang="en-US" sz="2000" dirty="0">
                <a:solidFill>
                  <a:schemeClr val="tx1"/>
                </a:solidFill>
              </a:rPr>
              <a:t> Sem)</a:t>
            </a:r>
          </a:p>
        </p:txBody>
      </p:sp>
      <p:sp>
        <p:nvSpPr>
          <p:cNvPr id="16" name="Subtitle 2">
            <a:extLst>
              <a:ext uri="{FF2B5EF4-FFF2-40B4-BE49-F238E27FC236}">
                <a16:creationId xmlns:a16="http://schemas.microsoft.com/office/drawing/2014/main" id="{5158C411-056E-4BE5-A67B-9D767259EA0E}"/>
              </a:ext>
            </a:extLst>
          </p:cNvPr>
          <p:cNvSpPr txBox="1">
            <a:spLocks/>
          </p:cNvSpPr>
          <p:nvPr/>
        </p:nvSpPr>
        <p:spPr>
          <a:xfrm>
            <a:off x="1676400" y="4317132"/>
            <a:ext cx="4191000" cy="381002"/>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lnSpcReduction="10000"/>
          </a:bodyPr>
          <a:lstStyle/>
          <a:p>
            <a:pPr algn="ctr">
              <a:spcBef>
                <a:spcPct val="20000"/>
              </a:spcBef>
              <a:defRPr/>
            </a:pPr>
            <a:r>
              <a:rPr lang="en-US" sz="2000" dirty="0">
                <a:solidFill>
                  <a:schemeClr val="tx1"/>
                </a:solidFill>
              </a:rPr>
              <a:t>ACSAI0402</a:t>
            </a:r>
          </a:p>
        </p:txBody>
      </p:sp>
      <p:pic>
        <p:nvPicPr>
          <p:cNvPr id="17" name="Picture 7">
            <a:extLst>
              <a:ext uri="{FF2B5EF4-FFF2-40B4-BE49-F238E27FC236}">
                <a16:creationId xmlns:a16="http://schemas.microsoft.com/office/drawing/2014/main" id="{90AD05AB-1FF9-4DC1-A697-8F507C34EFE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5196"/>
            <a:ext cx="12192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957024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ABFDDE0-48FB-4423-8BEC-9EF1150102EA}"/>
              </a:ext>
            </a:extLst>
          </p:cNvPr>
          <p:cNvSpPr>
            <a:spLocks noGrp="1"/>
          </p:cNvSpPr>
          <p:nvPr>
            <p:ph type="dt" sz="quarter" idx="10"/>
          </p:nvPr>
        </p:nvSpPr>
        <p:spPr/>
        <p:txBody>
          <a:bodyPr/>
          <a:lstStyle/>
          <a:p>
            <a:pPr>
              <a:defRPr/>
            </a:pPr>
            <a:fld id="{2B380606-8057-462E-9A05-F97B30762D32}" type="datetime1">
              <a:rPr lang="en-US" smtClean="0"/>
              <a:t>2/19/2024</a:t>
            </a:fld>
            <a:endParaRPr lang="en-US"/>
          </a:p>
        </p:txBody>
      </p:sp>
      <p:sp>
        <p:nvSpPr>
          <p:cNvPr id="5" name="Footer Placeholder 4">
            <a:extLst>
              <a:ext uri="{FF2B5EF4-FFF2-40B4-BE49-F238E27FC236}">
                <a16:creationId xmlns:a16="http://schemas.microsoft.com/office/drawing/2014/main" id="{5A5D4505-414B-4DC5-974A-92B8EA511FFD}"/>
              </a:ext>
            </a:extLst>
          </p:cNvPr>
          <p:cNvSpPr>
            <a:spLocks noGrp="1"/>
          </p:cNvSpPr>
          <p:nvPr>
            <p:ph type="ftr" sz="quarter" idx="11"/>
          </p:nvPr>
        </p:nvSpPr>
        <p:spPr/>
        <p:txBody>
          <a:bodyPr/>
          <a:lstStyle/>
          <a:p>
            <a:pPr>
              <a:defRPr/>
            </a:pPr>
            <a:r>
              <a:rPr lang="en-US"/>
              <a:t>Jyoti Rani          ACSAI0402 and DBMS                Unit-2</a:t>
            </a:r>
          </a:p>
        </p:txBody>
      </p:sp>
      <p:sp>
        <p:nvSpPr>
          <p:cNvPr id="11268" name="Slide Number Placeholder 5">
            <a:extLst>
              <a:ext uri="{FF2B5EF4-FFF2-40B4-BE49-F238E27FC236}">
                <a16:creationId xmlns:a16="http://schemas.microsoft.com/office/drawing/2014/main" id="{FA412668-760F-4B36-86C8-01279B5C5470}"/>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6B69AD55-5A59-400A-BAE5-196B81FCAF6D}" type="slidenum">
              <a:rPr lang="en-US" altLang="en-US">
                <a:solidFill>
                  <a:srgbClr val="898989"/>
                </a:solidFill>
                <a:latin typeface="Calibri" panose="020F0502020204030204" pitchFamily="34" charset="0"/>
              </a:rPr>
              <a:pPr/>
              <a:t>10</a:t>
            </a:fld>
            <a:endParaRPr lang="en-US" altLang="en-US">
              <a:solidFill>
                <a:srgbClr val="898989"/>
              </a:solidFill>
              <a:latin typeface="Calibri" panose="020F0502020204030204" pitchFamily="34" charset="0"/>
            </a:endParaRPr>
          </a:p>
        </p:txBody>
      </p:sp>
      <p:graphicFrame>
        <p:nvGraphicFramePr>
          <p:cNvPr id="7" name="Content Placeholder 13">
            <a:extLst>
              <a:ext uri="{FF2B5EF4-FFF2-40B4-BE49-F238E27FC236}">
                <a16:creationId xmlns:a16="http://schemas.microsoft.com/office/drawing/2014/main" id="{28DDADE5-6887-4E78-9B2A-07BF0109B97C}"/>
              </a:ext>
            </a:extLst>
          </p:cNvPr>
          <p:cNvGraphicFramePr>
            <a:graphicFrameLocks noGrp="1"/>
          </p:cNvGraphicFramePr>
          <p:nvPr>
            <p:ph idx="1"/>
          </p:nvPr>
        </p:nvGraphicFramePr>
        <p:xfrm>
          <a:off x="2057400" y="1752600"/>
          <a:ext cx="8001000" cy="4327968"/>
        </p:xfrm>
        <a:graphic>
          <a:graphicData uri="http://schemas.openxmlformats.org/drawingml/2006/table">
            <a:tbl>
              <a:tblPr bandRow="1">
                <a:tableStyleId>{5C22544A-7EE6-4342-B048-85BDC9FD1C3A}</a:tableStyleId>
              </a:tblPr>
              <a:tblGrid>
                <a:gridCol w="8001000">
                  <a:extLst>
                    <a:ext uri="{9D8B030D-6E8A-4147-A177-3AD203B41FA5}">
                      <a16:colId xmlns:a16="http://schemas.microsoft.com/office/drawing/2014/main" val="20000"/>
                    </a:ext>
                  </a:extLst>
                </a:gridCol>
              </a:tblGrid>
              <a:tr h="1310456">
                <a:tc>
                  <a:txBody>
                    <a:bodyPr/>
                    <a:lstStyle/>
                    <a:p>
                      <a:r>
                        <a:rPr lang="en-US" sz="2000" b="1" dirty="0"/>
                        <a:t>5. Modern tool usage: </a:t>
                      </a:r>
                      <a:r>
                        <a:rPr lang="en-US" sz="2000" dirty="0"/>
                        <a:t>Create, select, and apply appropriate techniques, resources, and modern engineering and IT tools including prediction and modeling to complex engineering activities with an understanding of the limitations.</a:t>
                      </a:r>
                    </a:p>
                  </a:txBody>
                  <a:tcPr marT="45696" marB="45696">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7BE5E5">
                        <a:alpha val="25000"/>
                      </a:srgbClr>
                    </a:solidFill>
                  </a:tcPr>
                </a:tc>
                <a:extLst>
                  <a:ext uri="{0D108BD9-81ED-4DB2-BD59-A6C34878D82A}">
                    <a16:rowId xmlns:a16="http://schemas.microsoft.com/office/drawing/2014/main" val="10000"/>
                  </a:ext>
                </a:extLst>
              </a:tr>
              <a:tr h="1310456">
                <a:tc>
                  <a:txBody>
                    <a:bodyPr/>
                    <a:lstStyle/>
                    <a:p>
                      <a:r>
                        <a:rPr lang="en-US" sz="2000" b="1" dirty="0"/>
                        <a:t>6. The engineer and society:</a:t>
                      </a:r>
                      <a:r>
                        <a:rPr lang="en-US" sz="2000" dirty="0"/>
                        <a:t> Apply reasoning informed by the contextual knowledge to assess societal, health, safety, legal and cultural issues and the consequent responsibilities relevant to the professional engineering practice.</a:t>
                      </a:r>
                    </a:p>
                  </a:txBody>
                  <a:tcPr marT="45696" marB="45696">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7BE5E5">
                        <a:alpha val="25000"/>
                      </a:srgbClr>
                    </a:solidFill>
                  </a:tcPr>
                </a:tc>
                <a:extLst>
                  <a:ext uri="{0D108BD9-81ED-4DB2-BD59-A6C34878D82A}">
                    <a16:rowId xmlns:a16="http://schemas.microsoft.com/office/drawing/2014/main" val="10001"/>
                  </a:ext>
                </a:extLst>
              </a:tr>
              <a:tr h="1005690">
                <a:tc>
                  <a:txBody>
                    <a:bodyPr/>
                    <a:lstStyle/>
                    <a:p>
                      <a:r>
                        <a:rPr lang="en-US" sz="2000" b="1" dirty="0"/>
                        <a:t>7</a:t>
                      </a:r>
                      <a:r>
                        <a:rPr lang="en-US" sz="2000" b="1"/>
                        <a:t>. Environment and sustainability: </a:t>
                      </a:r>
                      <a:r>
                        <a:rPr lang="en-US" sz="2000"/>
                        <a:t>Understand </a:t>
                      </a:r>
                      <a:r>
                        <a:rPr lang="en-US" sz="2000" dirty="0"/>
                        <a:t>the impact of </a:t>
                      </a:r>
                      <a:r>
                        <a:rPr lang="en-US" sz="2000"/>
                        <a:t>the professional engineering solutions in societal and environmental contexts, and demonstrate the knowledge </a:t>
                      </a:r>
                      <a:r>
                        <a:rPr lang="en-US" sz="2000" dirty="0"/>
                        <a:t>of</a:t>
                      </a:r>
                      <a:r>
                        <a:rPr lang="en-US" sz="2000"/>
                        <a:t>, and need for sustainable development</a:t>
                      </a:r>
                      <a:r>
                        <a:rPr lang="en-US" sz="2000" dirty="0"/>
                        <a:t>.</a:t>
                      </a:r>
                    </a:p>
                  </a:txBody>
                  <a:tcPr marT="45696" marB="45696">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7BE5E5">
                        <a:alpha val="25000"/>
                      </a:srgbClr>
                    </a:solidFill>
                  </a:tcPr>
                </a:tc>
                <a:extLst>
                  <a:ext uri="{0D108BD9-81ED-4DB2-BD59-A6C34878D82A}">
                    <a16:rowId xmlns:a16="http://schemas.microsoft.com/office/drawing/2014/main" val="10002"/>
                  </a:ext>
                </a:extLst>
              </a:tr>
              <a:tr h="700924">
                <a:tc>
                  <a:txBody>
                    <a:bodyPr/>
                    <a:lstStyle/>
                    <a:p>
                      <a:r>
                        <a:rPr lang="en-US" sz="2000" b="1" dirty="0"/>
                        <a:t>8. Ethics:</a:t>
                      </a:r>
                      <a:r>
                        <a:rPr lang="en-US" sz="2000" dirty="0"/>
                        <a:t> Apply ethical principles and commit to professional ethics and responsibilities and norms of the engineering practice.</a:t>
                      </a:r>
                    </a:p>
                  </a:txBody>
                  <a:tcPr marT="45696" marB="45696">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7BE5E5">
                        <a:alpha val="25000"/>
                      </a:srgbClr>
                    </a:solidFill>
                  </a:tcPr>
                </a:tc>
                <a:extLst>
                  <a:ext uri="{0D108BD9-81ED-4DB2-BD59-A6C34878D82A}">
                    <a16:rowId xmlns:a16="http://schemas.microsoft.com/office/drawing/2014/main" val="10003"/>
                  </a:ext>
                </a:extLst>
              </a:tr>
            </a:tbl>
          </a:graphicData>
        </a:graphic>
      </p:graphicFrame>
      <p:sp>
        <p:nvSpPr>
          <p:cNvPr id="11281" name="TextBox 7">
            <a:extLst>
              <a:ext uri="{FF2B5EF4-FFF2-40B4-BE49-F238E27FC236}">
                <a16:creationId xmlns:a16="http://schemas.microsoft.com/office/drawing/2014/main" id="{65AB4DD5-B6E4-45A2-9813-3102D195EFAF}"/>
              </a:ext>
            </a:extLst>
          </p:cNvPr>
          <p:cNvSpPr txBox="1">
            <a:spLocks noChangeArrowheads="1"/>
          </p:cNvSpPr>
          <p:nvPr/>
        </p:nvSpPr>
        <p:spPr bwMode="auto">
          <a:xfrm>
            <a:off x="1905001" y="1143000"/>
            <a:ext cx="101021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2000"/>
              <a:t>Contd..</a:t>
            </a:r>
          </a:p>
        </p:txBody>
      </p:sp>
      <p:sp>
        <p:nvSpPr>
          <p:cNvPr id="9" name="Title 1">
            <a:extLst>
              <a:ext uri="{FF2B5EF4-FFF2-40B4-BE49-F238E27FC236}">
                <a16:creationId xmlns:a16="http://schemas.microsoft.com/office/drawing/2014/main" id="{9E704C15-FDBF-4063-80FE-0D92E127EEE6}"/>
              </a:ext>
            </a:extLst>
          </p:cNvPr>
          <p:cNvSpPr txBox="1">
            <a:spLocks/>
          </p:cNvSpPr>
          <p:nvPr/>
        </p:nvSpPr>
        <p:spPr>
          <a:xfrm>
            <a:off x="2895600" y="0"/>
            <a:ext cx="7772400" cy="8382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b="1" dirty="0">
                <a:latin typeface="Times New Roman" panose="02020603050405020304" pitchFamily="18" charset="0"/>
                <a:cs typeface="Times New Roman" panose="02020603050405020304" pitchFamily="18" charset="0"/>
              </a:rPr>
              <a:t>Program Outcomes (POs)</a:t>
            </a:r>
          </a:p>
        </p:txBody>
      </p:sp>
      <p:pic>
        <p:nvPicPr>
          <p:cNvPr id="11283" name="Picture 9">
            <a:extLst>
              <a:ext uri="{FF2B5EF4-FFF2-40B4-BE49-F238E27FC236}">
                <a16:creationId xmlns:a16="http://schemas.microsoft.com/office/drawing/2014/main" id="{3EE78526-1C39-4614-B0CD-0594BB7E120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9051"/>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Content Placeholder 2">
            <a:extLst>
              <a:ext uri="{FF2B5EF4-FFF2-40B4-BE49-F238E27FC236}">
                <a16:creationId xmlns:a16="http://schemas.microsoft.com/office/drawing/2014/main" id="{4906409A-6092-43F8-8A38-B6E816132A52}"/>
              </a:ext>
            </a:extLst>
          </p:cNvPr>
          <p:cNvSpPr>
            <a:spLocks noGrp="1"/>
          </p:cNvSpPr>
          <p:nvPr>
            <p:ph idx="1"/>
          </p:nvPr>
        </p:nvSpPr>
        <p:spPr>
          <a:xfrm>
            <a:off x="1690255" y="817563"/>
            <a:ext cx="8977745" cy="5257800"/>
          </a:xfrm>
        </p:spPr>
        <p:txBody>
          <a:bodyPr>
            <a:noAutofit/>
          </a:bodyPr>
          <a:lstStyle/>
          <a:p>
            <a:pPr algn="just" eaLnBrk="1" hangingPunct="1">
              <a:buFont typeface="Arial" panose="020B0604020202020204" pitchFamily="34" charset="0"/>
              <a:buNone/>
            </a:pPr>
            <a:r>
              <a:rPr lang="en-US" altLang="en-US" sz="2400" b="1" dirty="0">
                <a:solidFill>
                  <a:srgbClr val="FF0000"/>
                </a:solidFill>
              </a:rPr>
              <a:t>DDL: Data Definition Language</a:t>
            </a:r>
          </a:p>
          <a:p>
            <a:pPr marL="0" algn="just" eaLnBrk="1" hangingPunct="1">
              <a:buFont typeface="Arial" panose="020B0604020202020204" pitchFamily="34" charset="0"/>
              <a:buNone/>
            </a:pPr>
            <a:r>
              <a:rPr lang="en-US" altLang="en-US" sz="2400" dirty="0"/>
              <a:t>This includes changes to the structure of the table like creation of table, altering table, deleting a table etc.</a:t>
            </a:r>
          </a:p>
          <a:p>
            <a:pPr marL="0" algn="just" eaLnBrk="1" hangingPunct="1">
              <a:buFont typeface="Arial" panose="020B0604020202020204" pitchFamily="34" charset="0"/>
              <a:buNone/>
            </a:pPr>
            <a:r>
              <a:rPr lang="en-US" altLang="en-US" sz="2400" dirty="0"/>
              <a:t>All DDL commands are auto-committed. That means it saves all the changes permanently in the database.</a:t>
            </a:r>
          </a:p>
          <a:p>
            <a:pPr algn="just" eaLnBrk="1" hangingPunct="1">
              <a:buFont typeface="Arial" panose="020B0604020202020204" pitchFamily="34" charset="0"/>
              <a:buNone/>
            </a:pPr>
            <a:r>
              <a:rPr lang="en-US" altLang="en-US" sz="2400" b="1" dirty="0"/>
              <a:t>List of DDL commands: </a:t>
            </a:r>
          </a:p>
          <a:p>
            <a:pPr algn="just"/>
            <a:r>
              <a:rPr lang="en-US" altLang="en-US" sz="2400" dirty="0"/>
              <a:t>CREATE: This command is used to create the database or its objects (like table, index, function, views, store procedure, and triggers).</a:t>
            </a:r>
          </a:p>
          <a:p>
            <a:pPr algn="just"/>
            <a:r>
              <a:rPr lang="en-US" altLang="en-US" sz="2400" dirty="0"/>
              <a:t>DROP: This command is used to delete objects from the database.</a:t>
            </a:r>
          </a:p>
          <a:p>
            <a:pPr algn="just"/>
            <a:r>
              <a:rPr lang="en-US" altLang="en-US" sz="2400" dirty="0"/>
              <a:t>ALTER: This is used to alter the structure of the database.</a:t>
            </a:r>
          </a:p>
          <a:p>
            <a:pPr algn="just"/>
            <a:r>
              <a:rPr lang="en-US" altLang="en-US" sz="2400" dirty="0"/>
              <a:t>TRUNCATE: This is used to remove all records from a table, including all spaces allocated for the records are removed.</a:t>
            </a:r>
          </a:p>
        </p:txBody>
      </p:sp>
      <p:sp>
        <p:nvSpPr>
          <p:cNvPr id="4" name="Date Placeholder 3">
            <a:extLst>
              <a:ext uri="{FF2B5EF4-FFF2-40B4-BE49-F238E27FC236}">
                <a16:creationId xmlns:a16="http://schemas.microsoft.com/office/drawing/2014/main" id="{D414772C-5D98-4384-A54F-84B36FE440E3}"/>
              </a:ext>
            </a:extLst>
          </p:cNvPr>
          <p:cNvSpPr>
            <a:spLocks noGrp="1"/>
          </p:cNvSpPr>
          <p:nvPr>
            <p:ph type="dt" sz="quarter" idx="10"/>
          </p:nvPr>
        </p:nvSpPr>
        <p:spPr/>
        <p:txBody>
          <a:bodyPr/>
          <a:lstStyle/>
          <a:p>
            <a:pPr>
              <a:defRPr/>
            </a:pPr>
            <a:fld id="{E7789699-F4D9-4CBF-B0B7-3AECC4CA2551}" type="datetime1">
              <a:rPr lang="en-US" smtClean="0"/>
              <a:t>2/19/2024</a:t>
            </a:fld>
            <a:endParaRPr lang="en-US" dirty="0"/>
          </a:p>
        </p:txBody>
      </p:sp>
      <p:sp>
        <p:nvSpPr>
          <p:cNvPr id="5" name="Footer Placeholder 4">
            <a:extLst>
              <a:ext uri="{FF2B5EF4-FFF2-40B4-BE49-F238E27FC236}">
                <a16:creationId xmlns:a16="http://schemas.microsoft.com/office/drawing/2014/main" id="{4326F679-0381-4FD8-B190-09E4ECD85C10}"/>
              </a:ext>
            </a:extLst>
          </p:cNvPr>
          <p:cNvSpPr>
            <a:spLocks noGrp="1"/>
          </p:cNvSpPr>
          <p:nvPr>
            <p:ph type="ftr" sz="quarter" idx="11"/>
          </p:nvPr>
        </p:nvSpPr>
        <p:spPr>
          <a:xfrm>
            <a:off x="4038600" y="6356351"/>
            <a:ext cx="5029200" cy="365125"/>
          </a:xfrm>
        </p:spPr>
        <p:txBody>
          <a:bodyPr/>
          <a:lstStyle/>
          <a:p>
            <a:r>
              <a:rPr lang="en-US"/>
              <a:t>Jyoti Rani          ACSAI0402 and DBMS                Unit-2</a:t>
            </a:r>
            <a:endParaRPr lang="en-US" dirty="0"/>
          </a:p>
        </p:txBody>
      </p:sp>
      <p:sp>
        <p:nvSpPr>
          <p:cNvPr id="6" name="Slide Number Placeholder 5">
            <a:extLst>
              <a:ext uri="{FF2B5EF4-FFF2-40B4-BE49-F238E27FC236}">
                <a16:creationId xmlns:a16="http://schemas.microsoft.com/office/drawing/2014/main" id="{A3C07E8D-D2F2-4C8E-849C-705BCE6CAACD}"/>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B3FA51D-3748-4AA0-B24E-DAF80C5A5E9A}" type="slidenum">
              <a:rPr lang="en-US" altLang="en-US">
                <a:solidFill>
                  <a:srgbClr val="898989"/>
                </a:solidFill>
                <a:latin typeface="Calibri" panose="020F0502020204030204" pitchFamily="34" charset="0"/>
              </a:rPr>
              <a:pPr eaLnBrk="1" hangingPunct="1"/>
              <a:t>100</a:t>
            </a:fld>
            <a:endParaRPr lang="en-US" altLang="en-US" dirty="0">
              <a:solidFill>
                <a:srgbClr val="898989"/>
              </a:solidFill>
              <a:latin typeface="Calibri" panose="020F0502020204030204" pitchFamily="34" charset="0"/>
            </a:endParaRPr>
          </a:p>
        </p:txBody>
      </p:sp>
      <p:sp>
        <p:nvSpPr>
          <p:cNvPr id="7" name="Title 1">
            <a:extLst>
              <a:ext uri="{FF2B5EF4-FFF2-40B4-BE49-F238E27FC236}">
                <a16:creationId xmlns:a16="http://schemas.microsoft.com/office/drawing/2014/main" id="{61CA2536-013D-48B6-9322-A7D8A7CF0555}"/>
              </a:ext>
            </a:extLst>
          </p:cNvPr>
          <p:cNvSpPr txBox="1">
            <a:spLocks/>
          </p:cNvSpPr>
          <p:nvPr/>
        </p:nvSpPr>
        <p:spPr>
          <a:xfrm>
            <a:off x="2895600" y="-13854"/>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b="1" dirty="0">
                <a:solidFill>
                  <a:srgbClr val="FF0000"/>
                </a:solidFill>
              </a:rPr>
              <a:t>SQL Commands(DDL)</a:t>
            </a:r>
          </a:p>
        </p:txBody>
      </p:sp>
      <p:pic>
        <p:nvPicPr>
          <p:cNvPr id="8" name="Picture 7">
            <a:extLst>
              <a:ext uri="{FF2B5EF4-FFF2-40B4-BE49-F238E27FC236}">
                <a16:creationId xmlns:a16="http://schemas.microsoft.com/office/drawing/2014/main" id="{C653357D-C1E6-4F2C-BDC1-08B4548C7DA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31260" y="19053"/>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34489901"/>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Content Placeholder 2">
            <a:extLst>
              <a:ext uri="{FF2B5EF4-FFF2-40B4-BE49-F238E27FC236}">
                <a16:creationId xmlns:a16="http://schemas.microsoft.com/office/drawing/2014/main" id="{4906409A-6092-43F8-8A38-B6E816132A52}"/>
              </a:ext>
            </a:extLst>
          </p:cNvPr>
          <p:cNvSpPr>
            <a:spLocks noGrp="1"/>
          </p:cNvSpPr>
          <p:nvPr>
            <p:ph idx="1"/>
          </p:nvPr>
        </p:nvSpPr>
        <p:spPr>
          <a:xfrm>
            <a:off x="2025161" y="1001858"/>
            <a:ext cx="9056077" cy="5465618"/>
          </a:xfrm>
        </p:spPr>
        <p:txBody>
          <a:bodyPr>
            <a:normAutofit fontScale="25000" lnSpcReduction="20000"/>
          </a:bodyPr>
          <a:lstStyle/>
          <a:p>
            <a:pPr algn="just"/>
            <a:r>
              <a:rPr lang="en-US" altLang="en-US" sz="9600" dirty="0"/>
              <a:t>COMMENT: This is used to add comments to the data dictionary.</a:t>
            </a:r>
          </a:p>
          <a:p>
            <a:pPr algn="just"/>
            <a:r>
              <a:rPr lang="en-US" altLang="en-US" sz="9600" dirty="0"/>
              <a:t>RENAME: This is used to rename an object existing in the database.</a:t>
            </a:r>
            <a:endParaRPr lang="en-US" sz="9600" b="1" i="0" dirty="0">
              <a:solidFill>
                <a:srgbClr val="FF0000"/>
              </a:solidFill>
              <a:effectLst/>
              <a:cs typeface="Times New Roman" panose="02020603050405020304" pitchFamily="18" charset="0"/>
            </a:endParaRPr>
          </a:p>
          <a:p>
            <a:pPr marL="0" indent="0" algn="just" fontAlgn="base">
              <a:lnSpc>
                <a:spcPct val="120000"/>
              </a:lnSpc>
              <a:buNone/>
            </a:pPr>
            <a:r>
              <a:rPr lang="en-US" sz="9600" b="1" i="0" dirty="0">
                <a:solidFill>
                  <a:srgbClr val="FF0000"/>
                </a:solidFill>
                <a:effectLst/>
                <a:cs typeface="Times New Roman" panose="02020603050405020304" pitchFamily="18" charset="0"/>
              </a:rPr>
              <a:t>DQL (Data Query Language):</a:t>
            </a:r>
          </a:p>
          <a:p>
            <a:pPr marL="0" indent="0" algn="just" fontAlgn="base">
              <a:lnSpc>
                <a:spcPct val="120000"/>
              </a:lnSpc>
              <a:buNone/>
            </a:pPr>
            <a:r>
              <a:rPr lang="en-US" sz="9600" b="1" i="0" dirty="0">
                <a:solidFill>
                  <a:srgbClr val="273239"/>
                </a:solidFill>
                <a:effectLst/>
                <a:cs typeface="Times New Roman" panose="02020603050405020304" pitchFamily="18" charset="0"/>
              </a:rPr>
              <a:t>DQL </a:t>
            </a:r>
            <a:r>
              <a:rPr lang="en-US" sz="9600" b="0" i="0" dirty="0">
                <a:solidFill>
                  <a:srgbClr val="273239"/>
                </a:solidFill>
                <a:effectLst/>
                <a:cs typeface="Times New Roman" panose="02020603050405020304" pitchFamily="18" charset="0"/>
              </a:rPr>
              <a:t>statements are used for performing queries on the data within schema objects. The purpose of the DQL Command is to get some schema relation based on the query passed to it. We can define DQL as follows it is a component of SQL statement that allows getting data from the database and imposing order upon it. It includes the SELECT statement. This command allows getting the data out of the database to perform operations with it. When a SELECT is fired against a table or tables the result is compiled into a further temporary table, which is displayed or perhaps received by the program i.e.  a front-end.</a:t>
            </a:r>
          </a:p>
          <a:p>
            <a:pPr marL="0" indent="0" algn="just" fontAlgn="base">
              <a:lnSpc>
                <a:spcPct val="120000"/>
              </a:lnSpc>
              <a:buNone/>
            </a:pPr>
            <a:r>
              <a:rPr lang="en-US" sz="9600" b="1" i="0" dirty="0">
                <a:solidFill>
                  <a:srgbClr val="273239"/>
                </a:solidFill>
                <a:effectLst/>
                <a:cs typeface="Times New Roman" panose="02020603050405020304" pitchFamily="18" charset="0"/>
              </a:rPr>
              <a:t>SELECT</a:t>
            </a:r>
            <a:r>
              <a:rPr lang="en-US" sz="9600" b="0" i="0" dirty="0">
                <a:solidFill>
                  <a:srgbClr val="273239"/>
                </a:solidFill>
                <a:effectLst/>
                <a:cs typeface="Times New Roman" panose="02020603050405020304" pitchFamily="18" charset="0"/>
              </a:rPr>
              <a:t>: It is used to retrieve data from the database.</a:t>
            </a:r>
          </a:p>
          <a:p>
            <a:pPr algn="just" eaLnBrk="1" hangingPunct="1">
              <a:buFont typeface="Arial" panose="020B0604020202020204" pitchFamily="34" charset="0"/>
              <a:buNone/>
            </a:pPr>
            <a:endParaRPr lang="en-US" altLang="en-US" sz="4800" dirty="0">
              <a:solidFill>
                <a:srgbClr val="FF0000"/>
              </a:solidFill>
            </a:endParaRPr>
          </a:p>
          <a:p>
            <a:pPr algn="just" eaLnBrk="1" hangingPunct="1">
              <a:buFont typeface="Arial" panose="020B0604020202020204" pitchFamily="34" charset="0"/>
              <a:buNone/>
            </a:pPr>
            <a:endParaRPr lang="en-US" altLang="en-US" sz="4800" dirty="0">
              <a:solidFill>
                <a:srgbClr val="FF0000"/>
              </a:solidFill>
            </a:endParaRPr>
          </a:p>
          <a:p>
            <a:pPr algn="ctr" eaLnBrk="1" hangingPunct="1">
              <a:buFont typeface="Arial" panose="020B0604020202020204" pitchFamily="34" charset="0"/>
              <a:buNone/>
            </a:pPr>
            <a:r>
              <a:rPr lang="en-US" altLang="en-US" sz="4800" dirty="0">
                <a:solidFill>
                  <a:schemeClr val="accent6"/>
                </a:solidFill>
                <a:effectLst>
                  <a:outerShdw blurRad="38100" dist="38100" dir="2700000" algn="tl">
                    <a:srgbClr val="000000">
                      <a:alpha val="43137"/>
                    </a:srgbClr>
                  </a:outerShdw>
                </a:effectLst>
              </a:rPr>
              <a:t>	</a:t>
            </a:r>
            <a:endParaRPr lang="en-US" altLang="en-US" sz="4800" b="1" dirty="0">
              <a:solidFill>
                <a:schemeClr val="accent6"/>
              </a:solidFill>
              <a:effectLst>
                <a:outerShdw blurRad="38100" dist="38100" dir="2700000" algn="tl">
                  <a:srgbClr val="000000">
                    <a:alpha val="43137"/>
                  </a:srgbClr>
                </a:outerShdw>
              </a:effectLst>
            </a:endParaRPr>
          </a:p>
        </p:txBody>
      </p:sp>
      <p:sp>
        <p:nvSpPr>
          <p:cNvPr id="4" name="Date Placeholder 3">
            <a:extLst>
              <a:ext uri="{FF2B5EF4-FFF2-40B4-BE49-F238E27FC236}">
                <a16:creationId xmlns:a16="http://schemas.microsoft.com/office/drawing/2014/main" id="{D414772C-5D98-4384-A54F-84B36FE440E3}"/>
              </a:ext>
            </a:extLst>
          </p:cNvPr>
          <p:cNvSpPr>
            <a:spLocks noGrp="1"/>
          </p:cNvSpPr>
          <p:nvPr>
            <p:ph type="dt" sz="quarter" idx="10"/>
          </p:nvPr>
        </p:nvSpPr>
        <p:spPr/>
        <p:txBody>
          <a:bodyPr/>
          <a:lstStyle/>
          <a:p>
            <a:pPr>
              <a:defRPr/>
            </a:pPr>
            <a:fld id="{37C64EAD-3B00-476D-89A4-60D58173A069}" type="datetime1">
              <a:rPr lang="en-US" smtClean="0"/>
              <a:t>2/19/2024</a:t>
            </a:fld>
            <a:endParaRPr lang="en-US"/>
          </a:p>
        </p:txBody>
      </p:sp>
      <p:sp>
        <p:nvSpPr>
          <p:cNvPr id="5" name="Footer Placeholder 4">
            <a:extLst>
              <a:ext uri="{FF2B5EF4-FFF2-40B4-BE49-F238E27FC236}">
                <a16:creationId xmlns:a16="http://schemas.microsoft.com/office/drawing/2014/main" id="{4326F679-0381-4FD8-B190-09E4ECD85C10}"/>
              </a:ext>
            </a:extLst>
          </p:cNvPr>
          <p:cNvSpPr>
            <a:spLocks noGrp="1"/>
          </p:cNvSpPr>
          <p:nvPr>
            <p:ph type="ftr" sz="quarter" idx="11"/>
          </p:nvPr>
        </p:nvSpPr>
        <p:spPr>
          <a:xfrm>
            <a:off x="4038600" y="6356351"/>
            <a:ext cx="5029200" cy="365125"/>
          </a:xfrm>
        </p:spPr>
        <p:txBody>
          <a:bodyPr/>
          <a:lstStyle/>
          <a:p>
            <a:r>
              <a:rPr lang="en-US"/>
              <a:t>Jyoti Rani          ACSAI0402 and DBMS                Unit-2</a:t>
            </a:r>
            <a:endParaRPr lang="en-US" dirty="0"/>
          </a:p>
        </p:txBody>
      </p:sp>
      <p:sp>
        <p:nvSpPr>
          <p:cNvPr id="6" name="Slide Number Placeholder 5">
            <a:extLst>
              <a:ext uri="{FF2B5EF4-FFF2-40B4-BE49-F238E27FC236}">
                <a16:creationId xmlns:a16="http://schemas.microsoft.com/office/drawing/2014/main" id="{A3C07E8D-D2F2-4C8E-849C-705BCE6CAACD}"/>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B3FA51D-3748-4AA0-B24E-DAF80C5A5E9A}" type="slidenum">
              <a:rPr lang="en-US" altLang="en-US">
                <a:solidFill>
                  <a:srgbClr val="898989"/>
                </a:solidFill>
                <a:latin typeface="Calibri" panose="020F0502020204030204" pitchFamily="34" charset="0"/>
              </a:rPr>
              <a:pPr eaLnBrk="1" hangingPunct="1"/>
              <a:t>101</a:t>
            </a:fld>
            <a:endParaRPr lang="en-US" altLang="en-US">
              <a:solidFill>
                <a:srgbClr val="898989"/>
              </a:solidFill>
              <a:latin typeface="Calibri" panose="020F0502020204030204" pitchFamily="34" charset="0"/>
            </a:endParaRPr>
          </a:p>
        </p:txBody>
      </p:sp>
      <p:sp>
        <p:nvSpPr>
          <p:cNvPr id="8" name="Title 1">
            <a:extLst>
              <a:ext uri="{FF2B5EF4-FFF2-40B4-BE49-F238E27FC236}">
                <a16:creationId xmlns:a16="http://schemas.microsoft.com/office/drawing/2014/main" id="{34161B88-53AE-40ED-A68A-62D9213F9A49}"/>
              </a:ext>
            </a:extLst>
          </p:cNvPr>
          <p:cNvSpPr txBox="1">
            <a:spLocks/>
          </p:cNvSpPr>
          <p:nvPr/>
        </p:nvSpPr>
        <p:spPr>
          <a:xfrm>
            <a:off x="2895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b="1" dirty="0">
                <a:solidFill>
                  <a:srgbClr val="FF0000"/>
                </a:solidFill>
              </a:rPr>
              <a:t>SQL Commands(DQL)</a:t>
            </a:r>
          </a:p>
        </p:txBody>
      </p:sp>
      <p:pic>
        <p:nvPicPr>
          <p:cNvPr id="9" name="Picture 7">
            <a:extLst>
              <a:ext uri="{FF2B5EF4-FFF2-40B4-BE49-F238E27FC236}">
                <a16:creationId xmlns:a16="http://schemas.microsoft.com/office/drawing/2014/main" id="{569FEE94-C97C-4B47-BBB3-A49882DDF90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16746" y="4537"/>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15081102"/>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Content Placeholder 2">
            <a:extLst>
              <a:ext uri="{FF2B5EF4-FFF2-40B4-BE49-F238E27FC236}">
                <a16:creationId xmlns:a16="http://schemas.microsoft.com/office/drawing/2014/main" id="{4906409A-6092-43F8-8A38-B6E816132A52}"/>
              </a:ext>
            </a:extLst>
          </p:cNvPr>
          <p:cNvSpPr>
            <a:spLocks noGrp="1"/>
          </p:cNvSpPr>
          <p:nvPr>
            <p:ph idx="1"/>
          </p:nvPr>
        </p:nvSpPr>
        <p:spPr>
          <a:xfrm>
            <a:off x="2057400" y="1143000"/>
            <a:ext cx="8859982" cy="5257800"/>
          </a:xfrm>
        </p:spPr>
        <p:txBody>
          <a:bodyPr>
            <a:normAutofit/>
          </a:bodyPr>
          <a:lstStyle/>
          <a:p>
            <a:pPr marL="0" indent="0" algn="l">
              <a:buNone/>
            </a:pPr>
            <a:r>
              <a:rPr lang="en-US" sz="2400" b="1" i="0" dirty="0">
                <a:solidFill>
                  <a:srgbClr val="FF0000"/>
                </a:solidFill>
                <a:effectLst/>
                <a:cs typeface="Times New Roman" panose="02020603050405020304" pitchFamily="18" charset="0"/>
              </a:rPr>
              <a:t>DML: Data Manipulation Language</a:t>
            </a:r>
          </a:p>
          <a:p>
            <a:pPr marL="0" indent="0" algn="l">
              <a:buNone/>
            </a:pPr>
            <a:r>
              <a:rPr lang="en-US" sz="2400" b="0" i="0" dirty="0">
                <a:solidFill>
                  <a:srgbClr val="212529"/>
                </a:solidFill>
                <a:effectLst/>
                <a:cs typeface="Times New Roman" panose="02020603050405020304" pitchFamily="18" charset="0"/>
              </a:rPr>
              <a:t>DML commands are used for manipulating the data stored in the table and not the table itself.</a:t>
            </a:r>
          </a:p>
          <a:p>
            <a:pPr marL="0" algn="just">
              <a:buNone/>
            </a:pPr>
            <a:r>
              <a:rPr lang="en-US" sz="2400" b="0" i="0" dirty="0">
                <a:solidFill>
                  <a:srgbClr val="212529"/>
                </a:solidFill>
                <a:effectLst/>
                <a:cs typeface="Times New Roman" panose="02020603050405020304" pitchFamily="18" charset="0"/>
              </a:rPr>
              <a:t>DML </a:t>
            </a:r>
            <a:r>
              <a:rPr lang="en-US" sz="2400" b="0" i="0" dirty="0">
                <a:effectLst/>
                <a:cs typeface="Times New Roman" panose="02020603050405020304" pitchFamily="18" charset="0"/>
              </a:rPr>
              <a:t>commands</a:t>
            </a:r>
            <a:r>
              <a:rPr lang="en-US" sz="2400" b="0" i="0" dirty="0">
                <a:solidFill>
                  <a:srgbClr val="212529"/>
                </a:solidFill>
                <a:effectLst/>
                <a:cs typeface="Times New Roman" panose="02020603050405020304" pitchFamily="18" charset="0"/>
              </a:rPr>
              <a:t> are not auto-committed. It means changes are not permanent to database, they can be rolled back.</a:t>
            </a:r>
            <a:r>
              <a:rPr lang="en-US" altLang="en-US" sz="2400" dirty="0">
                <a:cs typeface="Times New Roman" panose="02020603050405020304" pitchFamily="18" charset="0"/>
              </a:rPr>
              <a:t> </a:t>
            </a:r>
          </a:p>
          <a:p>
            <a:pPr algn="just">
              <a:buNone/>
            </a:pPr>
            <a:r>
              <a:rPr lang="en-US" altLang="en-US" sz="2400" b="1" dirty="0">
                <a:cs typeface="Times New Roman" panose="02020603050405020304" pitchFamily="18" charset="0"/>
              </a:rPr>
              <a:t>List of DML commands: </a:t>
            </a:r>
          </a:p>
          <a:p>
            <a:pPr algn="just"/>
            <a:r>
              <a:rPr lang="en-US" altLang="en-US" sz="2400" dirty="0">
                <a:cs typeface="Times New Roman" panose="02020603050405020304" pitchFamily="18" charset="0"/>
              </a:rPr>
              <a:t>INSERT : It is used to insert data into a table.</a:t>
            </a:r>
          </a:p>
          <a:p>
            <a:pPr algn="just"/>
            <a:r>
              <a:rPr lang="en-US" altLang="en-US" sz="2400" dirty="0">
                <a:cs typeface="Times New Roman" panose="02020603050405020304" pitchFamily="18" charset="0"/>
              </a:rPr>
              <a:t>UPDATE: It is used to update existing data within a table.</a:t>
            </a:r>
          </a:p>
          <a:p>
            <a:pPr algn="just"/>
            <a:r>
              <a:rPr lang="en-US" altLang="en-US" sz="2400" dirty="0">
                <a:cs typeface="Times New Roman" panose="02020603050405020304" pitchFamily="18" charset="0"/>
              </a:rPr>
              <a:t>DELETE : It is used to delete records from a database table.</a:t>
            </a:r>
          </a:p>
          <a:p>
            <a:pPr algn="just"/>
            <a:r>
              <a:rPr lang="en-US" altLang="en-US" sz="2400" dirty="0">
                <a:cs typeface="Times New Roman" panose="02020603050405020304" pitchFamily="18" charset="0"/>
              </a:rPr>
              <a:t>LOCK: Table control concurrency.</a:t>
            </a:r>
          </a:p>
          <a:p>
            <a:pPr algn="just"/>
            <a:r>
              <a:rPr lang="en-US" altLang="en-US" sz="2400" dirty="0">
                <a:cs typeface="Times New Roman" panose="02020603050405020304" pitchFamily="18" charset="0"/>
              </a:rPr>
              <a:t>CALL: Call a PL/SQL or JAVA subprogram.</a:t>
            </a:r>
          </a:p>
          <a:p>
            <a:pPr algn="just"/>
            <a:r>
              <a:rPr lang="en-US" altLang="en-US" sz="2400" dirty="0">
                <a:cs typeface="Times New Roman" panose="02020603050405020304" pitchFamily="18" charset="0"/>
              </a:rPr>
              <a:t>EXPLAIN PLAN: It describes the access path to data.</a:t>
            </a:r>
          </a:p>
          <a:p>
            <a:pPr algn="l"/>
            <a:endParaRPr lang="en-US" sz="1600" b="0" i="0" dirty="0">
              <a:solidFill>
                <a:srgbClr val="212529"/>
              </a:solidFill>
              <a:effectLst/>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D414772C-5D98-4384-A54F-84B36FE440E3}"/>
              </a:ext>
            </a:extLst>
          </p:cNvPr>
          <p:cNvSpPr>
            <a:spLocks noGrp="1"/>
          </p:cNvSpPr>
          <p:nvPr>
            <p:ph type="dt" sz="quarter" idx="10"/>
          </p:nvPr>
        </p:nvSpPr>
        <p:spPr/>
        <p:txBody>
          <a:bodyPr/>
          <a:lstStyle/>
          <a:p>
            <a:pPr>
              <a:defRPr/>
            </a:pPr>
            <a:fld id="{99204313-D2C1-4D71-AFF4-51F57D3410BB}" type="datetime1">
              <a:rPr lang="en-US" smtClean="0">
                <a:latin typeface="Times New Roman" panose="02020603050405020304" pitchFamily="18" charset="0"/>
                <a:cs typeface="Times New Roman" panose="02020603050405020304" pitchFamily="18" charset="0"/>
              </a:rPr>
              <a:t>2/19/2024</a:t>
            </a:fld>
            <a:endParaRPr lang="en-US">
              <a:latin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a16="http://schemas.microsoft.com/office/drawing/2014/main" id="{4326F679-0381-4FD8-B190-09E4ECD85C10}"/>
              </a:ext>
            </a:extLst>
          </p:cNvPr>
          <p:cNvSpPr>
            <a:spLocks noGrp="1"/>
          </p:cNvSpPr>
          <p:nvPr>
            <p:ph type="ftr" sz="quarter" idx="11"/>
          </p:nvPr>
        </p:nvSpPr>
        <p:spPr>
          <a:xfrm>
            <a:off x="4038600" y="6356351"/>
            <a:ext cx="5029200" cy="365125"/>
          </a:xfrm>
        </p:spPr>
        <p:txBody>
          <a:bodyPr/>
          <a:lstStyle/>
          <a:p>
            <a:r>
              <a:rPr lang="en-US">
                <a:latin typeface="Times New Roman" panose="02020603050405020304" pitchFamily="18" charset="0"/>
                <a:cs typeface="Times New Roman" panose="02020603050405020304" pitchFamily="18" charset="0"/>
              </a:rPr>
              <a:t>Jyoti Rani          ACSAI0402 and DBMS                Unit-2</a:t>
            </a:r>
            <a:endParaRPr lang="en-US" dirty="0">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A3C07E8D-D2F2-4C8E-849C-705BCE6CAACD}"/>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B3FA51D-3748-4AA0-B24E-DAF80C5A5E9A}" type="slidenum">
              <a:rPr lang="en-US" altLang="en-US">
                <a:solidFill>
                  <a:srgbClr val="898989"/>
                </a:solidFill>
                <a:latin typeface="Times New Roman" panose="02020603050405020304" pitchFamily="18" charset="0"/>
                <a:cs typeface="Times New Roman" panose="02020603050405020304" pitchFamily="18" charset="0"/>
              </a:rPr>
              <a:pPr eaLnBrk="1" hangingPunct="1"/>
              <a:t>102</a:t>
            </a:fld>
            <a:endParaRPr lang="en-US" altLang="en-US">
              <a:solidFill>
                <a:srgbClr val="898989"/>
              </a:solidFill>
              <a:latin typeface="Times New Roman" panose="02020603050405020304" pitchFamily="18" charset="0"/>
              <a:cs typeface="Times New Roman" panose="02020603050405020304" pitchFamily="18" charset="0"/>
            </a:endParaRPr>
          </a:p>
        </p:txBody>
      </p:sp>
      <p:sp>
        <p:nvSpPr>
          <p:cNvPr id="8" name="Title 1">
            <a:extLst>
              <a:ext uri="{FF2B5EF4-FFF2-40B4-BE49-F238E27FC236}">
                <a16:creationId xmlns:a16="http://schemas.microsoft.com/office/drawing/2014/main" id="{7A41FAA6-4FCA-4445-941A-6AE6DEDDAF50}"/>
              </a:ext>
            </a:extLst>
          </p:cNvPr>
          <p:cNvSpPr txBox="1">
            <a:spLocks/>
          </p:cNvSpPr>
          <p:nvPr/>
        </p:nvSpPr>
        <p:spPr>
          <a:xfrm>
            <a:off x="3048000" y="13852"/>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b="1" dirty="0">
                <a:solidFill>
                  <a:srgbClr val="FF0000"/>
                </a:solidFill>
              </a:rPr>
              <a:t>SQL Commands(DDL)</a:t>
            </a:r>
          </a:p>
        </p:txBody>
      </p:sp>
      <p:pic>
        <p:nvPicPr>
          <p:cNvPr id="9" name="Picture 7">
            <a:extLst>
              <a:ext uri="{FF2B5EF4-FFF2-40B4-BE49-F238E27FC236}">
                <a16:creationId xmlns:a16="http://schemas.microsoft.com/office/drawing/2014/main" id="{339DFC75-2447-4813-A8C4-B7150193B10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19051"/>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44826837"/>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Content Placeholder 2">
            <a:extLst>
              <a:ext uri="{FF2B5EF4-FFF2-40B4-BE49-F238E27FC236}">
                <a16:creationId xmlns:a16="http://schemas.microsoft.com/office/drawing/2014/main" id="{4906409A-6092-43F8-8A38-B6E816132A52}"/>
              </a:ext>
            </a:extLst>
          </p:cNvPr>
          <p:cNvSpPr>
            <a:spLocks noGrp="1"/>
          </p:cNvSpPr>
          <p:nvPr>
            <p:ph idx="1"/>
          </p:nvPr>
        </p:nvSpPr>
        <p:spPr>
          <a:xfrm>
            <a:off x="2057400" y="1143000"/>
            <a:ext cx="8229600" cy="5257800"/>
          </a:xfrm>
        </p:spPr>
        <p:txBody>
          <a:bodyPr>
            <a:normAutofit/>
          </a:bodyPr>
          <a:lstStyle/>
          <a:p>
            <a:pPr algn="just" eaLnBrk="1" hangingPunct="1">
              <a:buFont typeface="Arial" panose="020B0604020202020204" pitchFamily="34" charset="0"/>
              <a:buNone/>
            </a:pPr>
            <a:r>
              <a:rPr lang="en-US" altLang="en-US" sz="2400" b="1" dirty="0">
                <a:solidFill>
                  <a:srgbClr val="FF0000"/>
                </a:solidFill>
              </a:rPr>
              <a:t>DCL: Data Control Language</a:t>
            </a:r>
          </a:p>
          <a:p>
            <a:pPr algn="just" eaLnBrk="1" hangingPunct="1">
              <a:buFont typeface="Arial" panose="020B0604020202020204" pitchFamily="34" charset="0"/>
              <a:buNone/>
            </a:pPr>
            <a:r>
              <a:rPr lang="en-US" altLang="en-US" sz="2400" dirty="0"/>
              <a:t>DCL includes commands such as GRANT and REVOKE which mainly deal with the rights, permissions, and other controls of the database system. </a:t>
            </a:r>
          </a:p>
          <a:p>
            <a:pPr algn="just" eaLnBrk="1" hangingPunct="1">
              <a:buFont typeface="Arial" panose="020B0604020202020204" pitchFamily="34" charset="0"/>
              <a:buNone/>
            </a:pPr>
            <a:endParaRPr lang="en-US" altLang="en-US" sz="2400" dirty="0"/>
          </a:p>
          <a:p>
            <a:pPr algn="just" eaLnBrk="1" hangingPunct="1">
              <a:buFont typeface="Arial" panose="020B0604020202020204" pitchFamily="34" charset="0"/>
              <a:buNone/>
            </a:pPr>
            <a:r>
              <a:rPr lang="en-US" altLang="en-US" sz="2400" b="1" dirty="0"/>
              <a:t>List of  DCL commands: </a:t>
            </a:r>
            <a:endParaRPr lang="en-US" altLang="en-US" sz="2400" dirty="0"/>
          </a:p>
          <a:p>
            <a:pPr algn="just"/>
            <a:r>
              <a:rPr lang="en-US" altLang="en-US" sz="2400" dirty="0"/>
              <a:t>GRANT: This command gives users access privileges to the database.</a:t>
            </a:r>
          </a:p>
          <a:p>
            <a:pPr algn="just"/>
            <a:r>
              <a:rPr lang="en-US" altLang="en-US" sz="2400" dirty="0"/>
              <a:t>REVOKE: This command withdraws the user’s access privileges given by using the GRANT command.</a:t>
            </a:r>
            <a:endParaRPr lang="en-US" altLang="en-US" sz="4800" dirty="0">
              <a:solidFill>
                <a:srgbClr val="FF0000"/>
              </a:solidFill>
            </a:endParaRPr>
          </a:p>
        </p:txBody>
      </p:sp>
      <p:sp>
        <p:nvSpPr>
          <p:cNvPr id="4" name="Date Placeholder 3">
            <a:extLst>
              <a:ext uri="{FF2B5EF4-FFF2-40B4-BE49-F238E27FC236}">
                <a16:creationId xmlns:a16="http://schemas.microsoft.com/office/drawing/2014/main" id="{D414772C-5D98-4384-A54F-84B36FE440E3}"/>
              </a:ext>
            </a:extLst>
          </p:cNvPr>
          <p:cNvSpPr>
            <a:spLocks noGrp="1"/>
          </p:cNvSpPr>
          <p:nvPr>
            <p:ph type="dt" sz="quarter" idx="10"/>
          </p:nvPr>
        </p:nvSpPr>
        <p:spPr/>
        <p:txBody>
          <a:bodyPr/>
          <a:lstStyle/>
          <a:p>
            <a:pPr>
              <a:defRPr/>
            </a:pPr>
            <a:fld id="{C9D06F5F-0B37-46C9-8B2E-DEE8C5C9FF97}" type="datetime1">
              <a:rPr lang="en-US" smtClean="0"/>
              <a:t>2/19/2024</a:t>
            </a:fld>
            <a:endParaRPr lang="en-US"/>
          </a:p>
        </p:txBody>
      </p:sp>
      <p:sp>
        <p:nvSpPr>
          <p:cNvPr id="5" name="Footer Placeholder 4">
            <a:extLst>
              <a:ext uri="{FF2B5EF4-FFF2-40B4-BE49-F238E27FC236}">
                <a16:creationId xmlns:a16="http://schemas.microsoft.com/office/drawing/2014/main" id="{4326F679-0381-4FD8-B190-09E4ECD85C10}"/>
              </a:ext>
            </a:extLst>
          </p:cNvPr>
          <p:cNvSpPr>
            <a:spLocks noGrp="1"/>
          </p:cNvSpPr>
          <p:nvPr>
            <p:ph type="ftr" sz="quarter" idx="11"/>
          </p:nvPr>
        </p:nvSpPr>
        <p:spPr>
          <a:xfrm>
            <a:off x="4038600" y="6356351"/>
            <a:ext cx="5029200" cy="365125"/>
          </a:xfrm>
        </p:spPr>
        <p:txBody>
          <a:bodyPr/>
          <a:lstStyle/>
          <a:p>
            <a:r>
              <a:rPr lang="en-US"/>
              <a:t>Jyoti Rani          ACSAI0402 and DBMS                Unit-2</a:t>
            </a:r>
            <a:endParaRPr lang="en-US" dirty="0"/>
          </a:p>
        </p:txBody>
      </p:sp>
      <p:sp>
        <p:nvSpPr>
          <p:cNvPr id="6" name="Slide Number Placeholder 5">
            <a:extLst>
              <a:ext uri="{FF2B5EF4-FFF2-40B4-BE49-F238E27FC236}">
                <a16:creationId xmlns:a16="http://schemas.microsoft.com/office/drawing/2014/main" id="{A3C07E8D-D2F2-4C8E-849C-705BCE6CAACD}"/>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B3FA51D-3748-4AA0-B24E-DAF80C5A5E9A}" type="slidenum">
              <a:rPr lang="en-US" altLang="en-US">
                <a:solidFill>
                  <a:srgbClr val="898989"/>
                </a:solidFill>
                <a:latin typeface="Calibri" panose="020F0502020204030204" pitchFamily="34" charset="0"/>
              </a:rPr>
              <a:pPr eaLnBrk="1" hangingPunct="1"/>
              <a:t>103</a:t>
            </a:fld>
            <a:endParaRPr lang="en-US" altLang="en-US">
              <a:solidFill>
                <a:srgbClr val="898989"/>
              </a:solidFill>
              <a:latin typeface="Calibri" panose="020F0502020204030204" pitchFamily="34" charset="0"/>
            </a:endParaRPr>
          </a:p>
        </p:txBody>
      </p:sp>
      <p:sp>
        <p:nvSpPr>
          <p:cNvPr id="8" name="Title 1">
            <a:extLst>
              <a:ext uri="{FF2B5EF4-FFF2-40B4-BE49-F238E27FC236}">
                <a16:creationId xmlns:a16="http://schemas.microsoft.com/office/drawing/2014/main" id="{2477482A-FA0B-4273-A916-9777172B13D3}"/>
              </a:ext>
            </a:extLst>
          </p:cNvPr>
          <p:cNvSpPr txBox="1">
            <a:spLocks/>
          </p:cNvSpPr>
          <p:nvPr/>
        </p:nvSpPr>
        <p:spPr>
          <a:xfrm>
            <a:off x="3048000" y="13852"/>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b="1" dirty="0">
                <a:solidFill>
                  <a:srgbClr val="FF0000"/>
                </a:solidFill>
              </a:rPr>
              <a:t>SQL Commands(DCL)</a:t>
            </a:r>
          </a:p>
        </p:txBody>
      </p:sp>
      <p:pic>
        <p:nvPicPr>
          <p:cNvPr id="9" name="Picture 7">
            <a:extLst>
              <a:ext uri="{FF2B5EF4-FFF2-40B4-BE49-F238E27FC236}">
                <a16:creationId xmlns:a16="http://schemas.microsoft.com/office/drawing/2014/main" id="{43CE0AB9-3384-4F7D-894F-FDE66DFAA7D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19051"/>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37085377"/>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Content Placeholder 2">
            <a:extLst>
              <a:ext uri="{FF2B5EF4-FFF2-40B4-BE49-F238E27FC236}">
                <a16:creationId xmlns:a16="http://schemas.microsoft.com/office/drawing/2014/main" id="{4906409A-6092-43F8-8A38-B6E816132A52}"/>
              </a:ext>
            </a:extLst>
          </p:cNvPr>
          <p:cNvSpPr>
            <a:spLocks noGrp="1"/>
          </p:cNvSpPr>
          <p:nvPr>
            <p:ph idx="1"/>
          </p:nvPr>
        </p:nvSpPr>
        <p:spPr>
          <a:xfrm>
            <a:off x="2057399" y="1143000"/>
            <a:ext cx="8763001" cy="5257800"/>
          </a:xfrm>
        </p:spPr>
        <p:txBody>
          <a:bodyPr>
            <a:normAutofit fontScale="55000" lnSpcReduction="20000"/>
          </a:bodyPr>
          <a:lstStyle/>
          <a:p>
            <a:pPr marL="0" indent="0" algn="l">
              <a:buNone/>
            </a:pPr>
            <a:r>
              <a:rPr lang="en-US" sz="4400" b="1" i="0" dirty="0">
                <a:solidFill>
                  <a:srgbClr val="FF0000"/>
                </a:solidFill>
                <a:effectLst/>
              </a:rPr>
              <a:t>TCL: Transaction Control Language</a:t>
            </a:r>
          </a:p>
          <a:p>
            <a:pPr marL="0" indent="0" algn="l">
              <a:buNone/>
            </a:pPr>
            <a:endParaRPr lang="en-US" sz="4400" b="1" i="0" dirty="0">
              <a:solidFill>
                <a:srgbClr val="00B0F0"/>
              </a:solidFill>
              <a:effectLst/>
            </a:endParaRPr>
          </a:p>
          <a:p>
            <a:pPr marL="0" indent="0" algn="just">
              <a:buNone/>
            </a:pPr>
            <a:r>
              <a:rPr lang="en-US" sz="4400" b="0" i="0" dirty="0">
                <a:solidFill>
                  <a:srgbClr val="212529"/>
                </a:solidFill>
                <a:effectLst/>
              </a:rPr>
              <a:t>These commands are to keep a check on other commands and their affect on the database. These commands can annul changes made by other commands by rolling the data back to its original state. It can also make any temporary change permanent.</a:t>
            </a:r>
          </a:p>
          <a:p>
            <a:pPr marL="0" indent="0" algn="l">
              <a:buNone/>
            </a:pPr>
            <a:r>
              <a:rPr lang="en-US" sz="4400" b="1" i="0" dirty="0">
                <a:solidFill>
                  <a:srgbClr val="212529"/>
                </a:solidFill>
                <a:effectLst/>
              </a:rPr>
              <a:t>List of TCL commands:</a:t>
            </a:r>
            <a:r>
              <a:rPr lang="en-US" sz="4400" b="0" i="0" dirty="0">
                <a:solidFill>
                  <a:srgbClr val="212529"/>
                </a:solidFill>
                <a:effectLst/>
              </a:rPr>
              <a:t> </a:t>
            </a:r>
          </a:p>
          <a:p>
            <a:r>
              <a:rPr lang="en-US" sz="4400" b="0" i="0" dirty="0">
                <a:solidFill>
                  <a:srgbClr val="212529"/>
                </a:solidFill>
                <a:effectLst/>
              </a:rPr>
              <a:t>COMMIT: to permanently save</a:t>
            </a:r>
          </a:p>
          <a:p>
            <a:r>
              <a:rPr lang="en-US" sz="4400" b="0" i="0" dirty="0">
                <a:solidFill>
                  <a:srgbClr val="212529"/>
                </a:solidFill>
                <a:effectLst/>
              </a:rPr>
              <a:t>ROLLBACK: to undo change in case of any error occurs.</a:t>
            </a:r>
          </a:p>
          <a:p>
            <a:r>
              <a:rPr lang="en-US" sz="4400" b="0" i="0" dirty="0">
                <a:solidFill>
                  <a:srgbClr val="212529"/>
                </a:solidFill>
                <a:effectLst/>
              </a:rPr>
              <a:t>SAVEPOINT: Sets a </a:t>
            </a:r>
            <a:r>
              <a:rPr lang="en-US" sz="4400" b="0" i="0" dirty="0" err="1">
                <a:solidFill>
                  <a:srgbClr val="212529"/>
                </a:solidFill>
                <a:effectLst/>
              </a:rPr>
              <a:t>savepoint</a:t>
            </a:r>
            <a:r>
              <a:rPr lang="en-US" sz="4400" b="0" i="0" dirty="0">
                <a:solidFill>
                  <a:srgbClr val="212529"/>
                </a:solidFill>
                <a:effectLst/>
              </a:rPr>
              <a:t> within a transaction.</a:t>
            </a:r>
          </a:p>
          <a:p>
            <a:r>
              <a:rPr lang="en-US" sz="4400" b="0" i="0" dirty="0">
                <a:solidFill>
                  <a:srgbClr val="212529"/>
                </a:solidFill>
                <a:effectLst/>
              </a:rPr>
              <a:t>SET TRANSACTION: Specify characteristics for the transaction.</a:t>
            </a:r>
          </a:p>
          <a:p>
            <a:pPr algn="just" eaLnBrk="1" hangingPunct="1">
              <a:buFont typeface="Arial" panose="020B0604020202020204" pitchFamily="34" charset="0"/>
              <a:buNone/>
            </a:pPr>
            <a:endParaRPr lang="en-US" altLang="en-US" sz="4800" dirty="0">
              <a:solidFill>
                <a:srgbClr val="FF0000"/>
              </a:solidFill>
            </a:endParaRPr>
          </a:p>
          <a:p>
            <a:pPr algn="just" eaLnBrk="1" hangingPunct="1">
              <a:buFont typeface="Arial" panose="020B0604020202020204" pitchFamily="34" charset="0"/>
              <a:buNone/>
            </a:pPr>
            <a:endParaRPr lang="en-US" altLang="en-US" sz="4400" dirty="0">
              <a:solidFill>
                <a:srgbClr val="FF0000"/>
              </a:solidFill>
            </a:endParaRPr>
          </a:p>
          <a:p>
            <a:pPr algn="ctr" eaLnBrk="1" hangingPunct="1">
              <a:buFont typeface="Arial" panose="020B0604020202020204" pitchFamily="34" charset="0"/>
              <a:buNone/>
            </a:pPr>
            <a:r>
              <a:rPr lang="en-US" altLang="en-US" sz="4800" dirty="0">
                <a:solidFill>
                  <a:schemeClr val="accent6"/>
                </a:solidFill>
                <a:effectLst>
                  <a:outerShdw blurRad="38100" dist="38100" dir="2700000" algn="tl">
                    <a:srgbClr val="000000">
                      <a:alpha val="43137"/>
                    </a:srgbClr>
                  </a:outerShdw>
                </a:effectLst>
              </a:rPr>
              <a:t>	</a:t>
            </a:r>
            <a:endParaRPr lang="en-US" altLang="en-US" sz="4800" b="1" dirty="0">
              <a:solidFill>
                <a:schemeClr val="accent6"/>
              </a:solidFill>
              <a:effectLst>
                <a:outerShdw blurRad="38100" dist="38100" dir="2700000" algn="tl">
                  <a:srgbClr val="000000">
                    <a:alpha val="43137"/>
                  </a:srgbClr>
                </a:outerShdw>
              </a:effectLst>
            </a:endParaRPr>
          </a:p>
        </p:txBody>
      </p:sp>
      <p:sp>
        <p:nvSpPr>
          <p:cNvPr id="4" name="Date Placeholder 3">
            <a:extLst>
              <a:ext uri="{FF2B5EF4-FFF2-40B4-BE49-F238E27FC236}">
                <a16:creationId xmlns:a16="http://schemas.microsoft.com/office/drawing/2014/main" id="{D414772C-5D98-4384-A54F-84B36FE440E3}"/>
              </a:ext>
            </a:extLst>
          </p:cNvPr>
          <p:cNvSpPr>
            <a:spLocks noGrp="1"/>
          </p:cNvSpPr>
          <p:nvPr>
            <p:ph type="dt" sz="quarter" idx="10"/>
          </p:nvPr>
        </p:nvSpPr>
        <p:spPr/>
        <p:txBody>
          <a:bodyPr/>
          <a:lstStyle/>
          <a:p>
            <a:pPr>
              <a:defRPr/>
            </a:pPr>
            <a:fld id="{65A5CC92-3ED5-4ED5-9588-88191889F0DF}" type="datetime1">
              <a:rPr lang="en-US" smtClean="0"/>
              <a:t>2/19/2024</a:t>
            </a:fld>
            <a:endParaRPr lang="en-US"/>
          </a:p>
        </p:txBody>
      </p:sp>
      <p:sp>
        <p:nvSpPr>
          <p:cNvPr id="5" name="Footer Placeholder 4">
            <a:extLst>
              <a:ext uri="{FF2B5EF4-FFF2-40B4-BE49-F238E27FC236}">
                <a16:creationId xmlns:a16="http://schemas.microsoft.com/office/drawing/2014/main" id="{4326F679-0381-4FD8-B190-09E4ECD85C10}"/>
              </a:ext>
            </a:extLst>
          </p:cNvPr>
          <p:cNvSpPr>
            <a:spLocks noGrp="1"/>
          </p:cNvSpPr>
          <p:nvPr>
            <p:ph type="ftr" sz="quarter" idx="11"/>
          </p:nvPr>
        </p:nvSpPr>
        <p:spPr>
          <a:xfrm>
            <a:off x="4038600" y="6356351"/>
            <a:ext cx="5029200" cy="365125"/>
          </a:xfrm>
        </p:spPr>
        <p:txBody>
          <a:bodyPr/>
          <a:lstStyle/>
          <a:p>
            <a:r>
              <a:rPr lang="en-US"/>
              <a:t>Jyoti Rani          ACSAI0402 and DBMS                Unit-2</a:t>
            </a:r>
            <a:endParaRPr lang="en-US" dirty="0"/>
          </a:p>
        </p:txBody>
      </p:sp>
      <p:sp>
        <p:nvSpPr>
          <p:cNvPr id="6" name="Slide Number Placeholder 5">
            <a:extLst>
              <a:ext uri="{FF2B5EF4-FFF2-40B4-BE49-F238E27FC236}">
                <a16:creationId xmlns:a16="http://schemas.microsoft.com/office/drawing/2014/main" id="{A3C07E8D-D2F2-4C8E-849C-705BCE6CAACD}"/>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B3FA51D-3748-4AA0-B24E-DAF80C5A5E9A}" type="slidenum">
              <a:rPr lang="en-US" altLang="en-US">
                <a:solidFill>
                  <a:srgbClr val="898989"/>
                </a:solidFill>
                <a:latin typeface="Calibri" panose="020F0502020204030204" pitchFamily="34" charset="0"/>
              </a:rPr>
              <a:pPr eaLnBrk="1" hangingPunct="1"/>
              <a:t>104</a:t>
            </a:fld>
            <a:endParaRPr lang="en-US" altLang="en-US">
              <a:solidFill>
                <a:srgbClr val="898989"/>
              </a:solidFill>
              <a:latin typeface="Calibri" panose="020F0502020204030204" pitchFamily="34" charset="0"/>
            </a:endParaRPr>
          </a:p>
        </p:txBody>
      </p:sp>
      <p:sp>
        <p:nvSpPr>
          <p:cNvPr id="8" name="Title 1">
            <a:extLst>
              <a:ext uri="{FF2B5EF4-FFF2-40B4-BE49-F238E27FC236}">
                <a16:creationId xmlns:a16="http://schemas.microsoft.com/office/drawing/2014/main" id="{85A99924-249C-40CF-AA24-9CD420A05F4E}"/>
              </a:ext>
            </a:extLst>
          </p:cNvPr>
          <p:cNvSpPr txBox="1">
            <a:spLocks/>
          </p:cNvSpPr>
          <p:nvPr/>
        </p:nvSpPr>
        <p:spPr>
          <a:xfrm>
            <a:off x="3048000" y="13852"/>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b="1" dirty="0">
                <a:solidFill>
                  <a:srgbClr val="FF0000"/>
                </a:solidFill>
              </a:rPr>
              <a:t>SQL Commands(TCL)</a:t>
            </a:r>
          </a:p>
        </p:txBody>
      </p:sp>
      <p:pic>
        <p:nvPicPr>
          <p:cNvPr id="9" name="Picture 7">
            <a:extLst>
              <a:ext uri="{FF2B5EF4-FFF2-40B4-BE49-F238E27FC236}">
                <a16:creationId xmlns:a16="http://schemas.microsoft.com/office/drawing/2014/main" id="{7D75D66A-8CBA-4291-B00C-0FEC30735F7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19051"/>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04451974"/>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Content Placeholder 2">
            <a:extLst>
              <a:ext uri="{FF2B5EF4-FFF2-40B4-BE49-F238E27FC236}">
                <a16:creationId xmlns:a16="http://schemas.microsoft.com/office/drawing/2014/main" id="{4906409A-6092-43F8-8A38-B6E816132A52}"/>
              </a:ext>
            </a:extLst>
          </p:cNvPr>
          <p:cNvSpPr>
            <a:spLocks noGrp="1"/>
          </p:cNvSpPr>
          <p:nvPr>
            <p:ph idx="1"/>
          </p:nvPr>
        </p:nvSpPr>
        <p:spPr>
          <a:xfrm>
            <a:off x="1785257" y="1016000"/>
            <a:ext cx="9125197" cy="5384800"/>
          </a:xfrm>
        </p:spPr>
        <p:txBody>
          <a:bodyPr>
            <a:normAutofit/>
          </a:bodyPr>
          <a:lstStyle/>
          <a:p>
            <a:pPr algn="just" eaLnBrk="1" hangingPunct="1">
              <a:buFont typeface="Arial" panose="020B0604020202020204" pitchFamily="34" charset="0"/>
              <a:buNone/>
            </a:pPr>
            <a:r>
              <a:rPr lang="en-US" altLang="en-US" sz="2400" b="1" dirty="0">
                <a:solidFill>
                  <a:srgbClr val="FF0000"/>
                </a:solidFill>
              </a:rPr>
              <a:t>SQL Operators</a:t>
            </a:r>
          </a:p>
          <a:p>
            <a:pPr marL="0" algn="just" eaLnBrk="1" hangingPunct="1">
              <a:buFont typeface="Arial" panose="020B0604020202020204" pitchFamily="34" charset="0"/>
              <a:buNone/>
            </a:pPr>
            <a:r>
              <a:rPr lang="en-US" altLang="en-US" sz="2400" dirty="0"/>
              <a:t>Every database administrator and user uses SQL queries for manipulating and accessing the data of database tables and views.</a:t>
            </a:r>
          </a:p>
          <a:p>
            <a:pPr marL="0" algn="just" eaLnBrk="1" hangingPunct="1">
              <a:buFont typeface="Arial" panose="020B0604020202020204" pitchFamily="34" charset="0"/>
              <a:buNone/>
            </a:pPr>
            <a:r>
              <a:rPr lang="en-US" altLang="en-US" sz="2400" dirty="0"/>
              <a:t>The manipulation and retrieving of the data are performed with the help of reserved words and characters, which are used to perform arithmetic operations, logical operations, comparison operations, compound operations, etc.</a:t>
            </a:r>
          </a:p>
          <a:p>
            <a:pPr marL="0" algn="just" eaLnBrk="1" hangingPunct="1">
              <a:buFont typeface="Arial" panose="020B0604020202020204" pitchFamily="34" charset="0"/>
              <a:buNone/>
            </a:pPr>
            <a:r>
              <a:rPr lang="en-US" altLang="en-US" sz="2400" b="1" dirty="0"/>
              <a:t>What is SQL Operator?</a:t>
            </a:r>
          </a:p>
          <a:p>
            <a:pPr marL="0" algn="just" eaLnBrk="1" hangingPunct="1">
              <a:buFont typeface="Arial" panose="020B0604020202020204" pitchFamily="34" charset="0"/>
              <a:buNone/>
            </a:pPr>
            <a:r>
              <a:rPr lang="en-US" altLang="en-US" sz="2400" dirty="0"/>
              <a:t>The SQL reserved words and characters are called operators, which are used with a WHERE clause in a SQL query. In SQL, an operator can either be a unary or binary operator. The unary operator uses only one operand for performing the unary operation, whereas the binary operator uses two operands for performing the binary operation.</a:t>
            </a:r>
          </a:p>
        </p:txBody>
      </p:sp>
      <p:sp>
        <p:nvSpPr>
          <p:cNvPr id="4" name="Date Placeholder 3">
            <a:extLst>
              <a:ext uri="{FF2B5EF4-FFF2-40B4-BE49-F238E27FC236}">
                <a16:creationId xmlns:a16="http://schemas.microsoft.com/office/drawing/2014/main" id="{D414772C-5D98-4384-A54F-84B36FE440E3}"/>
              </a:ext>
            </a:extLst>
          </p:cNvPr>
          <p:cNvSpPr>
            <a:spLocks noGrp="1"/>
          </p:cNvSpPr>
          <p:nvPr>
            <p:ph type="dt" sz="quarter" idx="10"/>
          </p:nvPr>
        </p:nvSpPr>
        <p:spPr/>
        <p:txBody>
          <a:bodyPr/>
          <a:lstStyle/>
          <a:p>
            <a:pPr>
              <a:defRPr/>
            </a:pPr>
            <a:fld id="{2E61E043-A1F7-45C4-A3DA-4F760FB57519}" type="datetime1">
              <a:rPr lang="en-US" smtClean="0"/>
              <a:t>2/19/2024</a:t>
            </a:fld>
            <a:endParaRPr lang="en-US"/>
          </a:p>
        </p:txBody>
      </p:sp>
      <p:sp>
        <p:nvSpPr>
          <p:cNvPr id="5" name="Footer Placeholder 4">
            <a:extLst>
              <a:ext uri="{FF2B5EF4-FFF2-40B4-BE49-F238E27FC236}">
                <a16:creationId xmlns:a16="http://schemas.microsoft.com/office/drawing/2014/main" id="{4326F679-0381-4FD8-B190-09E4ECD85C10}"/>
              </a:ext>
            </a:extLst>
          </p:cNvPr>
          <p:cNvSpPr>
            <a:spLocks noGrp="1"/>
          </p:cNvSpPr>
          <p:nvPr>
            <p:ph type="ftr" sz="quarter" idx="11"/>
          </p:nvPr>
        </p:nvSpPr>
        <p:spPr>
          <a:xfrm>
            <a:off x="4038600" y="6356351"/>
            <a:ext cx="5029200" cy="365125"/>
          </a:xfrm>
        </p:spPr>
        <p:txBody>
          <a:bodyPr/>
          <a:lstStyle/>
          <a:p>
            <a:r>
              <a:rPr lang="en-US"/>
              <a:t>Jyoti Rani          ACSAI0402 and DBMS                Unit-2</a:t>
            </a:r>
            <a:endParaRPr lang="en-US" dirty="0"/>
          </a:p>
        </p:txBody>
      </p:sp>
      <p:sp>
        <p:nvSpPr>
          <p:cNvPr id="6" name="Slide Number Placeholder 5">
            <a:extLst>
              <a:ext uri="{FF2B5EF4-FFF2-40B4-BE49-F238E27FC236}">
                <a16:creationId xmlns:a16="http://schemas.microsoft.com/office/drawing/2014/main" id="{A3C07E8D-D2F2-4C8E-849C-705BCE6CAACD}"/>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B3FA51D-3748-4AA0-B24E-DAF80C5A5E9A}" type="slidenum">
              <a:rPr lang="en-US" altLang="en-US">
                <a:solidFill>
                  <a:srgbClr val="898989"/>
                </a:solidFill>
                <a:latin typeface="Calibri" panose="020F0502020204030204" pitchFamily="34" charset="0"/>
              </a:rPr>
              <a:pPr eaLnBrk="1" hangingPunct="1"/>
              <a:t>105</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a16="http://schemas.microsoft.com/office/drawing/2014/main" id="{61CA2536-013D-48B6-9322-A7D8A7CF0555}"/>
              </a:ext>
            </a:extLst>
          </p:cNvPr>
          <p:cNvSpPr txBox="1">
            <a:spLocks/>
          </p:cNvSpPr>
          <p:nvPr/>
        </p:nvSpPr>
        <p:spPr>
          <a:xfrm>
            <a:off x="3138054" y="-13854"/>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b="1" dirty="0">
                <a:solidFill>
                  <a:srgbClr val="FF0000"/>
                </a:solidFill>
              </a:rPr>
              <a:t>3.9 SQL Operators and their Procedures</a:t>
            </a:r>
          </a:p>
        </p:txBody>
      </p:sp>
      <p:pic>
        <p:nvPicPr>
          <p:cNvPr id="45063" name="Picture 2" descr="E:\NIET\Project\xLogo11.png.pagespeed.ic.pydHLuCQEZ.png">
            <a:extLst>
              <a:ext uri="{FF2B5EF4-FFF2-40B4-BE49-F238E27FC236}">
                <a16:creationId xmlns:a16="http://schemas.microsoft.com/office/drawing/2014/main" id="{167332B7-8D47-4B54-A448-321D1456BD2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3853"/>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151487"/>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Content Placeholder 2">
            <a:extLst>
              <a:ext uri="{FF2B5EF4-FFF2-40B4-BE49-F238E27FC236}">
                <a16:creationId xmlns:a16="http://schemas.microsoft.com/office/drawing/2014/main" id="{4906409A-6092-43F8-8A38-B6E816132A52}"/>
              </a:ext>
            </a:extLst>
          </p:cNvPr>
          <p:cNvSpPr>
            <a:spLocks noGrp="1"/>
          </p:cNvSpPr>
          <p:nvPr>
            <p:ph idx="1"/>
          </p:nvPr>
        </p:nvSpPr>
        <p:spPr>
          <a:xfrm>
            <a:off x="2057400" y="1143000"/>
            <a:ext cx="8229600" cy="5257800"/>
          </a:xfrm>
        </p:spPr>
        <p:txBody>
          <a:bodyPr/>
          <a:lstStyle/>
          <a:p>
            <a:pPr algn="just" eaLnBrk="1" hangingPunct="1">
              <a:buFont typeface="Arial" panose="020B0604020202020204" pitchFamily="34" charset="0"/>
              <a:buNone/>
            </a:pPr>
            <a:endParaRPr lang="en-US" altLang="en-US" sz="2400" dirty="0">
              <a:solidFill>
                <a:srgbClr val="FF0000"/>
              </a:solidFill>
            </a:endParaRPr>
          </a:p>
          <a:p>
            <a:pPr algn="just" eaLnBrk="1" hangingPunct="1">
              <a:buFont typeface="Arial" panose="020B0604020202020204" pitchFamily="34" charset="0"/>
              <a:buNone/>
            </a:pPr>
            <a:endParaRPr lang="en-US" altLang="en-US" sz="2400" dirty="0">
              <a:solidFill>
                <a:srgbClr val="FF0000"/>
              </a:solidFill>
            </a:endParaRPr>
          </a:p>
        </p:txBody>
      </p:sp>
      <p:sp>
        <p:nvSpPr>
          <p:cNvPr id="4" name="Date Placeholder 3">
            <a:extLst>
              <a:ext uri="{FF2B5EF4-FFF2-40B4-BE49-F238E27FC236}">
                <a16:creationId xmlns:a16="http://schemas.microsoft.com/office/drawing/2014/main" id="{D414772C-5D98-4384-A54F-84B36FE440E3}"/>
              </a:ext>
            </a:extLst>
          </p:cNvPr>
          <p:cNvSpPr>
            <a:spLocks noGrp="1"/>
          </p:cNvSpPr>
          <p:nvPr>
            <p:ph type="dt" sz="quarter" idx="10"/>
          </p:nvPr>
        </p:nvSpPr>
        <p:spPr/>
        <p:txBody>
          <a:bodyPr/>
          <a:lstStyle/>
          <a:p>
            <a:pPr>
              <a:defRPr/>
            </a:pPr>
            <a:fld id="{82E2F401-F203-4230-8FC4-C57D43534BC5}" type="datetime1">
              <a:rPr lang="en-US" smtClean="0"/>
              <a:t>2/19/2024</a:t>
            </a:fld>
            <a:endParaRPr lang="en-US"/>
          </a:p>
        </p:txBody>
      </p:sp>
      <p:sp>
        <p:nvSpPr>
          <p:cNvPr id="5" name="Footer Placeholder 4">
            <a:extLst>
              <a:ext uri="{FF2B5EF4-FFF2-40B4-BE49-F238E27FC236}">
                <a16:creationId xmlns:a16="http://schemas.microsoft.com/office/drawing/2014/main" id="{4326F679-0381-4FD8-B190-09E4ECD85C10}"/>
              </a:ext>
            </a:extLst>
          </p:cNvPr>
          <p:cNvSpPr>
            <a:spLocks noGrp="1"/>
          </p:cNvSpPr>
          <p:nvPr>
            <p:ph type="ftr" sz="quarter" idx="11"/>
          </p:nvPr>
        </p:nvSpPr>
        <p:spPr>
          <a:xfrm>
            <a:off x="4038600" y="6356351"/>
            <a:ext cx="5029200" cy="365125"/>
          </a:xfrm>
        </p:spPr>
        <p:txBody>
          <a:bodyPr/>
          <a:lstStyle/>
          <a:p>
            <a:r>
              <a:rPr lang="en-US"/>
              <a:t>Jyoti Rani          ACSAI0402 and DBMS                Unit-2</a:t>
            </a:r>
            <a:endParaRPr lang="en-US" dirty="0"/>
          </a:p>
        </p:txBody>
      </p:sp>
      <p:sp>
        <p:nvSpPr>
          <p:cNvPr id="6" name="Slide Number Placeholder 5">
            <a:extLst>
              <a:ext uri="{FF2B5EF4-FFF2-40B4-BE49-F238E27FC236}">
                <a16:creationId xmlns:a16="http://schemas.microsoft.com/office/drawing/2014/main" id="{A3C07E8D-D2F2-4C8E-849C-705BCE6CAACD}"/>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B3FA51D-3748-4AA0-B24E-DAF80C5A5E9A}" type="slidenum">
              <a:rPr lang="en-US" altLang="en-US">
                <a:solidFill>
                  <a:srgbClr val="898989"/>
                </a:solidFill>
                <a:latin typeface="Calibri" panose="020F0502020204030204" pitchFamily="34" charset="0"/>
              </a:rPr>
              <a:pPr eaLnBrk="1" hangingPunct="1"/>
              <a:t>106</a:t>
            </a:fld>
            <a:endParaRPr lang="en-US" altLang="en-US">
              <a:solidFill>
                <a:srgbClr val="898989"/>
              </a:solidFill>
              <a:latin typeface="Calibri" panose="020F0502020204030204" pitchFamily="34" charset="0"/>
            </a:endParaRPr>
          </a:p>
        </p:txBody>
      </p:sp>
      <p:sp>
        <p:nvSpPr>
          <p:cNvPr id="2" name="Rectangle 1">
            <a:extLst>
              <a:ext uri="{FF2B5EF4-FFF2-40B4-BE49-F238E27FC236}">
                <a16:creationId xmlns:a16="http://schemas.microsoft.com/office/drawing/2014/main" id="{27275898-32C1-4A50-AACD-608A80314798}"/>
              </a:ext>
            </a:extLst>
          </p:cNvPr>
          <p:cNvSpPr>
            <a:spLocks noChangeArrowheads="1"/>
          </p:cNvSpPr>
          <p:nvPr/>
        </p:nvSpPr>
        <p:spPr bwMode="auto">
          <a:xfrm>
            <a:off x="2209800" y="1310163"/>
            <a:ext cx="8229600" cy="332398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333333"/>
                </a:solidFill>
                <a:effectLst/>
                <a:latin typeface="+mn-lt"/>
              </a:rPr>
              <a:t>Syntax of Unary SQL Operator</a:t>
            </a:r>
            <a:endParaRPr kumimoji="0" lang="en-US" altLang="en-US" sz="2400" b="0" i="0" u="none" strike="noStrike" cap="none" normalizeH="0" baseline="0" dirty="0">
              <a:ln>
                <a:noFill/>
              </a:ln>
              <a:solidFill>
                <a:schemeClr val="tx1"/>
              </a:solidFill>
              <a:effectLst/>
              <a:latin typeface="+mn-lt"/>
            </a:endParaRPr>
          </a:p>
          <a:p>
            <a:pPr algn="just"/>
            <a:r>
              <a:rPr kumimoji="0" lang="en-US" altLang="en-US" sz="2400" b="0" i="0" u="none" strike="noStrike" cap="none" normalizeH="0" baseline="0" dirty="0">
                <a:ln>
                  <a:noFill/>
                </a:ln>
                <a:solidFill>
                  <a:srgbClr val="FFFFFF"/>
                </a:solidFill>
                <a:effectLst/>
                <a:latin typeface="+mn-lt"/>
                <a:cs typeface="Times New Roman" panose="02020603050405020304" pitchFamily="18" charset="0"/>
              </a:rPr>
              <a:t>29.</a:t>
            </a:r>
            <a:r>
              <a:rPr lang="en-US" altLang="en-US" sz="2400" dirty="0">
                <a:solidFill>
                  <a:srgbClr val="000000"/>
                </a:solidFill>
                <a:latin typeface="+mn-lt"/>
              </a:rPr>
              <a:t> Operator SQL_Operand  </a:t>
            </a:r>
            <a:endParaRPr lang="en-US" altLang="en-US" sz="2400" dirty="0">
              <a:solidFill>
                <a:srgbClr val="333333"/>
              </a:solidFill>
              <a:latin typeface="+mn-l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FFFFFF"/>
                </a:solidFill>
                <a:effectLst/>
                <a:latin typeface="+mn-lt"/>
                <a:cs typeface="Times New Roman" panose="02020603050405020304" pitchFamily="18" charset="0"/>
              </a:rPr>
              <a:t>8Mello Java Program for Beginners</a:t>
            </a:r>
            <a:endParaRPr kumimoji="0" lang="en-US" altLang="en-US" sz="2400" b="0" i="0" u="none" strike="noStrike" cap="none" normalizeH="0" baseline="0" dirty="0">
              <a:ln>
                <a:noFill/>
              </a:ln>
              <a:solidFill>
                <a:srgbClr val="000000"/>
              </a:solidFill>
              <a:effectLst/>
              <a:latin typeface="+mn-lt"/>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333333"/>
                </a:solidFill>
                <a:effectLst/>
                <a:latin typeface="+mn-lt"/>
              </a:rPr>
              <a:t>Syntax of Unary SQL Operator</a:t>
            </a:r>
            <a:endParaRPr kumimoji="0" lang="en-US" altLang="en-US" sz="2400" b="0" i="0" u="none" strike="noStrike" cap="none" normalizeH="0" baseline="0" dirty="0">
              <a:ln>
                <a:noFill/>
              </a:ln>
              <a:solidFill>
                <a:schemeClr val="tx1"/>
              </a:solidFill>
              <a:effectLst/>
              <a:latin typeface="+mn-lt"/>
            </a:endParaRPr>
          </a:p>
          <a:p>
            <a:pPr marL="0" marR="0" lvl="0" indent="0" algn="just"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rgbClr val="000000"/>
                </a:solidFill>
                <a:effectLst/>
                <a:latin typeface="+mn-lt"/>
              </a:rPr>
              <a:t>       Operand1 SQL_Operator Operand2</a:t>
            </a:r>
          </a:p>
          <a:p>
            <a:pPr marL="0" marR="0" lvl="0" indent="0" algn="just" defTabSz="914400" rtl="0" eaLnBrk="0" fontAlgn="base" latinLnBrk="0" hangingPunct="0">
              <a:lnSpc>
                <a:spcPct val="100000"/>
              </a:lnSpc>
              <a:spcBef>
                <a:spcPct val="0"/>
              </a:spcBef>
              <a:spcAft>
                <a:spcPct val="0"/>
              </a:spcAft>
              <a:buClrTx/>
              <a:buSzTx/>
              <a:tabLst/>
            </a:pPr>
            <a:endParaRPr kumimoji="0" lang="en-US" altLang="en-US" sz="2400" b="0" i="0" u="none" strike="noStrike" cap="none" normalizeH="0" baseline="0" dirty="0">
              <a:ln>
                <a:noFill/>
              </a:ln>
              <a:solidFill>
                <a:srgbClr val="000000"/>
              </a:solidFill>
              <a:effectLst/>
              <a:latin typeface="+mn-lt"/>
            </a:endParaRPr>
          </a:p>
          <a:p>
            <a:pPr lvl="0" algn="just"/>
            <a:r>
              <a:rPr lang="en-US" altLang="en-US" sz="2400" dirty="0">
                <a:solidFill>
                  <a:srgbClr val="000000"/>
                </a:solidFill>
                <a:latin typeface="+mn-lt"/>
              </a:rPr>
              <a:t>Note: SQL operators are used for filtering the table's data by a specific condition in the SQL statement  </a:t>
            </a:r>
            <a:endParaRPr kumimoji="0" lang="en-US" altLang="en-US" sz="2400" b="0" i="0" u="none" strike="noStrike" cap="none" normalizeH="0" baseline="0" dirty="0">
              <a:ln>
                <a:noFill/>
              </a:ln>
              <a:solidFill>
                <a:srgbClr val="333333"/>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mn-lt"/>
            </a:endParaRPr>
          </a:p>
        </p:txBody>
      </p:sp>
      <p:sp>
        <p:nvSpPr>
          <p:cNvPr id="9" name="Title 1">
            <a:extLst>
              <a:ext uri="{FF2B5EF4-FFF2-40B4-BE49-F238E27FC236}">
                <a16:creationId xmlns:a16="http://schemas.microsoft.com/office/drawing/2014/main" id="{EF096F6C-37B2-409D-8AFA-D79A90ABFA7A}"/>
              </a:ext>
            </a:extLst>
          </p:cNvPr>
          <p:cNvSpPr txBox="1">
            <a:spLocks/>
          </p:cNvSpPr>
          <p:nvPr/>
        </p:nvSpPr>
        <p:spPr>
          <a:xfrm>
            <a:off x="3138054" y="-13854"/>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b="1" dirty="0">
                <a:solidFill>
                  <a:srgbClr val="FF0000"/>
                </a:solidFill>
              </a:rPr>
              <a:t>SQL Operators and their Procedures(</a:t>
            </a:r>
            <a:r>
              <a:rPr lang="en-US" sz="3200" b="1" dirty="0" err="1">
                <a:solidFill>
                  <a:srgbClr val="FF0000"/>
                </a:solidFill>
              </a:rPr>
              <a:t>conti</a:t>
            </a:r>
            <a:r>
              <a:rPr lang="en-US" sz="3200" b="1" dirty="0">
                <a:solidFill>
                  <a:srgbClr val="FF0000"/>
                </a:solidFill>
              </a:rPr>
              <a:t>…)</a:t>
            </a:r>
          </a:p>
        </p:txBody>
      </p:sp>
      <p:pic>
        <p:nvPicPr>
          <p:cNvPr id="10" name="Picture 7">
            <a:extLst>
              <a:ext uri="{FF2B5EF4-FFF2-40B4-BE49-F238E27FC236}">
                <a16:creationId xmlns:a16="http://schemas.microsoft.com/office/drawing/2014/main" id="{F1C6B595-69F6-401A-AA26-F412F1C387A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745412" y="19051"/>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32797487"/>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Content Placeholder 2">
            <a:extLst>
              <a:ext uri="{FF2B5EF4-FFF2-40B4-BE49-F238E27FC236}">
                <a16:creationId xmlns:a16="http://schemas.microsoft.com/office/drawing/2014/main" id="{4906409A-6092-43F8-8A38-B6E816132A52}"/>
              </a:ext>
            </a:extLst>
          </p:cNvPr>
          <p:cNvSpPr>
            <a:spLocks noGrp="1"/>
          </p:cNvSpPr>
          <p:nvPr>
            <p:ph idx="1"/>
          </p:nvPr>
        </p:nvSpPr>
        <p:spPr>
          <a:xfrm>
            <a:off x="2057400" y="1143000"/>
            <a:ext cx="8229600" cy="5257800"/>
          </a:xfrm>
        </p:spPr>
        <p:txBody>
          <a:bodyPr/>
          <a:lstStyle/>
          <a:p>
            <a:pPr marL="0" indent="0" algn="just">
              <a:buNone/>
            </a:pPr>
            <a:r>
              <a:rPr lang="en-US" sz="2400" b="1" i="0" dirty="0">
                <a:solidFill>
                  <a:srgbClr val="FF0000"/>
                </a:solidFill>
                <a:effectLst/>
              </a:rPr>
              <a:t>Types of Operator:</a:t>
            </a:r>
          </a:p>
          <a:p>
            <a:pPr marL="0" indent="0" algn="just">
              <a:buNone/>
            </a:pPr>
            <a:r>
              <a:rPr lang="en-US" sz="2400" b="0" i="0" dirty="0">
                <a:solidFill>
                  <a:srgbClr val="333333"/>
                </a:solidFill>
                <a:effectLst/>
              </a:rPr>
              <a:t>SQL operators are categorized in the following categories:</a:t>
            </a:r>
          </a:p>
          <a:p>
            <a:pPr algn="just">
              <a:buFont typeface="+mj-lt"/>
              <a:buAutoNum type="arabicPeriod"/>
            </a:pPr>
            <a:r>
              <a:rPr lang="en-US" sz="2400" b="0" i="0" dirty="0">
                <a:solidFill>
                  <a:srgbClr val="000000"/>
                </a:solidFill>
                <a:effectLst/>
              </a:rPr>
              <a:t> SQL Arithmetic Operators</a:t>
            </a:r>
          </a:p>
          <a:p>
            <a:pPr algn="just">
              <a:buFont typeface="+mj-lt"/>
              <a:buAutoNum type="arabicPeriod"/>
            </a:pPr>
            <a:r>
              <a:rPr lang="en-US" sz="2400" b="0" i="0" dirty="0">
                <a:solidFill>
                  <a:srgbClr val="000000"/>
                </a:solidFill>
                <a:effectLst/>
              </a:rPr>
              <a:t> SQL Comparison Operators</a:t>
            </a:r>
          </a:p>
          <a:p>
            <a:pPr algn="just">
              <a:buFont typeface="+mj-lt"/>
              <a:buAutoNum type="arabicPeriod"/>
            </a:pPr>
            <a:r>
              <a:rPr lang="en-US" sz="2400" b="0" i="0" dirty="0">
                <a:solidFill>
                  <a:srgbClr val="000000"/>
                </a:solidFill>
                <a:effectLst/>
              </a:rPr>
              <a:t> SQL Logical Operators</a:t>
            </a:r>
          </a:p>
          <a:p>
            <a:pPr algn="just">
              <a:buFont typeface="+mj-lt"/>
              <a:buAutoNum type="arabicPeriod"/>
            </a:pPr>
            <a:r>
              <a:rPr lang="en-US" sz="2400" b="0" i="0" dirty="0">
                <a:solidFill>
                  <a:srgbClr val="000000"/>
                </a:solidFill>
                <a:effectLst/>
              </a:rPr>
              <a:t> SQL Set Operators</a:t>
            </a:r>
          </a:p>
          <a:p>
            <a:pPr algn="just">
              <a:buFont typeface="+mj-lt"/>
              <a:buAutoNum type="arabicPeriod"/>
            </a:pPr>
            <a:r>
              <a:rPr lang="en-US" sz="2400" b="0" i="0" dirty="0">
                <a:solidFill>
                  <a:srgbClr val="000000"/>
                </a:solidFill>
                <a:effectLst/>
              </a:rPr>
              <a:t> SQL Bit-wise Operators</a:t>
            </a:r>
          </a:p>
          <a:p>
            <a:pPr algn="just">
              <a:buFont typeface="+mj-lt"/>
              <a:buAutoNum type="arabicPeriod"/>
            </a:pPr>
            <a:r>
              <a:rPr lang="en-US" sz="2400" b="0" i="0" dirty="0">
                <a:solidFill>
                  <a:srgbClr val="000000"/>
                </a:solidFill>
                <a:effectLst/>
              </a:rPr>
              <a:t> SQL Unary Operators</a:t>
            </a:r>
          </a:p>
          <a:p>
            <a:pPr algn="just" eaLnBrk="1" hangingPunct="1">
              <a:buFont typeface="Arial" panose="020B0604020202020204" pitchFamily="34" charset="0"/>
              <a:buNone/>
            </a:pPr>
            <a:endParaRPr lang="en-US" altLang="en-US" sz="2400" dirty="0">
              <a:solidFill>
                <a:srgbClr val="FF0000"/>
              </a:solidFill>
            </a:endParaRPr>
          </a:p>
          <a:p>
            <a:pPr algn="just" eaLnBrk="1" hangingPunct="1">
              <a:buFont typeface="Arial" panose="020B0604020202020204" pitchFamily="34" charset="0"/>
              <a:buNone/>
            </a:pPr>
            <a:endParaRPr lang="en-US" altLang="en-US" sz="2400" dirty="0">
              <a:solidFill>
                <a:srgbClr val="FF0000"/>
              </a:solidFill>
            </a:endParaRPr>
          </a:p>
        </p:txBody>
      </p:sp>
      <p:sp>
        <p:nvSpPr>
          <p:cNvPr id="4" name="Date Placeholder 3">
            <a:extLst>
              <a:ext uri="{FF2B5EF4-FFF2-40B4-BE49-F238E27FC236}">
                <a16:creationId xmlns:a16="http://schemas.microsoft.com/office/drawing/2014/main" id="{D414772C-5D98-4384-A54F-84B36FE440E3}"/>
              </a:ext>
            </a:extLst>
          </p:cNvPr>
          <p:cNvSpPr>
            <a:spLocks noGrp="1"/>
          </p:cNvSpPr>
          <p:nvPr>
            <p:ph type="dt" sz="quarter" idx="10"/>
          </p:nvPr>
        </p:nvSpPr>
        <p:spPr/>
        <p:txBody>
          <a:bodyPr/>
          <a:lstStyle/>
          <a:p>
            <a:pPr>
              <a:defRPr/>
            </a:pPr>
            <a:fld id="{983665BE-DAF7-4AB2-B9DF-70EB0101D155}" type="datetime1">
              <a:rPr lang="en-US" smtClean="0"/>
              <a:t>2/19/2024</a:t>
            </a:fld>
            <a:endParaRPr lang="en-US"/>
          </a:p>
        </p:txBody>
      </p:sp>
      <p:sp>
        <p:nvSpPr>
          <p:cNvPr id="5" name="Footer Placeholder 4">
            <a:extLst>
              <a:ext uri="{FF2B5EF4-FFF2-40B4-BE49-F238E27FC236}">
                <a16:creationId xmlns:a16="http://schemas.microsoft.com/office/drawing/2014/main" id="{4326F679-0381-4FD8-B190-09E4ECD85C10}"/>
              </a:ext>
            </a:extLst>
          </p:cNvPr>
          <p:cNvSpPr>
            <a:spLocks noGrp="1"/>
          </p:cNvSpPr>
          <p:nvPr>
            <p:ph type="ftr" sz="quarter" idx="11"/>
          </p:nvPr>
        </p:nvSpPr>
        <p:spPr>
          <a:xfrm>
            <a:off x="4038600" y="6356351"/>
            <a:ext cx="5029200" cy="365125"/>
          </a:xfrm>
        </p:spPr>
        <p:txBody>
          <a:bodyPr/>
          <a:lstStyle/>
          <a:p>
            <a:r>
              <a:rPr lang="en-US"/>
              <a:t>Jyoti Rani          ACSAI0402 and DBMS                Unit-2</a:t>
            </a:r>
            <a:endParaRPr lang="en-US" dirty="0"/>
          </a:p>
        </p:txBody>
      </p:sp>
      <p:sp>
        <p:nvSpPr>
          <p:cNvPr id="6" name="Slide Number Placeholder 5">
            <a:extLst>
              <a:ext uri="{FF2B5EF4-FFF2-40B4-BE49-F238E27FC236}">
                <a16:creationId xmlns:a16="http://schemas.microsoft.com/office/drawing/2014/main" id="{A3C07E8D-D2F2-4C8E-849C-705BCE6CAACD}"/>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B3FA51D-3748-4AA0-B24E-DAF80C5A5E9A}" type="slidenum">
              <a:rPr lang="en-US" altLang="en-US">
                <a:solidFill>
                  <a:srgbClr val="898989"/>
                </a:solidFill>
                <a:latin typeface="Calibri" panose="020F0502020204030204" pitchFamily="34" charset="0"/>
              </a:rPr>
              <a:pPr eaLnBrk="1" hangingPunct="1"/>
              <a:t>107</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a16="http://schemas.microsoft.com/office/drawing/2014/main" id="{61CA2536-013D-48B6-9322-A7D8A7CF0555}"/>
              </a:ext>
            </a:extLst>
          </p:cNvPr>
          <p:cNvSpPr txBox="1">
            <a:spLocks/>
          </p:cNvSpPr>
          <p:nvPr/>
        </p:nvSpPr>
        <p:spPr>
          <a:xfrm>
            <a:off x="2895600" y="-13855"/>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b="1">
                <a:solidFill>
                  <a:srgbClr val="FF0000"/>
                </a:solidFill>
              </a:rPr>
              <a:t>SQL Operators and their Procedures(conti…)</a:t>
            </a:r>
            <a:endParaRPr lang="en-US" sz="3200" b="1" dirty="0">
              <a:solidFill>
                <a:srgbClr val="FF0000"/>
              </a:solidFill>
            </a:endParaRPr>
          </a:p>
        </p:txBody>
      </p:sp>
      <p:pic>
        <p:nvPicPr>
          <p:cNvPr id="8" name="Picture 7">
            <a:extLst>
              <a:ext uri="{FF2B5EF4-FFF2-40B4-BE49-F238E27FC236}">
                <a16:creationId xmlns:a16="http://schemas.microsoft.com/office/drawing/2014/main" id="{DC7DAD0A-67DA-48E6-B00F-9E4260E8C10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3855"/>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0974620"/>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Content Placeholder 2">
            <a:extLst>
              <a:ext uri="{FF2B5EF4-FFF2-40B4-BE49-F238E27FC236}">
                <a16:creationId xmlns:a16="http://schemas.microsoft.com/office/drawing/2014/main" id="{4906409A-6092-43F8-8A38-B6E816132A52}"/>
              </a:ext>
            </a:extLst>
          </p:cNvPr>
          <p:cNvSpPr>
            <a:spLocks noGrp="1"/>
          </p:cNvSpPr>
          <p:nvPr>
            <p:ph idx="1"/>
          </p:nvPr>
        </p:nvSpPr>
        <p:spPr>
          <a:xfrm>
            <a:off x="2057400" y="1143000"/>
            <a:ext cx="8229600" cy="5257800"/>
          </a:xfrm>
        </p:spPr>
        <p:txBody>
          <a:bodyPr>
            <a:normAutofit fontScale="92500" lnSpcReduction="20000"/>
          </a:bodyPr>
          <a:lstStyle/>
          <a:p>
            <a:pPr marL="0" algn="just" eaLnBrk="1" hangingPunct="1">
              <a:buFont typeface="Arial" panose="020B0604020202020204" pitchFamily="34" charset="0"/>
              <a:buNone/>
            </a:pPr>
            <a:r>
              <a:rPr lang="en-US" altLang="en-US" sz="2600" b="1" dirty="0">
                <a:solidFill>
                  <a:srgbClr val="FF0000"/>
                </a:solidFill>
              </a:rPr>
              <a:t>SQL Arithmetic Operators</a:t>
            </a:r>
          </a:p>
          <a:p>
            <a:pPr marL="0" algn="just" eaLnBrk="1" hangingPunct="1">
              <a:buFont typeface="Arial" panose="020B0604020202020204" pitchFamily="34" charset="0"/>
              <a:buNone/>
            </a:pPr>
            <a:r>
              <a:rPr lang="en-US" altLang="en-US" sz="2600" dirty="0"/>
              <a:t>The Arithmetic Operators perform the mathematical operation on the numerical data of the SQL tables. These operators perform addition, subtraction, multiplication, and division operations on the numerical operands.</a:t>
            </a:r>
          </a:p>
          <a:p>
            <a:pPr marL="0" algn="just" eaLnBrk="1" hangingPunct="1">
              <a:buFont typeface="Arial" panose="020B0604020202020204" pitchFamily="34" charset="0"/>
              <a:buNone/>
            </a:pPr>
            <a:endParaRPr lang="en-US" altLang="en-US" sz="2600" dirty="0"/>
          </a:p>
          <a:p>
            <a:pPr marL="0" algn="just" eaLnBrk="1" hangingPunct="1">
              <a:buFont typeface="Arial" panose="020B0604020202020204" pitchFamily="34" charset="0"/>
              <a:buNone/>
            </a:pPr>
            <a:r>
              <a:rPr lang="en-US" altLang="en-US" sz="2600" dirty="0"/>
              <a:t>Following are the various arithmetic operators performed on the SQL data:</a:t>
            </a:r>
          </a:p>
          <a:p>
            <a:pPr algn="just" eaLnBrk="1" hangingPunct="1">
              <a:buFont typeface="Arial" panose="020B0604020202020204" pitchFamily="34" charset="0"/>
              <a:buNone/>
            </a:pPr>
            <a:endParaRPr lang="en-US" altLang="en-US" sz="2600" dirty="0"/>
          </a:p>
          <a:p>
            <a:pPr marL="514350" indent="-514350" algn="just" eaLnBrk="1" hangingPunct="1">
              <a:buFont typeface="+mj-lt"/>
              <a:buAutoNum type="arabicPeriod"/>
            </a:pPr>
            <a:r>
              <a:rPr lang="en-US" altLang="en-US" sz="2600" dirty="0"/>
              <a:t>SQL Addition Operator (+)</a:t>
            </a:r>
          </a:p>
          <a:p>
            <a:pPr marL="514350" indent="-514350" algn="just" eaLnBrk="1" hangingPunct="1">
              <a:buFont typeface="+mj-lt"/>
              <a:buAutoNum type="arabicPeriod"/>
            </a:pPr>
            <a:r>
              <a:rPr lang="en-US" altLang="en-US" sz="2600" dirty="0"/>
              <a:t>SQL Subtraction Operator (-)</a:t>
            </a:r>
          </a:p>
          <a:p>
            <a:pPr marL="514350" indent="-514350" algn="just" eaLnBrk="1" hangingPunct="1">
              <a:buFont typeface="+mj-lt"/>
              <a:buAutoNum type="arabicPeriod"/>
            </a:pPr>
            <a:r>
              <a:rPr lang="en-US" altLang="en-US" sz="2600" dirty="0"/>
              <a:t>SQL Multiplication Operator (+)</a:t>
            </a:r>
          </a:p>
          <a:p>
            <a:pPr marL="514350" indent="-514350" algn="just" eaLnBrk="1" hangingPunct="1">
              <a:buFont typeface="+mj-lt"/>
              <a:buAutoNum type="arabicPeriod"/>
            </a:pPr>
            <a:r>
              <a:rPr lang="en-US" altLang="en-US" sz="2600" dirty="0"/>
              <a:t>SQL Division Operator (-)</a:t>
            </a:r>
          </a:p>
          <a:p>
            <a:pPr marL="514350" indent="-514350" algn="just" eaLnBrk="1" hangingPunct="1">
              <a:buFont typeface="+mj-lt"/>
              <a:buAutoNum type="arabicPeriod"/>
            </a:pPr>
            <a:r>
              <a:rPr lang="en-US" altLang="en-US" sz="2600" dirty="0"/>
              <a:t>SQL Modulus Operator (+)</a:t>
            </a:r>
          </a:p>
          <a:p>
            <a:pPr algn="just" eaLnBrk="1" hangingPunct="1">
              <a:buFont typeface="Arial" panose="020B0604020202020204" pitchFamily="34" charset="0"/>
              <a:buNone/>
            </a:pPr>
            <a:endParaRPr lang="en-US" altLang="en-US" sz="2400" dirty="0">
              <a:solidFill>
                <a:srgbClr val="FF0000"/>
              </a:solidFill>
            </a:endParaRPr>
          </a:p>
        </p:txBody>
      </p:sp>
      <p:sp>
        <p:nvSpPr>
          <p:cNvPr id="4" name="Date Placeholder 3">
            <a:extLst>
              <a:ext uri="{FF2B5EF4-FFF2-40B4-BE49-F238E27FC236}">
                <a16:creationId xmlns:a16="http://schemas.microsoft.com/office/drawing/2014/main" id="{D414772C-5D98-4384-A54F-84B36FE440E3}"/>
              </a:ext>
            </a:extLst>
          </p:cNvPr>
          <p:cNvSpPr>
            <a:spLocks noGrp="1"/>
          </p:cNvSpPr>
          <p:nvPr>
            <p:ph type="dt" sz="quarter" idx="10"/>
          </p:nvPr>
        </p:nvSpPr>
        <p:spPr/>
        <p:txBody>
          <a:bodyPr/>
          <a:lstStyle/>
          <a:p>
            <a:pPr>
              <a:defRPr/>
            </a:pPr>
            <a:fld id="{8A0F9EBB-BCB7-4A67-99D7-C9954924018C}" type="datetime1">
              <a:rPr lang="en-US" smtClean="0"/>
              <a:t>2/19/2024</a:t>
            </a:fld>
            <a:endParaRPr lang="en-US"/>
          </a:p>
        </p:txBody>
      </p:sp>
      <p:sp>
        <p:nvSpPr>
          <p:cNvPr id="5" name="Footer Placeholder 4">
            <a:extLst>
              <a:ext uri="{FF2B5EF4-FFF2-40B4-BE49-F238E27FC236}">
                <a16:creationId xmlns:a16="http://schemas.microsoft.com/office/drawing/2014/main" id="{4326F679-0381-4FD8-B190-09E4ECD85C10}"/>
              </a:ext>
            </a:extLst>
          </p:cNvPr>
          <p:cNvSpPr>
            <a:spLocks noGrp="1"/>
          </p:cNvSpPr>
          <p:nvPr>
            <p:ph type="ftr" sz="quarter" idx="11"/>
          </p:nvPr>
        </p:nvSpPr>
        <p:spPr>
          <a:xfrm>
            <a:off x="4038600" y="6356351"/>
            <a:ext cx="5029200" cy="365125"/>
          </a:xfrm>
        </p:spPr>
        <p:txBody>
          <a:bodyPr/>
          <a:lstStyle/>
          <a:p>
            <a:r>
              <a:rPr lang="en-US"/>
              <a:t>Jyoti Rani          ACSAI0402 and DBMS                Unit-2</a:t>
            </a:r>
            <a:endParaRPr lang="en-US" dirty="0"/>
          </a:p>
        </p:txBody>
      </p:sp>
      <p:sp>
        <p:nvSpPr>
          <p:cNvPr id="6" name="Slide Number Placeholder 5">
            <a:extLst>
              <a:ext uri="{FF2B5EF4-FFF2-40B4-BE49-F238E27FC236}">
                <a16:creationId xmlns:a16="http://schemas.microsoft.com/office/drawing/2014/main" id="{A3C07E8D-D2F2-4C8E-849C-705BCE6CAACD}"/>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B3FA51D-3748-4AA0-B24E-DAF80C5A5E9A}" type="slidenum">
              <a:rPr lang="en-US" altLang="en-US">
                <a:solidFill>
                  <a:srgbClr val="898989"/>
                </a:solidFill>
                <a:latin typeface="Calibri" panose="020F0502020204030204" pitchFamily="34" charset="0"/>
              </a:rPr>
              <a:pPr eaLnBrk="1" hangingPunct="1"/>
              <a:t>108</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a16="http://schemas.microsoft.com/office/drawing/2014/main" id="{61CA2536-013D-48B6-9322-A7D8A7CF0555}"/>
              </a:ext>
            </a:extLst>
          </p:cNvPr>
          <p:cNvSpPr txBox="1">
            <a:spLocks/>
          </p:cNvSpPr>
          <p:nvPr/>
        </p:nvSpPr>
        <p:spPr>
          <a:xfrm>
            <a:off x="2895600" y="-13855"/>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b="1">
                <a:solidFill>
                  <a:srgbClr val="FF0000"/>
                </a:solidFill>
              </a:rPr>
              <a:t>SQL Operators and their Procedures(conti…)</a:t>
            </a:r>
            <a:endParaRPr lang="en-US" sz="3200" b="1" dirty="0">
              <a:solidFill>
                <a:srgbClr val="FF0000"/>
              </a:solidFill>
            </a:endParaRPr>
          </a:p>
        </p:txBody>
      </p:sp>
      <p:pic>
        <p:nvPicPr>
          <p:cNvPr id="8" name="Picture 7">
            <a:extLst>
              <a:ext uri="{FF2B5EF4-FFF2-40B4-BE49-F238E27FC236}">
                <a16:creationId xmlns:a16="http://schemas.microsoft.com/office/drawing/2014/main" id="{41DCECD3-FBE2-4872-81EB-FCEE0328055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03870" y="1798"/>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66906205"/>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Content Placeholder 2">
            <a:extLst>
              <a:ext uri="{FF2B5EF4-FFF2-40B4-BE49-F238E27FC236}">
                <a16:creationId xmlns:a16="http://schemas.microsoft.com/office/drawing/2014/main" id="{4906409A-6092-43F8-8A38-B6E816132A52}"/>
              </a:ext>
            </a:extLst>
          </p:cNvPr>
          <p:cNvSpPr>
            <a:spLocks noGrp="1"/>
          </p:cNvSpPr>
          <p:nvPr>
            <p:ph idx="1"/>
          </p:nvPr>
        </p:nvSpPr>
        <p:spPr>
          <a:xfrm>
            <a:off x="2057400" y="1143000"/>
            <a:ext cx="8610600" cy="4590143"/>
          </a:xfrm>
        </p:spPr>
        <p:txBody>
          <a:bodyPr/>
          <a:lstStyle/>
          <a:p>
            <a:pPr algn="just" eaLnBrk="1" hangingPunct="1">
              <a:buFont typeface="Arial" panose="020B0604020202020204" pitchFamily="34" charset="0"/>
              <a:buNone/>
            </a:pPr>
            <a:r>
              <a:rPr lang="en-US" altLang="en-US" sz="2400" b="1" dirty="0">
                <a:solidFill>
                  <a:schemeClr val="accent1"/>
                </a:solidFill>
              </a:rPr>
              <a:t>SQL Addition Operator (+)</a:t>
            </a:r>
          </a:p>
          <a:p>
            <a:pPr marL="0" algn="just" eaLnBrk="1" hangingPunct="1">
              <a:buFont typeface="Arial" panose="020B0604020202020204" pitchFamily="34" charset="0"/>
              <a:buNone/>
            </a:pPr>
            <a:r>
              <a:rPr lang="en-US" altLang="en-US" sz="2400" dirty="0"/>
              <a:t>The Addition Operator in SQL performs the addition on the numerical data of the database table. In SQL, we can easily add the numerical values of two columns of the same table by specifying both the column names as the first and second operand. We can also add the numbers to the existing numbers of the specific column.</a:t>
            </a:r>
          </a:p>
          <a:p>
            <a:pPr algn="just" eaLnBrk="1" hangingPunct="1">
              <a:buFont typeface="Arial" panose="020B0604020202020204" pitchFamily="34" charset="0"/>
              <a:buNone/>
            </a:pPr>
            <a:endParaRPr lang="en-US" altLang="en-US" sz="2400" dirty="0"/>
          </a:p>
          <a:p>
            <a:pPr algn="just" eaLnBrk="1" hangingPunct="1">
              <a:buFont typeface="Arial" panose="020B0604020202020204" pitchFamily="34" charset="0"/>
              <a:buNone/>
            </a:pPr>
            <a:r>
              <a:rPr lang="en-US" altLang="en-US" sz="2400" b="1" dirty="0"/>
              <a:t>Syntax of SQL Addition Operator:</a:t>
            </a:r>
          </a:p>
          <a:p>
            <a:pPr algn="just" eaLnBrk="1" hangingPunct="1">
              <a:buFont typeface="Arial" panose="020B0604020202020204" pitchFamily="34" charset="0"/>
              <a:buNone/>
            </a:pPr>
            <a:r>
              <a:rPr lang="en-US" altLang="en-US" sz="2400" dirty="0"/>
              <a:t>SELECT operand1 + operand2; </a:t>
            </a:r>
          </a:p>
          <a:p>
            <a:pPr algn="just" eaLnBrk="1" hangingPunct="1">
              <a:buFont typeface="Arial" panose="020B0604020202020204" pitchFamily="34" charset="0"/>
              <a:buNone/>
            </a:pPr>
            <a:endParaRPr lang="en-US" altLang="en-US" sz="2400" dirty="0">
              <a:solidFill>
                <a:srgbClr val="FF0000"/>
              </a:solidFill>
            </a:endParaRPr>
          </a:p>
        </p:txBody>
      </p:sp>
      <p:sp>
        <p:nvSpPr>
          <p:cNvPr id="4" name="Date Placeholder 3">
            <a:extLst>
              <a:ext uri="{FF2B5EF4-FFF2-40B4-BE49-F238E27FC236}">
                <a16:creationId xmlns:a16="http://schemas.microsoft.com/office/drawing/2014/main" id="{D414772C-5D98-4384-A54F-84B36FE440E3}"/>
              </a:ext>
            </a:extLst>
          </p:cNvPr>
          <p:cNvSpPr>
            <a:spLocks noGrp="1"/>
          </p:cNvSpPr>
          <p:nvPr>
            <p:ph type="dt" sz="quarter" idx="10"/>
          </p:nvPr>
        </p:nvSpPr>
        <p:spPr/>
        <p:txBody>
          <a:bodyPr/>
          <a:lstStyle/>
          <a:p>
            <a:pPr>
              <a:defRPr/>
            </a:pPr>
            <a:fld id="{13EDB3D1-1D5B-4C05-AB62-370E850E4566}" type="datetime1">
              <a:rPr lang="en-US" smtClean="0"/>
              <a:t>2/19/2024</a:t>
            </a:fld>
            <a:endParaRPr lang="en-US"/>
          </a:p>
        </p:txBody>
      </p:sp>
      <p:sp>
        <p:nvSpPr>
          <p:cNvPr id="5" name="Footer Placeholder 4">
            <a:extLst>
              <a:ext uri="{FF2B5EF4-FFF2-40B4-BE49-F238E27FC236}">
                <a16:creationId xmlns:a16="http://schemas.microsoft.com/office/drawing/2014/main" id="{4326F679-0381-4FD8-B190-09E4ECD85C10}"/>
              </a:ext>
            </a:extLst>
          </p:cNvPr>
          <p:cNvSpPr>
            <a:spLocks noGrp="1"/>
          </p:cNvSpPr>
          <p:nvPr>
            <p:ph type="ftr" sz="quarter" idx="11"/>
          </p:nvPr>
        </p:nvSpPr>
        <p:spPr>
          <a:xfrm>
            <a:off x="4038600" y="6356351"/>
            <a:ext cx="5029200" cy="365125"/>
          </a:xfrm>
        </p:spPr>
        <p:txBody>
          <a:bodyPr/>
          <a:lstStyle/>
          <a:p>
            <a:r>
              <a:rPr lang="en-US"/>
              <a:t>Jyoti Rani          ACSAI0402 and DBMS                Unit-2</a:t>
            </a:r>
            <a:endParaRPr lang="en-US" dirty="0"/>
          </a:p>
        </p:txBody>
      </p:sp>
      <p:sp>
        <p:nvSpPr>
          <p:cNvPr id="6" name="Slide Number Placeholder 5">
            <a:extLst>
              <a:ext uri="{FF2B5EF4-FFF2-40B4-BE49-F238E27FC236}">
                <a16:creationId xmlns:a16="http://schemas.microsoft.com/office/drawing/2014/main" id="{A3C07E8D-D2F2-4C8E-849C-705BCE6CAACD}"/>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B3FA51D-3748-4AA0-B24E-DAF80C5A5E9A}" type="slidenum">
              <a:rPr lang="en-US" altLang="en-US">
                <a:solidFill>
                  <a:srgbClr val="898989"/>
                </a:solidFill>
                <a:latin typeface="Calibri" panose="020F0502020204030204" pitchFamily="34" charset="0"/>
              </a:rPr>
              <a:pPr eaLnBrk="1" hangingPunct="1"/>
              <a:t>109</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a16="http://schemas.microsoft.com/office/drawing/2014/main" id="{61CA2536-013D-48B6-9322-A7D8A7CF0555}"/>
              </a:ext>
            </a:extLst>
          </p:cNvPr>
          <p:cNvSpPr txBox="1">
            <a:spLocks/>
          </p:cNvSpPr>
          <p:nvPr/>
        </p:nvSpPr>
        <p:spPr>
          <a:xfrm>
            <a:off x="2895600" y="-13854"/>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b="1">
                <a:solidFill>
                  <a:srgbClr val="FF0000"/>
                </a:solidFill>
              </a:rPr>
              <a:t>SQL Operators and their Procedures(conti…)</a:t>
            </a:r>
            <a:endParaRPr lang="en-US" sz="3200" b="1" dirty="0">
              <a:solidFill>
                <a:srgbClr val="FF0000"/>
              </a:solidFill>
            </a:endParaRPr>
          </a:p>
        </p:txBody>
      </p:sp>
      <p:pic>
        <p:nvPicPr>
          <p:cNvPr id="8" name="Picture 7">
            <a:extLst>
              <a:ext uri="{FF2B5EF4-FFF2-40B4-BE49-F238E27FC236}">
                <a16:creationId xmlns:a16="http://schemas.microsoft.com/office/drawing/2014/main" id="{A3EE04C5-10FD-4665-896E-FBE4274FBE5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03870" y="1798"/>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330347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172CAEF7-1ED1-4B9C-BEFF-4ADDDC5370EF}"/>
              </a:ext>
            </a:extLst>
          </p:cNvPr>
          <p:cNvSpPr>
            <a:spLocks noGrp="1"/>
          </p:cNvSpPr>
          <p:nvPr>
            <p:ph type="dt" sz="quarter" idx="10"/>
          </p:nvPr>
        </p:nvSpPr>
        <p:spPr/>
        <p:txBody>
          <a:bodyPr/>
          <a:lstStyle/>
          <a:p>
            <a:pPr>
              <a:defRPr/>
            </a:pPr>
            <a:fld id="{2C5DB9B9-C706-42E4-9EB9-FB6E42AE5DDF}" type="datetime1">
              <a:rPr lang="en-US" smtClean="0"/>
              <a:t>2/19/2024</a:t>
            </a:fld>
            <a:endParaRPr lang="en-US"/>
          </a:p>
        </p:txBody>
      </p:sp>
      <p:sp>
        <p:nvSpPr>
          <p:cNvPr id="5" name="Footer Placeholder 4">
            <a:extLst>
              <a:ext uri="{FF2B5EF4-FFF2-40B4-BE49-F238E27FC236}">
                <a16:creationId xmlns:a16="http://schemas.microsoft.com/office/drawing/2014/main" id="{C029651C-6B00-49C7-BDF1-852E3ADCEC4B}"/>
              </a:ext>
            </a:extLst>
          </p:cNvPr>
          <p:cNvSpPr>
            <a:spLocks noGrp="1"/>
          </p:cNvSpPr>
          <p:nvPr>
            <p:ph type="ftr" sz="quarter" idx="11"/>
          </p:nvPr>
        </p:nvSpPr>
        <p:spPr/>
        <p:txBody>
          <a:bodyPr/>
          <a:lstStyle/>
          <a:p>
            <a:pPr>
              <a:defRPr/>
            </a:pPr>
            <a:r>
              <a:rPr lang="en-US"/>
              <a:t>Jyoti Rani          ACSAI0402 and DBMS                Unit-2</a:t>
            </a:r>
          </a:p>
        </p:txBody>
      </p:sp>
      <p:sp>
        <p:nvSpPr>
          <p:cNvPr id="12292" name="Slide Number Placeholder 5">
            <a:extLst>
              <a:ext uri="{FF2B5EF4-FFF2-40B4-BE49-F238E27FC236}">
                <a16:creationId xmlns:a16="http://schemas.microsoft.com/office/drawing/2014/main" id="{027C82D8-8486-4BDD-B4C7-FC23AB7446AA}"/>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4EE6B33B-EAE8-4C08-8695-7CF318AAB37A}" type="slidenum">
              <a:rPr lang="en-US" altLang="en-US">
                <a:solidFill>
                  <a:srgbClr val="898989"/>
                </a:solidFill>
                <a:latin typeface="Calibri" panose="020F0502020204030204" pitchFamily="34" charset="0"/>
              </a:rPr>
              <a:pPr/>
              <a:t>11</a:t>
            </a:fld>
            <a:endParaRPr lang="en-US" altLang="en-US">
              <a:solidFill>
                <a:srgbClr val="898989"/>
              </a:solidFill>
              <a:latin typeface="Calibri" panose="020F0502020204030204" pitchFamily="34" charset="0"/>
            </a:endParaRPr>
          </a:p>
        </p:txBody>
      </p:sp>
      <p:graphicFrame>
        <p:nvGraphicFramePr>
          <p:cNvPr id="7" name="Content Placeholder 13">
            <a:extLst>
              <a:ext uri="{FF2B5EF4-FFF2-40B4-BE49-F238E27FC236}">
                <a16:creationId xmlns:a16="http://schemas.microsoft.com/office/drawing/2014/main" id="{1666048A-BB4A-44F0-9F4F-C7EF262D0492}"/>
              </a:ext>
            </a:extLst>
          </p:cNvPr>
          <p:cNvGraphicFramePr>
            <a:graphicFrameLocks noGrp="1"/>
          </p:cNvGraphicFramePr>
          <p:nvPr>
            <p:ph idx="1"/>
          </p:nvPr>
        </p:nvGraphicFramePr>
        <p:xfrm>
          <a:off x="2057400" y="1905001"/>
          <a:ext cx="8077200" cy="4130675"/>
        </p:xfrm>
        <a:graphic>
          <a:graphicData uri="http://schemas.openxmlformats.org/drawingml/2006/table">
            <a:tbl>
              <a:tblPr bandRow="1">
                <a:tableStyleId>{5C22544A-7EE6-4342-B048-85BDC9FD1C3A}</a:tableStyleId>
              </a:tblPr>
              <a:tblGrid>
                <a:gridCol w="8077200">
                  <a:extLst>
                    <a:ext uri="{9D8B030D-6E8A-4147-A177-3AD203B41FA5}">
                      <a16:colId xmlns:a16="http://schemas.microsoft.com/office/drawing/2014/main" val="20000"/>
                    </a:ext>
                  </a:extLst>
                </a:gridCol>
              </a:tblGrid>
              <a:tr h="670663">
                <a:tc>
                  <a:txBody>
                    <a:bodyPr/>
                    <a:lstStyle/>
                    <a:p>
                      <a:r>
                        <a:rPr lang="en-US" sz="1900" b="1" dirty="0"/>
                        <a:t>9. Individual and team work: </a:t>
                      </a:r>
                      <a:r>
                        <a:rPr lang="en-US" sz="1900" dirty="0"/>
                        <a:t>Function effectively as an individual, and as a member or leader in diverse teams, and in multidisciplinary settings. </a:t>
                      </a:r>
                    </a:p>
                  </a:txBody>
                  <a:tcPr marT="45727" marB="45727">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7BE5E5">
                        <a:alpha val="25000"/>
                      </a:srgbClr>
                    </a:solidFill>
                  </a:tcPr>
                </a:tc>
                <a:extLst>
                  <a:ext uri="{0D108BD9-81ED-4DB2-BD59-A6C34878D82A}">
                    <a16:rowId xmlns:a16="http://schemas.microsoft.com/office/drawing/2014/main" val="10000"/>
                  </a:ext>
                </a:extLst>
              </a:tr>
              <a:tr h="1249872">
                <a:tc>
                  <a:txBody>
                    <a:bodyPr/>
                    <a:lstStyle/>
                    <a:p>
                      <a:r>
                        <a:rPr lang="en-US" sz="1900" b="1" dirty="0"/>
                        <a:t>10. Communication: </a:t>
                      </a:r>
                      <a:r>
                        <a:rPr lang="en-US" sz="1900" dirty="0"/>
                        <a:t>Communicate effectively on complex engineering activities with the engineering community and with society at large, such as, being able to comprehend and write effective reports and design documentation, make effective presentations, and give and receive clear instructions.</a:t>
                      </a:r>
                    </a:p>
                  </a:txBody>
                  <a:tcPr marT="45727" marB="45727">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7BE5E5">
                        <a:alpha val="25000"/>
                      </a:srgbClr>
                    </a:solidFill>
                  </a:tcPr>
                </a:tc>
                <a:extLst>
                  <a:ext uri="{0D108BD9-81ED-4DB2-BD59-A6C34878D82A}">
                    <a16:rowId xmlns:a16="http://schemas.microsoft.com/office/drawing/2014/main" val="10001"/>
                  </a:ext>
                </a:extLst>
              </a:tr>
              <a:tr h="1249872">
                <a:tc>
                  <a:txBody>
                    <a:bodyPr/>
                    <a:lstStyle/>
                    <a:p>
                      <a:r>
                        <a:rPr lang="en-US" sz="1900" b="1" dirty="0"/>
                        <a:t>11. Project management and finance:</a:t>
                      </a:r>
                      <a:r>
                        <a:rPr lang="en-US" sz="1900" dirty="0"/>
                        <a:t> Demonstrate knowledge and understanding of the engineering and management principles and apply these to one’s own work, as a member and leader in a team, to manage projects and in multidisciplinary environments.</a:t>
                      </a:r>
                    </a:p>
                  </a:txBody>
                  <a:tcPr marT="45727" marB="45727">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7BE5E5">
                        <a:alpha val="25000"/>
                      </a:srgbClr>
                    </a:solidFill>
                  </a:tcPr>
                </a:tc>
                <a:extLst>
                  <a:ext uri="{0D108BD9-81ED-4DB2-BD59-A6C34878D82A}">
                    <a16:rowId xmlns:a16="http://schemas.microsoft.com/office/drawing/2014/main" val="10002"/>
                  </a:ext>
                </a:extLst>
              </a:tr>
              <a:tr h="960268">
                <a:tc>
                  <a:txBody>
                    <a:bodyPr/>
                    <a:lstStyle/>
                    <a:p>
                      <a:r>
                        <a:rPr lang="en-US" sz="1900" b="1" dirty="0"/>
                        <a:t>12. Life-long learning: </a:t>
                      </a:r>
                      <a:r>
                        <a:rPr lang="en-US" sz="1900" dirty="0"/>
                        <a:t>Recognize the need for, and have the preparation and ability to engage in independent and life-long learning in the broadest context of technological change.</a:t>
                      </a:r>
                    </a:p>
                  </a:txBody>
                  <a:tcPr marT="45727" marB="45727">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7BE5E5">
                        <a:alpha val="25000"/>
                      </a:srgbClr>
                    </a:solidFill>
                  </a:tcPr>
                </a:tc>
                <a:extLst>
                  <a:ext uri="{0D108BD9-81ED-4DB2-BD59-A6C34878D82A}">
                    <a16:rowId xmlns:a16="http://schemas.microsoft.com/office/drawing/2014/main" val="10003"/>
                  </a:ext>
                </a:extLst>
              </a:tr>
            </a:tbl>
          </a:graphicData>
        </a:graphic>
      </p:graphicFrame>
      <p:sp>
        <p:nvSpPr>
          <p:cNvPr id="12305" name="TextBox 7">
            <a:extLst>
              <a:ext uri="{FF2B5EF4-FFF2-40B4-BE49-F238E27FC236}">
                <a16:creationId xmlns:a16="http://schemas.microsoft.com/office/drawing/2014/main" id="{28440914-D543-4813-82D8-C6784CDC26D5}"/>
              </a:ext>
            </a:extLst>
          </p:cNvPr>
          <p:cNvSpPr txBox="1">
            <a:spLocks noChangeArrowheads="1"/>
          </p:cNvSpPr>
          <p:nvPr/>
        </p:nvSpPr>
        <p:spPr bwMode="auto">
          <a:xfrm>
            <a:off x="1905001" y="1219200"/>
            <a:ext cx="101021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2000"/>
              <a:t>Contd..</a:t>
            </a:r>
          </a:p>
        </p:txBody>
      </p:sp>
      <p:sp>
        <p:nvSpPr>
          <p:cNvPr id="9" name="Title 1">
            <a:extLst>
              <a:ext uri="{FF2B5EF4-FFF2-40B4-BE49-F238E27FC236}">
                <a16:creationId xmlns:a16="http://schemas.microsoft.com/office/drawing/2014/main" id="{643082DA-998B-4919-9A4A-F3F58FB371BF}"/>
              </a:ext>
            </a:extLst>
          </p:cNvPr>
          <p:cNvSpPr txBox="1">
            <a:spLocks/>
          </p:cNvSpPr>
          <p:nvPr/>
        </p:nvSpPr>
        <p:spPr>
          <a:xfrm>
            <a:off x="2895600" y="0"/>
            <a:ext cx="7772400" cy="8382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b="1" dirty="0">
                <a:latin typeface="Times New Roman" panose="02020603050405020304" pitchFamily="18" charset="0"/>
                <a:cs typeface="Times New Roman" panose="02020603050405020304" pitchFamily="18" charset="0"/>
              </a:rPr>
              <a:t>Program Outcomes (POs)</a:t>
            </a:r>
          </a:p>
        </p:txBody>
      </p:sp>
      <p:pic>
        <p:nvPicPr>
          <p:cNvPr id="12307" name="Picture 9">
            <a:extLst>
              <a:ext uri="{FF2B5EF4-FFF2-40B4-BE49-F238E27FC236}">
                <a16:creationId xmlns:a16="http://schemas.microsoft.com/office/drawing/2014/main" id="{F375C189-657A-4F50-B2BB-64ABA8E2D00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9051"/>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Content Placeholder 2">
            <a:extLst>
              <a:ext uri="{FF2B5EF4-FFF2-40B4-BE49-F238E27FC236}">
                <a16:creationId xmlns:a16="http://schemas.microsoft.com/office/drawing/2014/main" id="{4906409A-6092-43F8-8A38-B6E816132A52}"/>
              </a:ext>
            </a:extLst>
          </p:cNvPr>
          <p:cNvSpPr>
            <a:spLocks noGrp="1"/>
          </p:cNvSpPr>
          <p:nvPr>
            <p:ph idx="1"/>
          </p:nvPr>
        </p:nvSpPr>
        <p:spPr>
          <a:xfrm>
            <a:off x="2057400" y="1143000"/>
            <a:ext cx="8229600" cy="5257800"/>
          </a:xfrm>
        </p:spPr>
        <p:txBody>
          <a:bodyPr/>
          <a:lstStyle/>
          <a:p>
            <a:pPr algn="just" eaLnBrk="1" hangingPunct="1">
              <a:buFont typeface="Arial" panose="020B0604020202020204" pitchFamily="34" charset="0"/>
              <a:buNone/>
            </a:pPr>
            <a:endParaRPr lang="en-US" altLang="en-US" sz="2400" dirty="0">
              <a:solidFill>
                <a:srgbClr val="FF0000"/>
              </a:solidFill>
            </a:endParaRPr>
          </a:p>
          <a:p>
            <a:pPr algn="just" eaLnBrk="1" hangingPunct="1">
              <a:buFont typeface="Arial" panose="020B0604020202020204" pitchFamily="34" charset="0"/>
              <a:buNone/>
            </a:pPr>
            <a:endParaRPr lang="en-US" altLang="en-US" sz="4800" dirty="0">
              <a:solidFill>
                <a:srgbClr val="FF0000"/>
              </a:solidFill>
            </a:endParaRPr>
          </a:p>
          <a:p>
            <a:pPr algn="ctr" eaLnBrk="1" hangingPunct="1">
              <a:buFont typeface="Arial" panose="020B0604020202020204" pitchFamily="34" charset="0"/>
              <a:buNone/>
            </a:pPr>
            <a:r>
              <a:rPr lang="en-US" altLang="en-US" sz="4800" dirty="0">
                <a:solidFill>
                  <a:schemeClr val="accent6"/>
                </a:solidFill>
                <a:effectLst>
                  <a:outerShdw blurRad="38100" dist="38100" dir="2700000" algn="tl">
                    <a:srgbClr val="000000">
                      <a:alpha val="43137"/>
                    </a:srgbClr>
                  </a:outerShdw>
                </a:effectLst>
              </a:rPr>
              <a:t>	</a:t>
            </a:r>
            <a:endParaRPr lang="en-US" altLang="en-US" sz="4800" b="1" dirty="0">
              <a:solidFill>
                <a:schemeClr val="accent6"/>
              </a:solidFill>
              <a:effectLst>
                <a:outerShdw blurRad="38100" dist="38100" dir="2700000" algn="tl">
                  <a:srgbClr val="000000">
                    <a:alpha val="43137"/>
                  </a:srgbClr>
                </a:outerShdw>
              </a:effectLst>
            </a:endParaRPr>
          </a:p>
        </p:txBody>
      </p:sp>
      <p:sp>
        <p:nvSpPr>
          <p:cNvPr id="4" name="Date Placeholder 3">
            <a:extLst>
              <a:ext uri="{FF2B5EF4-FFF2-40B4-BE49-F238E27FC236}">
                <a16:creationId xmlns:a16="http://schemas.microsoft.com/office/drawing/2014/main" id="{D414772C-5D98-4384-A54F-84B36FE440E3}"/>
              </a:ext>
            </a:extLst>
          </p:cNvPr>
          <p:cNvSpPr>
            <a:spLocks noGrp="1"/>
          </p:cNvSpPr>
          <p:nvPr>
            <p:ph type="dt" sz="quarter" idx="10"/>
          </p:nvPr>
        </p:nvSpPr>
        <p:spPr/>
        <p:txBody>
          <a:bodyPr/>
          <a:lstStyle/>
          <a:p>
            <a:pPr>
              <a:defRPr/>
            </a:pPr>
            <a:fld id="{62C4ADB1-C59F-4BBC-BB5E-D1D7B19738F0}" type="datetime1">
              <a:rPr lang="en-US" smtClean="0"/>
              <a:t>2/19/2024</a:t>
            </a:fld>
            <a:endParaRPr lang="en-US"/>
          </a:p>
        </p:txBody>
      </p:sp>
      <p:sp>
        <p:nvSpPr>
          <p:cNvPr id="5" name="Footer Placeholder 4">
            <a:extLst>
              <a:ext uri="{FF2B5EF4-FFF2-40B4-BE49-F238E27FC236}">
                <a16:creationId xmlns:a16="http://schemas.microsoft.com/office/drawing/2014/main" id="{4326F679-0381-4FD8-B190-09E4ECD85C10}"/>
              </a:ext>
            </a:extLst>
          </p:cNvPr>
          <p:cNvSpPr>
            <a:spLocks noGrp="1"/>
          </p:cNvSpPr>
          <p:nvPr>
            <p:ph type="ftr" sz="quarter" idx="11"/>
          </p:nvPr>
        </p:nvSpPr>
        <p:spPr>
          <a:xfrm>
            <a:off x="4038600" y="6356351"/>
            <a:ext cx="5029200" cy="365125"/>
          </a:xfrm>
        </p:spPr>
        <p:txBody>
          <a:bodyPr/>
          <a:lstStyle/>
          <a:p>
            <a:r>
              <a:rPr lang="en-US"/>
              <a:t>Jyoti Rani          ACSAI0402 and DBMS                Unit-2</a:t>
            </a:r>
            <a:endParaRPr lang="en-US" dirty="0"/>
          </a:p>
        </p:txBody>
      </p:sp>
      <p:sp>
        <p:nvSpPr>
          <p:cNvPr id="6" name="Slide Number Placeholder 5">
            <a:extLst>
              <a:ext uri="{FF2B5EF4-FFF2-40B4-BE49-F238E27FC236}">
                <a16:creationId xmlns:a16="http://schemas.microsoft.com/office/drawing/2014/main" id="{A3C07E8D-D2F2-4C8E-849C-705BCE6CAACD}"/>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B3FA51D-3748-4AA0-B24E-DAF80C5A5E9A}" type="slidenum">
              <a:rPr lang="en-US" altLang="en-US">
                <a:solidFill>
                  <a:srgbClr val="898989"/>
                </a:solidFill>
                <a:latin typeface="Calibri" panose="020F0502020204030204" pitchFamily="34" charset="0"/>
              </a:rPr>
              <a:pPr eaLnBrk="1" hangingPunct="1"/>
              <a:t>110</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a16="http://schemas.microsoft.com/office/drawing/2014/main" id="{61CA2536-013D-48B6-9322-A7D8A7CF0555}"/>
              </a:ext>
            </a:extLst>
          </p:cNvPr>
          <p:cNvSpPr txBox="1">
            <a:spLocks/>
          </p:cNvSpPr>
          <p:nvPr/>
        </p:nvSpPr>
        <p:spPr>
          <a:xfrm>
            <a:off x="2895600" y="-13854"/>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b="1">
                <a:solidFill>
                  <a:srgbClr val="FF0000"/>
                </a:solidFill>
              </a:rPr>
              <a:t>SQL Operators and their Procedures(conti…)</a:t>
            </a:r>
            <a:endParaRPr lang="en-US" sz="3200" b="1" dirty="0">
              <a:solidFill>
                <a:srgbClr val="FF0000"/>
              </a:solidFill>
            </a:endParaRPr>
          </a:p>
        </p:txBody>
      </p:sp>
      <p:graphicFrame>
        <p:nvGraphicFramePr>
          <p:cNvPr id="2" name="Table 1">
            <a:extLst>
              <a:ext uri="{FF2B5EF4-FFF2-40B4-BE49-F238E27FC236}">
                <a16:creationId xmlns:a16="http://schemas.microsoft.com/office/drawing/2014/main" id="{400BD6EB-68DD-436C-8BCE-06CF43E9859A}"/>
              </a:ext>
            </a:extLst>
          </p:cNvPr>
          <p:cNvGraphicFramePr>
            <a:graphicFrameLocks noGrp="1"/>
          </p:cNvGraphicFramePr>
          <p:nvPr>
            <p:extLst>
              <p:ext uri="{D42A27DB-BD31-4B8C-83A1-F6EECF244321}">
                <p14:modId xmlns:p14="http://schemas.microsoft.com/office/powerpoint/2010/main" val="3332118389"/>
              </p:ext>
            </p:extLst>
          </p:nvPr>
        </p:nvGraphicFramePr>
        <p:xfrm>
          <a:off x="3581400" y="3594099"/>
          <a:ext cx="5854700" cy="2120901"/>
        </p:xfrm>
        <a:graphic>
          <a:graphicData uri="http://schemas.openxmlformats.org/drawingml/2006/table">
            <a:tbl>
              <a:tblPr/>
              <a:tblGrid>
                <a:gridCol w="1287389">
                  <a:extLst>
                    <a:ext uri="{9D8B030D-6E8A-4147-A177-3AD203B41FA5}">
                      <a16:colId xmlns:a16="http://schemas.microsoft.com/office/drawing/2014/main" val="508600645"/>
                    </a:ext>
                  </a:extLst>
                </a:gridCol>
                <a:gridCol w="1287389">
                  <a:extLst>
                    <a:ext uri="{9D8B030D-6E8A-4147-A177-3AD203B41FA5}">
                      <a16:colId xmlns:a16="http://schemas.microsoft.com/office/drawing/2014/main" val="2137994107"/>
                    </a:ext>
                  </a:extLst>
                </a:gridCol>
                <a:gridCol w="1287389">
                  <a:extLst>
                    <a:ext uri="{9D8B030D-6E8A-4147-A177-3AD203B41FA5}">
                      <a16:colId xmlns:a16="http://schemas.microsoft.com/office/drawing/2014/main" val="1816309878"/>
                    </a:ext>
                  </a:extLst>
                </a:gridCol>
                <a:gridCol w="1992533">
                  <a:extLst>
                    <a:ext uri="{9D8B030D-6E8A-4147-A177-3AD203B41FA5}">
                      <a16:colId xmlns:a16="http://schemas.microsoft.com/office/drawing/2014/main" val="1684409981"/>
                    </a:ext>
                  </a:extLst>
                </a:gridCol>
              </a:tblGrid>
              <a:tr h="952500">
                <a:tc>
                  <a:txBody>
                    <a:bodyPr/>
                    <a:lstStyle/>
                    <a:p>
                      <a:pPr algn="l" fontAlgn="t"/>
                      <a:r>
                        <a:rPr lang="en-US" dirty="0">
                          <a:solidFill>
                            <a:srgbClr val="000000"/>
                          </a:solidFill>
                          <a:effectLst/>
                          <a:latin typeface="times new roman" panose="02020603050405020304" pitchFamily="18" charset="0"/>
                        </a:rPr>
                        <a:t>Emp Id</a:t>
                      </a:r>
                    </a:p>
                  </a:txBody>
                  <a:tcPr marL="114300" marR="114300" marT="114300" marB="114300">
                    <a:lnL w="9525" cap="flat" cmpd="sng" algn="ctr">
                      <a:solidFill>
                        <a:srgbClr val="00D15B"/>
                      </a:solidFill>
                      <a:prstDash val="solid"/>
                      <a:round/>
                      <a:headEnd type="none" w="med" len="med"/>
                      <a:tailEnd type="none" w="med" len="med"/>
                    </a:lnL>
                    <a:lnR w="9525" cap="flat" cmpd="sng" algn="ctr">
                      <a:solidFill>
                        <a:srgbClr val="00D15B"/>
                      </a:solidFill>
                      <a:prstDash val="solid"/>
                      <a:round/>
                      <a:headEnd type="none" w="med" len="med"/>
                      <a:tailEnd type="none" w="med" len="med"/>
                    </a:lnR>
                    <a:lnT w="9525" cap="flat" cmpd="sng" algn="ctr">
                      <a:solidFill>
                        <a:srgbClr val="00D15B"/>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a:solidFill>
                            <a:srgbClr val="000000"/>
                          </a:solidFill>
                          <a:effectLst/>
                          <a:latin typeface="times new roman" panose="02020603050405020304" pitchFamily="18" charset="0"/>
                        </a:rPr>
                        <a:t>Emp Name</a:t>
                      </a:r>
                    </a:p>
                  </a:txBody>
                  <a:tcPr marL="114300" marR="114300" marT="114300" marB="114300">
                    <a:lnL w="9525" cap="flat" cmpd="sng" algn="ctr">
                      <a:solidFill>
                        <a:srgbClr val="00D15B"/>
                      </a:solidFill>
                      <a:prstDash val="solid"/>
                      <a:round/>
                      <a:headEnd type="none" w="med" len="med"/>
                      <a:tailEnd type="none" w="med" len="med"/>
                    </a:lnL>
                    <a:lnR w="9525" cap="flat" cmpd="sng" algn="ctr">
                      <a:solidFill>
                        <a:srgbClr val="00D15B"/>
                      </a:solidFill>
                      <a:prstDash val="solid"/>
                      <a:round/>
                      <a:headEnd type="none" w="med" len="med"/>
                      <a:tailEnd type="none" w="med" len="med"/>
                    </a:lnR>
                    <a:lnT w="9525" cap="flat" cmpd="sng" algn="ctr">
                      <a:solidFill>
                        <a:srgbClr val="00D15B"/>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dirty="0">
                          <a:solidFill>
                            <a:srgbClr val="000000"/>
                          </a:solidFill>
                          <a:effectLst/>
                          <a:latin typeface="times new roman" panose="02020603050405020304" pitchFamily="18" charset="0"/>
                        </a:rPr>
                        <a:t>Emp Salary</a:t>
                      </a:r>
                    </a:p>
                  </a:txBody>
                  <a:tcPr marL="114300" marR="114300" marT="114300" marB="114300">
                    <a:lnL w="9525" cap="flat" cmpd="sng" algn="ctr">
                      <a:solidFill>
                        <a:srgbClr val="00D15B"/>
                      </a:solidFill>
                      <a:prstDash val="solid"/>
                      <a:round/>
                      <a:headEnd type="none" w="med" len="med"/>
                      <a:tailEnd type="none" w="med" len="med"/>
                    </a:lnL>
                    <a:lnR w="9525" cap="flat" cmpd="sng" algn="ctr">
                      <a:solidFill>
                        <a:srgbClr val="00D15B"/>
                      </a:solidFill>
                      <a:prstDash val="solid"/>
                      <a:round/>
                      <a:headEnd type="none" w="med" len="med"/>
                      <a:tailEnd type="none" w="med" len="med"/>
                    </a:lnR>
                    <a:lnT w="9525" cap="flat" cmpd="sng" algn="ctr">
                      <a:solidFill>
                        <a:srgbClr val="00D15B"/>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a:solidFill>
                            <a:srgbClr val="000000"/>
                          </a:solidFill>
                          <a:effectLst/>
                          <a:latin typeface="times new roman" panose="02020603050405020304" pitchFamily="18" charset="0"/>
                        </a:rPr>
                        <a:t>Emp Monthlybonus</a:t>
                      </a:r>
                    </a:p>
                  </a:txBody>
                  <a:tcPr marL="114300" marR="114300" marT="114300" marB="114300">
                    <a:lnL w="9525" cap="flat" cmpd="sng" algn="ctr">
                      <a:solidFill>
                        <a:srgbClr val="00D15B"/>
                      </a:solidFill>
                      <a:prstDash val="solid"/>
                      <a:round/>
                      <a:headEnd type="none" w="med" len="med"/>
                      <a:tailEnd type="none" w="med" len="med"/>
                    </a:lnL>
                    <a:lnR w="9525" cap="flat" cmpd="sng" algn="ctr">
                      <a:solidFill>
                        <a:srgbClr val="00D15B"/>
                      </a:solidFill>
                      <a:prstDash val="solid"/>
                      <a:round/>
                      <a:headEnd type="none" w="med" len="med"/>
                      <a:tailEnd type="none" w="med" len="med"/>
                    </a:lnR>
                    <a:lnT w="9525" cap="flat" cmpd="sng" algn="ctr">
                      <a:solidFill>
                        <a:srgbClr val="00D15B"/>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2710103456"/>
                  </a:ext>
                </a:extLst>
              </a:tr>
              <a:tr h="568395">
                <a:tc>
                  <a:txBody>
                    <a:bodyPr/>
                    <a:lstStyle/>
                    <a:p>
                      <a:pPr algn="just" fontAlgn="t"/>
                      <a:r>
                        <a:rPr lang="en-US" dirty="0">
                          <a:solidFill>
                            <a:srgbClr val="333333"/>
                          </a:solidFill>
                          <a:effectLst/>
                          <a:latin typeface="inter-regular"/>
                        </a:rPr>
                        <a:t>101</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Tushar</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25000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4000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642983751"/>
                  </a:ext>
                </a:extLst>
              </a:tr>
              <a:tr h="600006">
                <a:tc>
                  <a:txBody>
                    <a:bodyPr/>
                    <a:lstStyle/>
                    <a:p>
                      <a:pPr algn="just" fontAlgn="t"/>
                      <a:r>
                        <a:rPr lang="en-US" dirty="0">
                          <a:solidFill>
                            <a:srgbClr val="333333"/>
                          </a:solidFill>
                          <a:effectLst/>
                          <a:latin typeface="inter-regular"/>
                        </a:rPr>
                        <a:t>102</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a:solidFill>
                            <a:srgbClr val="333333"/>
                          </a:solidFill>
                          <a:effectLst/>
                          <a:latin typeface="inter-regular"/>
                        </a:rPr>
                        <a:t>Anuj</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a:solidFill>
                            <a:srgbClr val="333333"/>
                          </a:solidFill>
                          <a:effectLst/>
                          <a:latin typeface="inter-regular"/>
                        </a:rPr>
                        <a:t>30000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dirty="0">
                          <a:solidFill>
                            <a:srgbClr val="333333"/>
                          </a:solidFill>
                          <a:effectLst/>
                          <a:latin typeface="inter-regular"/>
                        </a:rPr>
                        <a:t>200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785874037"/>
                  </a:ext>
                </a:extLst>
              </a:tr>
            </a:tbl>
          </a:graphicData>
        </a:graphic>
      </p:graphicFrame>
      <p:sp>
        <p:nvSpPr>
          <p:cNvPr id="3" name="Rectangle 1">
            <a:extLst>
              <a:ext uri="{FF2B5EF4-FFF2-40B4-BE49-F238E27FC236}">
                <a16:creationId xmlns:a16="http://schemas.microsoft.com/office/drawing/2014/main" id="{DB0E227D-E5A9-4852-BC20-2226FB023F3D}"/>
              </a:ext>
            </a:extLst>
          </p:cNvPr>
          <p:cNvSpPr>
            <a:spLocks noChangeArrowheads="1"/>
          </p:cNvSpPr>
          <p:nvPr/>
        </p:nvSpPr>
        <p:spPr bwMode="auto">
          <a:xfrm>
            <a:off x="2177143" y="928824"/>
            <a:ext cx="8490857" cy="258532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333333"/>
                </a:solidFill>
                <a:effectLst/>
              </a:rPr>
              <a:t>This example consists of an </a:t>
            </a:r>
            <a:r>
              <a:rPr kumimoji="0" lang="en-US" altLang="en-US" sz="2400" b="1" i="0" u="none" strike="noStrike" cap="none" normalizeH="0" baseline="0" dirty="0" err="1">
                <a:ln>
                  <a:noFill/>
                </a:ln>
                <a:solidFill>
                  <a:srgbClr val="333333"/>
                </a:solidFill>
                <a:effectLst/>
              </a:rPr>
              <a:t>Employee_details</a:t>
            </a:r>
            <a:r>
              <a:rPr kumimoji="0" lang="en-US" altLang="en-US" sz="2400" b="0" i="0" u="none" strike="noStrike" cap="none" normalizeH="0" baseline="0" dirty="0">
                <a:ln>
                  <a:noFill/>
                </a:ln>
                <a:solidFill>
                  <a:srgbClr val="333333"/>
                </a:solidFill>
                <a:effectLst/>
              </a:rPr>
              <a:t> table, which has four columns </a:t>
            </a:r>
            <a:r>
              <a:rPr kumimoji="0" lang="en-US" altLang="en-US" sz="2400" b="1" i="0" u="none" strike="noStrike" cap="none" normalizeH="0" baseline="0" dirty="0" err="1">
                <a:ln>
                  <a:noFill/>
                </a:ln>
                <a:solidFill>
                  <a:srgbClr val="333333"/>
                </a:solidFill>
                <a:effectLst/>
              </a:rPr>
              <a:t>Emp_Id</a:t>
            </a:r>
            <a:r>
              <a:rPr kumimoji="0" lang="en-US" altLang="en-US" sz="2400" b="1" i="0" u="none" strike="noStrike" cap="none" normalizeH="0" baseline="0" dirty="0">
                <a:ln>
                  <a:noFill/>
                </a:ln>
                <a:solidFill>
                  <a:srgbClr val="333333"/>
                </a:solidFill>
                <a:effectLst/>
              </a:rPr>
              <a:t>, </a:t>
            </a:r>
            <a:r>
              <a:rPr kumimoji="0" lang="en-US" altLang="en-US" sz="2400" b="1" i="0" u="none" strike="noStrike" cap="none" normalizeH="0" baseline="0" dirty="0" err="1">
                <a:ln>
                  <a:noFill/>
                </a:ln>
                <a:solidFill>
                  <a:srgbClr val="333333"/>
                </a:solidFill>
                <a:effectLst/>
              </a:rPr>
              <a:t>Emp_Name</a:t>
            </a:r>
            <a:r>
              <a:rPr kumimoji="0" lang="en-US" altLang="en-US" sz="2400" b="1" i="0" u="none" strike="noStrike" cap="none" normalizeH="0" baseline="0" dirty="0">
                <a:ln>
                  <a:noFill/>
                </a:ln>
                <a:solidFill>
                  <a:srgbClr val="333333"/>
                </a:solidFill>
                <a:effectLst/>
              </a:rPr>
              <a:t>, </a:t>
            </a:r>
            <a:r>
              <a:rPr kumimoji="0" lang="en-US" altLang="en-US" sz="2400" b="1" i="0" u="none" strike="noStrike" cap="none" normalizeH="0" baseline="0" dirty="0" err="1">
                <a:ln>
                  <a:noFill/>
                </a:ln>
                <a:solidFill>
                  <a:srgbClr val="333333"/>
                </a:solidFill>
                <a:effectLst/>
              </a:rPr>
              <a:t>Emp_Salary</a:t>
            </a:r>
            <a:r>
              <a:rPr kumimoji="0" lang="en-US" altLang="en-US" sz="2400" b="1" i="0" u="none" strike="noStrike" cap="none" normalizeH="0" baseline="0" dirty="0">
                <a:ln>
                  <a:noFill/>
                </a:ln>
                <a:solidFill>
                  <a:srgbClr val="333333"/>
                </a:solidFill>
                <a:effectLst/>
              </a:rPr>
              <a:t>, and </a:t>
            </a:r>
            <a:r>
              <a:rPr kumimoji="0" lang="en-US" altLang="en-US" sz="2400" b="1" i="0" u="none" strike="noStrike" cap="none" normalizeH="0" baseline="0" dirty="0" err="1">
                <a:ln>
                  <a:noFill/>
                </a:ln>
                <a:solidFill>
                  <a:srgbClr val="333333"/>
                </a:solidFill>
                <a:effectLst/>
              </a:rPr>
              <a:t>Emp_Monthlybonus</a:t>
            </a:r>
            <a:r>
              <a:rPr kumimoji="0" lang="en-US" altLang="en-US" sz="2400" b="1" i="0" u="none" strike="noStrike" cap="none" normalizeH="0" baseline="0" dirty="0">
                <a:ln>
                  <a:noFill/>
                </a:ln>
                <a:solidFill>
                  <a:srgbClr val="333333"/>
                </a:solidFill>
                <a:effectLst/>
              </a:rPr>
              <a:t>.</a:t>
            </a:r>
            <a:endParaRPr kumimoji="0" lang="en-US" altLang="en-US" sz="24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rgbClr val="000000"/>
                </a:solidFill>
                <a:effectLst/>
              </a:rPr>
              <a:t>Suppose, we want to add </a:t>
            </a:r>
            <a:r>
              <a:rPr kumimoji="0" lang="en-US" altLang="en-US" sz="2400" b="1" i="0" u="none" strike="noStrike" cap="none" normalizeH="0" baseline="0" dirty="0">
                <a:ln>
                  <a:noFill/>
                </a:ln>
                <a:solidFill>
                  <a:srgbClr val="000000"/>
                </a:solidFill>
                <a:effectLst/>
              </a:rPr>
              <a:t>20,000</a:t>
            </a:r>
            <a:r>
              <a:rPr kumimoji="0" lang="en-US" altLang="en-US" sz="2400" b="0" i="0" u="none" strike="noStrike" cap="none" normalizeH="0" baseline="0" dirty="0">
                <a:ln>
                  <a:noFill/>
                </a:ln>
                <a:solidFill>
                  <a:srgbClr val="000000"/>
                </a:solidFill>
                <a:effectLst/>
              </a:rPr>
              <a:t> to the salary of each employee specified in the table. Then, we have to write the following query in the SQL:</a:t>
            </a:r>
            <a:endParaRPr kumimoji="0" lang="en-US" altLang="en-US" sz="2400" b="0" i="0" u="none" strike="noStrike" cap="none" normalizeH="0" baseline="0" dirty="0">
              <a:ln>
                <a:noFill/>
              </a:ln>
              <a:solidFill>
                <a:srgbClr val="333333"/>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0" name="Picture 7">
            <a:extLst>
              <a:ext uri="{FF2B5EF4-FFF2-40B4-BE49-F238E27FC236}">
                <a16:creationId xmlns:a16="http://schemas.microsoft.com/office/drawing/2014/main" id="{4A9B5805-8B0C-48AF-A532-50DAEAC98E6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5196"/>
            <a:ext cx="12192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31727726"/>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Content Placeholder 2">
            <a:extLst>
              <a:ext uri="{FF2B5EF4-FFF2-40B4-BE49-F238E27FC236}">
                <a16:creationId xmlns:a16="http://schemas.microsoft.com/office/drawing/2014/main" id="{4906409A-6092-43F8-8A38-B6E816132A52}"/>
              </a:ext>
            </a:extLst>
          </p:cNvPr>
          <p:cNvSpPr>
            <a:spLocks noGrp="1"/>
          </p:cNvSpPr>
          <p:nvPr>
            <p:ph idx="1"/>
          </p:nvPr>
        </p:nvSpPr>
        <p:spPr>
          <a:xfrm>
            <a:off x="2293256" y="973569"/>
            <a:ext cx="8374743" cy="5257800"/>
          </a:xfrm>
        </p:spPr>
        <p:txBody>
          <a:bodyPr/>
          <a:lstStyle/>
          <a:p>
            <a:pPr marL="0" algn="just" eaLnBrk="1" hangingPunct="1">
              <a:buFont typeface="Arial" panose="020B0604020202020204" pitchFamily="34" charset="0"/>
              <a:buNone/>
            </a:pPr>
            <a:r>
              <a:rPr lang="en-US" altLang="en-US" sz="2400" b="1" dirty="0"/>
              <a:t>SELECT </a:t>
            </a:r>
            <a:r>
              <a:rPr lang="en-US" altLang="en-US" sz="2400" b="1" dirty="0" err="1"/>
              <a:t>Emp_Salary</a:t>
            </a:r>
            <a:r>
              <a:rPr lang="en-US" altLang="en-US" sz="2400" b="1" dirty="0"/>
              <a:t> + 20000 as </a:t>
            </a:r>
            <a:r>
              <a:rPr lang="en-US" altLang="en-US" sz="2400" b="1" dirty="0" err="1"/>
              <a:t>Emp_New_Salary</a:t>
            </a:r>
            <a:r>
              <a:rPr lang="en-US" altLang="en-US" sz="2400" b="1" dirty="0"/>
              <a:t> FROM </a:t>
            </a:r>
            <a:r>
              <a:rPr lang="en-US" altLang="en-US" sz="2400" b="1" dirty="0" err="1"/>
              <a:t>Employee_details</a:t>
            </a:r>
            <a:r>
              <a:rPr lang="en-US" altLang="en-US" sz="2400" b="1" dirty="0"/>
              <a:t>;  </a:t>
            </a:r>
          </a:p>
          <a:p>
            <a:pPr marL="0" algn="just" eaLnBrk="1" hangingPunct="1">
              <a:buFont typeface="Arial" panose="020B0604020202020204" pitchFamily="34" charset="0"/>
              <a:buNone/>
            </a:pPr>
            <a:r>
              <a:rPr lang="en-US" altLang="en-US" sz="2400" dirty="0"/>
              <a:t>In this query, we have performed the SQL addition operation on the single column of the given table.</a:t>
            </a:r>
          </a:p>
          <a:p>
            <a:pPr marL="0" algn="just" eaLnBrk="1" hangingPunct="1">
              <a:buFont typeface="Arial" panose="020B0604020202020204" pitchFamily="34" charset="0"/>
              <a:buNone/>
            </a:pPr>
            <a:endParaRPr lang="en-US" altLang="en-US" sz="2400" dirty="0"/>
          </a:p>
          <a:p>
            <a:pPr marL="0" algn="just" eaLnBrk="1" hangingPunct="1">
              <a:buFont typeface="Arial" panose="020B0604020202020204" pitchFamily="34" charset="0"/>
              <a:buNone/>
            </a:pPr>
            <a:r>
              <a:rPr lang="en-US" altLang="en-US" sz="2400" dirty="0"/>
              <a:t>Suppose, we want to add the Salary and monthly bonus columns of the above table, then we have to write the following query in SQL:</a:t>
            </a:r>
          </a:p>
          <a:p>
            <a:pPr marL="0" algn="just" eaLnBrk="1" hangingPunct="1">
              <a:buFont typeface="Arial" panose="020B0604020202020204" pitchFamily="34" charset="0"/>
              <a:buNone/>
            </a:pPr>
            <a:r>
              <a:rPr lang="en-US" altLang="en-US" sz="2400" b="1" dirty="0"/>
              <a:t>SELECT </a:t>
            </a:r>
            <a:r>
              <a:rPr lang="en-US" altLang="en-US" sz="2400" b="1" dirty="0" err="1"/>
              <a:t>Emp_Salary</a:t>
            </a:r>
            <a:r>
              <a:rPr lang="en-US" altLang="en-US" sz="2400" b="1" dirty="0"/>
              <a:t> + </a:t>
            </a:r>
            <a:r>
              <a:rPr lang="en-US" altLang="en-US" sz="2400" b="1" dirty="0" err="1"/>
              <a:t>Emp_Monthlybonus</a:t>
            </a:r>
            <a:r>
              <a:rPr lang="en-US" altLang="en-US" sz="2400" b="1" dirty="0"/>
              <a:t> as </a:t>
            </a:r>
            <a:r>
              <a:rPr lang="en-US" altLang="en-US" sz="2400" b="1" dirty="0" err="1"/>
              <a:t>Emp_Total_Salary</a:t>
            </a:r>
            <a:r>
              <a:rPr lang="en-US" altLang="en-US" sz="2400" b="1" dirty="0"/>
              <a:t> FROM </a:t>
            </a:r>
            <a:r>
              <a:rPr lang="en-US" altLang="en-US" sz="2400" b="1" dirty="0" err="1"/>
              <a:t>Employee_details</a:t>
            </a:r>
            <a:r>
              <a:rPr lang="en-US" altLang="en-US" sz="2400" b="1" dirty="0"/>
              <a:t>;</a:t>
            </a:r>
          </a:p>
          <a:p>
            <a:pPr marL="0" algn="just" eaLnBrk="1" hangingPunct="1">
              <a:buFont typeface="Arial" panose="020B0604020202020204" pitchFamily="34" charset="0"/>
              <a:buNone/>
            </a:pPr>
            <a:endParaRPr lang="en-US" altLang="en-US" sz="2400" b="1" dirty="0"/>
          </a:p>
          <a:p>
            <a:pPr marL="0" algn="just" eaLnBrk="1" hangingPunct="1">
              <a:buFont typeface="Arial" panose="020B0604020202020204" pitchFamily="34" charset="0"/>
              <a:buNone/>
            </a:pPr>
            <a:r>
              <a:rPr lang="en-US" altLang="en-US" sz="2400" dirty="0"/>
              <a:t>In this query, we have added two columns with each other of the above table.</a:t>
            </a:r>
          </a:p>
          <a:p>
            <a:pPr algn="just" eaLnBrk="1" hangingPunct="1">
              <a:buFont typeface="Arial" panose="020B0604020202020204" pitchFamily="34" charset="0"/>
              <a:buNone/>
            </a:pPr>
            <a:endParaRPr lang="en-US" altLang="en-US" sz="4800" dirty="0">
              <a:solidFill>
                <a:srgbClr val="FF0000"/>
              </a:solidFill>
            </a:endParaRPr>
          </a:p>
        </p:txBody>
      </p:sp>
      <p:sp>
        <p:nvSpPr>
          <p:cNvPr id="4" name="Date Placeholder 3">
            <a:extLst>
              <a:ext uri="{FF2B5EF4-FFF2-40B4-BE49-F238E27FC236}">
                <a16:creationId xmlns:a16="http://schemas.microsoft.com/office/drawing/2014/main" id="{D414772C-5D98-4384-A54F-84B36FE440E3}"/>
              </a:ext>
            </a:extLst>
          </p:cNvPr>
          <p:cNvSpPr>
            <a:spLocks noGrp="1"/>
          </p:cNvSpPr>
          <p:nvPr>
            <p:ph type="dt" sz="quarter" idx="10"/>
          </p:nvPr>
        </p:nvSpPr>
        <p:spPr/>
        <p:txBody>
          <a:bodyPr/>
          <a:lstStyle/>
          <a:p>
            <a:pPr>
              <a:defRPr/>
            </a:pPr>
            <a:fld id="{4703694A-7949-4CF4-9F97-3C35F57F0B62}" type="datetime1">
              <a:rPr lang="en-US" smtClean="0"/>
              <a:t>2/19/2024</a:t>
            </a:fld>
            <a:endParaRPr lang="en-US"/>
          </a:p>
        </p:txBody>
      </p:sp>
      <p:sp>
        <p:nvSpPr>
          <p:cNvPr id="5" name="Footer Placeholder 4">
            <a:extLst>
              <a:ext uri="{FF2B5EF4-FFF2-40B4-BE49-F238E27FC236}">
                <a16:creationId xmlns:a16="http://schemas.microsoft.com/office/drawing/2014/main" id="{4326F679-0381-4FD8-B190-09E4ECD85C10}"/>
              </a:ext>
            </a:extLst>
          </p:cNvPr>
          <p:cNvSpPr>
            <a:spLocks noGrp="1"/>
          </p:cNvSpPr>
          <p:nvPr>
            <p:ph type="ftr" sz="quarter" idx="11"/>
          </p:nvPr>
        </p:nvSpPr>
        <p:spPr>
          <a:xfrm>
            <a:off x="4038600" y="6356351"/>
            <a:ext cx="5029200" cy="365125"/>
          </a:xfrm>
        </p:spPr>
        <p:txBody>
          <a:bodyPr/>
          <a:lstStyle/>
          <a:p>
            <a:r>
              <a:rPr lang="en-US"/>
              <a:t>Jyoti Rani          ACSAI0402 and DBMS                Unit-2</a:t>
            </a:r>
            <a:endParaRPr lang="en-US" dirty="0"/>
          </a:p>
        </p:txBody>
      </p:sp>
      <p:sp>
        <p:nvSpPr>
          <p:cNvPr id="6" name="Slide Number Placeholder 5">
            <a:extLst>
              <a:ext uri="{FF2B5EF4-FFF2-40B4-BE49-F238E27FC236}">
                <a16:creationId xmlns:a16="http://schemas.microsoft.com/office/drawing/2014/main" id="{A3C07E8D-D2F2-4C8E-849C-705BCE6CAACD}"/>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B3FA51D-3748-4AA0-B24E-DAF80C5A5E9A}" type="slidenum">
              <a:rPr lang="en-US" altLang="en-US">
                <a:solidFill>
                  <a:srgbClr val="898989"/>
                </a:solidFill>
                <a:latin typeface="Calibri" panose="020F0502020204030204" pitchFamily="34" charset="0"/>
              </a:rPr>
              <a:pPr eaLnBrk="1" hangingPunct="1"/>
              <a:t>111</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a16="http://schemas.microsoft.com/office/drawing/2014/main" id="{61CA2536-013D-48B6-9322-A7D8A7CF0555}"/>
              </a:ext>
            </a:extLst>
          </p:cNvPr>
          <p:cNvSpPr txBox="1">
            <a:spLocks/>
          </p:cNvSpPr>
          <p:nvPr/>
        </p:nvSpPr>
        <p:spPr>
          <a:xfrm>
            <a:off x="2895600" y="-13855"/>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b="1">
                <a:solidFill>
                  <a:srgbClr val="FF0000"/>
                </a:solidFill>
              </a:rPr>
              <a:t>SQL Operators and their Procedures(conti…)</a:t>
            </a:r>
            <a:endParaRPr lang="en-US" sz="3200" b="1" dirty="0">
              <a:solidFill>
                <a:srgbClr val="FF0000"/>
              </a:solidFill>
            </a:endParaRPr>
          </a:p>
        </p:txBody>
      </p:sp>
      <p:pic>
        <p:nvPicPr>
          <p:cNvPr id="8" name="Picture 7">
            <a:extLst>
              <a:ext uri="{FF2B5EF4-FFF2-40B4-BE49-F238E27FC236}">
                <a16:creationId xmlns:a16="http://schemas.microsoft.com/office/drawing/2014/main" id="{728BBDFC-E8BC-4EDC-BB3B-9EFBBD2F111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19051"/>
            <a:ext cx="12192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3259132"/>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Content Placeholder 2">
            <a:extLst>
              <a:ext uri="{FF2B5EF4-FFF2-40B4-BE49-F238E27FC236}">
                <a16:creationId xmlns:a16="http://schemas.microsoft.com/office/drawing/2014/main" id="{4906409A-6092-43F8-8A38-B6E816132A52}"/>
              </a:ext>
            </a:extLst>
          </p:cNvPr>
          <p:cNvSpPr>
            <a:spLocks noGrp="1"/>
          </p:cNvSpPr>
          <p:nvPr>
            <p:ph idx="1"/>
          </p:nvPr>
        </p:nvSpPr>
        <p:spPr>
          <a:xfrm>
            <a:off x="2057399" y="1143000"/>
            <a:ext cx="8610601" cy="4604657"/>
          </a:xfrm>
        </p:spPr>
        <p:txBody>
          <a:bodyPr/>
          <a:lstStyle/>
          <a:p>
            <a:pPr algn="just" eaLnBrk="1" hangingPunct="1">
              <a:buFont typeface="Arial" panose="020B0604020202020204" pitchFamily="34" charset="0"/>
              <a:buNone/>
            </a:pPr>
            <a:r>
              <a:rPr lang="en-US" altLang="en-US" sz="2400" b="1" dirty="0">
                <a:solidFill>
                  <a:schemeClr val="accent1"/>
                </a:solidFill>
              </a:rPr>
              <a:t>SQL Subtraction Operator (-)</a:t>
            </a:r>
          </a:p>
          <a:p>
            <a:pPr marL="0" algn="just" eaLnBrk="1" hangingPunct="1">
              <a:buFont typeface="Arial" panose="020B0604020202020204" pitchFamily="34" charset="0"/>
              <a:buNone/>
            </a:pPr>
            <a:r>
              <a:rPr lang="en-US" altLang="en-US" sz="2400" dirty="0"/>
              <a:t>The Subtraction Operator in SQL performs the subtraction on the numerical data of the database table. In SQL, we can easily subtract the numerical values of two columns of the same table by specifying both the column names as the first and second operand. We can also subtract the number from the existing number of the specific table column.</a:t>
            </a:r>
          </a:p>
          <a:p>
            <a:pPr algn="just" eaLnBrk="1" hangingPunct="1">
              <a:buFont typeface="Arial" panose="020B0604020202020204" pitchFamily="34" charset="0"/>
              <a:buNone/>
            </a:pPr>
            <a:endParaRPr lang="en-US" altLang="en-US" sz="2400" dirty="0"/>
          </a:p>
          <a:p>
            <a:pPr algn="just" eaLnBrk="1" hangingPunct="1">
              <a:buFont typeface="Arial" panose="020B0604020202020204" pitchFamily="34" charset="0"/>
              <a:buNone/>
            </a:pPr>
            <a:r>
              <a:rPr lang="en-US" altLang="en-US" sz="2400" b="1" dirty="0"/>
              <a:t>Syntax of SQL Subtraction Operator:</a:t>
            </a:r>
          </a:p>
          <a:p>
            <a:pPr algn="just" eaLnBrk="1" hangingPunct="1">
              <a:buFont typeface="Arial" panose="020B0604020202020204" pitchFamily="34" charset="0"/>
              <a:buNone/>
            </a:pPr>
            <a:endParaRPr lang="en-US" altLang="en-US" sz="2400" dirty="0"/>
          </a:p>
          <a:p>
            <a:pPr algn="just" eaLnBrk="1" hangingPunct="1">
              <a:buFont typeface="Arial" panose="020B0604020202020204" pitchFamily="34" charset="0"/>
              <a:buNone/>
            </a:pPr>
            <a:r>
              <a:rPr lang="en-US" altLang="en-US" sz="2400" dirty="0"/>
              <a:t>SELECT operand1 - operand2; </a:t>
            </a:r>
          </a:p>
          <a:p>
            <a:pPr algn="just" eaLnBrk="1" hangingPunct="1">
              <a:buFont typeface="Arial" panose="020B0604020202020204" pitchFamily="34" charset="0"/>
              <a:buNone/>
            </a:pPr>
            <a:endParaRPr lang="en-US" altLang="en-US" sz="4800" dirty="0">
              <a:solidFill>
                <a:srgbClr val="FF0000"/>
              </a:solidFill>
            </a:endParaRPr>
          </a:p>
        </p:txBody>
      </p:sp>
      <p:sp>
        <p:nvSpPr>
          <p:cNvPr id="4" name="Date Placeholder 3">
            <a:extLst>
              <a:ext uri="{FF2B5EF4-FFF2-40B4-BE49-F238E27FC236}">
                <a16:creationId xmlns:a16="http://schemas.microsoft.com/office/drawing/2014/main" id="{D414772C-5D98-4384-A54F-84B36FE440E3}"/>
              </a:ext>
            </a:extLst>
          </p:cNvPr>
          <p:cNvSpPr>
            <a:spLocks noGrp="1"/>
          </p:cNvSpPr>
          <p:nvPr>
            <p:ph type="dt" sz="quarter" idx="10"/>
          </p:nvPr>
        </p:nvSpPr>
        <p:spPr/>
        <p:txBody>
          <a:bodyPr/>
          <a:lstStyle/>
          <a:p>
            <a:pPr>
              <a:defRPr/>
            </a:pPr>
            <a:fld id="{63A6B5F8-A449-42C3-B83C-C6C09EC3C325}" type="datetime1">
              <a:rPr lang="en-US" smtClean="0"/>
              <a:t>2/19/2024</a:t>
            </a:fld>
            <a:endParaRPr lang="en-US"/>
          </a:p>
        </p:txBody>
      </p:sp>
      <p:sp>
        <p:nvSpPr>
          <p:cNvPr id="5" name="Footer Placeholder 4">
            <a:extLst>
              <a:ext uri="{FF2B5EF4-FFF2-40B4-BE49-F238E27FC236}">
                <a16:creationId xmlns:a16="http://schemas.microsoft.com/office/drawing/2014/main" id="{4326F679-0381-4FD8-B190-09E4ECD85C10}"/>
              </a:ext>
            </a:extLst>
          </p:cNvPr>
          <p:cNvSpPr>
            <a:spLocks noGrp="1"/>
          </p:cNvSpPr>
          <p:nvPr>
            <p:ph type="ftr" sz="quarter" idx="11"/>
          </p:nvPr>
        </p:nvSpPr>
        <p:spPr>
          <a:xfrm>
            <a:off x="4038600" y="6356351"/>
            <a:ext cx="5029200" cy="365125"/>
          </a:xfrm>
        </p:spPr>
        <p:txBody>
          <a:bodyPr/>
          <a:lstStyle/>
          <a:p>
            <a:r>
              <a:rPr lang="en-US"/>
              <a:t>Jyoti Rani          ACSAI0402 and DBMS                Unit-2</a:t>
            </a:r>
            <a:endParaRPr lang="en-US" dirty="0"/>
          </a:p>
        </p:txBody>
      </p:sp>
      <p:sp>
        <p:nvSpPr>
          <p:cNvPr id="6" name="Slide Number Placeholder 5">
            <a:extLst>
              <a:ext uri="{FF2B5EF4-FFF2-40B4-BE49-F238E27FC236}">
                <a16:creationId xmlns:a16="http://schemas.microsoft.com/office/drawing/2014/main" id="{A3C07E8D-D2F2-4C8E-849C-705BCE6CAACD}"/>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B3FA51D-3748-4AA0-B24E-DAF80C5A5E9A}" type="slidenum">
              <a:rPr lang="en-US" altLang="en-US">
                <a:solidFill>
                  <a:srgbClr val="898989"/>
                </a:solidFill>
                <a:latin typeface="Calibri" panose="020F0502020204030204" pitchFamily="34" charset="0"/>
              </a:rPr>
              <a:pPr eaLnBrk="1" hangingPunct="1"/>
              <a:t>112</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a16="http://schemas.microsoft.com/office/drawing/2014/main" id="{61CA2536-013D-48B6-9322-A7D8A7CF0555}"/>
              </a:ext>
            </a:extLst>
          </p:cNvPr>
          <p:cNvSpPr txBox="1">
            <a:spLocks/>
          </p:cNvSpPr>
          <p:nvPr/>
        </p:nvSpPr>
        <p:spPr>
          <a:xfrm>
            <a:off x="2895600" y="-13855"/>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b="1">
                <a:solidFill>
                  <a:srgbClr val="FF0000"/>
                </a:solidFill>
              </a:rPr>
              <a:t>SQL Operators and their Procedures(conti…)</a:t>
            </a:r>
            <a:endParaRPr lang="en-US" sz="3200" b="1" dirty="0">
              <a:solidFill>
                <a:srgbClr val="FF0000"/>
              </a:solidFill>
            </a:endParaRPr>
          </a:p>
        </p:txBody>
      </p:sp>
      <p:pic>
        <p:nvPicPr>
          <p:cNvPr id="8" name="Picture 7">
            <a:extLst>
              <a:ext uri="{FF2B5EF4-FFF2-40B4-BE49-F238E27FC236}">
                <a16:creationId xmlns:a16="http://schemas.microsoft.com/office/drawing/2014/main" id="{3D493828-8885-40A4-BFF7-5850AC8408D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19051"/>
            <a:ext cx="1219200" cy="6857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29934639"/>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Content Placeholder 2">
            <a:extLst>
              <a:ext uri="{FF2B5EF4-FFF2-40B4-BE49-F238E27FC236}">
                <a16:creationId xmlns:a16="http://schemas.microsoft.com/office/drawing/2014/main" id="{4906409A-6092-43F8-8A38-B6E816132A52}"/>
              </a:ext>
            </a:extLst>
          </p:cNvPr>
          <p:cNvSpPr>
            <a:spLocks noGrp="1"/>
          </p:cNvSpPr>
          <p:nvPr>
            <p:ph idx="1"/>
          </p:nvPr>
        </p:nvSpPr>
        <p:spPr>
          <a:xfrm>
            <a:off x="2057400" y="1143000"/>
            <a:ext cx="8229600" cy="5257800"/>
          </a:xfrm>
        </p:spPr>
        <p:txBody>
          <a:bodyPr/>
          <a:lstStyle/>
          <a:p>
            <a:pPr algn="just" eaLnBrk="1" hangingPunct="1">
              <a:buFont typeface="Arial" panose="020B0604020202020204" pitchFamily="34" charset="0"/>
              <a:buNone/>
            </a:pPr>
            <a:endParaRPr lang="en-US" altLang="en-US" sz="2400" dirty="0">
              <a:solidFill>
                <a:srgbClr val="FF0000"/>
              </a:solidFill>
            </a:endParaRPr>
          </a:p>
          <a:p>
            <a:pPr algn="just" eaLnBrk="1" hangingPunct="1">
              <a:buFont typeface="Arial" panose="020B0604020202020204" pitchFamily="34" charset="0"/>
              <a:buNone/>
            </a:pPr>
            <a:endParaRPr lang="en-US" altLang="en-US" sz="4800" dirty="0">
              <a:solidFill>
                <a:srgbClr val="FF0000"/>
              </a:solidFill>
            </a:endParaRPr>
          </a:p>
          <a:p>
            <a:pPr algn="ctr" eaLnBrk="1" hangingPunct="1">
              <a:buFont typeface="Arial" panose="020B0604020202020204" pitchFamily="34" charset="0"/>
              <a:buNone/>
            </a:pPr>
            <a:r>
              <a:rPr lang="en-US" altLang="en-US" sz="4800" dirty="0">
                <a:solidFill>
                  <a:schemeClr val="accent6"/>
                </a:solidFill>
                <a:effectLst>
                  <a:outerShdw blurRad="38100" dist="38100" dir="2700000" algn="tl">
                    <a:srgbClr val="000000">
                      <a:alpha val="43137"/>
                    </a:srgbClr>
                  </a:outerShdw>
                </a:effectLst>
              </a:rPr>
              <a:t>	</a:t>
            </a:r>
            <a:endParaRPr lang="en-US" altLang="en-US" sz="4800" b="1" dirty="0">
              <a:solidFill>
                <a:schemeClr val="accent6"/>
              </a:solidFill>
              <a:effectLst>
                <a:outerShdw blurRad="38100" dist="38100" dir="2700000" algn="tl">
                  <a:srgbClr val="000000">
                    <a:alpha val="43137"/>
                  </a:srgbClr>
                </a:outerShdw>
              </a:effectLst>
            </a:endParaRPr>
          </a:p>
        </p:txBody>
      </p:sp>
      <p:sp>
        <p:nvSpPr>
          <p:cNvPr id="4" name="Date Placeholder 3">
            <a:extLst>
              <a:ext uri="{FF2B5EF4-FFF2-40B4-BE49-F238E27FC236}">
                <a16:creationId xmlns:a16="http://schemas.microsoft.com/office/drawing/2014/main" id="{D414772C-5D98-4384-A54F-84B36FE440E3}"/>
              </a:ext>
            </a:extLst>
          </p:cNvPr>
          <p:cNvSpPr>
            <a:spLocks noGrp="1"/>
          </p:cNvSpPr>
          <p:nvPr>
            <p:ph type="dt" sz="quarter" idx="10"/>
          </p:nvPr>
        </p:nvSpPr>
        <p:spPr/>
        <p:txBody>
          <a:bodyPr/>
          <a:lstStyle/>
          <a:p>
            <a:pPr>
              <a:defRPr/>
            </a:pPr>
            <a:fld id="{A761A9B3-1A52-4C29-B658-D753B115D92B}" type="datetime1">
              <a:rPr lang="en-US" smtClean="0"/>
              <a:t>2/19/2024</a:t>
            </a:fld>
            <a:endParaRPr lang="en-US"/>
          </a:p>
        </p:txBody>
      </p:sp>
      <p:sp>
        <p:nvSpPr>
          <p:cNvPr id="5" name="Footer Placeholder 4">
            <a:extLst>
              <a:ext uri="{FF2B5EF4-FFF2-40B4-BE49-F238E27FC236}">
                <a16:creationId xmlns:a16="http://schemas.microsoft.com/office/drawing/2014/main" id="{4326F679-0381-4FD8-B190-09E4ECD85C10}"/>
              </a:ext>
            </a:extLst>
          </p:cNvPr>
          <p:cNvSpPr>
            <a:spLocks noGrp="1"/>
          </p:cNvSpPr>
          <p:nvPr>
            <p:ph type="ftr" sz="quarter" idx="11"/>
          </p:nvPr>
        </p:nvSpPr>
        <p:spPr>
          <a:xfrm>
            <a:off x="4038600" y="6356351"/>
            <a:ext cx="5029200" cy="365125"/>
          </a:xfrm>
        </p:spPr>
        <p:txBody>
          <a:bodyPr/>
          <a:lstStyle/>
          <a:p>
            <a:r>
              <a:rPr lang="en-US"/>
              <a:t>Jyoti Rani          ACSAI0402 and DBMS                Unit-2</a:t>
            </a:r>
            <a:endParaRPr lang="en-US" dirty="0"/>
          </a:p>
        </p:txBody>
      </p:sp>
      <p:sp>
        <p:nvSpPr>
          <p:cNvPr id="6" name="Slide Number Placeholder 5">
            <a:extLst>
              <a:ext uri="{FF2B5EF4-FFF2-40B4-BE49-F238E27FC236}">
                <a16:creationId xmlns:a16="http://schemas.microsoft.com/office/drawing/2014/main" id="{A3C07E8D-D2F2-4C8E-849C-705BCE6CAACD}"/>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B3FA51D-3748-4AA0-B24E-DAF80C5A5E9A}" type="slidenum">
              <a:rPr lang="en-US" altLang="en-US">
                <a:solidFill>
                  <a:srgbClr val="898989"/>
                </a:solidFill>
                <a:latin typeface="Calibri" panose="020F0502020204030204" pitchFamily="34" charset="0"/>
              </a:rPr>
              <a:pPr eaLnBrk="1" hangingPunct="1"/>
              <a:t>113</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a16="http://schemas.microsoft.com/office/drawing/2014/main" id="{61CA2536-013D-48B6-9322-A7D8A7CF0555}"/>
              </a:ext>
            </a:extLst>
          </p:cNvPr>
          <p:cNvSpPr txBox="1">
            <a:spLocks/>
          </p:cNvSpPr>
          <p:nvPr/>
        </p:nvSpPr>
        <p:spPr>
          <a:xfrm>
            <a:off x="2895600" y="-13854"/>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b="1" dirty="0">
                <a:solidFill>
                  <a:srgbClr val="FF0000"/>
                </a:solidFill>
              </a:rPr>
              <a:t>SQL Operators and their Procedures(</a:t>
            </a:r>
            <a:r>
              <a:rPr lang="en-US" sz="3200" b="1" dirty="0" err="1">
                <a:solidFill>
                  <a:srgbClr val="FF0000"/>
                </a:solidFill>
              </a:rPr>
              <a:t>conti</a:t>
            </a:r>
            <a:r>
              <a:rPr lang="en-US" sz="3200" b="1" dirty="0">
                <a:solidFill>
                  <a:srgbClr val="FF0000"/>
                </a:solidFill>
              </a:rPr>
              <a:t>…)</a:t>
            </a:r>
          </a:p>
        </p:txBody>
      </p:sp>
      <p:sp>
        <p:nvSpPr>
          <p:cNvPr id="3" name="Rectangle 1">
            <a:extLst>
              <a:ext uri="{FF2B5EF4-FFF2-40B4-BE49-F238E27FC236}">
                <a16:creationId xmlns:a16="http://schemas.microsoft.com/office/drawing/2014/main" id="{73108E5F-5F56-478D-B05F-986A1F4AB463}"/>
              </a:ext>
            </a:extLst>
          </p:cNvPr>
          <p:cNvSpPr>
            <a:spLocks noChangeArrowheads="1"/>
          </p:cNvSpPr>
          <p:nvPr/>
        </p:nvSpPr>
        <p:spPr bwMode="auto">
          <a:xfrm>
            <a:off x="1905000" y="765511"/>
            <a:ext cx="8762999" cy="535531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rgbClr val="000000"/>
                </a:solidFill>
                <a:effectLst/>
                <a:latin typeface="inter-regular"/>
              </a:rPr>
              <a:t>Suppose we want to subtract 5,000 from the salary of each employee given in the </a:t>
            </a:r>
            <a:r>
              <a:rPr kumimoji="0" lang="en-US" altLang="en-US" sz="2400" b="1" i="0" u="none" strike="noStrike" cap="none" normalizeH="0" baseline="0" dirty="0" err="1">
                <a:ln>
                  <a:noFill/>
                </a:ln>
                <a:solidFill>
                  <a:srgbClr val="000000"/>
                </a:solidFill>
                <a:effectLst/>
                <a:latin typeface="inter-bold"/>
              </a:rPr>
              <a:t>Employee_details</a:t>
            </a:r>
            <a:r>
              <a:rPr kumimoji="0" lang="en-US" altLang="en-US" sz="2400" b="0" i="0" u="none" strike="noStrike" cap="none" normalizeH="0" baseline="0" dirty="0">
                <a:ln>
                  <a:noFill/>
                </a:ln>
                <a:solidFill>
                  <a:srgbClr val="000000"/>
                </a:solidFill>
                <a:effectLst/>
                <a:latin typeface="inter-regular"/>
              </a:rPr>
              <a:t> table. Then, we have to write the following query in the SQL:</a:t>
            </a:r>
            <a:endParaRPr kumimoji="0" lang="en-US" altLang="en-US" sz="2400" b="0" i="0" u="none" strike="noStrike" cap="none" normalizeH="0" baseline="0" dirty="0">
              <a:ln>
                <a:noFill/>
              </a:ln>
              <a:solidFill>
                <a:srgbClr val="333333"/>
              </a:solidFill>
              <a:effectLst/>
              <a:latin typeface="inter-regular"/>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400" b="1" i="0" u="none" strike="noStrike" cap="none" normalizeH="0" baseline="0" dirty="0">
                <a:ln>
                  <a:noFill/>
                </a:ln>
                <a:solidFill>
                  <a:srgbClr val="000000"/>
                </a:solidFill>
                <a:effectLst/>
                <a:latin typeface="inter-regular"/>
              </a:rPr>
              <a:t>SELECT </a:t>
            </a:r>
            <a:r>
              <a:rPr kumimoji="0" lang="en-US" altLang="en-US" sz="2400" b="1" i="0" u="none" strike="noStrike" cap="none" normalizeH="0" baseline="0" dirty="0" err="1">
                <a:ln>
                  <a:noFill/>
                </a:ln>
                <a:solidFill>
                  <a:srgbClr val="000000"/>
                </a:solidFill>
                <a:effectLst/>
                <a:latin typeface="inter-regular"/>
              </a:rPr>
              <a:t>Emp_Salary</a:t>
            </a:r>
            <a:r>
              <a:rPr kumimoji="0" lang="en-US" altLang="en-US" sz="2400" b="1" i="0" u="none" strike="noStrike" cap="none" normalizeH="0" baseline="0" dirty="0">
                <a:ln>
                  <a:noFill/>
                </a:ln>
                <a:solidFill>
                  <a:srgbClr val="000000"/>
                </a:solidFill>
                <a:effectLst/>
                <a:latin typeface="inter-regular"/>
              </a:rPr>
              <a:t> - 5000 as </a:t>
            </a:r>
            <a:r>
              <a:rPr kumimoji="0" lang="en-US" altLang="en-US" sz="2400" b="1" i="0" u="none" strike="noStrike" cap="none" normalizeH="0" baseline="0" dirty="0" err="1">
                <a:ln>
                  <a:noFill/>
                </a:ln>
                <a:solidFill>
                  <a:srgbClr val="000000"/>
                </a:solidFill>
                <a:effectLst/>
                <a:latin typeface="inter-regular"/>
              </a:rPr>
              <a:t>Emp_New_Salary</a:t>
            </a:r>
            <a:r>
              <a:rPr kumimoji="0" lang="en-US" altLang="en-US" sz="2400" b="1" i="0" u="none" strike="noStrike" cap="none" normalizeH="0" baseline="0" dirty="0">
                <a:ln>
                  <a:noFill/>
                </a:ln>
                <a:solidFill>
                  <a:srgbClr val="000000"/>
                </a:solidFill>
                <a:effectLst/>
                <a:latin typeface="inter-regular"/>
              </a:rPr>
              <a:t> FROM </a:t>
            </a:r>
            <a:r>
              <a:rPr kumimoji="0" lang="en-US" altLang="en-US" sz="2400" b="1" i="0" u="none" strike="noStrike" cap="none" normalizeH="0" baseline="0" dirty="0" err="1">
                <a:ln>
                  <a:noFill/>
                </a:ln>
                <a:solidFill>
                  <a:srgbClr val="000000"/>
                </a:solidFill>
                <a:effectLst/>
                <a:latin typeface="inter-regular"/>
              </a:rPr>
              <a:t>Employee_details</a:t>
            </a:r>
            <a:r>
              <a:rPr kumimoji="0" lang="en-US" altLang="en-US" sz="2400" b="1" i="0" u="none" strike="noStrike" cap="none" normalizeH="0" baseline="0" dirty="0">
                <a:ln>
                  <a:noFill/>
                </a:ln>
                <a:solidFill>
                  <a:srgbClr val="000000"/>
                </a:solidFill>
                <a:effectLst/>
                <a:latin typeface="inter-regular"/>
              </a:rPr>
              <a:t>;  </a:t>
            </a:r>
            <a:endParaRPr kumimoji="0" lang="en-US" altLang="en-US" sz="2400" b="1" i="0" u="none" strike="noStrike" cap="none" normalizeH="0" baseline="0" dirty="0">
              <a:ln>
                <a:noFill/>
              </a:ln>
              <a:solidFill>
                <a:srgbClr val="333333"/>
              </a:solidFill>
              <a:effectLst/>
              <a:latin typeface="inter-regular"/>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rgbClr val="333333"/>
              </a:solidFill>
              <a:effectLst/>
              <a:latin typeface="inter-regular"/>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333333"/>
                </a:solidFill>
                <a:effectLst/>
                <a:latin typeface="inter-regular"/>
              </a:rPr>
              <a:t>In this query, we have performed the SQL subtraction operation on the single column of the given table.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rgbClr val="000000"/>
                </a:solidFill>
                <a:effectLst/>
                <a:latin typeface="inter-regular"/>
              </a:rPr>
              <a:t>If we want to subtract the penalty from the salary of each employee, then we have to write the following query in SQL:</a:t>
            </a:r>
            <a:endParaRPr kumimoji="0" lang="en-US" altLang="en-US" sz="2400" b="0" i="0" u="none" strike="noStrike" cap="none" normalizeH="0" baseline="0" dirty="0">
              <a:ln>
                <a:noFill/>
              </a:ln>
              <a:solidFill>
                <a:srgbClr val="333333"/>
              </a:solidFill>
              <a:effectLst/>
              <a:latin typeface="inter-regular"/>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400" b="1" i="0" u="none" strike="noStrike" cap="none" normalizeH="0" baseline="0" dirty="0">
                <a:ln>
                  <a:noFill/>
                </a:ln>
                <a:solidFill>
                  <a:srgbClr val="000000"/>
                </a:solidFill>
                <a:effectLst/>
                <a:latin typeface="inter-regular"/>
              </a:rPr>
              <a:t>SELECT </a:t>
            </a:r>
            <a:r>
              <a:rPr kumimoji="0" lang="en-US" altLang="en-US" sz="2400" b="1" i="0" u="none" strike="noStrike" cap="none" normalizeH="0" baseline="0" dirty="0" err="1">
                <a:ln>
                  <a:noFill/>
                </a:ln>
                <a:solidFill>
                  <a:srgbClr val="000000"/>
                </a:solidFill>
                <a:effectLst/>
                <a:latin typeface="inter-regular"/>
              </a:rPr>
              <a:t>Emp_Salary</a:t>
            </a:r>
            <a:r>
              <a:rPr kumimoji="0" lang="en-US" altLang="en-US" sz="2400" b="1" i="0" u="none" strike="noStrike" cap="none" normalizeH="0" baseline="0" dirty="0">
                <a:ln>
                  <a:noFill/>
                </a:ln>
                <a:solidFill>
                  <a:srgbClr val="000000"/>
                </a:solidFill>
                <a:effectLst/>
                <a:latin typeface="inter-regular"/>
              </a:rPr>
              <a:t> - Penalty as </a:t>
            </a:r>
            <a:r>
              <a:rPr kumimoji="0" lang="en-US" altLang="en-US" sz="2400" b="1" i="0" u="none" strike="noStrike" cap="none" normalizeH="0" baseline="0" dirty="0" err="1">
                <a:ln>
                  <a:noFill/>
                </a:ln>
                <a:solidFill>
                  <a:srgbClr val="000000"/>
                </a:solidFill>
                <a:effectLst/>
                <a:latin typeface="inter-regular"/>
              </a:rPr>
              <a:t>Emp_Total_Salary</a:t>
            </a:r>
            <a:r>
              <a:rPr kumimoji="0" lang="en-US" altLang="en-US" sz="2400" b="1" i="0" u="none" strike="noStrike" cap="none" normalizeH="0" baseline="0" dirty="0">
                <a:ln>
                  <a:noFill/>
                </a:ln>
                <a:solidFill>
                  <a:srgbClr val="000000"/>
                </a:solidFill>
                <a:effectLst/>
                <a:latin typeface="inter-regular"/>
              </a:rPr>
              <a:t> FROM </a:t>
            </a:r>
            <a:r>
              <a:rPr kumimoji="0" lang="en-US" altLang="en-US" sz="2400" b="1" i="0" u="none" strike="noStrike" cap="none" normalizeH="0" baseline="0" dirty="0" err="1">
                <a:ln>
                  <a:noFill/>
                </a:ln>
                <a:solidFill>
                  <a:srgbClr val="000000"/>
                </a:solidFill>
                <a:effectLst/>
                <a:latin typeface="inter-regular"/>
              </a:rPr>
              <a:t>Employee_details</a:t>
            </a:r>
            <a:r>
              <a:rPr kumimoji="0" lang="en-US" altLang="en-US" sz="2400" b="1" i="0" u="none" strike="noStrike" cap="none" normalizeH="0" baseline="0" dirty="0">
                <a:ln>
                  <a:noFill/>
                </a:ln>
                <a:solidFill>
                  <a:srgbClr val="000000"/>
                </a:solidFill>
                <a:effectLst/>
                <a:latin typeface="inter-regular"/>
              </a:rPr>
              <a:t>;  </a:t>
            </a:r>
            <a:endParaRPr kumimoji="0" lang="en-US" altLang="en-US" sz="2400" b="1" i="0" u="none" strike="noStrike" cap="none" normalizeH="0" baseline="0" dirty="0">
              <a:ln>
                <a:noFill/>
              </a:ln>
              <a:solidFill>
                <a:srgbClr val="333333"/>
              </a:solidFill>
              <a:effectLst/>
              <a:latin typeface="inter-regular"/>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9" name="Picture 7">
            <a:extLst>
              <a:ext uri="{FF2B5EF4-FFF2-40B4-BE49-F238E27FC236}">
                <a16:creationId xmlns:a16="http://schemas.microsoft.com/office/drawing/2014/main" id="{97FD6C4C-3571-4DFC-9446-20D98C0CCD4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787235" y="19051"/>
            <a:ext cx="1108365" cy="652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54488925"/>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Content Placeholder 2">
            <a:extLst>
              <a:ext uri="{FF2B5EF4-FFF2-40B4-BE49-F238E27FC236}">
                <a16:creationId xmlns:a16="http://schemas.microsoft.com/office/drawing/2014/main" id="{4906409A-6092-43F8-8A38-B6E816132A52}"/>
              </a:ext>
            </a:extLst>
          </p:cNvPr>
          <p:cNvSpPr>
            <a:spLocks noGrp="1"/>
          </p:cNvSpPr>
          <p:nvPr>
            <p:ph idx="1"/>
          </p:nvPr>
        </p:nvSpPr>
        <p:spPr>
          <a:xfrm>
            <a:off x="2057400" y="1143000"/>
            <a:ext cx="8229600" cy="5257800"/>
          </a:xfrm>
        </p:spPr>
        <p:txBody>
          <a:bodyPr>
            <a:normAutofit lnSpcReduction="10000"/>
          </a:bodyPr>
          <a:lstStyle/>
          <a:p>
            <a:pPr algn="just" eaLnBrk="1" hangingPunct="1">
              <a:buFont typeface="Arial" panose="020B0604020202020204" pitchFamily="34" charset="0"/>
              <a:buNone/>
            </a:pPr>
            <a:r>
              <a:rPr lang="en-US" altLang="en-US" sz="2400" b="1" dirty="0">
                <a:solidFill>
                  <a:schemeClr val="accent1"/>
                </a:solidFill>
              </a:rPr>
              <a:t>SQL Multiplication Operator (*)</a:t>
            </a:r>
          </a:p>
          <a:p>
            <a:pPr marL="0" algn="just" eaLnBrk="1" hangingPunct="1">
              <a:buFont typeface="Arial" panose="020B0604020202020204" pitchFamily="34" charset="0"/>
              <a:buNone/>
            </a:pPr>
            <a:r>
              <a:rPr lang="en-US" altLang="en-US" sz="2400" dirty="0"/>
              <a:t>The Multiplication Operator in SQL performs the Multiplication on the numerical data of the database table. In SQL, we can easily multiply the numerical values of two columns of the same table by specifying both the column names as the first and second operand.</a:t>
            </a:r>
          </a:p>
          <a:p>
            <a:pPr algn="just" eaLnBrk="1" hangingPunct="1">
              <a:buFont typeface="Arial" panose="020B0604020202020204" pitchFamily="34" charset="0"/>
              <a:buNone/>
            </a:pPr>
            <a:endParaRPr lang="en-US" altLang="en-US" sz="2400" dirty="0"/>
          </a:p>
          <a:p>
            <a:pPr algn="just" eaLnBrk="1" hangingPunct="1">
              <a:buFont typeface="Arial" panose="020B0604020202020204" pitchFamily="34" charset="0"/>
              <a:buNone/>
            </a:pPr>
            <a:r>
              <a:rPr lang="en-US" altLang="en-US" sz="2400" b="1" dirty="0"/>
              <a:t>Syntax of SQL Multiplication Operator:</a:t>
            </a:r>
          </a:p>
          <a:p>
            <a:pPr algn="just" eaLnBrk="1" hangingPunct="1">
              <a:buFont typeface="Arial" panose="020B0604020202020204" pitchFamily="34" charset="0"/>
              <a:buNone/>
            </a:pPr>
            <a:endParaRPr lang="en-US" altLang="en-US" sz="2400" dirty="0"/>
          </a:p>
          <a:p>
            <a:pPr algn="just" eaLnBrk="1" hangingPunct="1">
              <a:buFont typeface="Arial" panose="020B0604020202020204" pitchFamily="34" charset="0"/>
              <a:buNone/>
            </a:pPr>
            <a:r>
              <a:rPr lang="en-US" altLang="en-US" sz="2400" dirty="0"/>
              <a:t>SELECT operand1 * operand2; </a:t>
            </a:r>
          </a:p>
          <a:p>
            <a:pPr algn="just" eaLnBrk="1" hangingPunct="1">
              <a:buFont typeface="Arial" panose="020B0604020202020204" pitchFamily="34" charset="0"/>
              <a:buNone/>
            </a:pPr>
            <a:endParaRPr lang="en-US" altLang="en-US" sz="2400" dirty="0">
              <a:solidFill>
                <a:srgbClr val="FF0000"/>
              </a:solidFill>
            </a:endParaRPr>
          </a:p>
          <a:p>
            <a:pPr algn="ctr" eaLnBrk="1" hangingPunct="1">
              <a:buFont typeface="Arial" panose="020B0604020202020204" pitchFamily="34" charset="0"/>
              <a:buNone/>
            </a:pPr>
            <a:r>
              <a:rPr lang="en-US" altLang="en-US" sz="4800" dirty="0">
                <a:solidFill>
                  <a:schemeClr val="accent6"/>
                </a:solidFill>
                <a:effectLst>
                  <a:outerShdw blurRad="38100" dist="38100" dir="2700000" algn="tl">
                    <a:srgbClr val="000000">
                      <a:alpha val="43137"/>
                    </a:srgbClr>
                  </a:outerShdw>
                </a:effectLst>
              </a:rPr>
              <a:t>	</a:t>
            </a:r>
            <a:endParaRPr lang="en-US" altLang="en-US" sz="4800" b="1" dirty="0">
              <a:solidFill>
                <a:schemeClr val="accent6"/>
              </a:solidFill>
              <a:effectLst>
                <a:outerShdw blurRad="38100" dist="38100" dir="2700000" algn="tl">
                  <a:srgbClr val="000000">
                    <a:alpha val="43137"/>
                  </a:srgbClr>
                </a:outerShdw>
              </a:effectLst>
            </a:endParaRPr>
          </a:p>
        </p:txBody>
      </p:sp>
      <p:sp>
        <p:nvSpPr>
          <p:cNvPr id="4" name="Date Placeholder 3">
            <a:extLst>
              <a:ext uri="{FF2B5EF4-FFF2-40B4-BE49-F238E27FC236}">
                <a16:creationId xmlns:a16="http://schemas.microsoft.com/office/drawing/2014/main" id="{D414772C-5D98-4384-A54F-84B36FE440E3}"/>
              </a:ext>
            </a:extLst>
          </p:cNvPr>
          <p:cNvSpPr>
            <a:spLocks noGrp="1"/>
          </p:cNvSpPr>
          <p:nvPr>
            <p:ph type="dt" sz="quarter" idx="10"/>
          </p:nvPr>
        </p:nvSpPr>
        <p:spPr/>
        <p:txBody>
          <a:bodyPr/>
          <a:lstStyle/>
          <a:p>
            <a:pPr>
              <a:defRPr/>
            </a:pPr>
            <a:fld id="{4C682DD1-B53A-4318-964C-EA8FC50D0263}" type="datetime1">
              <a:rPr lang="en-US" smtClean="0"/>
              <a:t>2/19/2024</a:t>
            </a:fld>
            <a:endParaRPr lang="en-US"/>
          </a:p>
        </p:txBody>
      </p:sp>
      <p:sp>
        <p:nvSpPr>
          <p:cNvPr id="5" name="Footer Placeholder 4">
            <a:extLst>
              <a:ext uri="{FF2B5EF4-FFF2-40B4-BE49-F238E27FC236}">
                <a16:creationId xmlns:a16="http://schemas.microsoft.com/office/drawing/2014/main" id="{4326F679-0381-4FD8-B190-09E4ECD85C10}"/>
              </a:ext>
            </a:extLst>
          </p:cNvPr>
          <p:cNvSpPr>
            <a:spLocks noGrp="1"/>
          </p:cNvSpPr>
          <p:nvPr>
            <p:ph type="ftr" sz="quarter" idx="11"/>
          </p:nvPr>
        </p:nvSpPr>
        <p:spPr>
          <a:xfrm>
            <a:off x="4038600" y="6356351"/>
            <a:ext cx="5029200" cy="365125"/>
          </a:xfrm>
        </p:spPr>
        <p:txBody>
          <a:bodyPr/>
          <a:lstStyle/>
          <a:p>
            <a:r>
              <a:rPr lang="en-US"/>
              <a:t>Jyoti Rani          ACSAI0402 and DBMS                Unit-2</a:t>
            </a:r>
            <a:endParaRPr lang="en-US" dirty="0"/>
          </a:p>
        </p:txBody>
      </p:sp>
      <p:sp>
        <p:nvSpPr>
          <p:cNvPr id="6" name="Slide Number Placeholder 5">
            <a:extLst>
              <a:ext uri="{FF2B5EF4-FFF2-40B4-BE49-F238E27FC236}">
                <a16:creationId xmlns:a16="http://schemas.microsoft.com/office/drawing/2014/main" id="{A3C07E8D-D2F2-4C8E-849C-705BCE6CAACD}"/>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B3FA51D-3748-4AA0-B24E-DAF80C5A5E9A}" type="slidenum">
              <a:rPr lang="en-US" altLang="en-US">
                <a:solidFill>
                  <a:srgbClr val="898989"/>
                </a:solidFill>
                <a:latin typeface="Calibri" panose="020F0502020204030204" pitchFamily="34" charset="0"/>
              </a:rPr>
              <a:pPr eaLnBrk="1" hangingPunct="1"/>
              <a:t>114</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a16="http://schemas.microsoft.com/office/drawing/2014/main" id="{61CA2536-013D-48B6-9322-A7D8A7CF0555}"/>
              </a:ext>
            </a:extLst>
          </p:cNvPr>
          <p:cNvSpPr txBox="1">
            <a:spLocks/>
          </p:cNvSpPr>
          <p:nvPr/>
        </p:nvSpPr>
        <p:spPr>
          <a:xfrm>
            <a:off x="2895600" y="-13855"/>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b="1">
                <a:solidFill>
                  <a:srgbClr val="FF0000"/>
                </a:solidFill>
              </a:rPr>
              <a:t>SQL Operators and their Procedures(conti…)</a:t>
            </a:r>
            <a:endParaRPr lang="en-US" sz="3200" b="1" dirty="0">
              <a:solidFill>
                <a:srgbClr val="FF0000"/>
              </a:solidFill>
            </a:endParaRPr>
          </a:p>
        </p:txBody>
      </p:sp>
      <p:pic>
        <p:nvPicPr>
          <p:cNvPr id="8" name="Picture 7">
            <a:extLst>
              <a:ext uri="{FF2B5EF4-FFF2-40B4-BE49-F238E27FC236}">
                <a16:creationId xmlns:a16="http://schemas.microsoft.com/office/drawing/2014/main" id="{9842F43D-3041-48EA-AC34-72FC105BB45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759527" y="19052"/>
            <a:ext cx="1136074"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12601343"/>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Content Placeholder 2">
            <a:extLst>
              <a:ext uri="{FF2B5EF4-FFF2-40B4-BE49-F238E27FC236}">
                <a16:creationId xmlns:a16="http://schemas.microsoft.com/office/drawing/2014/main" id="{4906409A-6092-43F8-8A38-B6E816132A52}"/>
              </a:ext>
            </a:extLst>
          </p:cNvPr>
          <p:cNvSpPr>
            <a:spLocks noGrp="1"/>
          </p:cNvSpPr>
          <p:nvPr>
            <p:ph idx="1"/>
          </p:nvPr>
        </p:nvSpPr>
        <p:spPr>
          <a:xfrm>
            <a:off x="2057399" y="1143000"/>
            <a:ext cx="8610601" cy="4822371"/>
          </a:xfrm>
        </p:spPr>
        <p:txBody>
          <a:bodyPr>
            <a:normAutofit fontScale="25000" lnSpcReduction="20000"/>
          </a:bodyPr>
          <a:lstStyle/>
          <a:p>
            <a:pPr marL="0" algn="just" eaLnBrk="1" hangingPunct="1">
              <a:buFont typeface="Arial" panose="020B0604020202020204" pitchFamily="34" charset="0"/>
              <a:buNone/>
            </a:pPr>
            <a:r>
              <a:rPr lang="en-US" altLang="en-US" sz="9600" dirty="0"/>
              <a:t>Suppose, we want to double the salary of each employee given in the </a:t>
            </a:r>
            <a:r>
              <a:rPr lang="en-US" altLang="en-US" sz="9600" dirty="0" err="1"/>
              <a:t>Employee_details</a:t>
            </a:r>
            <a:r>
              <a:rPr lang="en-US" altLang="en-US" sz="9600" dirty="0"/>
              <a:t> table. Then, we have to write the following query in the SQL:</a:t>
            </a:r>
          </a:p>
          <a:p>
            <a:pPr marL="0" algn="just" eaLnBrk="1" hangingPunct="1">
              <a:buFont typeface="Arial" panose="020B0604020202020204" pitchFamily="34" charset="0"/>
              <a:buNone/>
            </a:pPr>
            <a:r>
              <a:rPr lang="en-US" altLang="en-US" sz="9600" b="1" dirty="0"/>
              <a:t>SELECT </a:t>
            </a:r>
            <a:r>
              <a:rPr lang="en-US" altLang="en-US" sz="9600" b="1" dirty="0" err="1"/>
              <a:t>Emp_Salary</a:t>
            </a:r>
            <a:r>
              <a:rPr lang="en-US" altLang="en-US" sz="9600" b="1" dirty="0"/>
              <a:t> * 2 as </a:t>
            </a:r>
            <a:r>
              <a:rPr lang="en-US" altLang="en-US" sz="9600" b="1" dirty="0" err="1"/>
              <a:t>Emp_New_Salary</a:t>
            </a:r>
            <a:r>
              <a:rPr lang="en-US" altLang="en-US" sz="9600" b="1" dirty="0"/>
              <a:t> FROM </a:t>
            </a:r>
            <a:r>
              <a:rPr lang="en-US" altLang="en-US" sz="9600" b="1" dirty="0" err="1"/>
              <a:t>Employee_details</a:t>
            </a:r>
            <a:r>
              <a:rPr lang="en-US" altLang="en-US" sz="9600" b="1" dirty="0"/>
              <a:t>; </a:t>
            </a:r>
            <a:r>
              <a:rPr lang="en-US" altLang="en-US" sz="9600" dirty="0"/>
              <a:t> </a:t>
            </a:r>
          </a:p>
          <a:p>
            <a:pPr marL="0" algn="just" eaLnBrk="1" hangingPunct="1">
              <a:buFont typeface="Arial" panose="020B0604020202020204" pitchFamily="34" charset="0"/>
              <a:buNone/>
            </a:pPr>
            <a:r>
              <a:rPr lang="en-US" altLang="en-US" sz="9600" dirty="0"/>
              <a:t>In this query, we have performed the SQL multiplication operation on the single column of the given table.</a:t>
            </a:r>
          </a:p>
          <a:p>
            <a:pPr marL="0" algn="just" eaLnBrk="1" hangingPunct="1">
              <a:buFont typeface="Arial" panose="020B0604020202020204" pitchFamily="34" charset="0"/>
              <a:buNone/>
            </a:pPr>
            <a:endParaRPr lang="en-US" altLang="en-US" sz="9600" dirty="0"/>
          </a:p>
          <a:p>
            <a:pPr marL="0" algn="just" eaLnBrk="1" hangingPunct="1">
              <a:buFont typeface="Arial" panose="020B0604020202020204" pitchFamily="34" charset="0"/>
              <a:buNone/>
            </a:pPr>
            <a:r>
              <a:rPr lang="en-US" altLang="en-US" sz="9600" dirty="0"/>
              <a:t>If we want to multiply the </a:t>
            </a:r>
            <a:r>
              <a:rPr lang="en-US" altLang="en-US" sz="9600" dirty="0" err="1"/>
              <a:t>Emp_Id</a:t>
            </a:r>
            <a:r>
              <a:rPr lang="en-US" altLang="en-US" sz="9600" dirty="0"/>
              <a:t> column to </a:t>
            </a:r>
            <a:r>
              <a:rPr lang="en-US" altLang="en-US" sz="9600" dirty="0" err="1"/>
              <a:t>Emp_Salary</a:t>
            </a:r>
            <a:r>
              <a:rPr lang="en-US" altLang="en-US" sz="9600" dirty="0"/>
              <a:t> column of that employee whose </a:t>
            </a:r>
            <a:r>
              <a:rPr lang="en-US" altLang="en-US" sz="9600" dirty="0" err="1"/>
              <a:t>Emp_Id</a:t>
            </a:r>
            <a:r>
              <a:rPr lang="en-US" altLang="en-US" sz="9600" dirty="0"/>
              <a:t> is 202, then we have to write the following query in SQL:</a:t>
            </a:r>
          </a:p>
          <a:p>
            <a:pPr marL="0" algn="just" eaLnBrk="1" hangingPunct="1">
              <a:buFont typeface="Arial" panose="020B0604020202020204" pitchFamily="34" charset="0"/>
              <a:buNone/>
            </a:pPr>
            <a:r>
              <a:rPr lang="en-US" altLang="en-US" sz="9600" b="1" dirty="0"/>
              <a:t>SELECT </a:t>
            </a:r>
            <a:r>
              <a:rPr lang="en-US" altLang="en-US" sz="9600" b="1" dirty="0" err="1"/>
              <a:t>Emp_Id</a:t>
            </a:r>
            <a:r>
              <a:rPr lang="en-US" altLang="en-US" sz="9600" b="1" dirty="0"/>
              <a:t> * </a:t>
            </a:r>
            <a:r>
              <a:rPr lang="en-US" altLang="en-US" sz="9600" b="1" dirty="0" err="1"/>
              <a:t>Emp_Salary</a:t>
            </a:r>
            <a:r>
              <a:rPr lang="en-US" altLang="en-US" sz="9600" b="1" dirty="0"/>
              <a:t> as </a:t>
            </a:r>
            <a:r>
              <a:rPr lang="en-US" altLang="en-US" sz="9600" b="1" dirty="0" err="1"/>
              <a:t>Emp_New_Salary</a:t>
            </a:r>
            <a:r>
              <a:rPr lang="en-US" altLang="en-US" sz="9600" b="1" dirty="0"/>
              <a:t> FROM </a:t>
            </a:r>
            <a:r>
              <a:rPr lang="en-US" altLang="en-US" sz="9600" b="1" dirty="0" err="1"/>
              <a:t>Employee_details</a:t>
            </a:r>
            <a:r>
              <a:rPr lang="en-US" altLang="en-US" sz="9600" b="1" dirty="0"/>
              <a:t> WHERE </a:t>
            </a:r>
            <a:r>
              <a:rPr lang="en-US" altLang="en-US" sz="9600" b="1" dirty="0" err="1"/>
              <a:t>Emp_Id</a:t>
            </a:r>
            <a:r>
              <a:rPr lang="en-US" altLang="en-US" sz="9600" b="1" dirty="0"/>
              <a:t> = 202;  </a:t>
            </a:r>
            <a:endParaRPr lang="en-US" altLang="en-US" sz="9600" dirty="0"/>
          </a:p>
          <a:p>
            <a:pPr marL="0" algn="just" eaLnBrk="1" hangingPunct="1">
              <a:buFont typeface="Arial" panose="020B0604020202020204" pitchFamily="34" charset="0"/>
              <a:buNone/>
            </a:pPr>
            <a:r>
              <a:rPr lang="en-US" altLang="en-US" sz="9600" dirty="0"/>
              <a:t>In this query, we have multiplied the values of two columns by using the WHERE clause.</a:t>
            </a:r>
          </a:p>
          <a:p>
            <a:pPr algn="just" eaLnBrk="1" hangingPunct="1">
              <a:buFont typeface="Arial" panose="020B0604020202020204" pitchFamily="34" charset="0"/>
              <a:buNone/>
            </a:pPr>
            <a:endParaRPr lang="en-US" altLang="en-US" sz="4800" dirty="0">
              <a:solidFill>
                <a:srgbClr val="FF0000"/>
              </a:solidFill>
            </a:endParaRPr>
          </a:p>
          <a:p>
            <a:pPr algn="ctr" eaLnBrk="1" hangingPunct="1">
              <a:buFont typeface="Arial" panose="020B0604020202020204" pitchFamily="34" charset="0"/>
              <a:buNone/>
            </a:pPr>
            <a:r>
              <a:rPr lang="en-US" altLang="en-US" sz="4800" dirty="0">
                <a:solidFill>
                  <a:schemeClr val="accent6"/>
                </a:solidFill>
                <a:effectLst>
                  <a:outerShdw blurRad="38100" dist="38100" dir="2700000" algn="tl">
                    <a:srgbClr val="000000">
                      <a:alpha val="43137"/>
                    </a:srgbClr>
                  </a:outerShdw>
                </a:effectLst>
              </a:rPr>
              <a:t>	</a:t>
            </a:r>
            <a:endParaRPr lang="en-US" altLang="en-US" sz="4800" b="1" dirty="0">
              <a:solidFill>
                <a:schemeClr val="accent6"/>
              </a:solidFill>
              <a:effectLst>
                <a:outerShdw blurRad="38100" dist="38100" dir="2700000" algn="tl">
                  <a:srgbClr val="000000">
                    <a:alpha val="43137"/>
                  </a:srgbClr>
                </a:outerShdw>
              </a:effectLst>
            </a:endParaRPr>
          </a:p>
        </p:txBody>
      </p:sp>
      <p:sp>
        <p:nvSpPr>
          <p:cNvPr id="4" name="Date Placeholder 3">
            <a:extLst>
              <a:ext uri="{FF2B5EF4-FFF2-40B4-BE49-F238E27FC236}">
                <a16:creationId xmlns:a16="http://schemas.microsoft.com/office/drawing/2014/main" id="{D414772C-5D98-4384-A54F-84B36FE440E3}"/>
              </a:ext>
            </a:extLst>
          </p:cNvPr>
          <p:cNvSpPr>
            <a:spLocks noGrp="1"/>
          </p:cNvSpPr>
          <p:nvPr>
            <p:ph type="dt" sz="quarter" idx="10"/>
          </p:nvPr>
        </p:nvSpPr>
        <p:spPr/>
        <p:txBody>
          <a:bodyPr/>
          <a:lstStyle/>
          <a:p>
            <a:pPr>
              <a:defRPr/>
            </a:pPr>
            <a:fld id="{D2E14E36-D6C1-42AA-BEE9-5402ED88FBDF}" type="datetime1">
              <a:rPr lang="en-US" smtClean="0"/>
              <a:t>2/19/2024</a:t>
            </a:fld>
            <a:endParaRPr lang="en-US"/>
          </a:p>
        </p:txBody>
      </p:sp>
      <p:sp>
        <p:nvSpPr>
          <p:cNvPr id="5" name="Footer Placeholder 4">
            <a:extLst>
              <a:ext uri="{FF2B5EF4-FFF2-40B4-BE49-F238E27FC236}">
                <a16:creationId xmlns:a16="http://schemas.microsoft.com/office/drawing/2014/main" id="{4326F679-0381-4FD8-B190-09E4ECD85C10}"/>
              </a:ext>
            </a:extLst>
          </p:cNvPr>
          <p:cNvSpPr>
            <a:spLocks noGrp="1"/>
          </p:cNvSpPr>
          <p:nvPr>
            <p:ph type="ftr" sz="quarter" idx="11"/>
          </p:nvPr>
        </p:nvSpPr>
        <p:spPr>
          <a:xfrm>
            <a:off x="4038600" y="6356351"/>
            <a:ext cx="5029200" cy="365125"/>
          </a:xfrm>
        </p:spPr>
        <p:txBody>
          <a:bodyPr/>
          <a:lstStyle/>
          <a:p>
            <a:r>
              <a:rPr lang="en-US"/>
              <a:t>Jyoti Rani          ACSAI0402 and DBMS                Unit-2</a:t>
            </a:r>
            <a:endParaRPr lang="en-US" dirty="0"/>
          </a:p>
        </p:txBody>
      </p:sp>
      <p:sp>
        <p:nvSpPr>
          <p:cNvPr id="6" name="Slide Number Placeholder 5">
            <a:extLst>
              <a:ext uri="{FF2B5EF4-FFF2-40B4-BE49-F238E27FC236}">
                <a16:creationId xmlns:a16="http://schemas.microsoft.com/office/drawing/2014/main" id="{A3C07E8D-D2F2-4C8E-849C-705BCE6CAACD}"/>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B3FA51D-3748-4AA0-B24E-DAF80C5A5E9A}" type="slidenum">
              <a:rPr lang="en-US" altLang="en-US">
                <a:solidFill>
                  <a:srgbClr val="898989"/>
                </a:solidFill>
                <a:latin typeface="Calibri" panose="020F0502020204030204" pitchFamily="34" charset="0"/>
              </a:rPr>
              <a:pPr eaLnBrk="1" hangingPunct="1"/>
              <a:t>115</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a16="http://schemas.microsoft.com/office/drawing/2014/main" id="{61CA2536-013D-48B6-9322-A7D8A7CF0555}"/>
              </a:ext>
            </a:extLst>
          </p:cNvPr>
          <p:cNvSpPr txBox="1">
            <a:spLocks/>
          </p:cNvSpPr>
          <p:nvPr/>
        </p:nvSpPr>
        <p:spPr>
          <a:xfrm>
            <a:off x="2895600" y="-13855"/>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b="1">
                <a:solidFill>
                  <a:srgbClr val="FF0000"/>
                </a:solidFill>
              </a:rPr>
              <a:t>SQL Operators and their Procedures(conti…)</a:t>
            </a:r>
            <a:endParaRPr lang="en-US" sz="3200" b="1" dirty="0">
              <a:solidFill>
                <a:srgbClr val="FF0000"/>
              </a:solidFill>
            </a:endParaRPr>
          </a:p>
        </p:txBody>
      </p:sp>
      <p:pic>
        <p:nvPicPr>
          <p:cNvPr id="8" name="Picture 7">
            <a:extLst>
              <a:ext uri="{FF2B5EF4-FFF2-40B4-BE49-F238E27FC236}">
                <a16:creationId xmlns:a16="http://schemas.microsoft.com/office/drawing/2014/main" id="{EE411D94-83FE-42FD-85B2-A527ACCBE62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19052"/>
            <a:ext cx="1219200" cy="652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54386887"/>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Content Placeholder 2">
            <a:extLst>
              <a:ext uri="{FF2B5EF4-FFF2-40B4-BE49-F238E27FC236}">
                <a16:creationId xmlns:a16="http://schemas.microsoft.com/office/drawing/2014/main" id="{4906409A-6092-43F8-8A38-B6E816132A52}"/>
              </a:ext>
            </a:extLst>
          </p:cNvPr>
          <p:cNvSpPr>
            <a:spLocks noGrp="1"/>
          </p:cNvSpPr>
          <p:nvPr>
            <p:ph idx="1"/>
          </p:nvPr>
        </p:nvSpPr>
        <p:spPr>
          <a:xfrm>
            <a:off x="2057401" y="1143000"/>
            <a:ext cx="8494485" cy="5257800"/>
          </a:xfrm>
        </p:spPr>
        <p:txBody>
          <a:bodyPr>
            <a:normAutofit/>
          </a:bodyPr>
          <a:lstStyle/>
          <a:p>
            <a:pPr marL="0" algn="just" eaLnBrk="1" hangingPunct="1">
              <a:buFont typeface="Arial" panose="020B0604020202020204" pitchFamily="34" charset="0"/>
              <a:buNone/>
            </a:pPr>
            <a:r>
              <a:rPr lang="en-US" altLang="en-US" sz="2400" b="1" dirty="0">
                <a:solidFill>
                  <a:schemeClr val="accent1"/>
                </a:solidFill>
              </a:rPr>
              <a:t>SQL Division Operator (/)</a:t>
            </a:r>
          </a:p>
          <a:p>
            <a:pPr marL="0" algn="just" eaLnBrk="1" hangingPunct="1">
              <a:buFont typeface="Arial" panose="020B0604020202020204" pitchFamily="34" charset="0"/>
              <a:buNone/>
            </a:pPr>
            <a:r>
              <a:rPr lang="en-US" altLang="en-US" sz="2400" dirty="0"/>
              <a:t>The Division Operator in SQL divides the operand on the left side by the operand on the right side.</a:t>
            </a:r>
          </a:p>
          <a:p>
            <a:pPr marL="0" algn="just" eaLnBrk="1" hangingPunct="1">
              <a:buFont typeface="Arial" panose="020B0604020202020204" pitchFamily="34" charset="0"/>
              <a:buNone/>
            </a:pPr>
            <a:endParaRPr lang="en-US" altLang="en-US" sz="2400" dirty="0"/>
          </a:p>
          <a:p>
            <a:pPr marL="0" algn="just" eaLnBrk="1" hangingPunct="1">
              <a:buFont typeface="Arial" panose="020B0604020202020204" pitchFamily="34" charset="0"/>
              <a:buNone/>
            </a:pPr>
            <a:r>
              <a:rPr lang="en-US" altLang="en-US" sz="2400" b="1" dirty="0"/>
              <a:t>Syntax of SQL Division Operator:</a:t>
            </a:r>
            <a:endParaRPr lang="en-US" altLang="en-US" sz="2400" dirty="0"/>
          </a:p>
          <a:p>
            <a:pPr marL="0" algn="just" eaLnBrk="1" hangingPunct="1">
              <a:buFont typeface="Arial" panose="020B0604020202020204" pitchFamily="34" charset="0"/>
              <a:buNone/>
            </a:pPr>
            <a:r>
              <a:rPr lang="en-US" altLang="en-US" sz="2400" dirty="0"/>
              <a:t>SELECT operand1 / operand2;</a:t>
            </a:r>
          </a:p>
          <a:p>
            <a:pPr marL="0" algn="just" eaLnBrk="1" hangingPunct="1">
              <a:buFont typeface="Arial" panose="020B0604020202020204" pitchFamily="34" charset="0"/>
              <a:buNone/>
            </a:pPr>
            <a:endParaRPr lang="en-US" altLang="en-US" sz="2400" dirty="0"/>
          </a:p>
          <a:p>
            <a:pPr marL="0" algn="just" eaLnBrk="1" hangingPunct="1">
              <a:buFont typeface="Arial" panose="020B0604020202020204" pitchFamily="34" charset="0"/>
              <a:buNone/>
            </a:pPr>
            <a:r>
              <a:rPr lang="en-US" altLang="en-US" sz="2400" dirty="0"/>
              <a:t>In SQL, we can also divide the numerical values of one column by another column of the same table by specifying both column names as the first and second operand.</a:t>
            </a:r>
          </a:p>
          <a:p>
            <a:pPr marL="0" algn="just" eaLnBrk="1" hangingPunct="1">
              <a:buFont typeface="Arial" panose="020B0604020202020204" pitchFamily="34" charset="0"/>
              <a:buNone/>
            </a:pPr>
            <a:r>
              <a:rPr lang="en-US" altLang="en-US" sz="2400" dirty="0"/>
              <a:t>We can also perform the division operation on the stored numbers in the column of the SQL table.</a:t>
            </a:r>
          </a:p>
          <a:p>
            <a:pPr algn="just" eaLnBrk="1" hangingPunct="1">
              <a:buFont typeface="Arial" panose="020B0604020202020204" pitchFamily="34" charset="0"/>
              <a:buNone/>
            </a:pPr>
            <a:endParaRPr lang="en-US" altLang="en-US" sz="2400" dirty="0">
              <a:solidFill>
                <a:srgbClr val="FF0000"/>
              </a:solidFill>
            </a:endParaRPr>
          </a:p>
        </p:txBody>
      </p:sp>
      <p:sp>
        <p:nvSpPr>
          <p:cNvPr id="4" name="Date Placeholder 3">
            <a:extLst>
              <a:ext uri="{FF2B5EF4-FFF2-40B4-BE49-F238E27FC236}">
                <a16:creationId xmlns:a16="http://schemas.microsoft.com/office/drawing/2014/main" id="{D414772C-5D98-4384-A54F-84B36FE440E3}"/>
              </a:ext>
            </a:extLst>
          </p:cNvPr>
          <p:cNvSpPr>
            <a:spLocks noGrp="1"/>
          </p:cNvSpPr>
          <p:nvPr>
            <p:ph type="dt" sz="quarter" idx="10"/>
          </p:nvPr>
        </p:nvSpPr>
        <p:spPr/>
        <p:txBody>
          <a:bodyPr/>
          <a:lstStyle/>
          <a:p>
            <a:pPr>
              <a:defRPr/>
            </a:pPr>
            <a:fld id="{A0C0C565-5805-4E27-B94C-6389F02FE109}" type="datetime1">
              <a:rPr lang="en-US" smtClean="0"/>
              <a:t>2/19/2024</a:t>
            </a:fld>
            <a:endParaRPr lang="en-US"/>
          </a:p>
        </p:txBody>
      </p:sp>
      <p:sp>
        <p:nvSpPr>
          <p:cNvPr id="5" name="Footer Placeholder 4">
            <a:extLst>
              <a:ext uri="{FF2B5EF4-FFF2-40B4-BE49-F238E27FC236}">
                <a16:creationId xmlns:a16="http://schemas.microsoft.com/office/drawing/2014/main" id="{4326F679-0381-4FD8-B190-09E4ECD85C10}"/>
              </a:ext>
            </a:extLst>
          </p:cNvPr>
          <p:cNvSpPr>
            <a:spLocks noGrp="1"/>
          </p:cNvSpPr>
          <p:nvPr>
            <p:ph type="ftr" sz="quarter" idx="11"/>
          </p:nvPr>
        </p:nvSpPr>
        <p:spPr>
          <a:xfrm>
            <a:off x="4038600" y="6356351"/>
            <a:ext cx="5029200" cy="365125"/>
          </a:xfrm>
        </p:spPr>
        <p:txBody>
          <a:bodyPr/>
          <a:lstStyle/>
          <a:p>
            <a:r>
              <a:rPr lang="en-US"/>
              <a:t>Jyoti Rani          ACSAI0402 and DBMS                Unit-2</a:t>
            </a:r>
            <a:endParaRPr lang="en-US" dirty="0"/>
          </a:p>
        </p:txBody>
      </p:sp>
      <p:sp>
        <p:nvSpPr>
          <p:cNvPr id="6" name="Slide Number Placeholder 5">
            <a:extLst>
              <a:ext uri="{FF2B5EF4-FFF2-40B4-BE49-F238E27FC236}">
                <a16:creationId xmlns:a16="http://schemas.microsoft.com/office/drawing/2014/main" id="{A3C07E8D-D2F2-4C8E-849C-705BCE6CAACD}"/>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B3FA51D-3748-4AA0-B24E-DAF80C5A5E9A}" type="slidenum">
              <a:rPr lang="en-US" altLang="en-US">
                <a:solidFill>
                  <a:srgbClr val="898989"/>
                </a:solidFill>
                <a:latin typeface="Calibri" panose="020F0502020204030204" pitchFamily="34" charset="0"/>
              </a:rPr>
              <a:pPr eaLnBrk="1" hangingPunct="1"/>
              <a:t>116</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a16="http://schemas.microsoft.com/office/drawing/2014/main" id="{61CA2536-013D-48B6-9322-A7D8A7CF0555}"/>
              </a:ext>
            </a:extLst>
          </p:cNvPr>
          <p:cNvSpPr txBox="1">
            <a:spLocks/>
          </p:cNvSpPr>
          <p:nvPr/>
        </p:nvSpPr>
        <p:spPr>
          <a:xfrm>
            <a:off x="2895600" y="-13854"/>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b="1">
                <a:solidFill>
                  <a:srgbClr val="FF0000"/>
                </a:solidFill>
              </a:rPr>
              <a:t>SQL Operators and their Procedures(conti…)</a:t>
            </a:r>
            <a:endParaRPr lang="en-US" sz="3200" b="1" dirty="0">
              <a:solidFill>
                <a:srgbClr val="FF0000"/>
              </a:solidFill>
            </a:endParaRPr>
          </a:p>
        </p:txBody>
      </p:sp>
      <p:pic>
        <p:nvPicPr>
          <p:cNvPr id="8" name="Picture 7">
            <a:extLst>
              <a:ext uri="{FF2B5EF4-FFF2-40B4-BE49-F238E27FC236}">
                <a16:creationId xmlns:a16="http://schemas.microsoft.com/office/drawing/2014/main" id="{1C72F2CE-B8A6-473E-9CBE-F4696F5115F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19052"/>
            <a:ext cx="12192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88720902"/>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Content Placeholder 2">
            <a:extLst>
              <a:ext uri="{FF2B5EF4-FFF2-40B4-BE49-F238E27FC236}">
                <a16:creationId xmlns:a16="http://schemas.microsoft.com/office/drawing/2014/main" id="{4906409A-6092-43F8-8A38-B6E816132A52}"/>
              </a:ext>
            </a:extLst>
          </p:cNvPr>
          <p:cNvSpPr>
            <a:spLocks noGrp="1"/>
          </p:cNvSpPr>
          <p:nvPr>
            <p:ph idx="1"/>
          </p:nvPr>
        </p:nvSpPr>
        <p:spPr>
          <a:xfrm>
            <a:off x="1995713" y="992183"/>
            <a:ext cx="8610601" cy="5331260"/>
          </a:xfrm>
        </p:spPr>
        <p:txBody>
          <a:bodyPr>
            <a:noAutofit/>
          </a:bodyPr>
          <a:lstStyle/>
          <a:p>
            <a:pPr marL="0" algn="just" eaLnBrk="1" hangingPunct="1">
              <a:buFont typeface="Arial" panose="020B0604020202020204" pitchFamily="34" charset="0"/>
              <a:buNone/>
            </a:pPr>
            <a:r>
              <a:rPr lang="en-US" altLang="en-US" sz="2400" dirty="0"/>
              <a:t>Suppose, we want to half the salary of each employee given in the </a:t>
            </a:r>
            <a:r>
              <a:rPr lang="en-US" altLang="en-US" sz="2400" dirty="0" err="1"/>
              <a:t>Employee_details</a:t>
            </a:r>
            <a:r>
              <a:rPr lang="en-US" altLang="en-US" sz="2400" dirty="0"/>
              <a:t> table. For this operation, we have to write the following query in the SQL:</a:t>
            </a:r>
          </a:p>
          <a:p>
            <a:pPr marL="0" algn="just" eaLnBrk="1" hangingPunct="1">
              <a:buFont typeface="Arial" panose="020B0604020202020204" pitchFamily="34" charset="0"/>
              <a:buNone/>
            </a:pPr>
            <a:r>
              <a:rPr lang="en-US" altLang="en-US" sz="2400" b="1" dirty="0"/>
              <a:t>SELECT </a:t>
            </a:r>
            <a:r>
              <a:rPr lang="en-US" altLang="en-US" sz="2400" b="1" dirty="0" err="1"/>
              <a:t>Emp_Salary</a:t>
            </a:r>
            <a:r>
              <a:rPr lang="en-US" altLang="en-US" sz="2400" b="1" dirty="0"/>
              <a:t> / 2 as </a:t>
            </a:r>
            <a:r>
              <a:rPr lang="en-US" altLang="en-US" sz="2400" b="1" dirty="0" err="1"/>
              <a:t>Emp_New_Salary</a:t>
            </a:r>
            <a:r>
              <a:rPr lang="en-US" altLang="en-US" sz="2400" b="1" dirty="0"/>
              <a:t> FROM </a:t>
            </a:r>
            <a:r>
              <a:rPr lang="en-US" altLang="en-US" sz="2400" b="1" dirty="0" err="1"/>
              <a:t>Employee_details</a:t>
            </a:r>
            <a:r>
              <a:rPr lang="en-US" altLang="en-US" sz="2400" b="1" dirty="0"/>
              <a:t>;  </a:t>
            </a:r>
          </a:p>
          <a:p>
            <a:pPr marL="0" algn="just" eaLnBrk="1" hangingPunct="1">
              <a:buFont typeface="Arial" panose="020B0604020202020204" pitchFamily="34" charset="0"/>
              <a:buNone/>
            </a:pPr>
            <a:r>
              <a:rPr lang="en-US" altLang="en-US" sz="2400" dirty="0"/>
              <a:t>In this query, we have performed the SQL division operation on the single column of the given table.</a:t>
            </a:r>
          </a:p>
          <a:p>
            <a:pPr marL="0" algn="just" eaLnBrk="1" hangingPunct="1">
              <a:buFont typeface="Arial" panose="020B0604020202020204" pitchFamily="34" charset="0"/>
              <a:buNone/>
            </a:pPr>
            <a:endParaRPr lang="en-US" altLang="en-US" sz="2400" dirty="0"/>
          </a:p>
          <a:p>
            <a:pPr marL="0" algn="just" eaLnBrk="1" hangingPunct="1">
              <a:buFont typeface="Arial" panose="020B0604020202020204" pitchFamily="34" charset="0"/>
              <a:buNone/>
            </a:pPr>
            <a:r>
              <a:rPr lang="en-US" altLang="en-US" sz="2400" b="1" dirty="0">
                <a:solidFill>
                  <a:schemeClr val="accent1"/>
                </a:solidFill>
              </a:rPr>
              <a:t>SQL Modulus Operator (%)</a:t>
            </a:r>
          </a:p>
          <a:p>
            <a:pPr marL="0" algn="just" eaLnBrk="1" hangingPunct="1">
              <a:buFont typeface="Arial" panose="020B0604020202020204" pitchFamily="34" charset="0"/>
              <a:buNone/>
            </a:pPr>
            <a:r>
              <a:rPr lang="en-US" altLang="en-US" sz="2400" dirty="0"/>
              <a:t>The Modulus Operator in SQL provides the remainder when the operand on the left side is divided by the operand on the right side.</a:t>
            </a:r>
          </a:p>
          <a:p>
            <a:pPr marL="0" algn="just" eaLnBrk="1" hangingPunct="1">
              <a:buFont typeface="Arial" panose="020B0604020202020204" pitchFamily="34" charset="0"/>
              <a:buNone/>
            </a:pPr>
            <a:r>
              <a:rPr lang="en-US" altLang="en-US" sz="2400" b="1" dirty="0"/>
              <a:t>Syntax of SQL Modulus Operator:</a:t>
            </a:r>
            <a:endParaRPr lang="en-US" altLang="en-US" sz="2400" dirty="0"/>
          </a:p>
          <a:p>
            <a:pPr marL="0" algn="just" eaLnBrk="1" hangingPunct="1">
              <a:buFont typeface="Arial" panose="020B0604020202020204" pitchFamily="34" charset="0"/>
              <a:buNone/>
            </a:pPr>
            <a:r>
              <a:rPr lang="en-US" altLang="en-US" sz="2400" dirty="0"/>
              <a:t>SELECT operand1 % operand2; </a:t>
            </a:r>
          </a:p>
        </p:txBody>
      </p:sp>
      <p:sp>
        <p:nvSpPr>
          <p:cNvPr id="4" name="Date Placeholder 3">
            <a:extLst>
              <a:ext uri="{FF2B5EF4-FFF2-40B4-BE49-F238E27FC236}">
                <a16:creationId xmlns:a16="http://schemas.microsoft.com/office/drawing/2014/main" id="{D414772C-5D98-4384-A54F-84B36FE440E3}"/>
              </a:ext>
            </a:extLst>
          </p:cNvPr>
          <p:cNvSpPr>
            <a:spLocks noGrp="1"/>
          </p:cNvSpPr>
          <p:nvPr>
            <p:ph type="dt" sz="quarter" idx="10"/>
          </p:nvPr>
        </p:nvSpPr>
        <p:spPr/>
        <p:txBody>
          <a:bodyPr/>
          <a:lstStyle/>
          <a:p>
            <a:pPr>
              <a:defRPr/>
            </a:pPr>
            <a:fld id="{48767E87-1F29-45B7-B04A-F97002B02EBC}" type="datetime1">
              <a:rPr lang="en-US" smtClean="0"/>
              <a:t>2/19/2024</a:t>
            </a:fld>
            <a:endParaRPr lang="en-US"/>
          </a:p>
        </p:txBody>
      </p:sp>
      <p:sp>
        <p:nvSpPr>
          <p:cNvPr id="5" name="Footer Placeholder 4">
            <a:extLst>
              <a:ext uri="{FF2B5EF4-FFF2-40B4-BE49-F238E27FC236}">
                <a16:creationId xmlns:a16="http://schemas.microsoft.com/office/drawing/2014/main" id="{4326F679-0381-4FD8-B190-09E4ECD85C10}"/>
              </a:ext>
            </a:extLst>
          </p:cNvPr>
          <p:cNvSpPr>
            <a:spLocks noGrp="1"/>
          </p:cNvSpPr>
          <p:nvPr>
            <p:ph type="ftr" sz="quarter" idx="11"/>
          </p:nvPr>
        </p:nvSpPr>
        <p:spPr>
          <a:xfrm>
            <a:off x="4038600" y="6356351"/>
            <a:ext cx="5029200" cy="365125"/>
          </a:xfrm>
        </p:spPr>
        <p:txBody>
          <a:bodyPr/>
          <a:lstStyle/>
          <a:p>
            <a:r>
              <a:rPr lang="en-US"/>
              <a:t>Jyoti Rani          ACSAI0402 and DBMS                Unit-2</a:t>
            </a:r>
            <a:endParaRPr lang="en-US" dirty="0"/>
          </a:p>
        </p:txBody>
      </p:sp>
      <p:sp>
        <p:nvSpPr>
          <p:cNvPr id="6" name="Slide Number Placeholder 5">
            <a:extLst>
              <a:ext uri="{FF2B5EF4-FFF2-40B4-BE49-F238E27FC236}">
                <a16:creationId xmlns:a16="http://schemas.microsoft.com/office/drawing/2014/main" id="{A3C07E8D-D2F2-4C8E-849C-705BCE6CAACD}"/>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B3FA51D-3748-4AA0-B24E-DAF80C5A5E9A}" type="slidenum">
              <a:rPr lang="en-US" altLang="en-US">
                <a:solidFill>
                  <a:srgbClr val="898989"/>
                </a:solidFill>
                <a:latin typeface="Calibri" panose="020F0502020204030204" pitchFamily="34" charset="0"/>
              </a:rPr>
              <a:pPr eaLnBrk="1" hangingPunct="1"/>
              <a:t>117</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a16="http://schemas.microsoft.com/office/drawing/2014/main" id="{61CA2536-013D-48B6-9322-A7D8A7CF0555}"/>
              </a:ext>
            </a:extLst>
          </p:cNvPr>
          <p:cNvSpPr txBox="1">
            <a:spLocks/>
          </p:cNvSpPr>
          <p:nvPr/>
        </p:nvSpPr>
        <p:spPr>
          <a:xfrm>
            <a:off x="2895600" y="-13855"/>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b="1">
                <a:solidFill>
                  <a:srgbClr val="FF0000"/>
                </a:solidFill>
              </a:rPr>
              <a:t>SQL Operators and their Procedures(conti…)</a:t>
            </a:r>
            <a:endParaRPr lang="en-US" sz="3200" b="1" dirty="0">
              <a:solidFill>
                <a:srgbClr val="FF0000"/>
              </a:solidFill>
            </a:endParaRPr>
          </a:p>
        </p:txBody>
      </p:sp>
      <p:pic>
        <p:nvPicPr>
          <p:cNvPr id="8" name="Picture 7">
            <a:extLst>
              <a:ext uri="{FF2B5EF4-FFF2-40B4-BE49-F238E27FC236}">
                <a16:creationId xmlns:a16="http://schemas.microsoft.com/office/drawing/2014/main" id="{DA1FE65C-FC3C-4E03-A18C-47A8782AA54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93653" y="19052"/>
            <a:ext cx="1201947"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52714241"/>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Content Placeholder 2">
            <a:extLst>
              <a:ext uri="{FF2B5EF4-FFF2-40B4-BE49-F238E27FC236}">
                <a16:creationId xmlns:a16="http://schemas.microsoft.com/office/drawing/2014/main" id="{4906409A-6092-43F8-8A38-B6E816132A52}"/>
              </a:ext>
            </a:extLst>
          </p:cNvPr>
          <p:cNvSpPr>
            <a:spLocks noGrp="1"/>
          </p:cNvSpPr>
          <p:nvPr>
            <p:ph idx="1"/>
          </p:nvPr>
        </p:nvSpPr>
        <p:spPr>
          <a:xfrm>
            <a:off x="2057400" y="1143000"/>
            <a:ext cx="8229600" cy="5257800"/>
          </a:xfrm>
        </p:spPr>
        <p:txBody>
          <a:bodyPr/>
          <a:lstStyle/>
          <a:p>
            <a:pPr algn="just" eaLnBrk="1" hangingPunct="1">
              <a:buFont typeface="Arial" panose="020B0604020202020204" pitchFamily="34" charset="0"/>
              <a:buNone/>
            </a:pPr>
            <a:endParaRPr lang="en-US" altLang="en-US" sz="2400" dirty="0">
              <a:solidFill>
                <a:srgbClr val="FF0000"/>
              </a:solidFill>
            </a:endParaRPr>
          </a:p>
          <a:p>
            <a:pPr algn="just" eaLnBrk="1" hangingPunct="1">
              <a:buFont typeface="Arial" panose="020B0604020202020204" pitchFamily="34" charset="0"/>
              <a:buNone/>
            </a:pPr>
            <a:endParaRPr lang="en-US" altLang="en-US" sz="4800" dirty="0">
              <a:solidFill>
                <a:srgbClr val="FF0000"/>
              </a:solidFill>
            </a:endParaRPr>
          </a:p>
          <a:p>
            <a:pPr algn="ctr" eaLnBrk="1" hangingPunct="1">
              <a:buFont typeface="Arial" panose="020B0604020202020204" pitchFamily="34" charset="0"/>
              <a:buNone/>
            </a:pPr>
            <a:r>
              <a:rPr lang="en-US" altLang="en-US" sz="4800" dirty="0">
                <a:solidFill>
                  <a:schemeClr val="accent6"/>
                </a:solidFill>
                <a:effectLst>
                  <a:outerShdw blurRad="38100" dist="38100" dir="2700000" algn="tl">
                    <a:srgbClr val="000000">
                      <a:alpha val="43137"/>
                    </a:srgbClr>
                  </a:outerShdw>
                </a:effectLst>
              </a:rPr>
              <a:t>	</a:t>
            </a:r>
            <a:endParaRPr lang="en-US" altLang="en-US" sz="4800" b="1" dirty="0">
              <a:solidFill>
                <a:schemeClr val="accent6"/>
              </a:solidFill>
              <a:effectLst>
                <a:outerShdw blurRad="38100" dist="38100" dir="2700000" algn="tl">
                  <a:srgbClr val="000000">
                    <a:alpha val="43137"/>
                  </a:srgbClr>
                </a:outerShdw>
              </a:effectLst>
            </a:endParaRPr>
          </a:p>
        </p:txBody>
      </p:sp>
      <p:sp>
        <p:nvSpPr>
          <p:cNvPr id="4" name="Date Placeholder 3">
            <a:extLst>
              <a:ext uri="{FF2B5EF4-FFF2-40B4-BE49-F238E27FC236}">
                <a16:creationId xmlns:a16="http://schemas.microsoft.com/office/drawing/2014/main" id="{D414772C-5D98-4384-A54F-84B36FE440E3}"/>
              </a:ext>
            </a:extLst>
          </p:cNvPr>
          <p:cNvSpPr>
            <a:spLocks noGrp="1"/>
          </p:cNvSpPr>
          <p:nvPr>
            <p:ph type="dt" sz="quarter" idx="10"/>
          </p:nvPr>
        </p:nvSpPr>
        <p:spPr/>
        <p:txBody>
          <a:bodyPr/>
          <a:lstStyle/>
          <a:p>
            <a:pPr>
              <a:defRPr/>
            </a:pPr>
            <a:fld id="{92977A82-2F18-4EFC-9796-780ECF438F3B}" type="datetime1">
              <a:rPr lang="en-US" smtClean="0"/>
              <a:t>2/19/2024</a:t>
            </a:fld>
            <a:endParaRPr lang="en-US"/>
          </a:p>
        </p:txBody>
      </p:sp>
      <p:sp>
        <p:nvSpPr>
          <p:cNvPr id="5" name="Footer Placeholder 4">
            <a:extLst>
              <a:ext uri="{FF2B5EF4-FFF2-40B4-BE49-F238E27FC236}">
                <a16:creationId xmlns:a16="http://schemas.microsoft.com/office/drawing/2014/main" id="{4326F679-0381-4FD8-B190-09E4ECD85C10}"/>
              </a:ext>
            </a:extLst>
          </p:cNvPr>
          <p:cNvSpPr>
            <a:spLocks noGrp="1"/>
          </p:cNvSpPr>
          <p:nvPr>
            <p:ph type="ftr" sz="quarter" idx="11"/>
          </p:nvPr>
        </p:nvSpPr>
        <p:spPr>
          <a:xfrm>
            <a:off x="4038600" y="6356351"/>
            <a:ext cx="5029200" cy="365125"/>
          </a:xfrm>
        </p:spPr>
        <p:txBody>
          <a:bodyPr/>
          <a:lstStyle/>
          <a:p>
            <a:r>
              <a:rPr lang="en-US"/>
              <a:t>Jyoti Rani          ACSAI0402 and DBMS                Unit-2</a:t>
            </a:r>
            <a:endParaRPr lang="en-US" dirty="0"/>
          </a:p>
        </p:txBody>
      </p:sp>
      <p:sp>
        <p:nvSpPr>
          <p:cNvPr id="6" name="Slide Number Placeholder 5">
            <a:extLst>
              <a:ext uri="{FF2B5EF4-FFF2-40B4-BE49-F238E27FC236}">
                <a16:creationId xmlns:a16="http://schemas.microsoft.com/office/drawing/2014/main" id="{A3C07E8D-D2F2-4C8E-849C-705BCE6CAACD}"/>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B3FA51D-3748-4AA0-B24E-DAF80C5A5E9A}" type="slidenum">
              <a:rPr lang="en-US" altLang="en-US">
                <a:solidFill>
                  <a:srgbClr val="898989"/>
                </a:solidFill>
                <a:latin typeface="Calibri" panose="020F0502020204030204" pitchFamily="34" charset="0"/>
              </a:rPr>
              <a:pPr eaLnBrk="1" hangingPunct="1"/>
              <a:t>118</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a16="http://schemas.microsoft.com/office/drawing/2014/main" id="{61CA2536-013D-48B6-9322-A7D8A7CF0555}"/>
              </a:ext>
            </a:extLst>
          </p:cNvPr>
          <p:cNvSpPr txBox="1">
            <a:spLocks/>
          </p:cNvSpPr>
          <p:nvPr/>
        </p:nvSpPr>
        <p:spPr>
          <a:xfrm>
            <a:off x="2895600" y="-13854"/>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b="1">
                <a:solidFill>
                  <a:srgbClr val="FF0000"/>
                </a:solidFill>
              </a:rPr>
              <a:t>SQL Operators and their Procedures(conti…)</a:t>
            </a:r>
            <a:endParaRPr lang="en-US" sz="3200" b="1" dirty="0">
              <a:solidFill>
                <a:srgbClr val="FF0000"/>
              </a:solidFill>
            </a:endParaRPr>
          </a:p>
        </p:txBody>
      </p:sp>
      <p:graphicFrame>
        <p:nvGraphicFramePr>
          <p:cNvPr id="2" name="Table 1">
            <a:extLst>
              <a:ext uri="{FF2B5EF4-FFF2-40B4-BE49-F238E27FC236}">
                <a16:creationId xmlns:a16="http://schemas.microsoft.com/office/drawing/2014/main" id="{4B59C4C9-9698-4A1E-80D0-AA3E94528DB9}"/>
              </a:ext>
            </a:extLst>
          </p:cNvPr>
          <p:cNvGraphicFramePr>
            <a:graphicFrameLocks noGrp="1"/>
          </p:cNvGraphicFramePr>
          <p:nvPr>
            <p:extLst>
              <p:ext uri="{D42A27DB-BD31-4B8C-83A1-F6EECF244321}">
                <p14:modId xmlns:p14="http://schemas.microsoft.com/office/powerpoint/2010/main" val="2682282276"/>
              </p:ext>
            </p:extLst>
          </p:nvPr>
        </p:nvGraphicFramePr>
        <p:xfrm>
          <a:off x="3828587" y="709683"/>
          <a:ext cx="5601626" cy="2636520"/>
        </p:xfrm>
        <a:graphic>
          <a:graphicData uri="http://schemas.openxmlformats.org/drawingml/2006/table">
            <a:tbl>
              <a:tblPr/>
              <a:tblGrid>
                <a:gridCol w="2216920">
                  <a:extLst>
                    <a:ext uri="{9D8B030D-6E8A-4147-A177-3AD203B41FA5}">
                      <a16:colId xmlns:a16="http://schemas.microsoft.com/office/drawing/2014/main" val="1702232683"/>
                    </a:ext>
                  </a:extLst>
                </a:gridCol>
                <a:gridCol w="1658374">
                  <a:extLst>
                    <a:ext uri="{9D8B030D-6E8A-4147-A177-3AD203B41FA5}">
                      <a16:colId xmlns:a16="http://schemas.microsoft.com/office/drawing/2014/main" val="494788068"/>
                    </a:ext>
                  </a:extLst>
                </a:gridCol>
                <a:gridCol w="1726332">
                  <a:extLst>
                    <a:ext uri="{9D8B030D-6E8A-4147-A177-3AD203B41FA5}">
                      <a16:colId xmlns:a16="http://schemas.microsoft.com/office/drawing/2014/main" val="1884557684"/>
                    </a:ext>
                  </a:extLst>
                </a:gridCol>
              </a:tblGrid>
              <a:tr h="472494">
                <a:tc>
                  <a:txBody>
                    <a:bodyPr/>
                    <a:lstStyle/>
                    <a:p>
                      <a:pPr algn="l" fontAlgn="t"/>
                      <a:r>
                        <a:rPr lang="en-US" dirty="0">
                          <a:solidFill>
                            <a:srgbClr val="000000"/>
                          </a:solidFill>
                          <a:effectLst/>
                          <a:latin typeface="times new roman" panose="02020603050405020304" pitchFamily="18" charset="0"/>
                        </a:rPr>
                        <a:t>Number</a:t>
                      </a:r>
                    </a:p>
                  </a:txBody>
                  <a:tcPr marL="114300" marR="114300" marT="114300" marB="114300">
                    <a:lnL w="9525" cap="flat" cmpd="sng" algn="ctr">
                      <a:solidFill>
                        <a:srgbClr val="00D9B1"/>
                      </a:solidFill>
                      <a:prstDash val="solid"/>
                      <a:round/>
                      <a:headEnd type="none" w="med" len="med"/>
                      <a:tailEnd type="none" w="med" len="med"/>
                    </a:lnL>
                    <a:lnR w="9525" cap="flat" cmpd="sng" algn="ctr">
                      <a:solidFill>
                        <a:srgbClr val="00D9B1"/>
                      </a:solidFill>
                      <a:prstDash val="solid"/>
                      <a:round/>
                      <a:headEnd type="none" w="med" len="med"/>
                      <a:tailEnd type="none" w="med" len="med"/>
                    </a:lnR>
                    <a:lnT w="9525" cap="flat" cmpd="sng" algn="ctr">
                      <a:solidFill>
                        <a:srgbClr val="00D9B1"/>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a:solidFill>
                            <a:srgbClr val="000000"/>
                          </a:solidFill>
                          <a:effectLst/>
                          <a:latin typeface="times new roman" panose="02020603050405020304" pitchFamily="18" charset="0"/>
                        </a:rPr>
                        <a:t>First operand</a:t>
                      </a:r>
                    </a:p>
                  </a:txBody>
                  <a:tcPr marL="114300" marR="114300" marT="114300" marB="114300">
                    <a:lnL w="9525" cap="flat" cmpd="sng" algn="ctr">
                      <a:solidFill>
                        <a:srgbClr val="00D9B1"/>
                      </a:solidFill>
                      <a:prstDash val="solid"/>
                      <a:round/>
                      <a:headEnd type="none" w="med" len="med"/>
                      <a:tailEnd type="none" w="med" len="med"/>
                    </a:lnL>
                    <a:lnR w="9525" cap="flat" cmpd="sng" algn="ctr">
                      <a:solidFill>
                        <a:srgbClr val="00D9B1"/>
                      </a:solidFill>
                      <a:prstDash val="solid"/>
                      <a:round/>
                      <a:headEnd type="none" w="med" len="med"/>
                      <a:tailEnd type="none" w="med" len="med"/>
                    </a:lnR>
                    <a:lnT w="9525" cap="flat" cmpd="sng" algn="ctr">
                      <a:solidFill>
                        <a:srgbClr val="00D9B1"/>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a:solidFill>
                            <a:srgbClr val="000000"/>
                          </a:solidFill>
                          <a:effectLst/>
                          <a:latin typeface="times new roman" panose="02020603050405020304" pitchFamily="18" charset="0"/>
                        </a:rPr>
                        <a:t>Second operand</a:t>
                      </a:r>
                    </a:p>
                  </a:txBody>
                  <a:tcPr marL="114300" marR="114300" marT="114300" marB="114300">
                    <a:lnL w="9525" cap="flat" cmpd="sng" algn="ctr">
                      <a:solidFill>
                        <a:srgbClr val="00D9B1"/>
                      </a:solidFill>
                      <a:prstDash val="solid"/>
                      <a:round/>
                      <a:headEnd type="none" w="med" len="med"/>
                      <a:tailEnd type="none" w="med" len="med"/>
                    </a:lnL>
                    <a:lnR w="9525" cap="flat" cmpd="sng" algn="ctr">
                      <a:solidFill>
                        <a:srgbClr val="00D9B1"/>
                      </a:solidFill>
                      <a:prstDash val="solid"/>
                      <a:round/>
                      <a:headEnd type="none" w="med" len="med"/>
                      <a:tailEnd type="none" w="med" len="med"/>
                    </a:lnR>
                    <a:lnT w="9525" cap="flat" cmpd="sng" algn="ctr">
                      <a:solidFill>
                        <a:srgbClr val="00D9B1"/>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412716481"/>
                  </a:ext>
                </a:extLst>
              </a:tr>
              <a:tr h="371784">
                <a:tc>
                  <a:txBody>
                    <a:bodyPr/>
                    <a:lstStyle/>
                    <a:p>
                      <a:pPr algn="just" fontAlgn="t"/>
                      <a:r>
                        <a:rPr lang="en-US">
                          <a:solidFill>
                            <a:srgbClr val="333333"/>
                          </a:solidFill>
                          <a:effectLst/>
                          <a:latin typeface="inter-regular"/>
                        </a:rPr>
                        <a:t>1</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56</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4</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578872790"/>
                  </a:ext>
                </a:extLst>
              </a:tr>
              <a:tr h="371784">
                <a:tc>
                  <a:txBody>
                    <a:bodyPr/>
                    <a:lstStyle/>
                    <a:p>
                      <a:pPr algn="just" fontAlgn="t"/>
                      <a:r>
                        <a:rPr lang="en-US" dirty="0">
                          <a:solidFill>
                            <a:srgbClr val="333333"/>
                          </a:solidFill>
                          <a:effectLst/>
                          <a:latin typeface="inter-regular"/>
                        </a:rPr>
                        <a:t>2</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a:solidFill>
                            <a:srgbClr val="333333"/>
                          </a:solidFill>
                          <a:effectLst/>
                          <a:latin typeface="inter-regular"/>
                        </a:rPr>
                        <a:t>32</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a:solidFill>
                            <a:srgbClr val="333333"/>
                          </a:solidFill>
                          <a:effectLst/>
                          <a:latin typeface="inter-regular"/>
                        </a:rPr>
                        <a:t>8</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640195898"/>
                  </a:ext>
                </a:extLst>
              </a:tr>
              <a:tr h="371784">
                <a:tc>
                  <a:txBody>
                    <a:bodyPr/>
                    <a:lstStyle/>
                    <a:p>
                      <a:pPr algn="just" fontAlgn="t"/>
                      <a:r>
                        <a:rPr lang="en-US">
                          <a:solidFill>
                            <a:srgbClr val="333333"/>
                          </a:solidFill>
                          <a:effectLst/>
                          <a:latin typeface="inter-regular"/>
                        </a:rPr>
                        <a:t>3</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89</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9</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252017520"/>
                  </a:ext>
                </a:extLst>
              </a:tr>
              <a:tr h="371784">
                <a:tc>
                  <a:txBody>
                    <a:bodyPr/>
                    <a:lstStyle/>
                    <a:p>
                      <a:pPr algn="just" fontAlgn="t"/>
                      <a:r>
                        <a:rPr lang="en-US">
                          <a:solidFill>
                            <a:srgbClr val="333333"/>
                          </a:solidFill>
                          <a:effectLst/>
                          <a:latin typeface="inter-regular"/>
                        </a:rPr>
                        <a:t>4</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a:solidFill>
                            <a:srgbClr val="333333"/>
                          </a:solidFill>
                          <a:effectLst/>
                          <a:latin typeface="inter-regular"/>
                        </a:rPr>
                        <a:t>18</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dirty="0">
                          <a:solidFill>
                            <a:srgbClr val="333333"/>
                          </a:solidFill>
                          <a:effectLst/>
                          <a:latin typeface="inter-regular"/>
                        </a:rPr>
                        <a:t>10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855161366"/>
                  </a:ext>
                </a:extLst>
              </a:tr>
              <a:tr h="371784">
                <a:tc>
                  <a:txBody>
                    <a:bodyPr/>
                    <a:lstStyle/>
                    <a:p>
                      <a:pPr algn="just" fontAlgn="t"/>
                      <a:r>
                        <a:rPr lang="en-US">
                          <a:solidFill>
                            <a:srgbClr val="333333"/>
                          </a:solidFill>
                          <a:effectLst/>
                          <a:latin typeface="inter-regular"/>
                        </a:rPr>
                        <a:t>5</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10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dirty="0">
                          <a:solidFill>
                            <a:srgbClr val="333333"/>
                          </a:solidFill>
                          <a:effectLst/>
                          <a:latin typeface="inter-regular"/>
                        </a:rPr>
                        <a:t>5</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381031018"/>
                  </a:ext>
                </a:extLst>
              </a:tr>
            </a:tbl>
          </a:graphicData>
        </a:graphic>
      </p:graphicFrame>
      <p:sp>
        <p:nvSpPr>
          <p:cNvPr id="3" name="Rectangle 1">
            <a:extLst>
              <a:ext uri="{FF2B5EF4-FFF2-40B4-BE49-F238E27FC236}">
                <a16:creationId xmlns:a16="http://schemas.microsoft.com/office/drawing/2014/main" id="{436152D6-4357-48A7-BC26-917D2533359E}"/>
              </a:ext>
            </a:extLst>
          </p:cNvPr>
          <p:cNvSpPr>
            <a:spLocks noChangeArrowheads="1"/>
          </p:cNvSpPr>
          <p:nvPr/>
        </p:nvSpPr>
        <p:spPr bwMode="auto">
          <a:xfrm>
            <a:off x="1905000" y="3375231"/>
            <a:ext cx="8763000" cy="286232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333333"/>
                </a:solidFill>
                <a:effectLst/>
                <a:latin typeface="inter-regular"/>
              </a:rPr>
              <a:t>This example consists of a </a:t>
            </a:r>
            <a:r>
              <a:rPr kumimoji="0" lang="en-US" altLang="en-US" sz="2400" b="1" i="0" u="none" strike="noStrike" cap="none" normalizeH="0" baseline="0" dirty="0">
                <a:ln>
                  <a:noFill/>
                </a:ln>
                <a:solidFill>
                  <a:srgbClr val="333333"/>
                </a:solidFill>
                <a:effectLst/>
                <a:latin typeface="inter-bold"/>
              </a:rPr>
              <a:t>Division</a:t>
            </a:r>
            <a:r>
              <a:rPr kumimoji="0" lang="en-US" altLang="en-US" sz="2400" b="0" i="0" u="none" strike="noStrike" cap="none" normalizeH="0" baseline="0" dirty="0">
                <a:ln>
                  <a:noFill/>
                </a:ln>
                <a:solidFill>
                  <a:srgbClr val="333333"/>
                </a:solidFill>
                <a:effectLst/>
                <a:latin typeface="inter-regular"/>
              </a:rPr>
              <a:t> table, which has three columns </a:t>
            </a:r>
            <a:r>
              <a:rPr kumimoji="0" lang="en-US" altLang="en-US" sz="2400" b="1" i="0" u="none" strike="noStrike" cap="none" normalizeH="0" baseline="0" dirty="0">
                <a:ln>
                  <a:noFill/>
                </a:ln>
                <a:solidFill>
                  <a:srgbClr val="333333"/>
                </a:solidFill>
                <a:effectLst/>
                <a:latin typeface="inter-bold"/>
              </a:rPr>
              <a:t>Number, </a:t>
            </a:r>
            <a:r>
              <a:rPr kumimoji="0" lang="en-US" altLang="en-US" sz="2400" b="1" i="0" u="none" strike="noStrike" cap="none" normalizeH="0" baseline="0" dirty="0" err="1">
                <a:ln>
                  <a:noFill/>
                </a:ln>
                <a:solidFill>
                  <a:srgbClr val="333333"/>
                </a:solidFill>
                <a:effectLst/>
                <a:latin typeface="inter-bold"/>
              </a:rPr>
              <a:t>First_operand</a:t>
            </a:r>
            <a:r>
              <a:rPr kumimoji="0" lang="en-US" altLang="en-US" sz="2400" b="1" i="0" u="none" strike="noStrike" cap="none" normalizeH="0" baseline="0" dirty="0">
                <a:ln>
                  <a:noFill/>
                </a:ln>
                <a:solidFill>
                  <a:srgbClr val="333333"/>
                </a:solidFill>
                <a:effectLst/>
                <a:latin typeface="inter-bold"/>
              </a:rPr>
              <a:t>, and </a:t>
            </a:r>
            <a:r>
              <a:rPr kumimoji="0" lang="en-US" altLang="en-US" sz="2400" b="1" i="0" u="none" strike="noStrike" cap="none" normalizeH="0" baseline="0" dirty="0" err="1">
                <a:ln>
                  <a:noFill/>
                </a:ln>
                <a:solidFill>
                  <a:srgbClr val="333333"/>
                </a:solidFill>
                <a:effectLst/>
                <a:latin typeface="inter-bold"/>
              </a:rPr>
              <a:t>Second_operand</a:t>
            </a:r>
            <a:r>
              <a:rPr kumimoji="0" lang="en-US" altLang="en-US" sz="2400" b="1" i="0" u="none" strike="noStrike" cap="none" normalizeH="0" baseline="0" dirty="0">
                <a:ln>
                  <a:noFill/>
                </a:ln>
                <a:solidFill>
                  <a:srgbClr val="333333"/>
                </a:solidFill>
                <a:effectLst/>
                <a:latin typeface="inter-bold"/>
              </a:rPr>
              <a:t>.</a:t>
            </a:r>
            <a:endParaRPr kumimoji="0" lang="en-US" altLang="en-US" sz="24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rgbClr val="000000"/>
                </a:solidFill>
                <a:effectLst/>
                <a:latin typeface="inter-regular"/>
              </a:rPr>
              <a:t>If we want to get the remainder by dividing the numbers of </a:t>
            </a:r>
            <a:r>
              <a:rPr kumimoji="0" lang="en-US" altLang="en-US" sz="2400" b="0" i="0" u="none" strike="noStrike" cap="none" normalizeH="0" baseline="0" dirty="0" err="1">
                <a:ln>
                  <a:noFill/>
                </a:ln>
                <a:solidFill>
                  <a:srgbClr val="000000"/>
                </a:solidFill>
                <a:effectLst/>
                <a:latin typeface="inter-regular"/>
              </a:rPr>
              <a:t>First_operand</a:t>
            </a:r>
            <a:r>
              <a:rPr kumimoji="0" lang="en-US" altLang="en-US" sz="2400" b="0" i="0" u="none" strike="noStrike" cap="none" normalizeH="0" baseline="0" dirty="0">
                <a:ln>
                  <a:noFill/>
                </a:ln>
                <a:solidFill>
                  <a:srgbClr val="000000"/>
                </a:solidFill>
                <a:effectLst/>
                <a:latin typeface="inter-regular"/>
              </a:rPr>
              <a:t> column by the numbers of </a:t>
            </a:r>
            <a:r>
              <a:rPr kumimoji="0" lang="en-US" altLang="en-US" sz="2400" b="0" i="0" u="none" strike="noStrike" cap="none" normalizeH="0" baseline="0" dirty="0" err="1">
                <a:ln>
                  <a:noFill/>
                </a:ln>
                <a:solidFill>
                  <a:srgbClr val="000000"/>
                </a:solidFill>
                <a:effectLst/>
                <a:latin typeface="inter-regular"/>
              </a:rPr>
              <a:t>Second_operand</a:t>
            </a:r>
            <a:r>
              <a:rPr kumimoji="0" lang="en-US" altLang="en-US" sz="2400" b="0" i="0" u="none" strike="noStrike" cap="none" normalizeH="0" baseline="0" dirty="0">
                <a:ln>
                  <a:noFill/>
                </a:ln>
                <a:solidFill>
                  <a:srgbClr val="000000"/>
                </a:solidFill>
                <a:effectLst/>
                <a:latin typeface="inter-regular"/>
              </a:rPr>
              <a:t> column, then we have to write the following query in SQL:</a:t>
            </a:r>
            <a:endParaRPr kumimoji="0" lang="en-US" altLang="en-US" sz="2400" b="0" i="0" u="none" strike="noStrike" cap="none" normalizeH="0" baseline="0" dirty="0">
              <a:ln>
                <a:noFill/>
              </a:ln>
              <a:solidFill>
                <a:srgbClr val="333333"/>
              </a:solidFill>
              <a:effectLst/>
              <a:latin typeface="inter-regular"/>
            </a:endParaRPr>
          </a:p>
          <a:p>
            <a:pPr marL="0" marR="0" lvl="0" indent="0" algn="just" defTabSz="914400" rtl="0" eaLnBrk="0" fontAlgn="base" latinLnBrk="0" hangingPunct="0">
              <a:lnSpc>
                <a:spcPct val="100000"/>
              </a:lnSpc>
              <a:spcBef>
                <a:spcPct val="0"/>
              </a:spcBef>
              <a:spcAft>
                <a:spcPct val="0"/>
              </a:spcAft>
              <a:buClrTx/>
              <a:buSzTx/>
              <a:tabLst/>
            </a:pPr>
            <a:r>
              <a:rPr kumimoji="0" lang="en-US" altLang="en-US" sz="2400" b="1" i="0" u="none" strike="noStrike" cap="none" normalizeH="0" baseline="0" dirty="0">
                <a:ln>
                  <a:noFill/>
                </a:ln>
                <a:solidFill>
                  <a:srgbClr val="000000"/>
                </a:solidFill>
                <a:effectLst/>
                <a:latin typeface="inter-regular"/>
              </a:rPr>
              <a:t>SELECT </a:t>
            </a:r>
            <a:r>
              <a:rPr kumimoji="0" lang="en-US" altLang="en-US" sz="2400" b="1" i="0" u="none" strike="noStrike" cap="none" normalizeH="0" baseline="0" dirty="0" err="1">
                <a:ln>
                  <a:noFill/>
                </a:ln>
                <a:solidFill>
                  <a:srgbClr val="000000"/>
                </a:solidFill>
                <a:effectLst/>
                <a:latin typeface="inter-regular"/>
              </a:rPr>
              <a:t>First_operand</a:t>
            </a:r>
            <a:r>
              <a:rPr kumimoji="0" lang="en-US" altLang="en-US" sz="2400" b="1" i="0" u="none" strike="noStrike" cap="none" normalizeH="0" baseline="0" dirty="0">
                <a:ln>
                  <a:noFill/>
                </a:ln>
                <a:solidFill>
                  <a:srgbClr val="000000"/>
                </a:solidFill>
                <a:effectLst/>
                <a:latin typeface="inter-regular"/>
              </a:rPr>
              <a:t> % </a:t>
            </a:r>
            <a:r>
              <a:rPr kumimoji="0" lang="en-US" altLang="en-US" sz="2400" b="1" i="0" u="none" strike="noStrike" cap="none" normalizeH="0" baseline="0" dirty="0" err="1">
                <a:ln>
                  <a:noFill/>
                </a:ln>
                <a:solidFill>
                  <a:srgbClr val="000000"/>
                </a:solidFill>
                <a:effectLst/>
                <a:latin typeface="inter-regular"/>
              </a:rPr>
              <a:t>Second_operand</a:t>
            </a:r>
            <a:r>
              <a:rPr kumimoji="0" lang="en-US" altLang="en-US" sz="2400" b="1" i="0" u="none" strike="noStrike" cap="none" normalizeH="0" baseline="0" dirty="0">
                <a:ln>
                  <a:noFill/>
                </a:ln>
                <a:solidFill>
                  <a:srgbClr val="000000"/>
                </a:solidFill>
                <a:effectLst/>
                <a:latin typeface="inter-regular"/>
              </a:rPr>
              <a:t> as Remainder FROM </a:t>
            </a:r>
            <a:r>
              <a:rPr kumimoji="0" lang="en-US" altLang="en-US" sz="2400" b="1" i="0" u="none" strike="noStrike" cap="none" normalizeH="0" baseline="0" dirty="0" err="1">
                <a:ln>
                  <a:noFill/>
                </a:ln>
                <a:solidFill>
                  <a:srgbClr val="000000"/>
                </a:solidFill>
                <a:effectLst/>
                <a:latin typeface="inter-regular"/>
              </a:rPr>
              <a:t>Employee_details</a:t>
            </a:r>
            <a:r>
              <a:rPr kumimoji="0" lang="en-US" altLang="en-US" sz="2400" b="1" i="0" u="none" strike="noStrike" cap="none" normalizeH="0" baseline="0" dirty="0">
                <a:ln>
                  <a:noFill/>
                </a:ln>
                <a:solidFill>
                  <a:srgbClr val="000000"/>
                </a:solidFill>
                <a:effectLst/>
                <a:latin typeface="inter-regular"/>
              </a:rPr>
              <a:t>;  </a:t>
            </a:r>
            <a:endParaRPr kumimoji="0" lang="en-US" altLang="en-US" sz="2400" b="1" i="0" u="none" strike="noStrike" cap="none" normalizeH="0" baseline="0" dirty="0">
              <a:ln>
                <a:noFill/>
              </a:ln>
              <a:solidFill>
                <a:srgbClr val="333333"/>
              </a:solidFill>
              <a:effectLst/>
              <a:latin typeface="inter-regular"/>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0" name="Picture 7">
            <a:extLst>
              <a:ext uri="{FF2B5EF4-FFF2-40B4-BE49-F238E27FC236}">
                <a16:creationId xmlns:a16="http://schemas.microsoft.com/office/drawing/2014/main" id="{6C07D78D-480E-4BA5-80C7-B9C3B63A351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19051"/>
            <a:ext cx="1219200" cy="652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4606363"/>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Content Placeholder 2">
            <a:extLst>
              <a:ext uri="{FF2B5EF4-FFF2-40B4-BE49-F238E27FC236}">
                <a16:creationId xmlns:a16="http://schemas.microsoft.com/office/drawing/2014/main" id="{4906409A-6092-43F8-8A38-B6E816132A52}"/>
              </a:ext>
            </a:extLst>
          </p:cNvPr>
          <p:cNvSpPr>
            <a:spLocks noGrp="1"/>
          </p:cNvSpPr>
          <p:nvPr>
            <p:ph idx="1"/>
          </p:nvPr>
        </p:nvSpPr>
        <p:spPr>
          <a:xfrm>
            <a:off x="2057400" y="1143000"/>
            <a:ext cx="9296400" cy="5257800"/>
          </a:xfrm>
        </p:spPr>
        <p:txBody>
          <a:bodyPr>
            <a:normAutofit fontScale="92500" lnSpcReduction="20000"/>
          </a:bodyPr>
          <a:lstStyle/>
          <a:p>
            <a:pPr marL="0" algn="just" eaLnBrk="1" hangingPunct="1">
              <a:buFont typeface="Arial" panose="020B0604020202020204" pitchFamily="34" charset="0"/>
              <a:buNone/>
            </a:pPr>
            <a:r>
              <a:rPr lang="en-US" altLang="en-US" sz="2600" b="1" dirty="0">
                <a:solidFill>
                  <a:srgbClr val="FF0000"/>
                </a:solidFill>
              </a:rPr>
              <a:t>SQL Comparison Operators</a:t>
            </a:r>
          </a:p>
          <a:p>
            <a:pPr marL="0" algn="just" eaLnBrk="1" hangingPunct="1">
              <a:buFont typeface="Arial" panose="020B0604020202020204" pitchFamily="34" charset="0"/>
              <a:buNone/>
            </a:pPr>
            <a:r>
              <a:rPr lang="en-US" altLang="en-US" sz="2600" dirty="0"/>
              <a:t>The Comparison Operators in SQL compare two different data of SQL table and check whether they are the same, greater, and lesser. The SQL comparison operators are used with the WHERE clause in the SQL queries</a:t>
            </a:r>
          </a:p>
          <a:p>
            <a:pPr marL="0" algn="just" eaLnBrk="1" hangingPunct="1">
              <a:buFont typeface="Arial" panose="020B0604020202020204" pitchFamily="34" charset="0"/>
              <a:buNone/>
            </a:pPr>
            <a:endParaRPr lang="en-US" altLang="en-US" sz="2600" dirty="0"/>
          </a:p>
          <a:p>
            <a:pPr marL="0" algn="just" eaLnBrk="1" hangingPunct="1">
              <a:buFont typeface="Arial" panose="020B0604020202020204" pitchFamily="34" charset="0"/>
              <a:buNone/>
            </a:pPr>
            <a:r>
              <a:rPr lang="en-US" altLang="en-US" sz="2600" dirty="0"/>
              <a:t>Following are the various comparison operators which are performed on the data stored in the SQL database tables:</a:t>
            </a:r>
          </a:p>
          <a:p>
            <a:pPr marL="0" algn="just" eaLnBrk="1" hangingPunct="1">
              <a:buFont typeface="Arial" panose="020B0604020202020204" pitchFamily="34" charset="0"/>
              <a:buNone/>
            </a:pPr>
            <a:endParaRPr lang="en-US" altLang="en-US" sz="2600" dirty="0"/>
          </a:p>
          <a:p>
            <a:pPr marL="0" indent="-514350" algn="just" eaLnBrk="1" hangingPunct="1">
              <a:buFont typeface="+mj-lt"/>
              <a:buAutoNum type="arabicPeriod"/>
            </a:pPr>
            <a:r>
              <a:rPr lang="en-US" altLang="en-US" sz="2600" dirty="0"/>
              <a:t>SQL Equal Operator (=)</a:t>
            </a:r>
          </a:p>
          <a:p>
            <a:pPr marL="0" indent="-514350" algn="just" eaLnBrk="1" hangingPunct="1">
              <a:buFont typeface="+mj-lt"/>
              <a:buAutoNum type="arabicPeriod"/>
            </a:pPr>
            <a:r>
              <a:rPr lang="en-US" altLang="en-US" sz="2600" dirty="0"/>
              <a:t>SQL Not Equal Operator (!=)</a:t>
            </a:r>
          </a:p>
          <a:p>
            <a:pPr marL="0" indent="-514350" algn="just" eaLnBrk="1" hangingPunct="1">
              <a:buFont typeface="+mj-lt"/>
              <a:buAutoNum type="arabicPeriod"/>
            </a:pPr>
            <a:r>
              <a:rPr lang="en-US" altLang="en-US" sz="2600" dirty="0"/>
              <a:t>SQL Greater Than Operator (&gt;)</a:t>
            </a:r>
          </a:p>
          <a:p>
            <a:pPr marL="0" indent="-514350" algn="just" eaLnBrk="1" hangingPunct="1">
              <a:buFont typeface="+mj-lt"/>
              <a:buAutoNum type="arabicPeriod"/>
            </a:pPr>
            <a:r>
              <a:rPr lang="en-US" altLang="en-US" sz="2600" dirty="0"/>
              <a:t>SQL Greater Than Equals to Operator (&gt;=)</a:t>
            </a:r>
          </a:p>
          <a:p>
            <a:pPr marL="0" indent="-514350" algn="just" eaLnBrk="1" hangingPunct="1">
              <a:buFont typeface="+mj-lt"/>
              <a:buAutoNum type="arabicPeriod"/>
            </a:pPr>
            <a:r>
              <a:rPr lang="en-US" altLang="en-US" sz="2600" dirty="0"/>
              <a:t>SQL Less Than Operator (&lt;)\</a:t>
            </a:r>
          </a:p>
          <a:p>
            <a:pPr marL="0" indent="-514350" algn="just" eaLnBrk="1" hangingPunct="1">
              <a:buFont typeface="+mj-lt"/>
              <a:buAutoNum type="arabicPeriod"/>
            </a:pPr>
            <a:r>
              <a:rPr lang="en-US" altLang="en-US" sz="2600" dirty="0"/>
              <a:t>SQL Less Than Equals to Operator (&lt;=)</a:t>
            </a:r>
          </a:p>
          <a:p>
            <a:pPr algn="just" eaLnBrk="1" hangingPunct="1">
              <a:buFont typeface="Arial" panose="020B0604020202020204" pitchFamily="34" charset="0"/>
              <a:buNone/>
            </a:pPr>
            <a:endParaRPr lang="en-US" altLang="en-US" sz="4800" dirty="0">
              <a:solidFill>
                <a:srgbClr val="FF0000"/>
              </a:solidFill>
            </a:endParaRPr>
          </a:p>
        </p:txBody>
      </p:sp>
      <p:sp>
        <p:nvSpPr>
          <p:cNvPr id="4" name="Date Placeholder 3">
            <a:extLst>
              <a:ext uri="{FF2B5EF4-FFF2-40B4-BE49-F238E27FC236}">
                <a16:creationId xmlns:a16="http://schemas.microsoft.com/office/drawing/2014/main" id="{D414772C-5D98-4384-A54F-84B36FE440E3}"/>
              </a:ext>
            </a:extLst>
          </p:cNvPr>
          <p:cNvSpPr>
            <a:spLocks noGrp="1"/>
          </p:cNvSpPr>
          <p:nvPr>
            <p:ph type="dt" sz="quarter" idx="10"/>
          </p:nvPr>
        </p:nvSpPr>
        <p:spPr/>
        <p:txBody>
          <a:bodyPr/>
          <a:lstStyle/>
          <a:p>
            <a:pPr>
              <a:defRPr/>
            </a:pPr>
            <a:fld id="{505DBF79-8B83-4C5C-B95A-302CE44B6A73}" type="datetime1">
              <a:rPr lang="en-US" smtClean="0"/>
              <a:t>2/19/2024</a:t>
            </a:fld>
            <a:endParaRPr lang="en-US"/>
          </a:p>
        </p:txBody>
      </p:sp>
      <p:sp>
        <p:nvSpPr>
          <p:cNvPr id="5" name="Footer Placeholder 4">
            <a:extLst>
              <a:ext uri="{FF2B5EF4-FFF2-40B4-BE49-F238E27FC236}">
                <a16:creationId xmlns:a16="http://schemas.microsoft.com/office/drawing/2014/main" id="{4326F679-0381-4FD8-B190-09E4ECD85C10}"/>
              </a:ext>
            </a:extLst>
          </p:cNvPr>
          <p:cNvSpPr>
            <a:spLocks noGrp="1"/>
          </p:cNvSpPr>
          <p:nvPr>
            <p:ph type="ftr" sz="quarter" idx="11"/>
          </p:nvPr>
        </p:nvSpPr>
        <p:spPr>
          <a:xfrm>
            <a:off x="4038600" y="6356351"/>
            <a:ext cx="5029200" cy="365125"/>
          </a:xfrm>
        </p:spPr>
        <p:txBody>
          <a:bodyPr/>
          <a:lstStyle/>
          <a:p>
            <a:r>
              <a:rPr lang="en-US"/>
              <a:t>Jyoti Rani          ACSAI0402 and DBMS                Unit-2</a:t>
            </a:r>
            <a:endParaRPr lang="en-US" dirty="0"/>
          </a:p>
        </p:txBody>
      </p:sp>
      <p:sp>
        <p:nvSpPr>
          <p:cNvPr id="6" name="Slide Number Placeholder 5">
            <a:extLst>
              <a:ext uri="{FF2B5EF4-FFF2-40B4-BE49-F238E27FC236}">
                <a16:creationId xmlns:a16="http://schemas.microsoft.com/office/drawing/2014/main" id="{A3C07E8D-D2F2-4C8E-849C-705BCE6CAACD}"/>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B3FA51D-3748-4AA0-B24E-DAF80C5A5E9A}" type="slidenum">
              <a:rPr lang="en-US" altLang="en-US">
                <a:solidFill>
                  <a:srgbClr val="898989"/>
                </a:solidFill>
                <a:latin typeface="Calibri" panose="020F0502020204030204" pitchFamily="34" charset="0"/>
              </a:rPr>
              <a:pPr eaLnBrk="1" hangingPunct="1"/>
              <a:t>119</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a16="http://schemas.microsoft.com/office/drawing/2014/main" id="{61CA2536-013D-48B6-9322-A7D8A7CF0555}"/>
              </a:ext>
            </a:extLst>
          </p:cNvPr>
          <p:cNvSpPr txBox="1">
            <a:spLocks/>
          </p:cNvSpPr>
          <p:nvPr/>
        </p:nvSpPr>
        <p:spPr>
          <a:xfrm>
            <a:off x="2895600" y="-13854"/>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b="1">
                <a:solidFill>
                  <a:srgbClr val="FF0000"/>
                </a:solidFill>
              </a:rPr>
              <a:t>SQL Operators and their Procedures(conti…)</a:t>
            </a:r>
            <a:endParaRPr lang="en-US" sz="3200" b="1" dirty="0">
              <a:solidFill>
                <a:srgbClr val="FF0000"/>
              </a:solidFill>
            </a:endParaRPr>
          </a:p>
        </p:txBody>
      </p:sp>
      <p:pic>
        <p:nvPicPr>
          <p:cNvPr id="8" name="Picture 7">
            <a:extLst>
              <a:ext uri="{FF2B5EF4-FFF2-40B4-BE49-F238E27FC236}">
                <a16:creationId xmlns:a16="http://schemas.microsoft.com/office/drawing/2014/main" id="{C0C3D2E1-043B-4028-9641-3FE9D2A9E0F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
            <a:ext cx="1371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71637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1B817BFF-1908-4F87-A659-138A30CE70E9}"/>
              </a:ext>
            </a:extLst>
          </p:cNvPr>
          <p:cNvSpPr>
            <a:spLocks noGrp="1"/>
          </p:cNvSpPr>
          <p:nvPr>
            <p:ph type="dt" sz="quarter" idx="10"/>
          </p:nvPr>
        </p:nvSpPr>
        <p:spPr/>
        <p:txBody>
          <a:bodyPr/>
          <a:lstStyle/>
          <a:p>
            <a:pPr>
              <a:defRPr/>
            </a:pPr>
            <a:fld id="{22638379-DC5B-472F-BBF1-E3877B048947}" type="datetime1">
              <a:rPr lang="en-US" smtClean="0"/>
              <a:t>2/19/2024</a:t>
            </a:fld>
            <a:endParaRPr lang="en-US"/>
          </a:p>
        </p:txBody>
      </p:sp>
      <p:sp>
        <p:nvSpPr>
          <p:cNvPr id="5" name="Footer Placeholder 4">
            <a:extLst>
              <a:ext uri="{FF2B5EF4-FFF2-40B4-BE49-F238E27FC236}">
                <a16:creationId xmlns:a16="http://schemas.microsoft.com/office/drawing/2014/main" id="{39A1DCB6-3C09-43DC-B82B-847293333220}"/>
              </a:ext>
            </a:extLst>
          </p:cNvPr>
          <p:cNvSpPr>
            <a:spLocks noGrp="1"/>
          </p:cNvSpPr>
          <p:nvPr>
            <p:ph type="ftr" sz="quarter" idx="11"/>
          </p:nvPr>
        </p:nvSpPr>
        <p:spPr/>
        <p:txBody>
          <a:bodyPr/>
          <a:lstStyle/>
          <a:p>
            <a:pPr>
              <a:defRPr/>
            </a:pPr>
            <a:r>
              <a:rPr lang="en-US"/>
              <a:t>Jyoti Rani          ACSAI0402 and DBMS                Unit-2</a:t>
            </a:r>
          </a:p>
        </p:txBody>
      </p:sp>
      <p:sp>
        <p:nvSpPr>
          <p:cNvPr id="13316" name="Slide Number Placeholder 5">
            <a:extLst>
              <a:ext uri="{FF2B5EF4-FFF2-40B4-BE49-F238E27FC236}">
                <a16:creationId xmlns:a16="http://schemas.microsoft.com/office/drawing/2014/main" id="{1D784662-6A8E-444C-84DA-559C7EE65C0F}"/>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26A6E437-E574-4180-9BF8-1C38AF6D475A}" type="slidenum">
              <a:rPr lang="en-US" altLang="en-US">
                <a:solidFill>
                  <a:srgbClr val="898989"/>
                </a:solidFill>
                <a:latin typeface="Calibri" panose="020F0502020204030204" pitchFamily="34" charset="0"/>
              </a:rPr>
              <a:pPr/>
              <a:t>12</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a16="http://schemas.microsoft.com/office/drawing/2014/main" id="{D18A5ECA-6EFF-4641-8132-55C6B59A9520}"/>
              </a:ext>
            </a:extLst>
          </p:cNvPr>
          <p:cNvSpPr txBox="1">
            <a:spLocks/>
          </p:cNvSpPr>
          <p:nvPr/>
        </p:nvSpPr>
        <p:spPr>
          <a:xfrm>
            <a:off x="2895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400" b="1" dirty="0">
                <a:latin typeface="Times New Roman" panose="02020603050405020304" pitchFamily="18" charset="0"/>
                <a:cs typeface="Times New Roman" panose="02020603050405020304" pitchFamily="18" charset="0"/>
              </a:rPr>
              <a:t>CO-PO Mapping</a:t>
            </a:r>
          </a:p>
        </p:txBody>
      </p:sp>
      <p:graphicFrame>
        <p:nvGraphicFramePr>
          <p:cNvPr id="8" name="Table 7">
            <a:extLst>
              <a:ext uri="{FF2B5EF4-FFF2-40B4-BE49-F238E27FC236}">
                <a16:creationId xmlns:a16="http://schemas.microsoft.com/office/drawing/2014/main" id="{2FE52956-B420-4D4F-84F5-156B044625F0}"/>
              </a:ext>
            </a:extLst>
          </p:cNvPr>
          <p:cNvGraphicFramePr>
            <a:graphicFrameLocks noGrp="1"/>
          </p:cNvGraphicFramePr>
          <p:nvPr>
            <p:extLst>
              <p:ext uri="{D42A27DB-BD31-4B8C-83A1-F6EECF244321}">
                <p14:modId xmlns:p14="http://schemas.microsoft.com/office/powerpoint/2010/main" val="3402762739"/>
              </p:ext>
            </p:extLst>
          </p:nvPr>
        </p:nvGraphicFramePr>
        <p:xfrm>
          <a:off x="1981200" y="997782"/>
          <a:ext cx="8700655" cy="4853492"/>
        </p:xfrm>
        <a:graphic>
          <a:graphicData uri="http://schemas.openxmlformats.org/drawingml/2006/table">
            <a:tbl>
              <a:tblPr firstRow="1" firstCol="1" bandRow="1">
                <a:tableStyleId>{5C22544A-7EE6-4342-B048-85BDC9FD1C3A}</a:tableStyleId>
              </a:tblPr>
              <a:tblGrid>
                <a:gridCol w="1565189">
                  <a:extLst>
                    <a:ext uri="{9D8B030D-6E8A-4147-A177-3AD203B41FA5}">
                      <a16:colId xmlns:a16="http://schemas.microsoft.com/office/drawing/2014/main" val="20000"/>
                    </a:ext>
                  </a:extLst>
                </a:gridCol>
                <a:gridCol w="469557">
                  <a:extLst>
                    <a:ext uri="{9D8B030D-6E8A-4147-A177-3AD203B41FA5}">
                      <a16:colId xmlns:a16="http://schemas.microsoft.com/office/drawing/2014/main" val="20001"/>
                    </a:ext>
                  </a:extLst>
                </a:gridCol>
                <a:gridCol w="547816">
                  <a:extLst>
                    <a:ext uri="{9D8B030D-6E8A-4147-A177-3AD203B41FA5}">
                      <a16:colId xmlns:a16="http://schemas.microsoft.com/office/drawing/2014/main" val="20002"/>
                    </a:ext>
                  </a:extLst>
                </a:gridCol>
                <a:gridCol w="626076">
                  <a:extLst>
                    <a:ext uri="{9D8B030D-6E8A-4147-A177-3AD203B41FA5}">
                      <a16:colId xmlns:a16="http://schemas.microsoft.com/office/drawing/2014/main" val="20003"/>
                    </a:ext>
                  </a:extLst>
                </a:gridCol>
                <a:gridCol w="547816">
                  <a:extLst>
                    <a:ext uri="{9D8B030D-6E8A-4147-A177-3AD203B41FA5}">
                      <a16:colId xmlns:a16="http://schemas.microsoft.com/office/drawing/2014/main" val="20004"/>
                    </a:ext>
                  </a:extLst>
                </a:gridCol>
                <a:gridCol w="626076">
                  <a:extLst>
                    <a:ext uri="{9D8B030D-6E8A-4147-A177-3AD203B41FA5}">
                      <a16:colId xmlns:a16="http://schemas.microsoft.com/office/drawing/2014/main" val="20005"/>
                    </a:ext>
                  </a:extLst>
                </a:gridCol>
                <a:gridCol w="626076">
                  <a:extLst>
                    <a:ext uri="{9D8B030D-6E8A-4147-A177-3AD203B41FA5}">
                      <a16:colId xmlns:a16="http://schemas.microsoft.com/office/drawing/2014/main" val="20006"/>
                    </a:ext>
                  </a:extLst>
                </a:gridCol>
                <a:gridCol w="704335">
                  <a:extLst>
                    <a:ext uri="{9D8B030D-6E8A-4147-A177-3AD203B41FA5}">
                      <a16:colId xmlns:a16="http://schemas.microsoft.com/office/drawing/2014/main" val="20007"/>
                    </a:ext>
                  </a:extLst>
                </a:gridCol>
                <a:gridCol w="547816">
                  <a:extLst>
                    <a:ext uri="{9D8B030D-6E8A-4147-A177-3AD203B41FA5}">
                      <a16:colId xmlns:a16="http://schemas.microsoft.com/office/drawing/2014/main" val="20008"/>
                    </a:ext>
                  </a:extLst>
                </a:gridCol>
                <a:gridCol w="704335">
                  <a:extLst>
                    <a:ext uri="{9D8B030D-6E8A-4147-A177-3AD203B41FA5}">
                      <a16:colId xmlns:a16="http://schemas.microsoft.com/office/drawing/2014/main" val="20009"/>
                    </a:ext>
                  </a:extLst>
                </a:gridCol>
                <a:gridCol w="618962">
                  <a:extLst>
                    <a:ext uri="{9D8B030D-6E8A-4147-A177-3AD203B41FA5}">
                      <a16:colId xmlns:a16="http://schemas.microsoft.com/office/drawing/2014/main" val="20010"/>
                    </a:ext>
                  </a:extLst>
                </a:gridCol>
                <a:gridCol w="611846">
                  <a:extLst>
                    <a:ext uri="{9D8B030D-6E8A-4147-A177-3AD203B41FA5}">
                      <a16:colId xmlns:a16="http://schemas.microsoft.com/office/drawing/2014/main" val="20011"/>
                    </a:ext>
                  </a:extLst>
                </a:gridCol>
                <a:gridCol w="504755">
                  <a:extLst>
                    <a:ext uri="{9D8B030D-6E8A-4147-A177-3AD203B41FA5}">
                      <a16:colId xmlns:a16="http://schemas.microsoft.com/office/drawing/2014/main" val="20012"/>
                    </a:ext>
                  </a:extLst>
                </a:gridCol>
              </a:tblGrid>
              <a:tr h="714972">
                <a:tc gridSpan="13">
                  <a:txBody>
                    <a:bodyPr/>
                    <a:lstStyle/>
                    <a:p>
                      <a:pPr marL="0" marR="0" algn="ctr">
                        <a:lnSpc>
                          <a:spcPct val="115000"/>
                        </a:lnSpc>
                        <a:spcBef>
                          <a:spcPts val="0"/>
                        </a:spcBef>
                        <a:spcAft>
                          <a:spcPts val="1000"/>
                        </a:spcAft>
                      </a:pPr>
                      <a:r>
                        <a:rPr lang="en-US" sz="2800" cap="small" dirty="0">
                          <a:solidFill>
                            <a:schemeClr val="tx1"/>
                          </a:solidFill>
                          <a:effectLst/>
                          <a:latin typeface="Times New Roman" panose="02020603050405020304" pitchFamily="18" charset="0"/>
                          <a:cs typeface="Times New Roman" panose="02020603050405020304" pitchFamily="18" charset="0"/>
                        </a:rPr>
                        <a:t>co-po correlation matrix</a:t>
                      </a:r>
                      <a:endParaRPr lang="en-US" sz="2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408" marR="4408" marT="44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9E3D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528104">
                <a:tc>
                  <a:txBody>
                    <a:bodyPr/>
                    <a:lstStyle/>
                    <a:p>
                      <a:pPr marL="0" marR="0" algn="ctr">
                        <a:lnSpc>
                          <a:spcPct val="115000"/>
                        </a:lnSpc>
                        <a:spcBef>
                          <a:spcPts val="0"/>
                        </a:spcBef>
                        <a:spcAft>
                          <a:spcPts val="1000"/>
                        </a:spcAft>
                      </a:pPr>
                      <a:r>
                        <a:rPr lang="en-US" sz="2200" cap="small" dirty="0">
                          <a:solidFill>
                            <a:schemeClr val="tx1"/>
                          </a:solidFill>
                          <a:effectLst/>
                          <a:latin typeface="Times New Roman" panose="02020603050405020304" pitchFamily="18" charset="0"/>
                          <a:cs typeface="Times New Roman" panose="02020603050405020304" pitchFamily="18" charset="0"/>
                        </a:rPr>
                        <a:t>co.k</a:t>
                      </a:r>
                      <a:endParaRPr lang="en-US" sz="2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408" marR="4408" marT="44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9E3D1"/>
                    </a:solidFill>
                  </a:tcPr>
                </a:tc>
                <a:tc>
                  <a:txBody>
                    <a:bodyPr/>
                    <a:lstStyle/>
                    <a:p>
                      <a:pPr marL="0" marR="0" algn="ctr">
                        <a:lnSpc>
                          <a:spcPct val="115000"/>
                        </a:lnSpc>
                        <a:spcBef>
                          <a:spcPts val="0"/>
                        </a:spcBef>
                        <a:spcAft>
                          <a:spcPts val="1000"/>
                        </a:spcAft>
                      </a:pPr>
                      <a:r>
                        <a:rPr lang="en-US" sz="1800" b="1" cap="small" dirty="0">
                          <a:effectLst/>
                          <a:latin typeface="Times New Roman" panose="02020603050405020304" pitchFamily="18" charset="0"/>
                          <a:cs typeface="Times New Roman" panose="02020603050405020304" pitchFamily="18" charset="0"/>
                        </a:rPr>
                        <a:t>po1</a:t>
                      </a:r>
                      <a:endParaRPr lang="en-US" sz="18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408" marR="4408" marT="44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9E3D1"/>
                    </a:solidFill>
                  </a:tcPr>
                </a:tc>
                <a:tc>
                  <a:txBody>
                    <a:bodyPr/>
                    <a:lstStyle/>
                    <a:p>
                      <a:pPr marL="0" marR="0" algn="ctr">
                        <a:lnSpc>
                          <a:spcPct val="115000"/>
                        </a:lnSpc>
                        <a:spcBef>
                          <a:spcPts val="0"/>
                        </a:spcBef>
                        <a:spcAft>
                          <a:spcPts val="1000"/>
                        </a:spcAft>
                      </a:pPr>
                      <a:r>
                        <a:rPr lang="en-US" sz="1800" b="1" cap="small" dirty="0">
                          <a:effectLst/>
                          <a:latin typeface="Times New Roman" panose="02020603050405020304" pitchFamily="18" charset="0"/>
                          <a:cs typeface="Times New Roman" panose="02020603050405020304" pitchFamily="18" charset="0"/>
                        </a:rPr>
                        <a:t>po2</a:t>
                      </a:r>
                      <a:endParaRPr lang="en-US" sz="18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408" marR="4408" marT="44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9E3D1"/>
                    </a:solidFill>
                  </a:tcPr>
                </a:tc>
                <a:tc>
                  <a:txBody>
                    <a:bodyPr/>
                    <a:lstStyle/>
                    <a:p>
                      <a:pPr marL="0" marR="0" algn="ctr">
                        <a:lnSpc>
                          <a:spcPct val="115000"/>
                        </a:lnSpc>
                        <a:spcBef>
                          <a:spcPts val="0"/>
                        </a:spcBef>
                        <a:spcAft>
                          <a:spcPts val="1000"/>
                        </a:spcAft>
                      </a:pPr>
                      <a:r>
                        <a:rPr lang="en-US" sz="1800" b="1" cap="small" dirty="0">
                          <a:effectLst/>
                          <a:latin typeface="Times New Roman" panose="02020603050405020304" pitchFamily="18" charset="0"/>
                          <a:cs typeface="Times New Roman" panose="02020603050405020304" pitchFamily="18" charset="0"/>
                        </a:rPr>
                        <a:t>po3</a:t>
                      </a:r>
                      <a:endParaRPr lang="en-US" sz="18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408" marR="4408" marT="44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9E3D1"/>
                    </a:solidFill>
                  </a:tcPr>
                </a:tc>
                <a:tc>
                  <a:txBody>
                    <a:bodyPr/>
                    <a:lstStyle/>
                    <a:p>
                      <a:pPr marL="0" marR="0" algn="ctr">
                        <a:lnSpc>
                          <a:spcPct val="115000"/>
                        </a:lnSpc>
                        <a:spcBef>
                          <a:spcPts val="0"/>
                        </a:spcBef>
                        <a:spcAft>
                          <a:spcPts val="1000"/>
                        </a:spcAft>
                      </a:pPr>
                      <a:r>
                        <a:rPr lang="en-US" sz="1800" b="1" cap="small" dirty="0">
                          <a:effectLst/>
                          <a:latin typeface="Times New Roman" panose="02020603050405020304" pitchFamily="18" charset="0"/>
                          <a:cs typeface="Times New Roman" panose="02020603050405020304" pitchFamily="18" charset="0"/>
                        </a:rPr>
                        <a:t>po4</a:t>
                      </a:r>
                      <a:endParaRPr lang="en-US" sz="18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408" marR="4408" marT="44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9E3D1"/>
                    </a:solidFill>
                  </a:tcPr>
                </a:tc>
                <a:tc>
                  <a:txBody>
                    <a:bodyPr/>
                    <a:lstStyle/>
                    <a:p>
                      <a:pPr marL="0" marR="0" algn="ctr">
                        <a:lnSpc>
                          <a:spcPct val="115000"/>
                        </a:lnSpc>
                        <a:spcBef>
                          <a:spcPts val="0"/>
                        </a:spcBef>
                        <a:spcAft>
                          <a:spcPts val="1000"/>
                        </a:spcAft>
                      </a:pPr>
                      <a:r>
                        <a:rPr lang="en-US" sz="1800" b="1" cap="small">
                          <a:effectLst/>
                          <a:latin typeface="Times New Roman" panose="02020603050405020304" pitchFamily="18" charset="0"/>
                          <a:cs typeface="Times New Roman" panose="02020603050405020304" pitchFamily="18" charset="0"/>
                        </a:rPr>
                        <a:t>po5</a:t>
                      </a:r>
                      <a:endParaRPr lang="en-US" sz="1800" b="1">
                        <a:effectLst/>
                        <a:latin typeface="Times New Roman" panose="02020603050405020304" pitchFamily="18" charset="0"/>
                        <a:ea typeface="Calibri" panose="020F0502020204030204" pitchFamily="34" charset="0"/>
                        <a:cs typeface="Times New Roman" panose="02020603050405020304" pitchFamily="18" charset="0"/>
                      </a:endParaRPr>
                    </a:p>
                  </a:txBody>
                  <a:tcPr marL="4408" marR="4408" marT="44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9E3D1"/>
                    </a:solidFill>
                  </a:tcPr>
                </a:tc>
                <a:tc>
                  <a:txBody>
                    <a:bodyPr/>
                    <a:lstStyle/>
                    <a:p>
                      <a:pPr marL="0" marR="0" algn="ctr">
                        <a:lnSpc>
                          <a:spcPct val="115000"/>
                        </a:lnSpc>
                        <a:spcBef>
                          <a:spcPts val="0"/>
                        </a:spcBef>
                        <a:spcAft>
                          <a:spcPts val="1000"/>
                        </a:spcAft>
                      </a:pPr>
                      <a:r>
                        <a:rPr lang="en-US" sz="1800" b="1" cap="small" dirty="0">
                          <a:effectLst/>
                          <a:latin typeface="Times New Roman" panose="02020603050405020304" pitchFamily="18" charset="0"/>
                          <a:cs typeface="Times New Roman" panose="02020603050405020304" pitchFamily="18" charset="0"/>
                        </a:rPr>
                        <a:t>po6</a:t>
                      </a:r>
                      <a:endParaRPr lang="en-US" sz="18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408" marR="4408" marT="44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9E3D1"/>
                    </a:solidFill>
                  </a:tcPr>
                </a:tc>
                <a:tc>
                  <a:txBody>
                    <a:bodyPr/>
                    <a:lstStyle/>
                    <a:p>
                      <a:pPr marL="0" marR="0" algn="ctr">
                        <a:lnSpc>
                          <a:spcPct val="115000"/>
                        </a:lnSpc>
                        <a:spcBef>
                          <a:spcPts val="0"/>
                        </a:spcBef>
                        <a:spcAft>
                          <a:spcPts val="1000"/>
                        </a:spcAft>
                      </a:pPr>
                      <a:r>
                        <a:rPr lang="en-US" sz="1800" b="1" cap="small" dirty="0">
                          <a:effectLst/>
                          <a:latin typeface="Times New Roman" panose="02020603050405020304" pitchFamily="18" charset="0"/>
                          <a:cs typeface="Times New Roman" panose="02020603050405020304" pitchFamily="18" charset="0"/>
                        </a:rPr>
                        <a:t>po7</a:t>
                      </a:r>
                      <a:endParaRPr lang="en-US" sz="18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408" marR="4408" marT="44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9E3D1"/>
                    </a:solidFill>
                  </a:tcPr>
                </a:tc>
                <a:tc>
                  <a:txBody>
                    <a:bodyPr/>
                    <a:lstStyle/>
                    <a:p>
                      <a:pPr marL="0" marR="0" algn="ctr">
                        <a:lnSpc>
                          <a:spcPct val="115000"/>
                        </a:lnSpc>
                        <a:spcBef>
                          <a:spcPts val="0"/>
                        </a:spcBef>
                        <a:spcAft>
                          <a:spcPts val="1000"/>
                        </a:spcAft>
                      </a:pPr>
                      <a:r>
                        <a:rPr lang="en-US" sz="1800" b="1" cap="small" dirty="0">
                          <a:effectLst/>
                          <a:latin typeface="Times New Roman" panose="02020603050405020304" pitchFamily="18" charset="0"/>
                          <a:cs typeface="Times New Roman" panose="02020603050405020304" pitchFamily="18" charset="0"/>
                        </a:rPr>
                        <a:t>po8</a:t>
                      </a:r>
                      <a:endParaRPr lang="en-US" sz="18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408" marR="4408" marT="44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9E3D1"/>
                    </a:solidFill>
                  </a:tcPr>
                </a:tc>
                <a:tc>
                  <a:txBody>
                    <a:bodyPr/>
                    <a:lstStyle/>
                    <a:p>
                      <a:pPr marL="0" marR="0" algn="ctr">
                        <a:lnSpc>
                          <a:spcPct val="115000"/>
                        </a:lnSpc>
                        <a:spcBef>
                          <a:spcPts val="0"/>
                        </a:spcBef>
                        <a:spcAft>
                          <a:spcPts val="1000"/>
                        </a:spcAft>
                      </a:pPr>
                      <a:r>
                        <a:rPr lang="en-US" sz="1800" b="1" cap="small" dirty="0">
                          <a:effectLst/>
                          <a:latin typeface="Times New Roman" panose="02020603050405020304" pitchFamily="18" charset="0"/>
                          <a:cs typeface="Times New Roman" panose="02020603050405020304" pitchFamily="18" charset="0"/>
                        </a:rPr>
                        <a:t>po9</a:t>
                      </a:r>
                      <a:endParaRPr lang="en-US" sz="18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408" marR="4408" marT="44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9E3D1"/>
                    </a:solidFill>
                  </a:tcPr>
                </a:tc>
                <a:tc>
                  <a:txBody>
                    <a:bodyPr/>
                    <a:lstStyle/>
                    <a:p>
                      <a:pPr marL="0" marR="0" algn="ctr">
                        <a:lnSpc>
                          <a:spcPct val="115000"/>
                        </a:lnSpc>
                        <a:spcBef>
                          <a:spcPts val="0"/>
                        </a:spcBef>
                        <a:spcAft>
                          <a:spcPts val="1000"/>
                        </a:spcAft>
                      </a:pPr>
                      <a:r>
                        <a:rPr lang="en-US" sz="1800" b="1" cap="small" dirty="0">
                          <a:effectLst/>
                          <a:latin typeface="Times New Roman" panose="02020603050405020304" pitchFamily="18" charset="0"/>
                          <a:cs typeface="Times New Roman" panose="02020603050405020304" pitchFamily="18" charset="0"/>
                        </a:rPr>
                        <a:t>po10</a:t>
                      </a:r>
                      <a:endParaRPr lang="en-US" sz="18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408" marR="4408" marT="44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9E3D1"/>
                    </a:solidFill>
                  </a:tcPr>
                </a:tc>
                <a:tc>
                  <a:txBody>
                    <a:bodyPr/>
                    <a:lstStyle/>
                    <a:p>
                      <a:pPr marL="0" marR="0" algn="ctr">
                        <a:lnSpc>
                          <a:spcPct val="115000"/>
                        </a:lnSpc>
                        <a:spcBef>
                          <a:spcPts val="0"/>
                        </a:spcBef>
                        <a:spcAft>
                          <a:spcPts val="1000"/>
                        </a:spcAft>
                      </a:pPr>
                      <a:r>
                        <a:rPr lang="en-US" sz="1800" b="1" cap="small" dirty="0">
                          <a:effectLst/>
                          <a:latin typeface="Times New Roman" panose="02020603050405020304" pitchFamily="18" charset="0"/>
                          <a:cs typeface="Times New Roman" panose="02020603050405020304" pitchFamily="18" charset="0"/>
                        </a:rPr>
                        <a:t>po11</a:t>
                      </a:r>
                      <a:endParaRPr lang="en-US" sz="18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408" marR="4408" marT="44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9E3D1"/>
                    </a:solidFill>
                  </a:tcPr>
                </a:tc>
                <a:tc>
                  <a:txBody>
                    <a:bodyPr/>
                    <a:lstStyle/>
                    <a:p>
                      <a:pPr marL="0" marR="0" algn="ctr">
                        <a:lnSpc>
                          <a:spcPct val="115000"/>
                        </a:lnSpc>
                        <a:spcBef>
                          <a:spcPts val="0"/>
                        </a:spcBef>
                        <a:spcAft>
                          <a:spcPts val="1000"/>
                        </a:spcAft>
                      </a:pPr>
                      <a:r>
                        <a:rPr lang="en-US" sz="1800" b="1" cap="small" dirty="0">
                          <a:effectLst/>
                          <a:latin typeface="Times New Roman" panose="02020603050405020304" pitchFamily="18" charset="0"/>
                          <a:cs typeface="Times New Roman" panose="02020603050405020304" pitchFamily="18" charset="0"/>
                        </a:rPr>
                        <a:t>po12</a:t>
                      </a:r>
                      <a:endParaRPr lang="en-US" sz="18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408" marR="4408" marT="44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9E3D1"/>
                    </a:solidFill>
                  </a:tcPr>
                </a:tc>
                <a:extLst>
                  <a:ext uri="{0D108BD9-81ED-4DB2-BD59-A6C34878D82A}">
                    <a16:rowId xmlns:a16="http://schemas.microsoft.com/office/drawing/2014/main" val="10001"/>
                  </a:ext>
                </a:extLst>
              </a:tr>
              <a:tr h="601736">
                <a:tc>
                  <a:txBody>
                    <a:bodyPr/>
                    <a:lstStyle/>
                    <a:p>
                      <a:pPr marL="0" marR="0" algn="ctr">
                        <a:lnSpc>
                          <a:spcPct val="115000"/>
                        </a:lnSpc>
                        <a:spcBef>
                          <a:spcPts val="0"/>
                        </a:spcBef>
                        <a:spcAft>
                          <a:spcPts val="1000"/>
                        </a:spcAft>
                      </a:pPr>
                      <a:r>
                        <a:rPr lang="en-IN" sz="2000" b="1" kern="1200" cap="small" dirty="0">
                          <a:solidFill>
                            <a:schemeClr val="tx1"/>
                          </a:solidFill>
                          <a:effectLst/>
                          <a:latin typeface="Times New Roman" panose="02020603050405020304" pitchFamily="18" charset="0"/>
                          <a:ea typeface="+mn-ea"/>
                          <a:cs typeface="Times New Roman" panose="02020603050405020304" pitchFamily="18" charset="0"/>
                        </a:rPr>
                        <a:t>ACSAI0402</a:t>
                      </a:r>
                      <a:r>
                        <a:rPr lang="en-US" sz="2000" b="1" kern="1200" cap="small" dirty="0">
                          <a:solidFill>
                            <a:schemeClr val="tx1"/>
                          </a:solidFill>
                          <a:effectLst/>
                          <a:latin typeface="Times New Roman" panose="02020603050405020304" pitchFamily="18" charset="0"/>
                          <a:ea typeface="+mn-ea"/>
                          <a:cs typeface="Times New Roman" panose="02020603050405020304" pitchFamily="18" charset="0"/>
                        </a:rPr>
                        <a:t>.1</a:t>
                      </a:r>
                    </a:p>
                  </a:txBody>
                  <a:tcPr marL="4408" marR="4408" marT="44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9E3D1"/>
                    </a:solidFill>
                  </a:tcPr>
                </a:tc>
                <a:tc>
                  <a:txBody>
                    <a:bodyPr/>
                    <a:lstStyle/>
                    <a:p>
                      <a:pPr marL="0" marR="0" algn="ctr">
                        <a:lnSpc>
                          <a:spcPct val="115000"/>
                        </a:lnSpc>
                        <a:spcBef>
                          <a:spcPts val="0"/>
                        </a:spcBef>
                        <a:spcAft>
                          <a:spcPts val="10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2</a:t>
                      </a:r>
                    </a:p>
                  </a:txBody>
                  <a:tcPr marL="4408" marR="4408" marT="44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algn="ctr">
                        <a:lnSpc>
                          <a:spcPct val="115000"/>
                        </a:lnSpc>
                        <a:spcBef>
                          <a:spcPts val="0"/>
                        </a:spcBef>
                        <a:spcAft>
                          <a:spcPts val="10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2</a:t>
                      </a:r>
                    </a:p>
                  </a:txBody>
                  <a:tcPr marL="4408" marR="4408" marT="44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algn="ctr">
                        <a:lnSpc>
                          <a:spcPct val="115000"/>
                        </a:lnSpc>
                        <a:spcBef>
                          <a:spcPts val="0"/>
                        </a:spcBef>
                        <a:spcAft>
                          <a:spcPts val="10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3</a:t>
                      </a:r>
                    </a:p>
                  </a:txBody>
                  <a:tcPr marL="4408" marR="4408" marT="44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algn="ctr">
                        <a:lnSpc>
                          <a:spcPct val="115000"/>
                        </a:lnSpc>
                        <a:spcBef>
                          <a:spcPts val="0"/>
                        </a:spcBef>
                        <a:spcAft>
                          <a:spcPts val="10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2</a:t>
                      </a:r>
                    </a:p>
                  </a:txBody>
                  <a:tcPr marL="4408" marR="4408" marT="44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algn="ctr">
                        <a:lnSpc>
                          <a:spcPct val="115000"/>
                        </a:lnSpc>
                        <a:spcBef>
                          <a:spcPts val="0"/>
                        </a:spcBef>
                        <a:spcAft>
                          <a:spcPts val="10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3</a:t>
                      </a:r>
                    </a:p>
                  </a:txBody>
                  <a:tcPr marL="4408" marR="4408" marT="44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algn="ctr">
                        <a:lnSpc>
                          <a:spcPct val="115000"/>
                        </a:lnSpc>
                        <a:spcBef>
                          <a:spcPts val="0"/>
                        </a:spcBef>
                        <a:spcAft>
                          <a:spcPts val="10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3</a:t>
                      </a:r>
                    </a:p>
                  </a:txBody>
                  <a:tcPr marL="4408" marR="4408" marT="44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algn="ctr">
                        <a:lnSpc>
                          <a:spcPct val="115000"/>
                        </a:lnSpc>
                        <a:spcBef>
                          <a:spcPts val="0"/>
                        </a:spcBef>
                        <a:spcAft>
                          <a:spcPts val="10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p>
                  </a:txBody>
                  <a:tcPr marL="4408" marR="4408" marT="44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algn="ctr">
                        <a:lnSpc>
                          <a:spcPct val="115000"/>
                        </a:lnSpc>
                        <a:spcBef>
                          <a:spcPts val="0"/>
                        </a:spcBef>
                        <a:spcAft>
                          <a:spcPts val="10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1</a:t>
                      </a:r>
                    </a:p>
                  </a:txBody>
                  <a:tcPr marL="4408" marR="4408" marT="44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algn="ctr">
                        <a:lnSpc>
                          <a:spcPct val="115000"/>
                        </a:lnSpc>
                        <a:spcBef>
                          <a:spcPts val="0"/>
                        </a:spcBef>
                        <a:spcAft>
                          <a:spcPts val="10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p>
                  </a:txBody>
                  <a:tcPr marL="4408" marR="4408" marT="44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algn="ctr">
                        <a:lnSpc>
                          <a:spcPct val="115000"/>
                        </a:lnSpc>
                        <a:spcBef>
                          <a:spcPts val="0"/>
                        </a:spcBef>
                        <a:spcAft>
                          <a:spcPts val="10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2</a:t>
                      </a:r>
                    </a:p>
                  </a:txBody>
                  <a:tcPr marL="4408" marR="4408" marT="44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algn="ctr">
                        <a:lnSpc>
                          <a:spcPct val="115000"/>
                        </a:lnSpc>
                        <a:spcBef>
                          <a:spcPts val="0"/>
                        </a:spcBef>
                        <a:spcAft>
                          <a:spcPts val="10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2</a:t>
                      </a:r>
                    </a:p>
                  </a:txBody>
                  <a:tcPr marL="4408" marR="4408" marT="44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algn="ctr">
                        <a:lnSpc>
                          <a:spcPct val="115000"/>
                        </a:lnSpc>
                        <a:spcBef>
                          <a:spcPts val="0"/>
                        </a:spcBef>
                        <a:spcAft>
                          <a:spcPts val="10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3</a:t>
                      </a:r>
                    </a:p>
                  </a:txBody>
                  <a:tcPr marL="4408" marR="4408" marT="44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2"/>
                  </a:ext>
                </a:extLst>
              </a:tr>
              <a:tr h="601736">
                <a:tc>
                  <a:txBody>
                    <a:bodyPr/>
                    <a:lstStyle/>
                    <a:p>
                      <a:pPr marL="0" marR="0" algn="ctr">
                        <a:lnSpc>
                          <a:spcPct val="115000"/>
                        </a:lnSpc>
                        <a:spcBef>
                          <a:spcPts val="0"/>
                        </a:spcBef>
                        <a:spcAft>
                          <a:spcPts val="1000"/>
                        </a:spcAft>
                      </a:pPr>
                      <a:r>
                        <a:rPr lang="en-IN" sz="2000" b="1" kern="1200" cap="small" dirty="0">
                          <a:solidFill>
                            <a:srgbClr val="FF0000"/>
                          </a:solidFill>
                          <a:effectLst/>
                          <a:latin typeface="Times New Roman" panose="02020603050405020304" pitchFamily="18" charset="0"/>
                          <a:ea typeface="+mn-ea"/>
                          <a:cs typeface="Times New Roman" panose="02020603050405020304" pitchFamily="18" charset="0"/>
                        </a:rPr>
                        <a:t>ACSAI0402</a:t>
                      </a:r>
                      <a:r>
                        <a:rPr lang="en-US" sz="2000" b="1" kern="1200" cap="small" dirty="0">
                          <a:solidFill>
                            <a:srgbClr val="FF0000"/>
                          </a:solidFill>
                          <a:effectLst/>
                          <a:latin typeface="Times New Roman" panose="02020603050405020304" pitchFamily="18" charset="0"/>
                          <a:ea typeface="+mn-ea"/>
                          <a:cs typeface="Times New Roman" panose="02020603050405020304" pitchFamily="18" charset="0"/>
                        </a:rPr>
                        <a:t>.2</a:t>
                      </a:r>
                    </a:p>
                  </a:txBody>
                  <a:tcPr marL="4408" marR="4408" marT="44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9E3D1"/>
                    </a:solidFill>
                  </a:tcPr>
                </a:tc>
                <a:tc>
                  <a:txBody>
                    <a:bodyPr/>
                    <a:lstStyle/>
                    <a:p>
                      <a:pPr marL="0" marR="0" algn="ctr">
                        <a:lnSpc>
                          <a:spcPct val="115000"/>
                        </a:lnSpc>
                        <a:spcBef>
                          <a:spcPts val="0"/>
                        </a:spcBef>
                        <a:spcAft>
                          <a:spcPts val="1000"/>
                        </a:spcAft>
                      </a:pPr>
                      <a:r>
                        <a:rPr lang="en-US" sz="18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2</a:t>
                      </a:r>
                    </a:p>
                  </a:txBody>
                  <a:tcPr marL="4408" marR="4408" marT="44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algn="ctr">
                        <a:lnSpc>
                          <a:spcPct val="115000"/>
                        </a:lnSpc>
                        <a:spcBef>
                          <a:spcPts val="0"/>
                        </a:spcBef>
                        <a:spcAft>
                          <a:spcPts val="1000"/>
                        </a:spcAft>
                      </a:pPr>
                      <a:r>
                        <a:rPr lang="en-US" sz="18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2</a:t>
                      </a:r>
                    </a:p>
                  </a:txBody>
                  <a:tcPr marL="4408" marR="4408" marT="44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algn="ctr">
                        <a:lnSpc>
                          <a:spcPct val="115000"/>
                        </a:lnSpc>
                        <a:spcBef>
                          <a:spcPts val="0"/>
                        </a:spcBef>
                        <a:spcAft>
                          <a:spcPts val="1000"/>
                        </a:spcAft>
                      </a:pPr>
                      <a:r>
                        <a:rPr lang="en-US" sz="18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2</a:t>
                      </a:r>
                    </a:p>
                  </a:txBody>
                  <a:tcPr marL="4408" marR="4408" marT="44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algn="ctr">
                        <a:lnSpc>
                          <a:spcPct val="115000"/>
                        </a:lnSpc>
                        <a:spcBef>
                          <a:spcPts val="0"/>
                        </a:spcBef>
                        <a:spcAft>
                          <a:spcPts val="1000"/>
                        </a:spcAft>
                      </a:pPr>
                      <a:r>
                        <a:rPr lang="en-US" sz="18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2</a:t>
                      </a:r>
                    </a:p>
                  </a:txBody>
                  <a:tcPr marL="4408" marR="4408" marT="44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algn="ctr">
                        <a:lnSpc>
                          <a:spcPct val="115000"/>
                        </a:lnSpc>
                        <a:spcBef>
                          <a:spcPts val="0"/>
                        </a:spcBef>
                        <a:spcAft>
                          <a:spcPts val="1000"/>
                        </a:spcAft>
                      </a:pPr>
                      <a:r>
                        <a:rPr lang="en-US" sz="18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2</a:t>
                      </a:r>
                    </a:p>
                  </a:txBody>
                  <a:tcPr marL="4408" marR="4408" marT="44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algn="ctr">
                        <a:lnSpc>
                          <a:spcPct val="115000"/>
                        </a:lnSpc>
                        <a:spcBef>
                          <a:spcPts val="0"/>
                        </a:spcBef>
                        <a:spcAft>
                          <a:spcPts val="1000"/>
                        </a:spcAft>
                      </a:pPr>
                      <a:r>
                        <a:rPr lang="en-US" sz="18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2</a:t>
                      </a:r>
                    </a:p>
                  </a:txBody>
                  <a:tcPr marL="4408" marR="4408" marT="44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algn="ctr">
                        <a:lnSpc>
                          <a:spcPct val="115000"/>
                        </a:lnSpc>
                        <a:spcBef>
                          <a:spcPts val="0"/>
                        </a:spcBef>
                        <a:spcAft>
                          <a:spcPts val="1000"/>
                        </a:spcAft>
                      </a:pPr>
                      <a:r>
                        <a:rPr lang="en-US" sz="18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a:t>
                      </a:r>
                    </a:p>
                  </a:txBody>
                  <a:tcPr marL="4408" marR="4408" marT="44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algn="ctr">
                        <a:lnSpc>
                          <a:spcPct val="115000"/>
                        </a:lnSpc>
                        <a:spcBef>
                          <a:spcPts val="0"/>
                        </a:spcBef>
                        <a:spcAft>
                          <a:spcPts val="1000"/>
                        </a:spcAft>
                      </a:pPr>
                      <a:r>
                        <a:rPr lang="en-US" sz="18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1</a:t>
                      </a:r>
                    </a:p>
                  </a:txBody>
                  <a:tcPr marL="4408" marR="4408" marT="44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algn="ctr">
                        <a:lnSpc>
                          <a:spcPct val="115000"/>
                        </a:lnSpc>
                        <a:spcBef>
                          <a:spcPts val="0"/>
                        </a:spcBef>
                        <a:spcAft>
                          <a:spcPts val="1000"/>
                        </a:spcAft>
                      </a:pPr>
                      <a:r>
                        <a:rPr lang="en-US" sz="18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a:t>
                      </a:r>
                    </a:p>
                  </a:txBody>
                  <a:tcPr marL="4408" marR="4408" marT="44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algn="ctr">
                        <a:lnSpc>
                          <a:spcPct val="115000"/>
                        </a:lnSpc>
                        <a:spcBef>
                          <a:spcPts val="0"/>
                        </a:spcBef>
                        <a:spcAft>
                          <a:spcPts val="1000"/>
                        </a:spcAft>
                      </a:pPr>
                      <a:r>
                        <a:rPr lang="en-US" sz="18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1</a:t>
                      </a:r>
                    </a:p>
                  </a:txBody>
                  <a:tcPr marL="4408" marR="4408" marT="44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algn="ctr">
                        <a:lnSpc>
                          <a:spcPct val="115000"/>
                        </a:lnSpc>
                        <a:spcBef>
                          <a:spcPts val="0"/>
                        </a:spcBef>
                        <a:spcAft>
                          <a:spcPts val="1000"/>
                        </a:spcAft>
                      </a:pPr>
                      <a:r>
                        <a:rPr lang="en-US" sz="18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2</a:t>
                      </a:r>
                    </a:p>
                  </a:txBody>
                  <a:tcPr marL="4408" marR="4408" marT="44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algn="ctr">
                        <a:lnSpc>
                          <a:spcPct val="115000"/>
                        </a:lnSpc>
                        <a:spcBef>
                          <a:spcPts val="0"/>
                        </a:spcBef>
                        <a:spcAft>
                          <a:spcPts val="1000"/>
                        </a:spcAft>
                      </a:pPr>
                      <a:r>
                        <a:rPr lang="en-US" sz="18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2</a:t>
                      </a:r>
                    </a:p>
                  </a:txBody>
                  <a:tcPr marL="4408" marR="4408" marT="44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3"/>
                  </a:ext>
                </a:extLst>
              </a:tr>
              <a:tr h="601736">
                <a:tc>
                  <a:txBody>
                    <a:bodyPr/>
                    <a:lstStyle/>
                    <a:p>
                      <a:pPr marL="0" marR="0" algn="ctr">
                        <a:lnSpc>
                          <a:spcPct val="115000"/>
                        </a:lnSpc>
                        <a:spcBef>
                          <a:spcPts val="0"/>
                        </a:spcBef>
                        <a:spcAft>
                          <a:spcPts val="1000"/>
                        </a:spcAft>
                      </a:pPr>
                      <a:r>
                        <a:rPr lang="en-IN" sz="2000" b="1" kern="1200" cap="small" dirty="0">
                          <a:solidFill>
                            <a:schemeClr val="tx1"/>
                          </a:solidFill>
                          <a:effectLst/>
                          <a:latin typeface="Times New Roman" panose="02020603050405020304" pitchFamily="18" charset="0"/>
                          <a:ea typeface="+mn-ea"/>
                          <a:cs typeface="Times New Roman" panose="02020603050405020304" pitchFamily="18" charset="0"/>
                        </a:rPr>
                        <a:t>ACSAI0402</a:t>
                      </a:r>
                      <a:r>
                        <a:rPr lang="en-US" sz="2000" b="1" kern="1200" cap="small" dirty="0">
                          <a:solidFill>
                            <a:schemeClr val="tx1"/>
                          </a:solidFill>
                          <a:effectLst/>
                          <a:latin typeface="Times New Roman" panose="02020603050405020304" pitchFamily="18" charset="0"/>
                          <a:ea typeface="+mn-ea"/>
                          <a:cs typeface="Times New Roman" panose="02020603050405020304" pitchFamily="18" charset="0"/>
                        </a:rPr>
                        <a:t>.3</a:t>
                      </a:r>
                    </a:p>
                  </a:txBody>
                  <a:tcPr marL="4408" marR="4408" marT="44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9E3D1"/>
                    </a:solidFill>
                  </a:tcPr>
                </a:tc>
                <a:tc>
                  <a:txBody>
                    <a:bodyPr/>
                    <a:lstStyle/>
                    <a:p>
                      <a:pPr marL="0" marR="0" algn="ctr">
                        <a:lnSpc>
                          <a:spcPct val="115000"/>
                        </a:lnSpc>
                        <a:spcBef>
                          <a:spcPts val="0"/>
                        </a:spcBef>
                        <a:spcAft>
                          <a:spcPts val="1000"/>
                        </a:spcAft>
                      </a:pP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2</a:t>
                      </a:r>
                    </a:p>
                  </a:txBody>
                  <a:tcPr marL="4408" marR="4408" marT="44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algn="ctr">
                        <a:lnSpc>
                          <a:spcPct val="115000"/>
                        </a:lnSpc>
                        <a:spcBef>
                          <a:spcPts val="0"/>
                        </a:spcBef>
                        <a:spcAft>
                          <a:spcPts val="1000"/>
                        </a:spcAft>
                      </a:pP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2</a:t>
                      </a:r>
                    </a:p>
                  </a:txBody>
                  <a:tcPr marL="4408" marR="4408" marT="44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algn="ctr">
                        <a:lnSpc>
                          <a:spcPct val="115000"/>
                        </a:lnSpc>
                        <a:spcBef>
                          <a:spcPts val="0"/>
                        </a:spcBef>
                        <a:spcAft>
                          <a:spcPts val="1000"/>
                        </a:spcAft>
                      </a:pP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3</a:t>
                      </a:r>
                    </a:p>
                  </a:txBody>
                  <a:tcPr marL="4408" marR="4408" marT="44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algn="ctr">
                        <a:lnSpc>
                          <a:spcPct val="115000"/>
                        </a:lnSpc>
                        <a:spcBef>
                          <a:spcPts val="0"/>
                        </a:spcBef>
                        <a:spcAft>
                          <a:spcPts val="1000"/>
                        </a:spcAft>
                      </a:pP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2</a:t>
                      </a:r>
                    </a:p>
                  </a:txBody>
                  <a:tcPr marL="4408" marR="4408" marT="44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algn="ctr">
                        <a:lnSpc>
                          <a:spcPct val="115000"/>
                        </a:lnSpc>
                        <a:spcBef>
                          <a:spcPts val="0"/>
                        </a:spcBef>
                        <a:spcAft>
                          <a:spcPts val="1000"/>
                        </a:spcAft>
                      </a:pP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3</a:t>
                      </a:r>
                    </a:p>
                  </a:txBody>
                  <a:tcPr marL="4408" marR="4408" marT="44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algn="ctr">
                        <a:lnSpc>
                          <a:spcPct val="115000"/>
                        </a:lnSpc>
                        <a:spcBef>
                          <a:spcPts val="0"/>
                        </a:spcBef>
                        <a:spcAft>
                          <a:spcPts val="1000"/>
                        </a:spcAft>
                      </a:pP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2</a:t>
                      </a:r>
                    </a:p>
                  </a:txBody>
                  <a:tcPr marL="4408" marR="4408" marT="44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algn="ctr">
                        <a:lnSpc>
                          <a:spcPct val="115000"/>
                        </a:lnSpc>
                        <a:spcBef>
                          <a:spcPts val="0"/>
                        </a:spcBef>
                        <a:spcAft>
                          <a:spcPts val="1000"/>
                        </a:spcAft>
                      </a:pP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t>
                      </a:r>
                    </a:p>
                  </a:txBody>
                  <a:tcPr marL="4408" marR="4408" marT="44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algn="ctr">
                        <a:lnSpc>
                          <a:spcPct val="115000"/>
                        </a:lnSpc>
                        <a:spcBef>
                          <a:spcPts val="0"/>
                        </a:spcBef>
                        <a:spcAft>
                          <a:spcPts val="1000"/>
                        </a:spcAft>
                      </a:pP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2</a:t>
                      </a:r>
                    </a:p>
                  </a:txBody>
                  <a:tcPr marL="4408" marR="4408" marT="44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algn="ctr">
                        <a:lnSpc>
                          <a:spcPct val="115000"/>
                        </a:lnSpc>
                        <a:spcBef>
                          <a:spcPts val="0"/>
                        </a:spcBef>
                        <a:spcAft>
                          <a:spcPts val="1000"/>
                        </a:spcAft>
                      </a:pP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t>
                      </a:r>
                    </a:p>
                  </a:txBody>
                  <a:tcPr marL="4408" marR="4408" marT="44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algn="ctr">
                        <a:lnSpc>
                          <a:spcPct val="115000"/>
                        </a:lnSpc>
                        <a:spcBef>
                          <a:spcPts val="0"/>
                        </a:spcBef>
                        <a:spcAft>
                          <a:spcPts val="1000"/>
                        </a:spcAft>
                      </a:pP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1</a:t>
                      </a:r>
                    </a:p>
                  </a:txBody>
                  <a:tcPr marL="4408" marR="4408" marT="44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algn="ctr">
                        <a:lnSpc>
                          <a:spcPct val="115000"/>
                        </a:lnSpc>
                        <a:spcBef>
                          <a:spcPts val="0"/>
                        </a:spcBef>
                        <a:spcAft>
                          <a:spcPts val="1000"/>
                        </a:spcAft>
                      </a:pP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2</a:t>
                      </a:r>
                    </a:p>
                  </a:txBody>
                  <a:tcPr marL="4408" marR="4408" marT="44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algn="ctr">
                        <a:lnSpc>
                          <a:spcPct val="115000"/>
                        </a:lnSpc>
                        <a:spcBef>
                          <a:spcPts val="0"/>
                        </a:spcBef>
                        <a:spcAft>
                          <a:spcPts val="1000"/>
                        </a:spcAft>
                      </a:pP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3</a:t>
                      </a:r>
                    </a:p>
                  </a:txBody>
                  <a:tcPr marL="4408" marR="4408" marT="44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4"/>
                  </a:ext>
                </a:extLst>
              </a:tr>
              <a:tr h="601736">
                <a:tc>
                  <a:txBody>
                    <a:bodyPr/>
                    <a:lstStyle/>
                    <a:p>
                      <a:pPr marL="0" marR="0" algn="ctr">
                        <a:lnSpc>
                          <a:spcPct val="115000"/>
                        </a:lnSpc>
                        <a:spcBef>
                          <a:spcPts val="0"/>
                        </a:spcBef>
                        <a:spcAft>
                          <a:spcPts val="1000"/>
                        </a:spcAft>
                      </a:pPr>
                      <a:r>
                        <a:rPr lang="en-IN" sz="2000" b="1" kern="1200" cap="small" dirty="0">
                          <a:solidFill>
                            <a:schemeClr val="tx1"/>
                          </a:solidFill>
                          <a:effectLst/>
                          <a:latin typeface="Times New Roman" panose="02020603050405020304" pitchFamily="18" charset="0"/>
                          <a:ea typeface="+mn-ea"/>
                          <a:cs typeface="Times New Roman" panose="02020603050405020304" pitchFamily="18" charset="0"/>
                        </a:rPr>
                        <a:t>ACSAI0402</a:t>
                      </a:r>
                      <a:r>
                        <a:rPr lang="en-US" sz="2000" b="1" kern="1200" cap="small" dirty="0">
                          <a:solidFill>
                            <a:schemeClr val="tx1"/>
                          </a:solidFill>
                          <a:effectLst/>
                          <a:latin typeface="Times New Roman" panose="02020603050405020304" pitchFamily="18" charset="0"/>
                          <a:ea typeface="+mn-ea"/>
                          <a:cs typeface="Times New Roman" panose="02020603050405020304" pitchFamily="18" charset="0"/>
                        </a:rPr>
                        <a:t>.4</a:t>
                      </a:r>
                    </a:p>
                  </a:txBody>
                  <a:tcPr marL="4408" marR="4408" marT="44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9E3D1"/>
                    </a:solidFill>
                  </a:tcPr>
                </a:tc>
                <a:tc>
                  <a:txBody>
                    <a:bodyPr/>
                    <a:lstStyle/>
                    <a:p>
                      <a:pPr marL="0" marR="0" algn="ctr">
                        <a:lnSpc>
                          <a:spcPct val="115000"/>
                        </a:lnSpc>
                        <a:spcBef>
                          <a:spcPts val="0"/>
                        </a:spcBef>
                        <a:spcAft>
                          <a:spcPts val="10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3</a:t>
                      </a:r>
                    </a:p>
                  </a:txBody>
                  <a:tcPr marL="4408" marR="4408" marT="44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algn="ctr">
                        <a:lnSpc>
                          <a:spcPct val="115000"/>
                        </a:lnSpc>
                        <a:spcBef>
                          <a:spcPts val="0"/>
                        </a:spcBef>
                        <a:spcAft>
                          <a:spcPts val="10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3</a:t>
                      </a:r>
                    </a:p>
                  </a:txBody>
                  <a:tcPr marL="4408" marR="4408" marT="44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algn="ctr">
                        <a:lnSpc>
                          <a:spcPct val="115000"/>
                        </a:lnSpc>
                        <a:spcBef>
                          <a:spcPts val="0"/>
                        </a:spcBef>
                        <a:spcAft>
                          <a:spcPts val="10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3</a:t>
                      </a:r>
                    </a:p>
                  </a:txBody>
                  <a:tcPr marL="4408" marR="4408" marT="44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algn="ctr">
                        <a:lnSpc>
                          <a:spcPct val="115000"/>
                        </a:lnSpc>
                        <a:spcBef>
                          <a:spcPts val="0"/>
                        </a:spcBef>
                        <a:spcAft>
                          <a:spcPts val="10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3</a:t>
                      </a:r>
                    </a:p>
                  </a:txBody>
                  <a:tcPr marL="4408" marR="4408" marT="44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algn="ctr">
                        <a:lnSpc>
                          <a:spcPct val="115000"/>
                        </a:lnSpc>
                        <a:spcBef>
                          <a:spcPts val="0"/>
                        </a:spcBef>
                        <a:spcAft>
                          <a:spcPts val="10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3</a:t>
                      </a:r>
                    </a:p>
                  </a:txBody>
                  <a:tcPr marL="4408" marR="4408" marT="44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algn="ctr">
                        <a:lnSpc>
                          <a:spcPct val="115000"/>
                        </a:lnSpc>
                        <a:spcBef>
                          <a:spcPts val="0"/>
                        </a:spcBef>
                        <a:spcAft>
                          <a:spcPts val="10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2</a:t>
                      </a:r>
                    </a:p>
                  </a:txBody>
                  <a:tcPr marL="4408" marR="4408" marT="44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algn="ctr">
                        <a:lnSpc>
                          <a:spcPct val="115000"/>
                        </a:lnSpc>
                        <a:spcBef>
                          <a:spcPts val="0"/>
                        </a:spcBef>
                        <a:spcAft>
                          <a:spcPts val="10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p>
                  </a:txBody>
                  <a:tcPr marL="4408" marR="4408" marT="44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algn="ctr">
                        <a:lnSpc>
                          <a:spcPct val="115000"/>
                        </a:lnSpc>
                        <a:spcBef>
                          <a:spcPts val="0"/>
                        </a:spcBef>
                        <a:spcAft>
                          <a:spcPts val="10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2</a:t>
                      </a:r>
                    </a:p>
                  </a:txBody>
                  <a:tcPr marL="4408" marR="4408" marT="44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algn="ctr">
                        <a:lnSpc>
                          <a:spcPct val="115000"/>
                        </a:lnSpc>
                        <a:spcBef>
                          <a:spcPts val="0"/>
                        </a:spcBef>
                        <a:spcAft>
                          <a:spcPts val="10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p>
                  </a:txBody>
                  <a:tcPr marL="4408" marR="4408" marT="44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algn="ctr">
                        <a:lnSpc>
                          <a:spcPct val="115000"/>
                        </a:lnSpc>
                        <a:spcBef>
                          <a:spcPts val="0"/>
                        </a:spcBef>
                        <a:spcAft>
                          <a:spcPts val="10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2</a:t>
                      </a:r>
                    </a:p>
                  </a:txBody>
                  <a:tcPr marL="4408" marR="4408" marT="44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algn="ctr">
                        <a:lnSpc>
                          <a:spcPct val="115000"/>
                        </a:lnSpc>
                        <a:spcBef>
                          <a:spcPts val="0"/>
                        </a:spcBef>
                        <a:spcAft>
                          <a:spcPts val="10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1</a:t>
                      </a:r>
                    </a:p>
                  </a:txBody>
                  <a:tcPr marL="4408" marR="4408" marT="44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algn="ctr">
                        <a:lnSpc>
                          <a:spcPct val="115000"/>
                        </a:lnSpc>
                        <a:spcBef>
                          <a:spcPts val="0"/>
                        </a:spcBef>
                        <a:spcAft>
                          <a:spcPts val="10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3</a:t>
                      </a:r>
                    </a:p>
                  </a:txBody>
                  <a:tcPr marL="4408" marR="4408" marT="44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5"/>
                  </a:ext>
                </a:extLst>
              </a:tr>
              <a:tr h="601736">
                <a:tc>
                  <a:txBody>
                    <a:bodyPr/>
                    <a:lstStyle/>
                    <a:p>
                      <a:pPr marL="0" marR="0" algn="ctr">
                        <a:lnSpc>
                          <a:spcPct val="115000"/>
                        </a:lnSpc>
                        <a:spcBef>
                          <a:spcPts val="0"/>
                        </a:spcBef>
                        <a:spcAft>
                          <a:spcPts val="1000"/>
                        </a:spcAft>
                      </a:pPr>
                      <a:r>
                        <a:rPr lang="en-IN" sz="2000" b="1" kern="1200" cap="small" dirty="0">
                          <a:solidFill>
                            <a:schemeClr val="tx1"/>
                          </a:solidFill>
                          <a:effectLst/>
                          <a:latin typeface="Times New Roman" panose="02020603050405020304" pitchFamily="18" charset="0"/>
                          <a:ea typeface="+mn-ea"/>
                          <a:cs typeface="Times New Roman" panose="02020603050405020304" pitchFamily="18" charset="0"/>
                        </a:rPr>
                        <a:t>ACSAI0402</a:t>
                      </a:r>
                      <a:r>
                        <a:rPr lang="en-US" sz="2000" b="1" kern="1200" cap="small" dirty="0">
                          <a:solidFill>
                            <a:schemeClr val="tx1"/>
                          </a:solidFill>
                          <a:effectLst/>
                          <a:latin typeface="Times New Roman" panose="02020603050405020304" pitchFamily="18" charset="0"/>
                          <a:ea typeface="+mn-ea"/>
                          <a:cs typeface="Times New Roman" panose="02020603050405020304" pitchFamily="18" charset="0"/>
                        </a:rPr>
                        <a:t>.5</a:t>
                      </a:r>
                    </a:p>
                  </a:txBody>
                  <a:tcPr marL="4408" marR="4408" marT="44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9E3D1"/>
                    </a:solidFill>
                  </a:tcPr>
                </a:tc>
                <a:tc>
                  <a:txBody>
                    <a:bodyPr/>
                    <a:lstStyle/>
                    <a:p>
                      <a:pPr marL="0" marR="0" algn="ctr">
                        <a:lnSpc>
                          <a:spcPct val="115000"/>
                        </a:lnSpc>
                        <a:spcBef>
                          <a:spcPts val="0"/>
                        </a:spcBef>
                        <a:spcAft>
                          <a:spcPts val="10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3</a:t>
                      </a:r>
                    </a:p>
                  </a:txBody>
                  <a:tcPr marL="4408" marR="4408" marT="44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algn="ctr">
                        <a:lnSpc>
                          <a:spcPct val="115000"/>
                        </a:lnSpc>
                        <a:spcBef>
                          <a:spcPts val="0"/>
                        </a:spcBef>
                        <a:spcAft>
                          <a:spcPts val="10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2</a:t>
                      </a:r>
                    </a:p>
                  </a:txBody>
                  <a:tcPr marL="4408" marR="4408" marT="44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algn="ctr">
                        <a:lnSpc>
                          <a:spcPct val="115000"/>
                        </a:lnSpc>
                        <a:spcBef>
                          <a:spcPts val="0"/>
                        </a:spcBef>
                        <a:spcAft>
                          <a:spcPts val="10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2</a:t>
                      </a:r>
                    </a:p>
                  </a:txBody>
                  <a:tcPr marL="4408" marR="4408" marT="44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algn="ctr">
                        <a:lnSpc>
                          <a:spcPct val="115000"/>
                        </a:lnSpc>
                        <a:spcBef>
                          <a:spcPts val="0"/>
                        </a:spcBef>
                        <a:spcAft>
                          <a:spcPts val="10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2</a:t>
                      </a:r>
                    </a:p>
                  </a:txBody>
                  <a:tcPr marL="4408" marR="4408" marT="44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algn="ctr">
                        <a:lnSpc>
                          <a:spcPct val="115000"/>
                        </a:lnSpc>
                        <a:spcBef>
                          <a:spcPts val="0"/>
                        </a:spcBef>
                        <a:spcAft>
                          <a:spcPts val="10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3</a:t>
                      </a:r>
                    </a:p>
                  </a:txBody>
                  <a:tcPr marL="4408" marR="4408" marT="44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algn="ctr">
                        <a:lnSpc>
                          <a:spcPct val="115000"/>
                        </a:lnSpc>
                        <a:spcBef>
                          <a:spcPts val="0"/>
                        </a:spcBef>
                        <a:spcAft>
                          <a:spcPts val="10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2</a:t>
                      </a:r>
                    </a:p>
                  </a:txBody>
                  <a:tcPr marL="4408" marR="4408" marT="44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algn="ctr">
                        <a:lnSpc>
                          <a:spcPct val="115000"/>
                        </a:lnSpc>
                        <a:spcBef>
                          <a:spcPts val="0"/>
                        </a:spcBef>
                        <a:spcAft>
                          <a:spcPts val="10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p>
                  </a:txBody>
                  <a:tcPr marL="4408" marR="4408" marT="44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algn="ctr">
                        <a:lnSpc>
                          <a:spcPct val="115000"/>
                        </a:lnSpc>
                        <a:spcBef>
                          <a:spcPts val="0"/>
                        </a:spcBef>
                        <a:spcAft>
                          <a:spcPts val="10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2</a:t>
                      </a:r>
                    </a:p>
                  </a:txBody>
                  <a:tcPr marL="4408" marR="4408" marT="44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algn="ctr">
                        <a:lnSpc>
                          <a:spcPct val="115000"/>
                        </a:lnSpc>
                        <a:spcBef>
                          <a:spcPts val="0"/>
                        </a:spcBef>
                        <a:spcAft>
                          <a:spcPts val="10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1</a:t>
                      </a:r>
                    </a:p>
                  </a:txBody>
                  <a:tcPr marL="4408" marR="4408" marT="44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algn="ctr">
                        <a:lnSpc>
                          <a:spcPct val="115000"/>
                        </a:lnSpc>
                        <a:spcBef>
                          <a:spcPts val="0"/>
                        </a:spcBef>
                        <a:spcAft>
                          <a:spcPts val="10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3</a:t>
                      </a:r>
                    </a:p>
                  </a:txBody>
                  <a:tcPr marL="4408" marR="4408" marT="44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algn="ctr">
                        <a:lnSpc>
                          <a:spcPct val="115000"/>
                        </a:lnSpc>
                        <a:spcBef>
                          <a:spcPts val="0"/>
                        </a:spcBef>
                        <a:spcAft>
                          <a:spcPts val="10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3</a:t>
                      </a:r>
                    </a:p>
                  </a:txBody>
                  <a:tcPr marL="4408" marR="4408" marT="44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algn="ctr">
                        <a:lnSpc>
                          <a:spcPct val="115000"/>
                        </a:lnSpc>
                        <a:spcBef>
                          <a:spcPts val="0"/>
                        </a:spcBef>
                        <a:spcAft>
                          <a:spcPts val="10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3</a:t>
                      </a:r>
                    </a:p>
                  </a:txBody>
                  <a:tcPr marL="4408" marR="4408" marT="44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6"/>
                  </a:ext>
                </a:extLst>
              </a:tr>
              <a:tr h="601736">
                <a:tc>
                  <a:txBody>
                    <a:bodyPr/>
                    <a:lstStyle/>
                    <a:p>
                      <a:pPr marL="0" marR="0" algn="ctr">
                        <a:lnSpc>
                          <a:spcPct val="115000"/>
                        </a:lnSpc>
                        <a:spcBef>
                          <a:spcPts val="0"/>
                        </a:spcBef>
                        <a:spcAft>
                          <a:spcPts val="1000"/>
                        </a:spcAft>
                      </a:pPr>
                      <a:r>
                        <a:rPr lang="en-US" sz="2000" b="1" kern="1200" cap="small" dirty="0">
                          <a:solidFill>
                            <a:schemeClr val="tx1"/>
                          </a:solidFill>
                          <a:effectLst/>
                          <a:latin typeface="Times New Roman" panose="02020603050405020304" pitchFamily="18" charset="0"/>
                          <a:ea typeface="+mn-ea"/>
                          <a:cs typeface="Times New Roman" panose="02020603050405020304" pitchFamily="18" charset="0"/>
                        </a:rPr>
                        <a:t>Average</a:t>
                      </a:r>
                    </a:p>
                  </a:txBody>
                  <a:tcPr marL="4408" marR="4408" marT="44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9E3D1"/>
                    </a:solidFill>
                  </a:tcPr>
                </a:tc>
                <a:tc>
                  <a:txBody>
                    <a:bodyPr/>
                    <a:lstStyle/>
                    <a:p>
                      <a:pPr marL="0" marR="0" algn="ctr">
                        <a:lnSpc>
                          <a:spcPct val="115000"/>
                        </a:lnSpc>
                        <a:spcBef>
                          <a:spcPts val="0"/>
                        </a:spcBef>
                        <a:spcAft>
                          <a:spcPts val="10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2.4</a:t>
                      </a:r>
                    </a:p>
                  </a:txBody>
                  <a:tcPr marL="4408" marR="4408" marT="44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algn="ctr">
                        <a:lnSpc>
                          <a:spcPct val="115000"/>
                        </a:lnSpc>
                        <a:spcBef>
                          <a:spcPts val="0"/>
                        </a:spcBef>
                        <a:spcAft>
                          <a:spcPts val="10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2.2</a:t>
                      </a:r>
                    </a:p>
                  </a:txBody>
                  <a:tcPr marL="4408" marR="4408" marT="44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algn="ctr">
                        <a:lnSpc>
                          <a:spcPct val="115000"/>
                        </a:lnSpc>
                        <a:spcBef>
                          <a:spcPts val="0"/>
                        </a:spcBef>
                        <a:spcAft>
                          <a:spcPts val="10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2.6</a:t>
                      </a:r>
                    </a:p>
                  </a:txBody>
                  <a:tcPr marL="4408" marR="4408" marT="44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algn="ctr">
                        <a:lnSpc>
                          <a:spcPct val="115000"/>
                        </a:lnSpc>
                        <a:spcBef>
                          <a:spcPts val="0"/>
                        </a:spcBef>
                        <a:spcAft>
                          <a:spcPts val="10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2.2</a:t>
                      </a:r>
                    </a:p>
                  </a:txBody>
                  <a:tcPr marL="4408" marR="4408" marT="44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algn="ctr">
                        <a:lnSpc>
                          <a:spcPct val="115000"/>
                        </a:lnSpc>
                        <a:spcBef>
                          <a:spcPts val="0"/>
                        </a:spcBef>
                        <a:spcAft>
                          <a:spcPts val="10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2.8</a:t>
                      </a:r>
                    </a:p>
                  </a:txBody>
                  <a:tcPr marL="4408" marR="4408" marT="44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algn="ctr">
                        <a:lnSpc>
                          <a:spcPct val="115000"/>
                        </a:lnSpc>
                        <a:spcBef>
                          <a:spcPts val="0"/>
                        </a:spcBef>
                        <a:spcAft>
                          <a:spcPts val="10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2.2</a:t>
                      </a:r>
                    </a:p>
                  </a:txBody>
                  <a:tcPr marL="4408" marR="4408" marT="44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algn="ctr">
                        <a:lnSpc>
                          <a:spcPct val="115000"/>
                        </a:lnSpc>
                        <a:spcBef>
                          <a:spcPts val="0"/>
                        </a:spcBef>
                        <a:spcAft>
                          <a:spcPts val="10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p>
                  </a:txBody>
                  <a:tcPr marL="4408" marR="4408" marT="44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algn="ctr">
                        <a:lnSpc>
                          <a:spcPct val="115000"/>
                        </a:lnSpc>
                        <a:spcBef>
                          <a:spcPts val="0"/>
                        </a:spcBef>
                        <a:spcAft>
                          <a:spcPts val="10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1.6</a:t>
                      </a:r>
                    </a:p>
                  </a:txBody>
                  <a:tcPr marL="4408" marR="4408" marT="44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algn="ctr">
                        <a:lnSpc>
                          <a:spcPct val="115000"/>
                        </a:lnSpc>
                        <a:spcBef>
                          <a:spcPts val="0"/>
                        </a:spcBef>
                        <a:spcAft>
                          <a:spcPts val="10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1</a:t>
                      </a:r>
                    </a:p>
                  </a:txBody>
                  <a:tcPr marL="4408" marR="4408" marT="44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algn="ctr">
                        <a:lnSpc>
                          <a:spcPct val="115000"/>
                        </a:lnSpc>
                        <a:spcBef>
                          <a:spcPts val="0"/>
                        </a:spcBef>
                        <a:spcAft>
                          <a:spcPts val="10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1.8</a:t>
                      </a:r>
                    </a:p>
                  </a:txBody>
                  <a:tcPr marL="4408" marR="4408" marT="44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algn="ctr">
                        <a:lnSpc>
                          <a:spcPct val="115000"/>
                        </a:lnSpc>
                        <a:spcBef>
                          <a:spcPts val="0"/>
                        </a:spcBef>
                        <a:spcAft>
                          <a:spcPts val="10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2</a:t>
                      </a:r>
                    </a:p>
                  </a:txBody>
                  <a:tcPr marL="4408" marR="4408" marT="44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algn="ctr">
                        <a:lnSpc>
                          <a:spcPct val="115000"/>
                        </a:lnSpc>
                        <a:spcBef>
                          <a:spcPts val="0"/>
                        </a:spcBef>
                        <a:spcAft>
                          <a:spcPts val="10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2.8</a:t>
                      </a:r>
                    </a:p>
                  </a:txBody>
                  <a:tcPr marL="4408" marR="4408" marT="44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61810091"/>
                  </a:ext>
                </a:extLst>
              </a:tr>
            </a:tbl>
          </a:graphicData>
        </a:graphic>
      </p:graphicFrame>
      <p:pic>
        <p:nvPicPr>
          <p:cNvPr id="13420" name="Picture 8">
            <a:extLst>
              <a:ext uri="{FF2B5EF4-FFF2-40B4-BE49-F238E27FC236}">
                <a16:creationId xmlns:a16="http://schemas.microsoft.com/office/drawing/2014/main" id="{57EDE8F7-1AED-41B4-A48F-4793EFEAE6D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9051"/>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Content Placeholder 2">
            <a:extLst>
              <a:ext uri="{FF2B5EF4-FFF2-40B4-BE49-F238E27FC236}">
                <a16:creationId xmlns:a16="http://schemas.microsoft.com/office/drawing/2014/main" id="{4906409A-6092-43F8-8A38-B6E816132A52}"/>
              </a:ext>
            </a:extLst>
          </p:cNvPr>
          <p:cNvSpPr>
            <a:spLocks noGrp="1"/>
          </p:cNvSpPr>
          <p:nvPr>
            <p:ph idx="1"/>
          </p:nvPr>
        </p:nvSpPr>
        <p:spPr>
          <a:xfrm>
            <a:off x="2057399" y="852045"/>
            <a:ext cx="9441873" cy="5257800"/>
          </a:xfrm>
        </p:spPr>
        <p:txBody>
          <a:bodyPr>
            <a:normAutofit/>
          </a:bodyPr>
          <a:lstStyle/>
          <a:p>
            <a:pPr algn="just" eaLnBrk="1" hangingPunct="1">
              <a:buFont typeface="Arial" panose="020B0604020202020204" pitchFamily="34" charset="0"/>
              <a:buNone/>
            </a:pPr>
            <a:r>
              <a:rPr lang="en-US" altLang="en-US" sz="2400" b="1" dirty="0">
                <a:solidFill>
                  <a:schemeClr val="accent1"/>
                </a:solidFill>
              </a:rPr>
              <a:t>SQL Equal Operator (=)</a:t>
            </a:r>
          </a:p>
          <a:p>
            <a:pPr marL="0" algn="just" eaLnBrk="1" hangingPunct="1">
              <a:buFont typeface="Arial" panose="020B0604020202020204" pitchFamily="34" charset="0"/>
              <a:buNone/>
            </a:pPr>
            <a:r>
              <a:rPr lang="en-US" altLang="en-US" sz="2400" dirty="0"/>
              <a:t>This operator is highly used in SQL queries. The Equal Operator in SQL shows only data that matches the specified value in the query.</a:t>
            </a:r>
          </a:p>
          <a:p>
            <a:pPr marL="0" algn="just" eaLnBrk="1" hangingPunct="1">
              <a:buFont typeface="Arial" panose="020B0604020202020204" pitchFamily="34" charset="0"/>
              <a:buNone/>
            </a:pPr>
            <a:r>
              <a:rPr lang="en-US" altLang="en-US" sz="2400" dirty="0"/>
              <a:t>This operator returns TRUE records from the database table if the value of both operands specified in the query is matched.</a:t>
            </a:r>
          </a:p>
          <a:p>
            <a:pPr marL="0" algn="just" eaLnBrk="1" hangingPunct="1">
              <a:buFont typeface="Arial" panose="020B0604020202020204" pitchFamily="34" charset="0"/>
              <a:buNone/>
            </a:pPr>
            <a:r>
              <a:rPr lang="en-US" altLang="en-US" sz="2400" dirty="0"/>
              <a:t>Let's understand the below example which explains how to execute Equal Operator in SQL query:</a:t>
            </a:r>
          </a:p>
          <a:p>
            <a:pPr algn="just" eaLnBrk="1" hangingPunct="1">
              <a:buFont typeface="Arial" panose="020B0604020202020204" pitchFamily="34" charset="0"/>
              <a:buNone/>
            </a:pPr>
            <a:endParaRPr lang="en-US" altLang="en-US" dirty="0"/>
          </a:p>
          <a:p>
            <a:pPr algn="just" eaLnBrk="1" hangingPunct="1">
              <a:buFont typeface="Arial" panose="020B0604020202020204" pitchFamily="34" charset="0"/>
              <a:buNone/>
            </a:pPr>
            <a:endParaRPr lang="en-US" altLang="en-US" sz="4800" dirty="0">
              <a:solidFill>
                <a:srgbClr val="FF0000"/>
              </a:solidFill>
            </a:endParaRPr>
          </a:p>
          <a:p>
            <a:pPr algn="ctr" eaLnBrk="1" hangingPunct="1">
              <a:buFont typeface="Arial" panose="020B0604020202020204" pitchFamily="34" charset="0"/>
              <a:buNone/>
            </a:pPr>
            <a:r>
              <a:rPr lang="en-US" altLang="en-US" sz="4800" dirty="0">
                <a:solidFill>
                  <a:schemeClr val="accent6"/>
                </a:solidFill>
                <a:effectLst>
                  <a:outerShdw blurRad="38100" dist="38100" dir="2700000" algn="tl">
                    <a:srgbClr val="000000">
                      <a:alpha val="43137"/>
                    </a:srgbClr>
                  </a:outerShdw>
                </a:effectLst>
              </a:rPr>
              <a:t>	</a:t>
            </a:r>
            <a:endParaRPr lang="en-US" altLang="en-US" sz="4800" b="1" dirty="0">
              <a:solidFill>
                <a:schemeClr val="accent6"/>
              </a:solidFill>
              <a:effectLst>
                <a:outerShdw blurRad="38100" dist="38100" dir="2700000" algn="tl">
                  <a:srgbClr val="000000">
                    <a:alpha val="43137"/>
                  </a:srgbClr>
                </a:outerShdw>
              </a:effectLst>
            </a:endParaRPr>
          </a:p>
        </p:txBody>
      </p:sp>
      <p:sp>
        <p:nvSpPr>
          <p:cNvPr id="4" name="Date Placeholder 3">
            <a:extLst>
              <a:ext uri="{FF2B5EF4-FFF2-40B4-BE49-F238E27FC236}">
                <a16:creationId xmlns:a16="http://schemas.microsoft.com/office/drawing/2014/main" id="{D414772C-5D98-4384-A54F-84B36FE440E3}"/>
              </a:ext>
            </a:extLst>
          </p:cNvPr>
          <p:cNvSpPr>
            <a:spLocks noGrp="1"/>
          </p:cNvSpPr>
          <p:nvPr>
            <p:ph type="dt" sz="quarter" idx="10"/>
          </p:nvPr>
        </p:nvSpPr>
        <p:spPr/>
        <p:txBody>
          <a:bodyPr/>
          <a:lstStyle/>
          <a:p>
            <a:pPr>
              <a:defRPr/>
            </a:pPr>
            <a:fld id="{D0DB0832-2F54-4675-9517-EAEE8B7D713B}" type="datetime1">
              <a:rPr lang="en-US" smtClean="0"/>
              <a:t>2/19/2024</a:t>
            </a:fld>
            <a:endParaRPr lang="en-US"/>
          </a:p>
        </p:txBody>
      </p:sp>
      <p:sp>
        <p:nvSpPr>
          <p:cNvPr id="5" name="Footer Placeholder 4">
            <a:extLst>
              <a:ext uri="{FF2B5EF4-FFF2-40B4-BE49-F238E27FC236}">
                <a16:creationId xmlns:a16="http://schemas.microsoft.com/office/drawing/2014/main" id="{4326F679-0381-4FD8-B190-09E4ECD85C10}"/>
              </a:ext>
            </a:extLst>
          </p:cNvPr>
          <p:cNvSpPr>
            <a:spLocks noGrp="1"/>
          </p:cNvSpPr>
          <p:nvPr>
            <p:ph type="ftr" sz="quarter" idx="11"/>
          </p:nvPr>
        </p:nvSpPr>
        <p:spPr>
          <a:xfrm>
            <a:off x="4038600" y="6356351"/>
            <a:ext cx="5029200" cy="365125"/>
          </a:xfrm>
        </p:spPr>
        <p:txBody>
          <a:bodyPr/>
          <a:lstStyle/>
          <a:p>
            <a:r>
              <a:rPr lang="en-US"/>
              <a:t>Jyoti Rani          ACSAI0402 and DBMS                Unit-2</a:t>
            </a:r>
            <a:endParaRPr lang="en-US" dirty="0"/>
          </a:p>
        </p:txBody>
      </p:sp>
      <p:sp>
        <p:nvSpPr>
          <p:cNvPr id="6" name="Slide Number Placeholder 5">
            <a:extLst>
              <a:ext uri="{FF2B5EF4-FFF2-40B4-BE49-F238E27FC236}">
                <a16:creationId xmlns:a16="http://schemas.microsoft.com/office/drawing/2014/main" id="{A3C07E8D-D2F2-4C8E-849C-705BCE6CAACD}"/>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B3FA51D-3748-4AA0-B24E-DAF80C5A5E9A}" type="slidenum">
              <a:rPr lang="en-US" altLang="en-US">
                <a:solidFill>
                  <a:srgbClr val="898989"/>
                </a:solidFill>
                <a:latin typeface="Calibri" panose="020F0502020204030204" pitchFamily="34" charset="0"/>
              </a:rPr>
              <a:pPr eaLnBrk="1" hangingPunct="1"/>
              <a:t>120</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a16="http://schemas.microsoft.com/office/drawing/2014/main" id="{61CA2536-013D-48B6-9322-A7D8A7CF0555}"/>
              </a:ext>
            </a:extLst>
          </p:cNvPr>
          <p:cNvSpPr txBox="1">
            <a:spLocks/>
          </p:cNvSpPr>
          <p:nvPr/>
        </p:nvSpPr>
        <p:spPr>
          <a:xfrm>
            <a:off x="2895600" y="-13854"/>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b="1">
                <a:solidFill>
                  <a:srgbClr val="FF0000"/>
                </a:solidFill>
              </a:rPr>
              <a:t>SQL Operators and their Procedures(conti…)</a:t>
            </a:r>
            <a:endParaRPr lang="en-US" sz="3200" b="1" dirty="0">
              <a:solidFill>
                <a:srgbClr val="FF0000"/>
              </a:solidFill>
            </a:endParaRPr>
          </a:p>
        </p:txBody>
      </p:sp>
      <p:graphicFrame>
        <p:nvGraphicFramePr>
          <p:cNvPr id="2" name="Table 1">
            <a:extLst>
              <a:ext uri="{FF2B5EF4-FFF2-40B4-BE49-F238E27FC236}">
                <a16:creationId xmlns:a16="http://schemas.microsoft.com/office/drawing/2014/main" id="{B34F472A-3582-485B-9164-0EE4C3761EA1}"/>
              </a:ext>
            </a:extLst>
          </p:cNvPr>
          <p:cNvGraphicFramePr>
            <a:graphicFrameLocks noGrp="1"/>
          </p:cNvGraphicFramePr>
          <p:nvPr>
            <p:extLst>
              <p:ext uri="{D42A27DB-BD31-4B8C-83A1-F6EECF244321}">
                <p14:modId xmlns:p14="http://schemas.microsoft.com/office/powerpoint/2010/main" val="993986977"/>
              </p:ext>
            </p:extLst>
          </p:nvPr>
        </p:nvGraphicFramePr>
        <p:xfrm>
          <a:off x="2572045" y="3722277"/>
          <a:ext cx="7047909" cy="2636520"/>
        </p:xfrm>
        <a:graphic>
          <a:graphicData uri="http://schemas.openxmlformats.org/drawingml/2006/table">
            <a:tbl>
              <a:tblPr/>
              <a:tblGrid>
                <a:gridCol w="2349303">
                  <a:extLst>
                    <a:ext uri="{9D8B030D-6E8A-4147-A177-3AD203B41FA5}">
                      <a16:colId xmlns:a16="http://schemas.microsoft.com/office/drawing/2014/main" val="2546823464"/>
                    </a:ext>
                  </a:extLst>
                </a:gridCol>
                <a:gridCol w="2349303">
                  <a:extLst>
                    <a:ext uri="{9D8B030D-6E8A-4147-A177-3AD203B41FA5}">
                      <a16:colId xmlns:a16="http://schemas.microsoft.com/office/drawing/2014/main" val="3681994527"/>
                    </a:ext>
                  </a:extLst>
                </a:gridCol>
                <a:gridCol w="2349303">
                  <a:extLst>
                    <a:ext uri="{9D8B030D-6E8A-4147-A177-3AD203B41FA5}">
                      <a16:colId xmlns:a16="http://schemas.microsoft.com/office/drawing/2014/main" val="1225139598"/>
                    </a:ext>
                  </a:extLst>
                </a:gridCol>
              </a:tblGrid>
              <a:tr h="0">
                <a:tc>
                  <a:txBody>
                    <a:bodyPr/>
                    <a:lstStyle/>
                    <a:p>
                      <a:pPr algn="l" fontAlgn="t"/>
                      <a:r>
                        <a:rPr lang="en-US" dirty="0">
                          <a:solidFill>
                            <a:srgbClr val="000000"/>
                          </a:solidFill>
                          <a:effectLst/>
                          <a:latin typeface="times new roman" panose="02020603050405020304" pitchFamily="18" charset="0"/>
                        </a:rPr>
                        <a:t>Emp Id</a:t>
                      </a:r>
                    </a:p>
                  </a:txBody>
                  <a:tcPr marL="114300" marR="114300" marT="114300" marB="114300">
                    <a:lnL w="9525" cap="flat" cmpd="sng" algn="ctr">
                      <a:solidFill>
                        <a:srgbClr val="6035F1"/>
                      </a:solidFill>
                      <a:prstDash val="solid"/>
                      <a:round/>
                      <a:headEnd type="none" w="med" len="med"/>
                      <a:tailEnd type="none" w="med" len="med"/>
                    </a:lnL>
                    <a:lnR w="9525" cap="flat" cmpd="sng" algn="ctr">
                      <a:solidFill>
                        <a:srgbClr val="6035F1"/>
                      </a:solidFill>
                      <a:prstDash val="solid"/>
                      <a:round/>
                      <a:headEnd type="none" w="med" len="med"/>
                      <a:tailEnd type="none" w="med" len="med"/>
                    </a:lnR>
                    <a:lnT w="9525" cap="flat" cmpd="sng" algn="ctr">
                      <a:solidFill>
                        <a:srgbClr val="6035F1"/>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a:solidFill>
                            <a:srgbClr val="000000"/>
                          </a:solidFill>
                          <a:effectLst/>
                          <a:latin typeface="times new roman" panose="02020603050405020304" pitchFamily="18" charset="0"/>
                        </a:rPr>
                        <a:t>Emp Name</a:t>
                      </a:r>
                    </a:p>
                  </a:txBody>
                  <a:tcPr marL="114300" marR="114300" marT="114300" marB="114300">
                    <a:lnL w="9525" cap="flat" cmpd="sng" algn="ctr">
                      <a:solidFill>
                        <a:srgbClr val="6035F1"/>
                      </a:solidFill>
                      <a:prstDash val="solid"/>
                      <a:round/>
                      <a:headEnd type="none" w="med" len="med"/>
                      <a:tailEnd type="none" w="med" len="med"/>
                    </a:lnL>
                    <a:lnR w="9525" cap="flat" cmpd="sng" algn="ctr">
                      <a:solidFill>
                        <a:srgbClr val="6035F1"/>
                      </a:solidFill>
                      <a:prstDash val="solid"/>
                      <a:round/>
                      <a:headEnd type="none" w="med" len="med"/>
                      <a:tailEnd type="none" w="med" len="med"/>
                    </a:lnR>
                    <a:lnT w="9525" cap="flat" cmpd="sng" algn="ctr">
                      <a:solidFill>
                        <a:srgbClr val="6035F1"/>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a:solidFill>
                            <a:srgbClr val="000000"/>
                          </a:solidFill>
                          <a:effectLst/>
                          <a:latin typeface="times new roman" panose="02020603050405020304" pitchFamily="18" charset="0"/>
                        </a:rPr>
                        <a:t>Emp Salary</a:t>
                      </a:r>
                    </a:p>
                  </a:txBody>
                  <a:tcPr marL="114300" marR="114300" marT="114300" marB="114300">
                    <a:lnL w="9525" cap="flat" cmpd="sng" algn="ctr">
                      <a:solidFill>
                        <a:srgbClr val="6035F1"/>
                      </a:solidFill>
                      <a:prstDash val="solid"/>
                      <a:round/>
                      <a:headEnd type="none" w="med" len="med"/>
                      <a:tailEnd type="none" w="med" len="med"/>
                    </a:lnL>
                    <a:lnR w="9525" cap="flat" cmpd="sng" algn="ctr">
                      <a:solidFill>
                        <a:srgbClr val="6035F1"/>
                      </a:solidFill>
                      <a:prstDash val="solid"/>
                      <a:round/>
                      <a:headEnd type="none" w="med" len="med"/>
                      <a:tailEnd type="none" w="med" len="med"/>
                    </a:lnR>
                    <a:lnT w="9525" cap="flat" cmpd="sng" algn="ctr">
                      <a:solidFill>
                        <a:srgbClr val="6035F1"/>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2563613172"/>
                  </a:ext>
                </a:extLst>
              </a:tr>
              <a:tr h="0">
                <a:tc>
                  <a:txBody>
                    <a:bodyPr/>
                    <a:lstStyle/>
                    <a:p>
                      <a:pPr algn="just" fontAlgn="t"/>
                      <a:r>
                        <a:rPr lang="en-US">
                          <a:solidFill>
                            <a:srgbClr val="333333"/>
                          </a:solidFill>
                          <a:effectLst/>
                          <a:latin typeface="inter-regular"/>
                        </a:rPr>
                        <a:t>201</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Abhay</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30000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791766804"/>
                  </a:ext>
                </a:extLst>
              </a:tr>
              <a:tr h="0">
                <a:tc>
                  <a:txBody>
                    <a:bodyPr/>
                    <a:lstStyle/>
                    <a:p>
                      <a:pPr algn="just" fontAlgn="t"/>
                      <a:r>
                        <a:rPr lang="en-US">
                          <a:solidFill>
                            <a:srgbClr val="333333"/>
                          </a:solidFill>
                          <a:effectLst/>
                          <a:latin typeface="inter-regular"/>
                        </a:rPr>
                        <a:t>202</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a:solidFill>
                            <a:srgbClr val="333333"/>
                          </a:solidFill>
                          <a:effectLst/>
                          <a:latin typeface="inter-regular"/>
                        </a:rPr>
                        <a:t>Ankit</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a:solidFill>
                            <a:srgbClr val="333333"/>
                          </a:solidFill>
                          <a:effectLst/>
                          <a:latin typeface="inter-regular"/>
                        </a:rPr>
                        <a:t>40000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25002031"/>
                  </a:ext>
                </a:extLst>
              </a:tr>
              <a:tr h="0">
                <a:tc>
                  <a:txBody>
                    <a:bodyPr/>
                    <a:lstStyle/>
                    <a:p>
                      <a:pPr algn="just" fontAlgn="t"/>
                      <a:r>
                        <a:rPr lang="en-US">
                          <a:solidFill>
                            <a:srgbClr val="333333"/>
                          </a:solidFill>
                          <a:effectLst/>
                          <a:latin typeface="inter-regular"/>
                        </a:rPr>
                        <a:t>203</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Bheem</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30000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054113837"/>
                  </a:ext>
                </a:extLst>
              </a:tr>
              <a:tr h="0">
                <a:tc>
                  <a:txBody>
                    <a:bodyPr/>
                    <a:lstStyle/>
                    <a:p>
                      <a:pPr algn="just" fontAlgn="t"/>
                      <a:r>
                        <a:rPr lang="en-US">
                          <a:solidFill>
                            <a:srgbClr val="333333"/>
                          </a:solidFill>
                          <a:effectLst/>
                          <a:latin typeface="inter-regular"/>
                        </a:rPr>
                        <a:t>204</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a:solidFill>
                            <a:srgbClr val="333333"/>
                          </a:solidFill>
                          <a:effectLst/>
                          <a:latin typeface="inter-regular"/>
                        </a:rPr>
                        <a:t>Ram</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a:solidFill>
                            <a:srgbClr val="333333"/>
                          </a:solidFill>
                          <a:effectLst/>
                          <a:latin typeface="inter-regular"/>
                        </a:rPr>
                        <a:t>29000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63923280"/>
                  </a:ext>
                </a:extLst>
              </a:tr>
              <a:tr h="0">
                <a:tc>
                  <a:txBody>
                    <a:bodyPr/>
                    <a:lstStyle/>
                    <a:p>
                      <a:pPr algn="just" fontAlgn="t"/>
                      <a:r>
                        <a:rPr lang="en-US">
                          <a:solidFill>
                            <a:srgbClr val="333333"/>
                          </a:solidFill>
                          <a:effectLst/>
                          <a:latin typeface="inter-regular"/>
                        </a:rPr>
                        <a:t>205</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Sumit</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dirty="0">
                          <a:solidFill>
                            <a:srgbClr val="333333"/>
                          </a:solidFill>
                          <a:effectLst/>
                          <a:latin typeface="inter-regular"/>
                        </a:rPr>
                        <a:t>30000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543253953"/>
                  </a:ext>
                </a:extLst>
              </a:tr>
            </a:tbl>
          </a:graphicData>
        </a:graphic>
      </p:graphicFrame>
      <p:pic>
        <p:nvPicPr>
          <p:cNvPr id="9" name="Picture 7">
            <a:extLst>
              <a:ext uri="{FF2B5EF4-FFF2-40B4-BE49-F238E27FC236}">
                <a16:creationId xmlns:a16="http://schemas.microsoft.com/office/drawing/2014/main" id="{9AB3AB33-59BA-4D3F-88D6-44DA74423FA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58594"/>
            <a:ext cx="1371600" cy="685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20852432"/>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Content Placeholder 2">
            <a:extLst>
              <a:ext uri="{FF2B5EF4-FFF2-40B4-BE49-F238E27FC236}">
                <a16:creationId xmlns:a16="http://schemas.microsoft.com/office/drawing/2014/main" id="{4906409A-6092-43F8-8A38-B6E816132A52}"/>
              </a:ext>
            </a:extLst>
          </p:cNvPr>
          <p:cNvSpPr>
            <a:spLocks noGrp="1"/>
          </p:cNvSpPr>
          <p:nvPr>
            <p:ph idx="1"/>
          </p:nvPr>
        </p:nvSpPr>
        <p:spPr>
          <a:xfrm>
            <a:off x="2057399" y="1143000"/>
            <a:ext cx="8416637" cy="5257800"/>
          </a:xfrm>
        </p:spPr>
        <p:txBody>
          <a:bodyPr/>
          <a:lstStyle/>
          <a:p>
            <a:pPr marL="0" algn="just" eaLnBrk="1" hangingPunct="1">
              <a:spcBef>
                <a:spcPts val="0"/>
              </a:spcBef>
              <a:buFont typeface="Arial" panose="020B0604020202020204" pitchFamily="34" charset="0"/>
              <a:buNone/>
            </a:pPr>
            <a:r>
              <a:rPr lang="en-US" altLang="en-US" sz="2400" dirty="0"/>
              <a:t>This example consists of an </a:t>
            </a:r>
            <a:r>
              <a:rPr lang="en-US" altLang="en-US" sz="2400" dirty="0" err="1"/>
              <a:t>Employee_details</a:t>
            </a:r>
            <a:r>
              <a:rPr lang="en-US" altLang="en-US" sz="2400" dirty="0"/>
              <a:t> table, which has three columns </a:t>
            </a:r>
            <a:r>
              <a:rPr lang="en-US" altLang="en-US" sz="2400" dirty="0" err="1"/>
              <a:t>Emp_Id</a:t>
            </a:r>
            <a:r>
              <a:rPr lang="en-US" altLang="en-US" sz="2400" dirty="0"/>
              <a:t>, </a:t>
            </a:r>
            <a:r>
              <a:rPr lang="en-US" altLang="en-US" sz="2400" dirty="0" err="1"/>
              <a:t>Emp_Name</a:t>
            </a:r>
            <a:r>
              <a:rPr lang="en-US" altLang="en-US" sz="2400" dirty="0"/>
              <a:t>, and </a:t>
            </a:r>
            <a:r>
              <a:rPr lang="en-US" altLang="en-US" sz="2400" dirty="0" err="1"/>
              <a:t>Emp_Salary</a:t>
            </a:r>
            <a:r>
              <a:rPr lang="en-US" altLang="en-US" sz="2400" dirty="0"/>
              <a:t>.</a:t>
            </a:r>
          </a:p>
          <a:p>
            <a:pPr marL="0" algn="just" eaLnBrk="1" hangingPunct="1">
              <a:spcBef>
                <a:spcPts val="0"/>
              </a:spcBef>
              <a:buFont typeface="Arial" panose="020B0604020202020204" pitchFamily="34" charset="0"/>
              <a:buNone/>
            </a:pPr>
            <a:endParaRPr lang="en-US" altLang="en-US" sz="2400" dirty="0"/>
          </a:p>
          <a:p>
            <a:pPr marL="0" algn="just" eaLnBrk="1" hangingPunct="1">
              <a:spcBef>
                <a:spcPts val="0"/>
              </a:spcBef>
              <a:buFont typeface="Arial" panose="020B0604020202020204" pitchFamily="34" charset="0"/>
              <a:buNone/>
            </a:pPr>
            <a:r>
              <a:rPr lang="en-US" altLang="en-US" sz="2400" dirty="0"/>
              <a:t>Suppose, we want to access all the records of those employees from the </a:t>
            </a:r>
            <a:r>
              <a:rPr lang="en-US" altLang="en-US" sz="2400" dirty="0" err="1"/>
              <a:t>Employee_details</a:t>
            </a:r>
            <a:r>
              <a:rPr lang="en-US" altLang="en-US" sz="2400" dirty="0"/>
              <a:t> table whose salary is 30000. Then, we have to write the following query in the SQL database:</a:t>
            </a:r>
          </a:p>
          <a:p>
            <a:pPr marL="0" algn="just" eaLnBrk="1" hangingPunct="1">
              <a:buFont typeface="Arial" panose="020B0604020202020204" pitchFamily="34" charset="0"/>
              <a:buNone/>
            </a:pPr>
            <a:r>
              <a:rPr lang="en-US" altLang="en-US" sz="2400" b="1" dirty="0"/>
              <a:t>SELECT * FROM </a:t>
            </a:r>
            <a:r>
              <a:rPr lang="en-US" altLang="en-US" sz="2400" b="1" dirty="0" err="1"/>
              <a:t>Employee_details</a:t>
            </a:r>
            <a:r>
              <a:rPr lang="en-US" altLang="en-US" sz="2400" b="1" dirty="0"/>
              <a:t> WHERE </a:t>
            </a:r>
            <a:r>
              <a:rPr lang="en-US" altLang="en-US" sz="2400" b="1" dirty="0" err="1"/>
              <a:t>Emp_Salary</a:t>
            </a:r>
            <a:r>
              <a:rPr lang="en-US" altLang="en-US" sz="2400" b="1" dirty="0"/>
              <a:t> = 30000;</a:t>
            </a:r>
          </a:p>
          <a:p>
            <a:pPr marL="0" algn="just" eaLnBrk="1" hangingPunct="1">
              <a:buFont typeface="Arial" panose="020B0604020202020204" pitchFamily="34" charset="0"/>
              <a:buNone/>
            </a:pPr>
            <a:r>
              <a:rPr lang="en-US" altLang="en-US" sz="2400" b="1" dirty="0"/>
              <a:t>  </a:t>
            </a:r>
          </a:p>
          <a:p>
            <a:pPr marL="0" algn="just" eaLnBrk="1" hangingPunct="1">
              <a:buFont typeface="Arial" panose="020B0604020202020204" pitchFamily="34" charset="0"/>
              <a:buNone/>
            </a:pPr>
            <a:r>
              <a:rPr lang="en-US" altLang="en-US" sz="2400" dirty="0"/>
              <a:t>In this example, we used the SQL equal operator with WHERE clause for getting the records of those employees whose salary is 30000.</a:t>
            </a:r>
          </a:p>
        </p:txBody>
      </p:sp>
      <p:sp>
        <p:nvSpPr>
          <p:cNvPr id="4" name="Date Placeholder 3">
            <a:extLst>
              <a:ext uri="{FF2B5EF4-FFF2-40B4-BE49-F238E27FC236}">
                <a16:creationId xmlns:a16="http://schemas.microsoft.com/office/drawing/2014/main" id="{D414772C-5D98-4384-A54F-84B36FE440E3}"/>
              </a:ext>
            </a:extLst>
          </p:cNvPr>
          <p:cNvSpPr>
            <a:spLocks noGrp="1"/>
          </p:cNvSpPr>
          <p:nvPr>
            <p:ph type="dt" sz="quarter" idx="10"/>
          </p:nvPr>
        </p:nvSpPr>
        <p:spPr/>
        <p:txBody>
          <a:bodyPr/>
          <a:lstStyle/>
          <a:p>
            <a:pPr>
              <a:defRPr/>
            </a:pPr>
            <a:fld id="{2C7D72CF-CEFA-438A-8493-3C1168519C4E}" type="datetime1">
              <a:rPr lang="en-US" smtClean="0"/>
              <a:t>2/19/2024</a:t>
            </a:fld>
            <a:endParaRPr lang="en-US"/>
          </a:p>
        </p:txBody>
      </p:sp>
      <p:sp>
        <p:nvSpPr>
          <p:cNvPr id="5" name="Footer Placeholder 4">
            <a:extLst>
              <a:ext uri="{FF2B5EF4-FFF2-40B4-BE49-F238E27FC236}">
                <a16:creationId xmlns:a16="http://schemas.microsoft.com/office/drawing/2014/main" id="{4326F679-0381-4FD8-B190-09E4ECD85C10}"/>
              </a:ext>
            </a:extLst>
          </p:cNvPr>
          <p:cNvSpPr>
            <a:spLocks noGrp="1"/>
          </p:cNvSpPr>
          <p:nvPr>
            <p:ph type="ftr" sz="quarter" idx="11"/>
          </p:nvPr>
        </p:nvSpPr>
        <p:spPr>
          <a:xfrm>
            <a:off x="4038600" y="6356351"/>
            <a:ext cx="5029200" cy="365125"/>
          </a:xfrm>
        </p:spPr>
        <p:txBody>
          <a:bodyPr/>
          <a:lstStyle/>
          <a:p>
            <a:r>
              <a:rPr lang="en-US"/>
              <a:t>Jyoti Rani          ACSAI0402 and DBMS                Unit-2</a:t>
            </a:r>
            <a:endParaRPr lang="en-US" dirty="0"/>
          </a:p>
        </p:txBody>
      </p:sp>
      <p:sp>
        <p:nvSpPr>
          <p:cNvPr id="6" name="Slide Number Placeholder 5">
            <a:extLst>
              <a:ext uri="{FF2B5EF4-FFF2-40B4-BE49-F238E27FC236}">
                <a16:creationId xmlns:a16="http://schemas.microsoft.com/office/drawing/2014/main" id="{A3C07E8D-D2F2-4C8E-849C-705BCE6CAACD}"/>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B3FA51D-3748-4AA0-B24E-DAF80C5A5E9A}" type="slidenum">
              <a:rPr lang="en-US" altLang="en-US">
                <a:solidFill>
                  <a:srgbClr val="898989"/>
                </a:solidFill>
                <a:latin typeface="Calibri" panose="020F0502020204030204" pitchFamily="34" charset="0"/>
              </a:rPr>
              <a:pPr eaLnBrk="1" hangingPunct="1"/>
              <a:t>121</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a16="http://schemas.microsoft.com/office/drawing/2014/main" id="{61CA2536-013D-48B6-9322-A7D8A7CF0555}"/>
              </a:ext>
            </a:extLst>
          </p:cNvPr>
          <p:cNvSpPr txBox="1">
            <a:spLocks/>
          </p:cNvSpPr>
          <p:nvPr/>
        </p:nvSpPr>
        <p:spPr>
          <a:xfrm>
            <a:off x="2895600" y="-13853"/>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b="1">
                <a:solidFill>
                  <a:srgbClr val="FF0000"/>
                </a:solidFill>
              </a:rPr>
              <a:t>SQL Operators and their Procedures(conti…)</a:t>
            </a:r>
            <a:endParaRPr lang="en-US" sz="3200" b="1" dirty="0">
              <a:solidFill>
                <a:srgbClr val="FF0000"/>
              </a:solidFill>
            </a:endParaRPr>
          </a:p>
        </p:txBody>
      </p:sp>
      <p:pic>
        <p:nvPicPr>
          <p:cNvPr id="8" name="Picture 7">
            <a:extLst>
              <a:ext uri="{FF2B5EF4-FFF2-40B4-BE49-F238E27FC236}">
                <a16:creationId xmlns:a16="http://schemas.microsoft.com/office/drawing/2014/main" id="{E6363A6B-A553-4EE8-9EC0-426249DF71D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19052"/>
            <a:ext cx="12192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04155694"/>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Content Placeholder 2">
            <a:extLst>
              <a:ext uri="{FF2B5EF4-FFF2-40B4-BE49-F238E27FC236}">
                <a16:creationId xmlns:a16="http://schemas.microsoft.com/office/drawing/2014/main" id="{4906409A-6092-43F8-8A38-B6E816132A52}"/>
              </a:ext>
            </a:extLst>
          </p:cNvPr>
          <p:cNvSpPr>
            <a:spLocks noGrp="1"/>
          </p:cNvSpPr>
          <p:nvPr>
            <p:ph idx="1"/>
          </p:nvPr>
        </p:nvSpPr>
        <p:spPr>
          <a:xfrm>
            <a:off x="2057399" y="1143000"/>
            <a:ext cx="8735291" cy="5257800"/>
          </a:xfrm>
        </p:spPr>
        <p:txBody>
          <a:bodyPr>
            <a:normAutofit/>
          </a:bodyPr>
          <a:lstStyle/>
          <a:p>
            <a:pPr marL="0" algn="just" eaLnBrk="1" hangingPunct="1">
              <a:buFont typeface="Arial" panose="020B0604020202020204" pitchFamily="34" charset="0"/>
              <a:buNone/>
            </a:pPr>
            <a:r>
              <a:rPr lang="en-US" altLang="en-US" sz="2400" b="1" dirty="0">
                <a:solidFill>
                  <a:schemeClr val="accent1"/>
                </a:solidFill>
              </a:rPr>
              <a:t>SQL Equal Not Operator (!=)</a:t>
            </a:r>
          </a:p>
          <a:p>
            <a:pPr marL="0" algn="just" eaLnBrk="1" hangingPunct="1">
              <a:buFont typeface="Arial" panose="020B0604020202020204" pitchFamily="34" charset="0"/>
              <a:buNone/>
            </a:pPr>
            <a:r>
              <a:rPr lang="en-US" altLang="en-US" sz="2400" dirty="0"/>
              <a:t>The Equal Not Operator in SQL shows only those data that do not match the query's specified value.</a:t>
            </a:r>
          </a:p>
          <a:p>
            <a:pPr marL="0" algn="just" eaLnBrk="1" hangingPunct="1">
              <a:buFont typeface="Arial" panose="020B0604020202020204" pitchFamily="34" charset="0"/>
              <a:buNone/>
            </a:pPr>
            <a:r>
              <a:rPr lang="en-US" altLang="en-US" sz="2400" dirty="0"/>
              <a:t>This operator returns those records or rows from the database views and tables if the value of both operands specified in the query is not matched with each other.</a:t>
            </a:r>
          </a:p>
          <a:p>
            <a:pPr marL="0" algn="just" eaLnBrk="1" hangingPunct="1">
              <a:buFont typeface="Arial" panose="020B0604020202020204" pitchFamily="34" charset="0"/>
              <a:buNone/>
            </a:pPr>
            <a:r>
              <a:rPr lang="en-US" altLang="en-US" sz="2400" dirty="0"/>
              <a:t>Suppose, we want to access all the records of those employees from the </a:t>
            </a:r>
            <a:r>
              <a:rPr lang="en-US" altLang="en-US" sz="2400" dirty="0" err="1"/>
              <a:t>Employee_details</a:t>
            </a:r>
            <a:r>
              <a:rPr lang="en-US" altLang="en-US" sz="2400" dirty="0"/>
              <a:t> table whose salary is not 45000. Then, we have to write the following query in the SQL database:</a:t>
            </a:r>
          </a:p>
          <a:p>
            <a:pPr marL="0" algn="just" eaLnBrk="1" hangingPunct="1">
              <a:buFont typeface="Arial" panose="020B0604020202020204" pitchFamily="34" charset="0"/>
              <a:buNone/>
            </a:pPr>
            <a:r>
              <a:rPr lang="en-US" altLang="en-US" sz="2400" b="1" dirty="0"/>
              <a:t>SELECT * FROM </a:t>
            </a:r>
            <a:r>
              <a:rPr lang="en-US" altLang="en-US" sz="2400" b="1" dirty="0" err="1"/>
              <a:t>Employee_details</a:t>
            </a:r>
            <a:r>
              <a:rPr lang="en-US" altLang="en-US" sz="2400" b="1" dirty="0"/>
              <a:t> WHERE </a:t>
            </a:r>
            <a:r>
              <a:rPr lang="en-US" altLang="en-US" sz="2400" b="1" dirty="0" err="1"/>
              <a:t>Emp_Salary</a:t>
            </a:r>
            <a:r>
              <a:rPr lang="en-US" altLang="en-US" sz="2400" b="1" dirty="0"/>
              <a:t> != 45000;  </a:t>
            </a:r>
          </a:p>
          <a:p>
            <a:pPr marL="0" algn="just" eaLnBrk="1" hangingPunct="1">
              <a:buFont typeface="Arial" panose="020B0604020202020204" pitchFamily="34" charset="0"/>
              <a:buNone/>
            </a:pPr>
            <a:r>
              <a:rPr lang="en-US" altLang="en-US" sz="2400" dirty="0"/>
              <a:t>In this example, we used the SQL equal not operator with WHERE clause for getting the records of those employees whose salary is not 45000.</a:t>
            </a:r>
          </a:p>
        </p:txBody>
      </p:sp>
      <p:sp>
        <p:nvSpPr>
          <p:cNvPr id="4" name="Date Placeholder 3">
            <a:extLst>
              <a:ext uri="{FF2B5EF4-FFF2-40B4-BE49-F238E27FC236}">
                <a16:creationId xmlns:a16="http://schemas.microsoft.com/office/drawing/2014/main" id="{D414772C-5D98-4384-A54F-84B36FE440E3}"/>
              </a:ext>
            </a:extLst>
          </p:cNvPr>
          <p:cNvSpPr>
            <a:spLocks noGrp="1"/>
          </p:cNvSpPr>
          <p:nvPr>
            <p:ph type="dt" sz="quarter" idx="10"/>
          </p:nvPr>
        </p:nvSpPr>
        <p:spPr/>
        <p:txBody>
          <a:bodyPr/>
          <a:lstStyle/>
          <a:p>
            <a:pPr>
              <a:defRPr/>
            </a:pPr>
            <a:fld id="{82D1C051-C0E8-4012-A224-7AD9660443A2}" type="datetime1">
              <a:rPr lang="en-US" smtClean="0"/>
              <a:t>2/19/2024</a:t>
            </a:fld>
            <a:endParaRPr lang="en-US"/>
          </a:p>
        </p:txBody>
      </p:sp>
      <p:sp>
        <p:nvSpPr>
          <p:cNvPr id="5" name="Footer Placeholder 4">
            <a:extLst>
              <a:ext uri="{FF2B5EF4-FFF2-40B4-BE49-F238E27FC236}">
                <a16:creationId xmlns:a16="http://schemas.microsoft.com/office/drawing/2014/main" id="{4326F679-0381-4FD8-B190-09E4ECD85C10}"/>
              </a:ext>
            </a:extLst>
          </p:cNvPr>
          <p:cNvSpPr>
            <a:spLocks noGrp="1"/>
          </p:cNvSpPr>
          <p:nvPr>
            <p:ph type="ftr" sz="quarter" idx="11"/>
          </p:nvPr>
        </p:nvSpPr>
        <p:spPr>
          <a:xfrm>
            <a:off x="4038600" y="6356351"/>
            <a:ext cx="5029200" cy="365125"/>
          </a:xfrm>
        </p:spPr>
        <p:txBody>
          <a:bodyPr/>
          <a:lstStyle/>
          <a:p>
            <a:r>
              <a:rPr lang="en-US"/>
              <a:t>Jyoti Rani          ACSAI0402 and DBMS                Unit-2</a:t>
            </a:r>
            <a:endParaRPr lang="en-US" dirty="0"/>
          </a:p>
        </p:txBody>
      </p:sp>
      <p:sp>
        <p:nvSpPr>
          <p:cNvPr id="6" name="Slide Number Placeholder 5">
            <a:extLst>
              <a:ext uri="{FF2B5EF4-FFF2-40B4-BE49-F238E27FC236}">
                <a16:creationId xmlns:a16="http://schemas.microsoft.com/office/drawing/2014/main" id="{A3C07E8D-D2F2-4C8E-849C-705BCE6CAACD}"/>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B3FA51D-3748-4AA0-B24E-DAF80C5A5E9A}" type="slidenum">
              <a:rPr lang="en-US" altLang="en-US">
                <a:solidFill>
                  <a:srgbClr val="898989"/>
                </a:solidFill>
                <a:latin typeface="Calibri" panose="020F0502020204030204" pitchFamily="34" charset="0"/>
              </a:rPr>
              <a:pPr eaLnBrk="1" hangingPunct="1"/>
              <a:t>122</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a16="http://schemas.microsoft.com/office/drawing/2014/main" id="{61CA2536-013D-48B6-9322-A7D8A7CF0555}"/>
              </a:ext>
            </a:extLst>
          </p:cNvPr>
          <p:cNvSpPr txBox="1">
            <a:spLocks/>
          </p:cNvSpPr>
          <p:nvPr/>
        </p:nvSpPr>
        <p:spPr>
          <a:xfrm>
            <a:off x="2895600" y="-13854"/>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b="1">
                <a:solidFill>
                  <a:srgbClr val="FF0000"/>
                </a:solidFill>
              </a:rPr>
              <a:t>SQL Operators and their Procedures(conti…)</a:t>
            </a:r>
            <a:endParaRPr lang="en-US" sz="3200" b="1" dirty="0">
              <a:solidFill>
                <a:srgbClr val="FF0000"/>
              </a:solidFill>
            </a:endParaRPr>
          </a:p>
        </p:txBody>
      </p:sp>
      <p:pic>
        <p:nvPicPr>
          <p:cNvPr id="8" name="Picture 7">
            <a:extLst>
              <a:ext uri="{FF2B5EF4-FFF2-40B4-BE49-F238E27FC236}">
                <a16:creationId xmlns:a16="http://schemas.microsoft.com/office/drawing/2014/main" id="{A9E021AF-0A9F-44FC-A81F-258808B5B52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19052"/>
            <a:ext cx="12192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80792559"/>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Content Placeholder 2">
            <a:extLst>
              <a:ext uri="{FF2B5EF4-FFF2-40B4-BE49-F238E27FC236}">
                <a16:creationId xmlns:a16="http://schemas.microsoft.com/office/drawing/2014/main" id="{4906409A-6092-43F8-8A38-B6E816132A52}"/>
              </a:ext>
            </a:extLst>
          </p:cNvPr>
          <p:cNvSpPr>
            <a:spLocks noGrp="1"/>
          </p:cNvSpPr>
          <p:nvPr>
            <p:ph idx="1"/>
          </p:nvPr>
        </p:nvSpPr>
        <p:spPr>
          <a:xfrm>
            <a:off x="1918849" y="1115290"/>
            <a:ext cx="9802091" cy="4828310"/>
          </a:xfrm>
        </p:spPr>
        <p:txBody>
          <a:bodyPr>
            <a:noAutofit/>
          </a:bodyPr>
          <a:lstStyle/>
          <a:p>
            <a:pPr marL="0" indent="0">
              <a:buNone/>
            </a:pPr>
            <a:r>
              <a:rPr lang="en-US" sz="2400" b="1" dirty="0">
                <a:solidFill>
                  <a:schemeClr val="accent1"/>
                </a:solidFill>
                <a:effectLst/>
                <a:latin typeface="erdana"/>
              </a:rPr>
              <a:t>SQL Greater Than Operator (&gt;)</a:t>
            </a:r>
          </a:p>
          <a:p>
            <a:pPr marL="0" indent="0" algn="just">
              <a:buNone/>
            </a:pPr>
            <a:r>
              <a:rPr lang="en-US" sz="2400" b="0" i="0" dirty="0">
                <a:solidFill>
                  <a:srgbClr val="333333"/>
                </a:solidFill>
                <a:effectLst/>
              </a:rPr>
              <a:t>The </a:t>
            </a:r>
            <a:r>
              <a:rPr lang="en-US" sz="2400" i="0" dirty="0">
                <a:solidFill>
                  <a:srgbClr val="333333"/>
                </a:solidFill>
                <a:effectLst/>
              </a:rPr>
              <a:t>Greater Than Operator </a:t>
            </a:r>
            <a:r>
              <a:rPr lang="en-US" sz="2400" b="0" i="0" dirty="0">
                <a:solidFill>
                  <a:srgbClr val="333333"/>
                </a:solidFill>
                <a:effectLst/>
              </a:rPr>
              <a:t>in SQL shows only those data which are greater than the value of the right-hand operand.</a:t>
            </a:r>
            <a:endParaRPr lang="en-US" sz="2400" dirty="0"/>
          </a:p>
          <a:p>
            <a:pPr marL="0" indent="0" algn="just">
              <a:buNone/>
            </a:pPr>
            <a:r>
              <a:rPr lang="en-US" sz="2400" b="0" i="0" dirty="0">
                <a:solidFill>
                  <a:srgbClr val="333333"/>
                </a:solidFill>
                <a:effectLst/>
              </a:rPr>
              <a:t>Suppose, we want to access all the records of those employees from the </a:t>
            </a:r>
            <a:r>
              <a:rPr lang="en-US" sz="2400" b="0" i="0" dirty="0" err="1">
                <a:solidFill>
                  <a:srgbClr val="333333"/>
                </a:solidFill>
                <a:effectLst/>
              </a:rPr>
              <a:t>Employee_details</a:t>
            </a:r>
            <a:r>
              <a:rPr lang="en-US" sz="2400" b="0" i="0" dirty="0">
                <a:solidFill>
                  <a:srgbClr val="333333"/>
                </a:solidFill>
                <a:effectLst/>
              </a:rPr>
              <a:t> table whose employee id is greater than 202. Then, we have to write the following query in the SQL database:</a:t>
            </a:r>
          </a:p>
          <a:p>
            <a:pPr marL="0" indent="0" algn="just">
              <a:buNone/>
            </a:pPr>
            <a:r>
              <a:rPr lang="en-US" sz="2400" b="1" i="0" dirty="0">
                <a:solidFill>
                  <a:srgbClr val="333333"/>
                </a:solidFill>
                <a:effectLst/>
              </a:rPr>
              <a:t>SELECT * FROM </a:t>
            </a:r>
            <a:r>
              <a:rPr lang="en-US" sz="2400" b="1" i="0" dirty="0" err="1">
                <a:solidFill>
                  <a:srgbClr val="333333"/>
                </a:solidFill>
                <a:effectLst/>
              </a:rPr>
              <a:t>Employee_details</a:t>
            </a:r>
            <a:r>
              <a:rPr lang="en-US" sz="2400" b="1" i="0" dirty="0">
                <a:solidFill>
                  <a:srgbClr val="333333"/>
                </a:solidFill>
                <a:effectLst/>
              </a:rPr>
              <a:t> WHERE </a:t>
            </a:r>
            <a:r>
              <a:rPr lang="en-US" sz="2400" b="1" i="0" dirty="0" err="1">
                <a:solidFill>
                  <a:srgbClr val="333333"/>
                </a:solidFill>
                <a:effectLst/>
              </a:rPr>
              <a:t>Emp_Id</a:t>
            </a:r>
            <a:r>
              <a:rPr lang="en-US" sz="2400" b="1" i="0" dirty="0">
                <a:solidFill>
                  <a:srgbClr val="333333"/>
                </a:solidFill>
                <a:effectLst/>
              </a:rPr>
              <a:t> &gt; 202;  </a:t>
            </a:r>
          </a:p>
          <a:p>
            <a:pPr marL="0" indent="0" algn="just">
              <a:buNone/>
            </a:pPr>
            <a:r>
              <a:rPr lang="en-US" sz="2400" b="0" i="0" dirty="0">
                <a:solidFill>
                  <a:srgbClr val="333333"/>
                </a:solidFill>
                <a:effectLst/>
              </a:rPr>
              <a:t>Here, SQL greater than operator displays the records of those employees from the above table whose Employee Id is greater than 202.</a:t>
            </a:r>
            <a:endParaRPr lang="en-US" altLang="en-US" sz="2400" dirty="0">
              <a:solidFill>
                <a:srgbClr val="FF0000"/>
              </a:solidFill>
            </a:endParaRPr>
          </a:p>
          <a:p>
            <a:pPr marL="0" indent="0" algn="just">
              <a:buNone/>
            </a:pPr>
            <a:r>
              <a:rPr lang="en-US" sz="2400" b="1" i="0" dirty="0">
                <a:solidFill>
                  <a:schemeClr val="accent1"/>
                </a:solidFill>
                <a:effectLst/>
              </a:rPr>
              <a:t>SQL Greater Than Equals to Operator (&gt;=)</a:t>
            </a:r>
          </a:p>
          <a:p>
            <a:pPr marL="0" indent="0" algn="just">
              <a:buNone/>
            </a:pPr>
            <a:r>
              <a:rPr lang="en-US" sz="2400" i="0" dirty="0">
                <a:solidFill>
                  <a:srgbClr val="333333"/>
                </a:solidFill>
                <a:effectLst/>
              </a:rPr>
              <a:t>The Greater Than Equals to Operator in SQL shows those data from the table which are greater than and equal to the value of the right-hand operand.</a:t>
            </a:r>
          </a:p>
          <a:p>
            <a:pPr algn="ctr" eaLnBrk="1" hangingPunct="1">
              <a:buFont typeface="Arial" panose="020B0604020202020204" pitchFamily="34" charset="0"/>
              <a:buNone/>
            </a:pPr>
            <a:r>
              <a:rPr lang="en-US" altLang="en-US" sz="2400" dirty="0">
                <a:solidFill>
                  <a:schemeClr val="accent6"/>
                </a:solidFill>
                <a:effectLst>
                  <a:outerShdw blurRad="38100" dist="38100" dir="2700000" algn="tl">
                    <a:srgbClr val="000000">
                      <a:alpha val="43137"/>
                    </a:srgbClr>
                  </a:outerShdw>
                </a:effectLst>
              </a:rPr>
              <a:t>	</a:t>
            </a:r>
            <a:endParaRPr lang="en-US" altLang="en-US" sz="2400" b="1" dirty="0">
              <a:solidFill>
                <a:schemeClr val="accent6"/>
              </a:solidFill>
              <a:effectLst>
                <a:outerShdw blurRad="38100" dist="38100" dir="2700000" algn="tl">
                  <a:srgbClr val="000000">
                    <a:alpha val="43137"/>
                  </a:srgbClr>
                </a:outerShdw>
              </a:effectLst>
            </a:endParaRPr>
          </a:p>
        </p:txBody>
      </p:sp>
      <p:sp>
        <p:nvSpPr>
          <p:cNvPr id="4" name="Date Placeholder 3">
            <a:extLst>
              <a:ext uri="{FF2B5EF4-FFF2-40B4-BE49-F238E27FC236}">
                <a16:creationId xmlns:a16="http://schemas.microsoft.com/office/drawing/2014/main" id="{D414772C-5D98-4384-A54F-84B36FE440E3}"/>
              </a:ext>
            </a:extLst>
          </p:cNvPr>
          <p:cNvSpPr>
            <a:spLocks noGrp="1"/>
          </p:cNvSpPr>
          <p:nvPr>
            <p:ph type="dt" sz="quarter" idx="10"/>
          </p:nvPr>
        </p:nvSpPr>
        <p:spPr/>
        <p:txBody>
          <a:bodyPr/>
          <a:lstStyle/>
          <a:p>
            <a:pPr>
              <a:defRPr/>
            </a:pPr>
            <a:fld id="{277CA4E7-F41E-4C5D-A58F-1D92346F2A43}" type="datetime1">
              <a:rPr lang="en-US" smtClean="0"/>
              <a:t>2/19/2024</a:t>
            </a:fld>
            <a:endParaRPr lang="en-US" dirty="0"/>
          </a:p>
        </p:txBody>
      </p:sp>
      <p:sp>
        <p:nvSpPr>
          <p:cNvPr id="5" name="Footer Placeholder 4">
            <a:extLst>
              <a:ext uri="{FF2B5EF4-FFF2-40B4-BE49-F238E27FC236}">
                <a16:creationId xmlns:a16="http://schemas.microsoft.com/office/drawing/2014/main" id="{4326F679-0381-4FD8-B190-09E4ECD85C10}"/>
              </a:ext>
            </a:extLst>
          </p:cNvPr>
          <p:cNvSpPr>
            <a:spLocks noGrp="1"/>
          </p:cNvSpPr>
          <p:nvPr>
            <p:ph type="ftr" sz="quarter" idx="11"/>
          </p:nvPr>
        </p:nvSpPr>
        <p:spPr>
          <a:xfrm>
            <a:off x="4038600" y="6356351"/>
            <a:ext cx="5029200" cy="365125"/>
          </a:xfrm>
        </p:spPr>
        <p:txBody>
          <a:bodyPr/>
          <a:lstStyle/>
          <a:p>
            <a:r>
              <a:rPr lang="en-US"/>
              <a:t>Jyoti Rani          ACSAI0402 and DBMS                Unit-2</a:t>
            </a:r>
            <a:endParaRPr lang="en-US" dirty="0"/>
          </a:p>
        </p:txBody>
      </p:sp>
      <p:sp>
        <p:nvSpPr>
          <p:cNvPr id="6" name="Slide Number Placeholder 5">
            <a:extLst>
              <a:ext uri="{FF2B5EF4-FFF2-40B4-BE49-F238E27FC236}">
                <a16:creationId xmlns:a16="http://schemas.microsoft.com/office/drawing/2014/main" id="{A3C07E8D-D2F2-4C8E-849C-705BCE6CAACD}"/>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B3FA51D-3748-4AA0-B24E-DAF80C5A5E9A}" type="slidenum">
              <a:rPr lang="en-US" altLang="en-US">
                <a:solidFill>
                  <a:srgbClr val="898989"/>
                </a:solidFill>
                <a:latin typeface="Calibri" panose="020F0502020204030204" pitchFamily="34" charset="0"/>
              </a:rPr>
              <a:pPr eaLnBrk="1" hangingPunct="1"/>
              <a:t>123</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a16="http://schemas.microsoft.com/office/drawing/2014/main" id="{61CA2536-013D-48B6-9322-A7D8A7CF0555}"/>
              </a:ext>
            </a:extLst>
          </p:cNvPr>
          <p:cNvSpPr txBox="1">
            <a:spLocks/>
          </p:cNvSpPr>
          <p:nvPr/>
        </p:nvSpPr>
        <p:spPr>
          <a:xfrm>
            <a:off x="2895600" y="-13855"/>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b="1">
                <a:solidFill>
                  <a:srgbClr val="FF0000"/>
                </a:solidFill>
              </a:rPr>
              <a:t>SQL Operators and their Procedures(conti…)</a:t>
            </a:r>
            <a:endParaRPr lang="en-US" sz="3200" b="1" dirty="0">
              <a:solidFill>
                <a:srgbClr val="FF0000"/>
              </a:solidFill>
            </a:endParaRPr>
          </a:p>
        </p:txBody>
      </p:sp>
      <p:pic>
        <p:nvPicPr>
          <p:cNvPr id="8" name="Picture 7">
            <a:extLst>
              <a:ext uri="{FF2B5EF4-FFF2-40B4-BE49-F238E27FC236}">
                <a16:creationId xmlns:a16="http://schemas.microsoft.com/office/drawing/2014/main" id="{3994CBFF-DE45-40F5-9508-6D306E3C685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19052"/>
            <a:ext cx="1219200" cy="683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10799596"/>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Content Placeholder 2">
            <a:extLst>
              <a:ext uri="{FF2B5EF4-FFF2-40B4-BE49-F238E27FC236}">
                <a16:creationId xmlns:a16="http://schemas.microsoft.com/office/drawing/2014/main" id="{4906409A-6092-43F8-8A38-B6E816132A52}"/>
              </a:ext>
            </a:extLst>
          </p:cNvPr>
          <p:cNvSpPr>
            <a:spLocks noGrp="1"/>
          </p:cNvSpPr>
          <p:nvPr>
            <p:ph idx="1"/>
          </p:nvPr>
        </p:nvSpPr>
        <p:spPr>
          <a:xfrm>
            <a:off x="2057400" y="1143000"/>
            <a:ext cx="8610600" cy="4807857"/>
          </a:xfrm>
        </p:spPr>
        <p:txBody>
          <a:bodyPr>
            <a:normAutofit fontScale="92500" lnSpcReduction="10000"/>
          </a:bodyPr>
          <a:lstStyle/>
          <a:p>
            <a:pPr marL="0" algn="just" eaLnBrk="1" hangingPunct="1">
              <a:buFont typeface="Arial" panose="020B0604020202020204" pitchFamily="34" charset="0"/>
              <a:buNone/>
            </a:pPr>
            <a:r>
              <a:rPr lang="en-US" altLang="en-US" sz="2600" dirty="0"/>
              <a:t>Suppose, we want to access all the records of those employees from the </a:t>
            </a:r>
            <a:r>
              <a:rPr lang="en-US" altLang="en-US" sz="2600" dirty="0" err="1"/>
              <a:t>Employee_details</a:t>
            </a:r>
            <a:r>
              <a:rPr lang="en-US" altLang="en-US" sz="2600" dirty="0"/>
              <a:t> table whose employee id is greater than and equals to 202. For this, we have to write the following query in the SQL database:</a:t>
            </a:r>
          </a:p>
          <a:p>
            <a:pPr marL="0" algn="just" eaLnBrk="1" hangingPunct="1">
              <a:buFont typeface="Arial" panose="020B0604020202020204" pitchFamily="34" charset="0"/>
              <a:buNone/>
            </a:pPr>
            <a:r>
              <a:rPr lang="en-US" altLang="en-US" sz="2600" b="1" dirty="0"/>
              <a:t>SELECT * FROM </a:t>
            </a:r>
            <a:r>
              <a:rPr lang="en-US" altLang="en-US" sz="2600" b="1" dirty="0" err="1"/>
              <a:t>Employee_details</a:t>
            </a:r>
            <a:r>
              <a:rPr lang="en-US" altLang="en-US" sz="2600" b="1" dirty="0"/>
              <a:t> WHERE </a:t>
            </a:r>
            <a:r>
              <a:rPr lang="en-US" altLang="en-US" sz="2600" b="1" dirty="0" err="1"/>
              <a:t>Emp_Id</a:t>
            </a:r>
            <a:r>
              <a:rPr lang="en-US" altLang="en-US" sz="2600" b="1" dirty="0"/>
              <a:t> &gt;= 202;  </a:t>
            </a:r>
          </a:p>
          <a:p>
            <a:pPr marL="0" algn="just" eaLnBrk="1" hangingPunct="1">
              <a:buFont typeface="Arial" panose="020B0604020202020204" pitchFamily="34" charset="0"/>
              <a:buNone/>
            </a:pPr>
            <a:r>
              <a:rPr lang="en-US" altLang="en-US" sz="2600" dirty="0" err="1"/>
              <a:t>Here,'SQL</a:t>
            </a:r>
            <a:r>
              <a:rPr lang="en-US" altLang="en-US" sz="2600" dirty="0"/>
              <a:t> greater than equals to operator' with WHERE clause displays the rows of those employees from the table whose Employee Id is greater than and equals to 202.</a:t>
            </a:r>
          </a:p>
          <a:p>
            <a:pPr algn="just" eaLnBrk="1" hangingPunct="1">
              <a:buFont typeface="Arial" panose="020B0604020202020204" pitchFamily="34" charset="0"/>
              <a:buNone/>
            </a:pPr>
            <a:endParaRPr lang="en-US" altLang="en-US" sz="2400" dirty="0"/>
          </a:p>
          <a:p>
            <a:pPr algn="just" eaLnBrk="1" hangingPunct="1">
              <a:buFont typeface="Arial" panose="020B0604020202020204" pitchFamily="34" charset="0"/>
              <a:buNone/>
            </a:pPr>
            <a:endParaRPr lang="en-US" altLang="en-US" sz="4800" dirty="0">
              <a:solidFill>
                <a:srgbClr val="FF0000"/>
              </a:solidFill>
            </a:endParaRPr>
          </a:p>
          <a:p>
            <a:pPr algn="ctr" eaLnBrk="1" hangingPunct="1">
              <a:buFont typeface="Arial" panose="020B0604020202020204" pitchFamily="34" charset="0"/>
              <a:buNone/>
            </a:pPr>
            <a:r>
              <a:rPr lang="en-US" altLang="en-US" sz="4800" dirty="0">
                <a:solidFill>
                  <a:schemeClr val="accent6"/>
                </a:solidFill>
                <a:effectLst>
                  <a:outerShdw blurRad="38100" dist="38100" dir="2700000" algn="tl">
                    <a:srgbClr val="000000">
                      <a:alpha val="43137"/>
                    </a:srgbClr>
                  </a:outerShdw>
                </a:effectLst>
              </a:rPr>
              <a:t>	</a:t>
            </a:r>
            <a:endParaRPr lang="en-US" altLang="en-US" sz="4800" b="1" dirty="0">
              <a:solidFill>
                <a:schemeClr val="accent6"/>
              </a:solidFill>
              <a:effectLst>
                <a:outerShdw blurRad="38100" dist="38100" dir="2700000" algn="tl">
                  <a:srgbClr val="000000">
                    <a:alpha val="43137"/>
                  </a:srgbClr>
                </a:outerShdw>
              </a:effectLst>
            </a:endParaRPr>
          </a:p>
        </p:txBody>
      </p:sp>
      <p:sp>
        <p:nvSpPr>
          <p:cNvPr id="4" name="Date Placeholder 3">
            <a:extLst>
              <a:ext uri="{FF2B5EF4-FFF2-40B4-BE49-F238E27FC236}">
                <a16:creationId xmlns:a16="http://schemas.microsoft.com/office/drawing/2014/main" id="{D414772C-5D98-4384-A54F-84B36FE440E3}"/>
              </a:ext>
            </a:extLst>
          </p:cNvPr>
          <p:cNvSpPr>
            <a:spLocks noGrp="1"/>
          </p:cNvSpPr>
          <p:nvPr>
            <p:ph type="dt" sz="quarter" idx="10"/>
          </p:nvPr>
        </p:nvSpPr>
        <p:spPr/>
        <p:txBody>
          <a:bodyPr/>
          <a:lstStyle/>
          <a:p>
            <a:pPr>
              <a:defRPr/>
            </a:pPr>
            <a:fld id="{89A6D612-2363-470E-94B8-4C7092374CE3}" type="datetime1">
              <a:rPr lang="en-US" smtClean="0"/>
              <a:t>2/19/2024</a:t>
            </a:fld>
            <a:endParaRPr lang="en-US"/>
          </a:p>
        </p:txBody>
      </p:sp>
      <p:sp>
        <p:nvSpPr>
          <p:cNvPr id="5" name="Footer Placeholder 4">
            <a:extLst>
              <a:ext uri="{FF2B5EF4-FFF2-40B4-BE49-F238E27FC236}">
                <a16:creationId xmlns:a16="http://schemas.microsoft.com/office/drawing/2014/main" id="{4326F679-0381-4FD8-B190-09E4ECD85C10}"/>
              </a:ext>
            </a:extLst>
          </p:cNvPr>
          <p:cNvSpPr>
            <a:spLocks noGrp="1"/>
          </p:cNvSpPr>
          <p:nvPr>
            <p:ph type="ftr" sz="quarter" idx="11"/>
          </p:nvPr>
        </p:nvSpPr>
        <p:spPr>
          <a:xfrm>
            <a:off x="4038600" y="6356351"/>
            <a:ext cx="5029200" cy="365125"/>
          </a:xfrm>
        </p:spPr>
        <p:txBody>
          <a:bodyPr/>
          <a:lstStyle/>
          <a:p>
            <a:r>
              <a:rPr lang="en-US"/>
              <a:t>Jyoti Rani          ACSAI0402 and DBMS                Unit-2</a:t>
            </a:r>
            <a:endParaRPr lang="en-US" dirty="0"/>
          </a:p>
        </p:txBody>
      </p:sp>
      <p:sp>
        <p:nvSpPr>
          <p:cNvPr id="6" name="Slide Number Placeholder 5">
            <a:extLst>
              <a:ext uri="{FF2B5EF4-FFF2-40B4-BE49-F238E27FC236}">
                <a16:creationId xmlns:a16="http://schemas.microsoft.com/office/drawing/2014/main" id="{A3C07E8D-D2F2-4C8E-849C-705BCE6CAACD}"/>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B3FA51D-3748-4AA0-B24E-DAF80C5A5E9A}" type="slidenum">
              <a:rPr lang="en-US" altLang="en-US">
                <a:solidFill>
                  <a:srgbClr val="898989"/>
                </a:solidFill>
                <a:latin typeface="Calibri" panose="020F0502020204030204" pitchFamily="34" charset="0"/>
              </a:rPr>
              <a:pPr eaLnBrk="1" hangingPunct="1"/>
              <a:t>124</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a16="http://schemas.microsoft.com/office/drawing/2014/main" id="{61CA2536-013D-48B6-9322-A7D8A7CF0555}"/>
              </a:ext>
            </a:extLst>
          </p:cNvPr>
          <p:cNvSpPr txBox="1">
            <a:spLocks/>
          </p:cNvSpPr>
          <p:nvPr/>
        </p:nvSpPr>
        <p:spPr>
          <a:xfrm>
            <a:off x="2895600" y="-13854"/>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b="1">
                <a:solidFill>
                  <a:srgbClr val="FF0000"/>
                </a:solidFill>
              </a:rPr>
              <a:t>SQL Operators and their Procedures(conti…)</a:t>
            </a:r>
            <a:endParaRPr lang="en-US" sz="3200" b="1" dirty="0">
              <a:solidFill>
                <a:srgbClr val="FF0000"/>
              </a:solidFill>
            </a:endParaRPr>
          </a:p>
        </p:txBody>
      </p:sp>
      <p:pic>
        <p:nvPicPr>
          <p:cNvPr id="8" name="Picture 7">
            <a:extLst>
              <a:ext uri="{FF2B5EF4-FFF2-40B4-BE49-F238E27FC236}">
                <a16:creationId xmlns:a16="http://schemas.microsoft.com/office/drawing/2014/main" id="{EF05FC0F-0A9A-4BFE-A955-9297C068607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19051"/>
            <a:ext cx="1219200" cy="685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8646256"/>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Content Placeholder 2">
            <a:extLst>
              <a:ext uri="{FF2B5EF4-FFF2-40B4-BE49-F238E27FC236}">
                <a16:creationId xmlns:a16="http://schemas.microsoft.com/office/drawing/2014/main" id="{4906409A-6092-43F8-8A38-B6E816132A52}"/>
              </a:ext>
            </a:extLst>
          </p:cNvPr>
          <p:cNvSpPr>
            <a:spLocks noGrp="1"/>
          </p:cNvSpPr>
          <p:nvPr>
            <p:ph idx="1"/>
          </p:nvPr>
        </p:nvSpPr>
        <p:spPr>
          <a:xfrm>
            <a:off x="1981199" y="803710"/>
            <a:ext cx="8686801" cy="5257800"/>
          </a:xfrm>
        </p:spPr>
        <p:txBody>
          <a:bodyPr>
            <a:normAutofit/>
          </a:bodyPr>
          <a:lstStyle/>
          <a:p>
            <a:pPr marL="0" indent="0" algn="just">
              <a:buNone/>
            </a:pPr>
            <a:r>
              <a:rPr lang="en-US" sz="2400" b="1" i="0" dirty="0">
                <a:solidFill>
                  <a:schemeClr val="accent1"/>
                </a:solidFill>
                <a:effectLst/>
                <a:latin typeface="erdana"/>
              </a:rPr>
              <a:t>SQL Less Than Operator (&lt;)</a:t>
            </a:r>
          </a:p>
          <a:p>
            <a:pPr marL="0" indent="0" algn="just">
              <a:buNone/>
            </a:pPr>
            <a:r>
              <a:rPr lang="en-US" sz="2400" b="0" i="0" dirty="0">
                <a:solidFill>
                  <a:srgbClr val="333333"/>
                </a:solidFill>
                <a:effectLst/>
                <a:latin typeface="inter-regular"/>
              </a:rPr>
              <a:t>The </a:t>
            </a:r>
            <a:r>
              <a:rPr lang="en-US" sz="2400" i="0" dirty="0">
                <a:solidFill>
                  <a:srgbClr val="333333"/>
                </a:solidFill>
                <a:effectLst/>
                <a:latin typeface="inter-bold"/>
              </a:rPr>
              <a:t>Less Than Operator</a:t>
            </a:r>
            <a:r>
              <a:rPr lang="en-US" sz="2400" i="0" dirty="0">
                <a:solidFill>
                  <a:srgbClr val="333333"/>
                </a:solidFill>
                <a:effectLst/>
                <a:latin typeface="inter-regular"/>
              </a:rPr>
              <a:t> </a:t>
            </a:r>
            <a:r>
              <a:rPr lang="en-US" sz="2400" b="0" i="0" dirty="0">
                <a:solidFill>
                  <a:srgbClr val="333333"/>
                </a:solidFill>
                <a:effectLst/>
                <a:latin typeface="inter-regular"/>
              </a:rPr>
              <a:t>in SQL shows only those data from the database tables which are less than the value of the right-side operand. </a:t>
            </a:r>
          </a:p>
          <a:p>
            <a:pPr marL="0" indent="0" algn="just">
              <a:buNone/>
            </a:pPr>
            <a:r>
              <a:rPr lang="en-US" sz="2400" b="0" i="0" dirty="0">
                <a:solidFill>
                  <a:srgbClr val="333333"/>
                </a:solidFill>
                <a:effectLst/>
                <a:latin typeface="inter-regular"/>
              </a:rPr>
              <a:t>If the condition becomes true, then this operator in SQL displays the data which is less than the value of the right-side operand.</a:t>
            </a:r>
          </a:p>
          <a:p>
            <a:pPr marL="0" indent="0" algn="just">
              <a:buNone/>
            </a:pPr>
            <a:r>
              <a:rPr lang="en-US" sz="2400" b="0" i="0" dirty="0">
                <a:solidFill>
                  <a:srgbClr val="333333"/>
                </a:solidFill>
                <a:effectLst/>
                <a:latin typeface="inter-regular"/>
              </a:rPr>
              <a:t>Suppose, we want to access all the records of those employees from the </a:t>
            </a:r>
            <a:r>
              <a:rPr lang="en-US" sz="2400" b="0" i="0" dirty="0" err="1">
                <a:solidFill>
                  <a:srgbClr val="333333"/>
                </a:solidFill>
                <a:effectLst/>
                <a:latin typeface="inter-regular"/>
              </a:rPr>
              <a:t>Employee_details</a:t>
            </a:r>
            <a:r>
              <a:rPr lang="en-US" sz="2400" b="0" i="0" dirty="0">
                <a:solidFill>
                  <a:srgbClr val="333333"/>
                </a:solidFill>
                <a:effectLst/>
                <a:latin typeface="inter-regular"/>
              </a:rPr>
              <a:t> table whose employee id is less than 204. For this, we have to write the following query in the SQL database:</a:t>
            </a:r>
          </a:p>
          <a:p>
            <a:pPr marL="0" indent="0" algn="just">
              <a:buNone/>
            </a:pPr>
            <a:r>
              <a:rPr lang="en-US" sz="2400" b="1" i="0" dirty="0">
                <a:solidFill>
                  <a:srgbClr val="333333"/>
                </a:solidFill>
                <a:effectLst/>
                <a:latin typeface="inter-regular"/>
              </a:rPr>
              <a:t>SELECT * FROM </a:t>
            </a:r>
            <a:r>
              <a:rPr lang="en-US" sz="2400" b="1" i="0" dirty="0" err="1">
                <a:solidFill>
                  <a:srgbClr val="333333"/>
                </a:solidFill>
                <a:effectLst/>
                <a:latin typeface="inter-regular"/>
              </a:rPr>
              <a:t>Employee_details</a:t>
            </a:r>
            <a:r>
              <a:rPr lang="en-US" sz="2400" b="1" i="0" dirty="0">
                <a:solidFill>
                  <a:srgbClr val="333333"/>
                </a:solidFill>
                <a:effectLst/>
                <a:latin typeface="inter-regular"/>
              </a:rPr>
              <a:t> WHERE </a:t>
            </a:r>
            <a:r>
              <a:rPr lang="en-US" sz="2400" b="1" i="0" dirty="0" err="1">
                <a:solidFill>
                  <a:srgbClr val="333333"/>
                </a:solidFill>
                <a:effectLst/>
                <a:latin typeface="inter-regular"/>
              </a:rPr>
              <a:t>Emp_Id</a:t>
            </a:r>
            <a:r>
              <a:rPr lang="en-US" sz="2400" b="1" i="0" dirty="0">
                <a:solidFill>
                  <a:srgbClr val="333333"/>
                </a:solidFill>
                <a:effectLst/>
                <a:latin typeface="inter-regular"/>
              </a:rPr>
              <a:t> &lt; 204;  </a:t>
            </a:r>
          </a:p>
          <a:p>
            <a:pPr marL="0" indent="0" algn="just">
              <a:buNone/>
            </a:pPr>
            <a:r>
              <a:rPr lang="en-US" sz="2400" b="0" i="0" dirty="0" err="1">
                <a:solidFill>
                  <a:srgbClr val="333333"/>
                </a:solidFill>
                <a:effectLst/>
                <a:latin typeface="inter-regular"/>
              </a:rPr>
              <a:t>Here,SQL</a:t>
            </a:r>
            <a:r>
              <a:rPr lang="en-US" sz="2400" b="0" i="0" dirty="0">
                <a:solidFill>
                  <a:srgbClr val="333333"/>
                </a:solidFill>
                <a:effectLst/>
                <a:latin typeface="inter-regular"/>
              </a:rPr>
              <a:t> less than operator with WHERE clause displays the records of those employees from the above table whose Employee Id is less than 204.</a:t>
            </a:r>
          </a:p>
          <a:p>
            <a:pPr algn="just" eaLnBrk="1" hangingPunct="1">
              <a:buFont typeface="Arial" panose="020B0604020202020204" pitchFamily="34" charset="0"/>
              <a:buNone/>
            </a:pPr>
            <a:endParaRPr lang="en-US" altLang="en-US" sz="2400" dirty="0">
              <a:solidFill>
                <a:srgbClr val="FF0000"/>
              </a:solidFill>
            </a:endParaRPr>
          </a:p>
          <a:p>
            <a:pPr algn="just" eaLnBrk="1" hangingPunct="1">
              <a:buFont typeface="Arial" panose="020B0604020202020204" pitchFamily="34" charset="0"/>
              <a:buNone/>
            </a:pPr>
            <a:endParaRPr lang="en-US" altLang="en-US" sz="4800" dirty="0">
              <a:solidFill>
                <a:srgbClr val="FF0000"/>
              </a:solidFill>
            </a:endParaRPr>
          </a:p>
        </p:txBody>
      </p:sp>
      <p:sp>
        <p:nvSpPr>
          <p:cNvPr id="4" name="Date Placeholder 3">
            <a:extLst>
              <a:ext uri="{FF2B5EF4-FFF2-40B4-BE49-F238E27FC236}">
                <a16:creationId xmlns:a16="http://schemas.microsoft.com/office/drawing/2014/main" id="{D414772C-5D98-4384-A54F-84B36FE440E3}"/>
              </a:ext>
            </a:extLst>
          </p:cNvPr>
          <p:cNvSpPr>
            <a:spLocks noGrp="1"/>
          </p:cNvSpPr>
          <p:nvPr>
            <p:ph type="dt" sz="quarter" idx="10"/>
          </p:nvPr>
        </p:nvSpPr>
        <p:spPr/>
        <p:txBody>
          <a:bodyPr/>
          <a:lstStyle/>
          <a:p>
            <a:pPr>
              <a:defRPr/>
            </a:pPr>
            <a:fld id="{3D8EE5F6-169B-4A23-8979-9DF4269935E6}" type="datetime1">
              <a:rPr lang="en-US" smtClean="0"/>
              <a:t>2/19/2024</a:t>
            </a:fld>
            <a:endParaRPr lang="en-US"/>
          </a:p>
        </p:txBody>
      </p:sp>
      <p:sp>
        <p:nvSpPr>
          <p:cNvPr id="5" name="Footer Placeholder 4">
            <a:extLst>
              <a:ext uri="{FF2B5EF4-FFF2-40B4-BE49-F238E27FC236}">
                <a16:creationId xmlns:a16="http://schemas.microsoft.com/office/drawing/2014/main" id="{4326F679-0381-4FD8-B190-09E4ECD85C10}"/>
              </a:ext>
            </a:extLst>
          </p:cNvPr>
          <p:cNvSpPr>
            <a:spLocks noGrp="1"/>
          </p:cNvSpPr>
          <p:nvPr>
            <p:ph type="ftr" sz="quarter" idx="11"/>
          </p:nvPr>
        </p:nvSpPr>
        <p:spPr>
          <a:xfrm>
            <a:off x="4038600" y="6356351"/>
            <a:ext cx="5029200" cy="365125"/>
          </a:xfrm>
        </p:spPr>
        <p:txBody>
          <a:bodyPr/>
          <a:lstStyle/>
          <a:p>
            <a:r>
              <a:rPr lang="en-US"/>
              <a:t>Jyoti Rani          ACSAI0402 and DBMS                Unit-2</a:t>
            </a:r>
            <a:endParaRPr lang="en-US" dirty="0"/>
          </a:p>
        </p:txBody>
      </p:sp>
      <p:sp>
        <p:nvSpPr>
          <p:cNvPr id="6" name="Slide Number Placeholder 5">
            <a:extLst>
              <a:ext uri="{FF2B5EF4-FFF2-40B4-BE49-F238E27FC236}">
                <a16:creationId xmlns:a16="http://schemas.microsoft.com/office/drawing/2014/main" id="{A3C07E8D-D2F2-4C8E-849C-705BCE6CAACD}"/>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B3FA51D-3748-4AA0-B24E-DAF80C5A5E9A}" type="slidenum">
              <a:rPr lang="en-US" altLang="en-US">
                <a:solidFill>
                  <a:srgbClr val="898989"/>
                </a:solidFill>
                <a:latin typeface="Calibri" panose="020F0502020204030204" pitchFamily="34" charset="0"/>
              </a:rPr>
              <a:pPr eaLnBrk="1" hangingPunct="1"/>
              <a:t>125</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a16="http://schemas.microsoft.com/office/drawing/2014/main" id="{61CA2536-013D-48B6-9322-A7D8A7CF0555}"/>
              </a:ext>
            </a:extLst>
          </p:cNvPr>
          <p:cNvSpPr txBox="1">
            <a:spLocks/>
          </p:cNvSpPr>
          <p:nvPr/>
        </p:nvSpPr>
        <p:spPr>
          <a:xfrm>
            <a:off x="2895600" y="-13855"/>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b="1">
                <a:solidFill>
                  <a:srgbClr val="FF0000"/>
                </a:solidFill>
              </a:rPr>
              <a:t>SQL Operators and their Procedures(conti…)</a:t>
            </a:r>
            <a:endParaRPr lang="en-US" sz="3200" b="1" dirty="0">
              <a:solidFill>
                <a:srgbClr val="FF0000"/>
              </a:solidFill>
            </a:endParaRPr>
          </a:p>
        </p:txBody>
      </p:sp>
      <p:pic>
        <p:nvPicPr>
          <p:cNvPr id="8" name="Picture 7">
            <a:extLst>
              <a:ext uri="{FF2B5EF4-FFF2-40B4-BE49-F238E27FC236}">
                <a16:creationId xmlns:a16="http://schemas.microsoft.com/office/drawing/2014/main" id="{B912AF8E-70EF-4A28-AE48-F41540C8CF5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0"/>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42003413"/>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Content Placeholder 2">
            <a:extLst>
              <a:ext uri="{FF2B5EF4-FFF2-40B4-BE49-F238E27FC236}">
                <a16:creationId xmlns:a16="http://schemas.microsoft.com/office/drawing/2014/main" id="{4906409A-6092-43F8-8A38-B6E816132A52}"/>
              </a:ext>
            </a:extLst>
          </p:cNvPr>
          <p:cNvSpPr>
            <a:spLocks noGrp="1"/>
          </p:cNvSpPr>
          <p:nvPr>
            <p:ph idx="1"/>
          </p:nvPr>
        </p:nvSpPr>
        <p:spPr>
          <a:xfrm>
            <a:off x="2209800" y="671946"/>
            <a:ext cx="8356600" cy="6570683"/>
          </a:xfrm>
        </p:spPr>
        <p:txBody>
          <a:bodyPr>
            <a:normAutofit fontScale="32500" lnSpcReduction="20000"/>
          </a:bodyPr>
          <a:lstStyle/>
          <a:p>
            <a:pPr marL="0" algn="just" eaLnBrk="1" hangingPunct="1">
              <a:lnSpc>
                <a:spcPct val="120000"/>
              </a:lnSpc>
              <a:buFont typeface="Arial" panose="020B0604020202020204" pitchFamily="34" charset="0"/>
              <a:buNone/>
            </a:pPr>
            <a:r>
              <a:rPr lang="en-US" altLang="en-US" sz="7400" b="1" dirty="0">
                <a:solidFill>
                  <a:schemeClr val="accent1"/>
                </a:solidFill>
              </a:rPr>
              <a:t>SQL Less Than Equals to Operator (&lt;=)</a:t>
            </a:r>
          </a:p>
          <a:p>
            <a:pPr marL="0" algn="just" eaLnBrk="1" hangingPunct="1">
              <a:lnSpc>
                <a:spcPct val="120000"/>
              </a:lnSpc>
              <a:buFont typeface="Arial" panose="020B0604020202020204" pitchFamily="34" charset="0"/>
              <a:buNone/>
            </a:pPr>
            <a:r>
              <a:rPr lang="en-US" altLang="en-US" sz="7400" dirty="0"/>
              <a:t>The Less Than Equals to Operator in SQL shows those data from the table which are lesser and equal to the value of the right-side </a:t>
            </a:r>
            <a:r>
              <a:rPr lang="en-US" altLang="en-US" sz="7400" dirty="0" err="1"/>
              <a:t>operand.This</a:t>
            </a:r>
            <a:r>
              <a:rPr lang="en-US" altLang="en-US" sz="7400" dirty="0"/>
              <a:t> comparison operator checks that the left side operand is lesser and equal to the right side operand.</a:t>
            </a:r>
          </a:p>
          <a:p>
            <a:pPr marL="0" algn="just" eaLnBrk="1" hangingPunct="1">
              <a:lnSpc>
                <a:spcPct val="120000"/>
              </a:lnSpc>
              <a:buFont typeface="Arial" panose="020B0604020202020204" pitchFamily="34" charset="0"/>
              <a:buNone/>
            </a:pPr>
            <a:r>
              <a:rPr lang="en-US" altLang="en-US" sz="7400" dirty="0"/>
              <a:t>Suppose, we want to access all the records of those employees from the </a:t>
            </a:r>
            <a:r>
              <a:rPr lang="en-US" altLang="en-US" sz="7400" dirty="0" err="1"/>
              <a:t>Employee_details</a:t>
            </a:r>
            <a:r>
              <a:rPr lang="en-US" altLang="en-US" sz="7400" dirty="0"/>
              <a:t> table whose employee id is less and equals 203. For this, we have to write the following query in the SQL database:</a:t>
            </a:r>
          </a:p>
          <a:p>
            <a:pPr marL="0" algn="just" eaLnBrk="1" hangingPunct="1">
              <a:lnSpc>
                <a:spcPct val="120000"/>
              </a:lnSpc>
              <a:buFont typeface="Arial" panose="020B0604020202020204" pitchFamily="34" charset="0"/>
              <a:buNone/>
            </a:pPr>
            <a:r>
              <a:rPr lang="en-US" altLang="en-US" sz="7400" b="1" dirty="0"/>
              <a:t>SELECT * FROM </a:t>
            </a:r>
            <a:r>
              <a:rPr lang="en-US" altLang="en-US" sz="7400" b="1" dirty="0" err="1"/>
              <a:t>Employee_details</a:t>
            </a:r>
            <a:r>
              <a:rPr lang="en-US" altLang="en-US" sz="7400" b="1" dirty="0"/>
              <a:t> WHERE </a:t>
            </a:r>
            <a:r>
              <a:rPr lang="en-US" altLang="en-US" sz="7400" b="1" dirty="0" err="1"/>
              <a:t>Emp_Id</a:t>
            </a:r>
            <a:r>
              <a:rPr lang="en-US" altLang="en-US" sz="7400" b="1" dirty="0"/>
              <a:t> &lt;= 203;  </a:t>
            </a:r>
          </a:p>
          <a:p>
            <a:pPr marL="0" algn="just" eaLnBrk="1" hangingPunct="1">
              <a:lnSpc>
                <a:spcPct val="120000"/>
              </a:lnSpc>
              <a:buFont typeface="Arial" panose="020B0604020202020204" pitchFamily="34" charset="0"/>
              <a:buNone/>
            </a:pPr>
            <a:r>
              <a:rPr lang="en-US" altLang="en-US" sz="7400" dirty="0"/>
              <a:t>Here, SQL less than equals to the operator with WHERE clause displays the rows of those employees from the table whose Employee Id is less than and equals 202.</a:t>
            </a:r>
          </a:p>
          <a:p>
            <a:pPr algn="just" eaLnBrk="1" hangingPunct="1">
              <a:buFont typeface="Arial" panose="020B0604020202020204" pitchFamily="34" charset="0"/>
              <a:buNone/>
            </a:pPr>
            <a:endParaRPr lang="en-US" altLang="en-US" sz="4800" dirty="0">
              <a:solidFill>
                <a:srgbClr val="FF0000"/>
              </a:solidFill>
            </a:endParaRPr>
          </a:p>
          <a:p>
            <a:pPr algn="ctr" eaLnBrk="1" hangingPunct="1">
              <a:buFont typeface="Arial" panose="020B0604020202020204" pitchFamily="34" charset="0"/>
              <a:buNone/>
            </a:pPr>
            <a:r>
              <a:rPr lang="en-US" altLang="en-US" sz="4800" dirty="0">
                <a:solidFill>
                  <a:schemeClr val="accent6"/>
                </a:solidFill>
                <a:effectLst>
                  <a:outerShdw blurRad="38100" dist="38100" dir="2700000" algn="tl">
                    <a:srgbClr val="000000">
                      <a:alpha val="43137"/>
                    </a:srgbClr>
                  </a:outerShdw>
                </a:effectLst>
              </a:rPr>
              <a:t>	</a:t>
            </a:r>
            <a:endParaRPr lang="en-US" altLang="en-US" sz="4800" b="1" dirty="0">
              <a:solidFill>
                <a:schemeClr val="accent6"/>
              </a:solidFill>
              <a:effectLst>
                <a:outerShdw blurRad="38100" dist="38100" dir="2700000" algn="tl">
                  <a:srgbClr val="000000">
                    <a:alpha val="43137"/>
                  </a:srgbClr>
                </a:outerShdw>
              </a:effectLst>
            </a:endParaRPr>
          </a:p>
        </p:txBody>
      </p:sp>
      <p:sp>
        <p:nvSpPr>
          <p:cNvPr id="4" name="Date Placeholder 3">
            <a:extLst>
              <a:ext uri="{FF2B5EF4-FFF2-40B4-BE49-F238E27FC236}">
                <a16:creationId xmlns:a16="http://schemas.microsoft.com/office/drawing/2014/main" id="{D414772C-5D98-4384-A54F-84B36FE440E3}"/>
              </a:ext>
            </a:extLst>
          </p:cNvPr>
          <p:cNvSpPr>
            <a:spLocks noGrp="1"/>
          </p:cNvSpPr>
          <p:nvPr>
            <p:ph type="dt" sz="quarter" idx="10"/>
          </p:nvPr>
        </p:nvSpPr>
        <p:spPr/>
        <p:txBody>
          <a:bodyPr/>
          <a:lstStyle/>
          <a:p>
            <a:pPr>
              <a:defRPr/>
            </a:pPr>
            <a:fld id="{2E8A2E30-0105-4171-944E-D94036F4B537}" type="datetime1">
              <a:rPr lang="en-US" smtClean="0"/>
              <a:t>2/19/2024</a:t>
            </a:fld>
            <a:endParaRPr lang="en-US"/>
          </a:p>
        </p:txBody>
      </p:sp>
      <p:sp>
        <p:nvSpPr>
          <p:cNvPr id="5" name="Footer Placeholder 4">
            <a:extLst>
              <a:ext uri="{FF2B5EF4-FFF2-40B4-BE49-F238E27FC236}">
                <a16:creationId xmlns:a16="http://schemas.microsoft.com/office/drawing/2014/main" id="{4326F679-0381-4FD8-B190-09E4ECD85C10}"/>
              </a:ext>
            </a:extLst>
          </p:cNvPr>
          <p:cNvSpPr>
            <a:spLocks noGrp="1"/>
          </p:cNvSpPr>
          <p:nvPr>
            <p:ph type="ftr" sz="quarter" idx="11"/>
          </p:nvPr>
        </p:nvSpPr>
        <p:spPr>
          <a:xfrm>
            <a:off x="4038600" y="6356351"/>
            <a:ext cx="5029200" cy="365125"/>
          </a:xfrm>
        </p:spPr>
        <p:txBody>
          <a:bodyPr/>
          <a:lstStyle/>
          <a:p>
            <a:r>
              <a:rPr lang="en-US"/>
              <a:t>Jyoti Rani          ACSAI0402 and DBMS                Unit-2</a:t>
            </a:r>
            <a:endParaRPr lang="en-US" dirty="0"/>
          </a:p>
        </p:txBody>
      </p:sp>
      <p:sp>
        <p:nvSpPr>
          <p:cNvPr id="6" name="Slide Number Placeholder 5">
            <a:extLst>
              <a:ext uri="{FF2B5EF4-FFF2-40B4-BE49-F238E27FC236}">
                <a16:creationId xmlns:a16="http://schemas.microsoft.com/office/drawing/2014/main" id="{A3C07E8D-D2F2-4C8E-849C-705BCE6CAACD}"/>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B3FA51D-3748-4AA0-B24E-DAF80C5A5E9A}" type="slidenum">
              <a:rPr lang="en-US" altLang="en-US">
                <a:solidFill>
                  <a:srgbClr val="898989"/>
                </a:solidFill>
                <a:latin typeface="Calibri" panose="020F0502020204030204" pitchFamily="34" charset="0"/>
              </a:rPr>
              <a:pPr eaLnBrk="1" hangingPunct="1"/>
              <a:t>126</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a16="http://schemas.microsoft.com/office/drawing/2014/main" id="{61CA2536-013D-48B6-9322-A7D8A7CF0555}"/>
              </a:ext>
            </a:extLst>
          </p:cNvPr>
          <p:cNvSpPr txBox="1">
            <a:spLocks/>
          </p:cNvSpPr>
          <p:nvPr/>
        </p:nvSpPr>
        <p:spPr>
          <a:xfrm>
            <a:off x="2895600" y="-13854"/>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b="1">
                <a:solidFill>
                  <a:srgbClr val="FF0000"/>
                </a:solidFill>
              </a:rPr>
              <a:t>SQL Operators and their Procedures(conti…)</a:t>
            </a:r>
            <a:endParaRPr lang="en-US" sz="3200" b="1" dirty="0">
              <a:solidFill>
                <a:srgbClr val="FF0000"/>
              </a:solidFill>
            </a:endParaRPr>
          </a:p>
        </p:txBody>
      </p:sp>
      <p:pic>
        <p:nvPicPr>
          <p:cNvPr id="8" name="Picture 7">
            <a:extLst>
              <a:ext uri="{FF2B5EF4-FFF2-40B4-BE49-F238E27FC236}">
                <a16:creationId xmlns:a16="http://schemas.microsoft.com/office/drawing/2014/main" id="{DD3C35BC-20D1-48EF-851F-1F3BAB61E5F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3855"/>
            <a:ext cx="1371600" cy="685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80963127"/>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Content Placeholder 2">
            <a:extLst>
              <a:ext uri="{FF2B5EF4-FFF2-40B4-BE49-F238E27FC236}">
                <a16:creationId xmlns:a16="http://schemas.microsoft.com/office/drawing/2014/main" id="{4906409A-6092-43F8-8A38-B6E816132A52}"/>
              </a:ext>
            </a:extLst>
          </p:cNvPr>
          <p:cNvSpPr>
            <a:spLocks noGrp="1"/>
          </p:cNvSpPr>
          <p:nvPr>
            <p:ph idx="1"/>
          </p:nvPr>
        </p:nvSpPr>
        <p:spPr>
          <a:xfrm>
            <a:off x="1981200" y="764019"/>
            <a:ext cx="8686800" cy="5592329"/>
          </a:xfrm>
        </p:spPr>
        <p:txBody>
          <a:bodyPr>
            <a:normAutofit lnSpcReduction="10000"/>
          </a:bodyPr>
          <a:lstStyle/>
          <a:p>
            <a:pPr marL="0" indent="0" algn="just">
              <a:buNone/>
            </a:pPr>
            <a:r>
              <a:rPr lang="en-US" sz="2400" b="1" i="0" dirty="0">
                <a:solidFill>
                  <a:srgbClr val="FF0000"/>
                </a:solidFill>
                <a:effectLst/>
              </a:rPr>
              <a:t>SQL Logical Operators</a:t>
            </a:r>
          </a:p>
          <a:p>
            <a:pPr marL="0" indent="0" algn="just">
              <a:buNone/>
            </a:pPr>
            <a:r>
              <a:rPr lang="en-US" sz="2400" b="0" i="0" dirty="0">
                <a:solidFill>
                  <a:srgbClr val="333333"/>
                </a:solidFill>
                <a:effectLst/>
                <a:latin typeface="inter-regular"/>
              </a:rPr>
              <a:t>The </a:t>
            </a:r>
            <a:r>
              <a:rPr lang="en-US" sz="2400" b="1" i="0" dirty="0">
                <a:solidFill>
                  <a:srgbClr val="333333"/>
                </a:solidFill>
                <a:effectLst/>
                <a:latin typeface="inter-bold"/>
              </a:rPr>
              <a:t>Logical Operators</a:t>
            </a:r>
            <a:r>
              <a:rPr lang="en-US" sz="2400" b="0" i="0" dirty="0">
                <a:solidFill>
                  <a:srgbClr val="333333"/>
                </a:solidFill>
                <a:effectLst/>
                <a:latin typeface="inter-regular"/>
              </a:rPr>
              <a:t> in SQL perform the Boolean operations, which give two results </a:t>
            </a:r>
            <a:r>
              <a:rPr lang="en-US" sz="2400" b="1" i="0" dirty="0">
                <a:solidFill>
                  <a:srgbClr val="333333"/>
                </a:solidFill>
                <a:effectLst/>
                <a:latin typeface="inter-bold"/>
              </a:rPr>
              <a:t>True and False.</a:t>
            </a:r>
            <a:r>
              <a:rPr lang="en-US" sz="2400" b="0" i="0" dirty="0">
                <a:solidFill>
                  <a:srgbClr val="333333"/>
                </a:solidFill>
                <a:effectLst/>
                <a:latin typeface="inter-regular"/>
              </a:rPr>
              <a:t> These operators provide </a:t>
            </a:r>
            <a:r>
              <a:rPr lang="en-US" sz="2400" b="1" i="0" dirty="0">
                <a:solidFill>
                  <a:srgbClr val="333333"/>
                </a:solidFill>
                <a:effectLst/>
                <a:latin typeface="inter-bold"/>
              </a:rPr>
              <a:t>True</a:t>
            </a:r>
            <a:r>
              <a:rPr lang="en-US" sz="2400" b="0" i="0" dirty="0">
                <a:solidFill>
                  <a:srgbClr val="333333"/>
                </a:solidFill>
                <a:effectLst/>
                <a:latin typeface="inter-regular"/>
              </a:rPr>
              <a:t> value if both operands match the logical condition.</a:t>
            </a:r>
          </a:p>
          <a:p>
            <a:pPr marL="0" indent="0" algn="just">
              <a:buNone/>
            </a:pPr>
            <a:r>
              <a:rPr lang="en-US" sz="2400" b="1" i="0" dirty="0">
                <a:solidFill>
                  <a:srgbClr val="333333"/>
                </a:solidFill>
                <a:effectLst/>
                <a:latin typeface="inter-bold"/>
              </a:rPr>
              <a:t>Following are the various logical operators which are performed on the data stored in the SQL database tables:</a:t>
            </a:r>
            <a:endParaRPr lang="en-US" sz="2400" b="0" i="0" dirty="0">
              <a:solidFill>
                <a:srgbClr val="333333"/>
              </a:solidFill>
              <a:effectLst/>
              <a:latin typeface="inter-regular"/>
            </a:endParaRPr>
          </a:p>
          <a:p>
            <a:pPr algn="just">
              <a:buFont typeface="+mj-lt"/>
              <a:buAutoNum type="arabicPeriod"/>
            </a:pPr>
            <a:r>
              <a:rPr lang="en-US" sz="2400" b="0" i="0" dirty="0">
                <a:solidFill>
                  <a:srgbClr val="000000"/>
                </a:solidFill>
                <a:effectLst/>
                <a:latin typeface="inter-regular"/>
              </a:rPr>
              <a:t>SQL ALL operator</a:t>
            </a:r>
          </a:p>
          <a:p>
            <a:pPr algn="just">
              <a:buFont typeface="+mj-lt"/>
              <a:buAutoNum type="arabicPeriod"/>
            </a:pPr>
            <a:r>
              <a:rPr lang="en-US" sz="2400" b="0" i="0" dirty="0">
                <a:solidFill>
                  <a:srgbClr val="000000"/>
                </a:solidFill>
                <a:effectLst/>
                <a:latin typeface="inter-regular"/>
              </a:rPr>
              <a:t>SQL AND operator</a:t>
            </a:r>
          </a:p>
          <a:p>
            <a:pPr algn="just">
              <a:buFont typeface="+mj-lt"/>
              <a:buAutoNum type="arabicPeriod"/>
            </a:pPr>
            <a:r>
              <a:rPr lang="en-US" sz="2400" b="0" i="0" dirty="0">
                <a:solidFill>
                  <a:srgbClr val="000000"/>
                </a:solidFill>
                <a:effectLst/>
                <a:latin typeface="inter-regular"/>
              </a:rPr>
              <a:t>SQL OR operator</a:t>
            </a:r>
          </a:p>
          <a:p>
            <a:pPr algn="just">
              <a:buFont typeface="+mj-lt"/>
              <a:buAutoNum type="arabicPeriod"/>
            </a:pPr>
            <a:r>
              <a:rPr lang="en-US" sz="2400" b="0" i="0" dirty="0">
                <a:solidFill>
                  <a:srgbClr val="000000"/>
                </a:solidFill>
                <a:effectLst/>
                <a:latin typeface="inter-regular"/>
              </a:rPr>
              <a:t>SQL BETWEEN operator</a:t>
            </a:r>
          </a:p>
          <a:p>
            <a:pPr algn="just">
              <a:buFont typeface="+mj-lt"/>
              <a:buAutoNum type="arabicPeriod"/>
            </a:pPr>
            <a:r>
              <a:rPr lang="en-US" sz="2400" b="0" i="0" dirty="0">
                <a:solidFill>
                  <a:srgbClr val="000000"/>
                </a:solidFill>
                <a:effectLst/>
                <a:latin typeface="inter-regular"/>
              </a:rPr>
              <a:t>SQL IN operator</a:t>
            </a:r>
          </a:p>
          <a:p>
            <a:pPr algn="just">
              <a:buFont typeface="+mj-lt"/>
              <a:buAutoNum type="arabicPeriod"/>
            </a:pPr>
            <a:r>
              <a:rPr lang="en-US" sz="2400" b="0" i="0" dirty="0">
                <a:solidFill>
                  <a:srgbClr val="000000"/>
                </a:solidFill>
                <a:effectLst/>
                <a:latin typeface="inter-regular"/>
              </a:rPr>
              <a:t>SQL NOT operator</a:t>
            </a:r>
          </a:p>
          <a:p>
            <a:pPr algn="just">
              <a:buFont typeface="+mj-lt"/>
              <a:buAutoNum type="arabicPeriod"/>
            </a:pPr>
            <a:r>
              <a:rPr lang="en-US" sz="2400" b="0" i="0" dirty="0">
                <a:solidFill>
                  <a:srgbClr val="000000"/>
                </a:solidFill>
                <a:effectLst/>
                <a:latin typeface="inter-regular"/>
              </a:rPr>
              <a:t>SQL ANY operator</a:t>
            </a:r>
          </a:p>
          <a:p>
            <a:pPr algn="just">
              <a:buFont typeface="+mj-lt"/>
              <a:buAutoNum type="arabicPeriod"/>
            </a:pPr>
            <a:r>
              <a:rPr lang="en-US" sz="2400" b="0" i="0" dirty="0">
                <a:solidFill>
                  <a:srgbClr val="000000"/>
                </a:solidFill>
                <a:effectLst/>
                <a:latin typeface="inter-regular"/>
              </a:rPr>
              <a:t>SQL LIKE operator</a:t>
            </a:r>
          </a:p>
          <a:p>
            <a:pPr algn="just" eaLnBrk="1" hangingPunct="1">
              <a:buFont typeface="Arial" panose="020B0604020202020204" pitchFamily="34" charset="0"/>
              <a:buNone/>
            </a:pPr>
            <a:endParaRPr lang="en-US" altLang="en-US" sz="2400" dirty="0">
              <a:solidFill>
                <a:srgbClr val="FF0000"/>
              </a:solidFill>
            </a:endParaRPr>
          </a:p>
          <a:p>
            <a:pPr algn="just" eaLnBrk="1" hangingPunct="1">
              <a:buFont typeface="Arial" panose="020B0604020202020204" pitchFamily="34" charset="0"/>
              <a:buNone/>
            </a:pPr>
            <a:endParaRPr lang="en-US" altLang="en-US" sz="2400" dirty="0">
              <a:solidFill>
                <a:srgbClr val="FF0000"/>
              </a:solidFill>
            </a:endParaRPr>
          </a:p>
        </p:txBody>
      </p:sp>
      <p:sp>
        <p:nvSpPr>
          <p:cNvPr id="4" name="Date Placeholder 3">
            <a:extLst>
              <a:ext uri="{FF2B5EF4-FFF2-40B4-BE49-F238E27FC236}">
                <a16:creationId xmlns:a16="http://schemas.microsoft.com/office/drawing/2014/main" id="{D414772C-5D98-4384-A54F-84B36FE440E3}"/>
              </a:ext>
            </a:extLst>
          </p:cNvPr>
          <p:cNvSpPr>
            <a:spLocks noGrp="1"/>
          </p:cNvSpPr>
          <p:nvPr>
            <p:ph type="dt" sz="quarter" idx="10"/>
          </p:nvPr>
        </p:nvSpPr>
        <p:spPr/>
        <p:txBody>
          <a:bodyPr/>
          <a:lstStyle/>
          <a:p>
            <a:pPr>
              <a:defRPr/>
            </a:pPr>
            <a:fld id="{292FC002-B514-426D-A81C-AF498C21F3CF}" type="datetime1">
              <a:rPr lang="en-US" smtClean="0"/>
              <a:t>2/19/2024</a:t>
            </a:fld>
            <a:endParaRPr lang="en-US"/>
          </a:p>
        </p:txBody>
      </p:sp>
      <p:sp>
        <p:nvSpPr>
          <p:cNvPr id="5" name="Footer Placeholder 4">
            <a:extLst>
              <a:ext uri="{FF2B5EF4-FFF2-40B4-BE49-F238E27FC236}">
                <a16:creationId xmlns:a16="http://schemas.microsoft.com/office/drawing/2014/main" id="{4326F679-0381-4FD8-B190-09E4ECD85C10}"/>
              </a:ext>
            </a:extLst>
          </p:cNvPr>
          <p:cNvSpPr>
            <a:spLocks noGrp="1"/>
          </p:cNvSpPr>
          <p:nvPr>
            <p:ph type="ftr" sz="quarter" idx="11"/>
          </p:nvPr>
        </p:nvSpPr>
        <p:spPr>
          <a:xfrm>
            <a:off x="4038600" y="6356351"/>
            <a:ext cx="5029200" cy="365125"/>
          </a:xfrm>
        </p:spPr>
        <p:txBody>
          <a:bodyPr/>
          <a:lstStyle/>
          <a:p>
            <a:r>
              <a:rPr lang="en-US"/>
              <a:t>Jyoti Rani          ACSAI0402 and DBMS                Unit-2</a:t>
            </a:r>
            <a:endParaRPr lang="en-US" dirty="0"/>
          </a:p>
        </p:txBody>
      </p:sp>
      <p:sp>
        <p:nvSpPr>
          <p:cNvPr id="6" name="Slide Number Placeholder 5">
            <a:extLst>
              <a:ext uri="{FF2B5EF4-FFF2-40B4-BE49-F238E27FC236}">
                <a16:creationId xmlns:a16="http://schemas.microsoft.com/office/drawing/2014/main" id="{A3C07E8D-D2F2-4C8E-849C-705BCE6CAACD}"/>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B3FA51D-3748-4AA0-B24E-DAF80C5A5E9A}" type="slidenum">
              <a:rPr lang="en-US" altLang="en-US">
                <a:solidFill>
                  <a:srgbClr val="898989"/>
                </a:solidFill>
                <a:latin typeface="Calibri" panose="020F0502020204030204" pitchFamily="34" charset="0"/>
              </a:rPr>
              <a:pPr eaLnBrk="1" hangingPunct="1"/>
              <a:t>127</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a16="http://schemas.microsoft.com/office/drawing/2014/main" id="{61CA2536-013D-48B6-9322-A7D8A7CF0555}"/>
              </a:ext>
            </a:extLst>
          </p:cNvPr>
          <p:cNvSpPr txBox="1">
            <a:spLocks/>
          </p:cNvSpPr>
          <p:nvPr/>
        </p:nvSpPr>
        <p:spPr>
          <a:xfrm>
            <a:off x="2895600" y="-13855"/>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b="1">
                <a:solidFill>
                  <a:srgbClr val="FF0000"/>
                </a:solidFill>
              </a:rPr>
              <a:t>SQL Operators and their Procedures(conti…)</a:t>
            </a:r>
            <a:endParaRPr lang="en-US" sz="3200" b="1" dirty="0">
              <a:solidFill>
                <a:srgbClr val="FF0000"/>
              </a:solidFill>
            </a:endParaRPr>
          </a:p>
        </p:txBody>
      </p:sp>
      <p:pic>
        <p:nvPicPr>
          <p:cNvPr id="8" name="Picture 7">
            <a:extLst>
              <a:ext uri="{FF2B5EF4-FFF2-40B4-BE49-F238E27FC236}">
                <a16:creationId xmlns:a16="http://schemas.microsoft.com/office/drawing/2014/main" id="{2D050FAD-C55E-4454-9A14-AB6AF08198B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3855"/>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61983117"/>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Content Placeholder 2">
            <a:extLst>
              <a:ext uri="{FF2B5EF4-FFF2-40B4-BE49-F238E27FC236}">
                <a16:creationId xmlns:a16="http://schemas.microsoft.com/office/drawing/2014/main" id="{4906409A-6092-43F8-8A38-B6E816132A52}"/>
              </a:ext>
            </a:extLst>
          </p:cNvPr>
          <p:cNvSpPr>
            <a:spLocks noGrp="1"/>
          </p:cNvSpPr>
          <p:nvPr>
            <p:ph idx="1"/>
          </p:nvPr>
        </p:nvSpPr>
        <p:spPr>
          <a:xfrm>
            <a:off x="1752599" y="951130"/>
            <a:ext cx="9289473" cy="5257800"/>
          </a:xfrm>
        </p:spPr>
        <p:txBody>
          <a:bodyPr>
            <a:normAutofit fontScale="25000" lnSpcReduction="20000"/>
          </a:bodyPr>
          <a:lstStyle/>
          <a:p>
            <a:pPr marL="0" algn="just" eaLnBrk="1" hangingPunct="1">
              <a:buFont typeface="Arial" panose="020B0604020202020204" pitchFamily="34" charset="0"/>
              <a:buNone/>
            </a:pPr>
            <a:r>
              <a:rPr lang="en-US" altLang="en-US" sz="9600" b="1" dirty="0">
                <a:solidFill>
                  <a:schemeClr val="accent1"/>
                </a:solidFill>
              </a:rPr>
              <a:t>SQL ALL Operator</a:t>
            </a:r>
          </a:p>
          <a:p>
            <a:pPr marL="0" algn="just" eaLnBrk="1" hangingPunct="1">
              <a:buFont typeface="Arial" panose="020B0604020202020204" pitchFamily="34" charset="0"/>
              <a:buNone/>
            </a:pPr>
            <a:r>
              <a:rPr lang="en-US" altLang="en-US" sz="9600" dirty="0"/>
              <a:t>The ALL operator in SQL compares the specified value to all the values of a column from the sub-query in the SQL database.</a:t>
            </a:r>
          </a:p>
          <a:p>
            <a:pPr marL="0" algn="just" eaLnBrk="1" hangingPunct="1">
              <a:buFont typeface="Arial" panose="020B0604020202020204" pitchFamily="34" charset="0"/>
              <a:buNone/>
            </a:pPr>
            <a:r>
              <a:rPr lang="en-US" altLang="en-US" sz="9600" dirty="0"/>
              <a:t>This operator is always used with the following statement:</a:t>
            </a:r>
          </a:p>
          <a:p>
            <a:pPr marL="0" algn="just" eaLnBrk="1" hangingPunct="1">
              <a:buFont typeface="Arial" panose="020B0604020202020204" pitchFamily="34" charset="0"/>
              <a:buNone/>
            </a:pPr>
            <a:r>
              <a:rPr lang="en-US" altLang="en-US" sz="9600" dirty="0"/>
              <a:t>SELECT,</a:t>
            </a:r>
          </a:p>
          <a:p>
            <a:pPr marL="0" algn="just" eaLnBrk="1" hangingPunct="1">
              <a:buFont typeface="Arial" panose="020B0604020202020204" pitchFamily="34" charset="0"/>
              <a:buNone/>
            </a:pPr>
            <a:r>
              <a:rPr lang="en-US" altLang="en-US" sz="9600" dirty="0"/>
              <a:t>HAVING, and</a:t>
            </a:r>
          </a:p>
          <a:p>
            <a:pPr marL="0" algn="just" eaLnBrk="1" hangingPunct="1">
              <a:buFont typeface="Arial" panose="020B0604020202020204" pitchFamily="34" charset="0"/>
              <a:buNone/>
            </a:pPr>
            <a:r>
              <a:rPr lang="en-US" altLang="en-US" sz="9600" dirty="0"/>
              <a:t>WHERE.</a:t>
            </a:r>
          </a:p>
          <a:p>
            <a:pPr marL="0" algn="just" eaLnBrk="1" hangingPunct="1">
              <a:buFont typeface="Arial" panose="020B0604020202020204" pitchFamily="34" charset="0"/>
              <a:buNone/>
            </a:pPr>
            <a:endParaRPr lang="en-US" altLang="en-US" sz="9600" dirty="0"/>
          </a:p>
          <a:p>
            <a:pPr marL="0" algn="just" eaLnBrk="1" hangingPunct="1">
              <a:buFont typeface="Arial" panose="020B0604020202020204" pitchFamily="34" charset="0"/>
              <a:buNone/>
            </a:pPr>
            <a:r>
              <a:rPr lang="en-US" altLang="en-US" sz="9600" b="1" dirty="0"/>
              <a:t>Syntax of ALL operator:</a:t>
            </a:r>
            <a:endParaRPr lang="en-US" altLang="en-US" sz="9600" dirty="0"/>
          </a:p>
          <a:p>
            <a:pPr marL="0" algn="just" eaLnBrk="1" hangingPunct="1">
              <a:buFont typeface="Arial" panose="020B0604020202020204" pitchFamily="34" charset="0"/>
              <a:buNone/>
            </a:pPr>
            <a:r>
              <a:rPr lang="en-US" altLang="en-US" sz="9600" dirty="0"/>
              <a:t>SELECT column_Name1, ...., </a:t>
            </a:r>
            <a:r>
              <a:rPr lang="en-US" altLang="en-US" sz="9600" dirty="0" err="1"/>
              <a:t>column_NameN</a:t>
            </a:r>
            <a:r>
              <a:rPr lang="en-US" altLang="en-US" sz="9600" dirty="0"/>
              <a:t> FROM </a:t>
            </a:r>
            <a:r>
              <a:rPr lang="en-US" altLang="en-US" sz="9600" dirty="0" err="1"/>
              <a:t>table_Name</a:t>
            </a:r>
            <a:r>
              <a:rPr lang="en-US" altLang="en-US" sz="9600" dirty="0"/>
              <a:t> WHERE column </a:t>
            </a:r>
            <a:r>
              <a:rPr lang="en-US" altLang="en-US" sz="9600" dirty="0" err="1"/>
              <a:t>Comparison_operator</a:t>
            </a:r>
            <a:endParaRPr lang="en-US" altLang="en-US" sz="9600" dirty="0"/>
          </a:p>
          <a:p>
            <a:pPr marL="0" algn="just" eaLnBrk="1" hangingPunct="1">
              <a:buFont typeface="Arial" panose="020B0604020202020204" pitchFamily="34" charset="0"/>
              <a:buNone/>
            </a:pPr>
            <a:r>
              <a:rPr lang="en-US" altLang="en-US" sz="9600" dirty="0"/>
              <a:t>Let's understand the below example which explains how to execute ALL logical operators in SQL query:</a:t>
            </a:r>
          </a:p>
          <a:p>
            <a:pPr marL="0" algn="just" eaLnBrk="1" hangingPunct="1">
              <a:buFont typeface="Arial" panose="020B0604020202020204" pitchFamily="34" charset="0"/>
              <a:buNone/>
            </a:pPr>
            <a:r>
              <a:rPr kumimoji="0" lang="en-US" altLang="en-US" sz="9600" b="0" i="0" u="none" strike="noStrike" cap="none" normalizeH="0" baseline="0" dirty="0">
                <a:ln>
                  <a:noFill/>
                </a:ln>
                <a:solidFill>
                  <a:srgbClr val="000000"/>
                </a:solidFill>
                <a:effectLst/>
              </a:rPr>
              <a:t>If we want to access the employee id and employee names of those employees from the table whose salaries are greater than the salary of</a:t>
            </a:r>
            <a:endParaRPr lang="en-US" altLang="en-US" sz="9600" dirty="0"/>
          </a:p>
          <a:p>
            <a:pPr marL="0" algn="just" eaLnBrk="1" hangingPunct="1">
              <a:buFont typeface="Arial" panose="020B0604020202020204" pitchFamily="34" charset="0"/>
              <a:buNone/>
            </a:pPr>
            <a:endParaRPr lang="en-US" altLang="en-US" sz="9600" dirty="0"/>
          </a:p>
          <a:p>
            <a:pPr algn="just" eaLnBrk="1" hangingPunct="1">
              <a:buFont typeface="Arial" panose="020B0604020202020204" pitchFamily="34" charset="0"/>
              <a:buNone/>
            </a:pPr>
            <a:endParaRPr lang="en-US" altLang="en-US" sz="4800" dirty="0">
              <a:solidFill>
                <a:srgbClr val="FF0000"/>
              </a:solidFill>
            </a:endParaRPr>
          </a:p>
          <a:p>
            <a:pPr algn="ctr" eaLnBrk="1" hangingPunct="1">
              <a:buFont typeface="Arial" panose="020B0604020202020204" pitchFamily="34" charset="0"/>
              <a:buNone/>
            </a:pPr>
            <a:r>
              <a:rPr lang="en-US" altLang="en-US" sz="4800" dirty="0">
                <a:solidFill>
                  <a:schemeClr val="accent6"/>
                </a:solidFill>
                <a:effectLst>
                  <a:outerShdw blurRad="38100" dist="38100" dir="2700000" algn="tl">
                    <a:srgbClr val="000000">
                      <a:alpha val="43137"/>
                    </a:srgbClr>
                  </a:outerShdw>
                </a:effectLst>
              </a:rPr>
              <a:t>	</a:t>
            </a:r>
            <a:endParaRPr lang="en-US" altLang="en-US" sz="4800" b="1" dirty="0">
              <a:solidFill>
                <a:schemeClr val="accent6"/>
              </a:solidFill>
              <a:effectLst>
                <a:outerShdw blurRad="38100" dist="38100" dir="2700000" algn="tl">
                  <a:srgbClr val="000000">
                    <a:alpha val="43137"/>
                  </a:srgbClr>
                </a:outerShdw>
              </a:effectLst>
            </a:endParaRPr>
          </a:p>
        </p:txBody>
      </p:sp>
      <p:sp>
        <p:nvSpPr>
          <p:cNvPr id="4" name="Date Placeholder 3">
            <a:extLst>
              <a:ext uri="{FF2B5EF4-FFF2-40B4-BE49-F238E27FC236}">
                <a16:creationId xmlns:a16="http://schemas.microsoft.com/office/drawing/2014/main" id="{D414772C-5D98-4384-A54F-84B36FE440E3}"/>
              </a:ext>
            </a:extLst>
          </p:cNvPr>
          <p:cNvSpPr>
            <a:spLocks noGrp="1"/>
          </p:cNvSpPr>
          <p:nvPr>
            <p:ph type="dt" sz="quarter" idx="10"/>
          </p:nvPr>
        </p:nvSpPr>
        <p:spPr/>
        <p:txBody>
          <a:bodyPr/>
          <a:lstStyle/>
          <a:p>
            <a:pPr>
              <a:defRPr/>
            </a:pPr>
            <a:fld id="{5102CD80-C513-41DF-947B-5F05353B1BC2}" type="datetime1">
              <a:rPr lang="en-US" smtClean="0"/>
              <a:t>2/19/2024</a:t>
            </a:fld>
            <a:endParaRPr lang="en-US"/>
          </a:p>
        </p:txBody>
      </p:sp>
      <p:sp>
        <p:nvSpPr>
          <p:cNvPr id="5" name="Footer Placeholder 4">
            <a:extLst>
              <a:ext uri="{FF2B5EF4-FFF2-40B4-BE49-F238E27FC236}">
                <a16:creationId xmlns:a16="http://schemas.microsoft.com/office/drawing/2014/main" id="{4326F679-0381-4FD8-B190-09E4ECD85C10}"/>
              </a:ext>
            </a:extLst>
          </p:cNvPr>
          <p:cNvSpPr>
            <a:spLocks noGrp="1"/>
          </p:cNvSpPr>
          <p:nvPr>
            <p:ph type="ftr" sz="quarter" idx="11"/>
          </p:nvPr>
        </p:nvSpPr>
        <p:spPr>
          <a:xfrm>
            <a:off x="4038600" y="6356351"/>
            <a:ext cx="5029200" cy="365125"/>
          </a:xfrm>
        </p:spPr>
        <p:txBody>
          <a:bodyPr/>
          <a:lstStyle/>
          <a:p>
            <a:r>
              <a:rPr lang="en-US"/>
              <a:t>Jyoti Rani          ACSAI0402 and DBMS                Unit-2</a:t>
            </a:r>
            <a:endParaRPr lang="en-US" dirty="0"/>
          </a:p>
        </p:txBody>
      </p:sp>
      <p:sp>
        <p:nvSpPr>
          <p:cNvPr id="6" name="Slide Number Placeholder 5">
            <a:extLst>
              <a:ext uri="{FF2B5EF4-FFF2-40B4-BE49-F238E27FC236}">
                <a16:creationId xmlns:a16="http://schemas.microsoft.com/office/drawing/2014/main" id="{A3C07E8D-D2F2-4C8E-849C-705BCE6CAACD}"/>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B3FA51D-3748-4AA0-B24E-DAF80C5A5E9A}" type="slidenum">
              <a:rPr lang="en-US" altLang="en-US">
                <a:solidFill>
                  <a:srgbClr val="898989"/>
                </a:solidFill>
                <a:latin typeface="Calibri" panose="020F0502020204030204" pitchFamily="34" charset="0"/>
              </a:rPr>
              <a:pPr eaLnBrk="1" hangingPunct="1"/>
              <a:t>128</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a16="http://schemas.microsoft.com/office/drawing/2014/main" id="{61CA2536-013D-48B6-9322-A7D8A7CF0555}"/>
              </a:ext>
            </a:extLst>
          </p:cNvPr>
          <p:cNvSpPr txBox="1">
            <a:spLocks/>
          </p:cNvSpPr>
          <p:nvPr/>
        </p:nvSpPr>
        <p:spPr>
          <a:xfrm>
            <a:off x="2895600" y="-13854"/>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b="1">
                <a:solidFill>
                  <a:srgbClr val="FF0000"/>
                </a:solidFill>
              </a:rPr>
              <a:t>SQL Operators and their Procedures(conti…)</a:t>
            </a:r>
            <a:endParaRPr lang="en-US" sz="3200" b="1" dirty="0">
              <a:solidFill>
                <a:srgbClr val="FF0000"/>
              </a:solidFill>
            </a:endParaRPr>
          </a:p>
        </p:txBody>
      </p:sp>
      <p:pic>
        <p:nvPicPr>
          <p:cNvPr id="8" name="Picture 7">
            <a:extLst>
              <a:ext uri="{FF2B5EF4-FFF2-40B4-BE49-F238E27FC236}">
                <a16:creationId xmlns:a16="http://schemas.microsoft.com/office/drawing/2014/main" id="{1981FC9A-DD9E-48FA-916C-22A5D35E27E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19051"/>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68458771"/>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1">
            <a:extLst>
              <a:ext uri="{FF2B5EF4-FFF2-40B4-BE49-F238E27FC236}">
                <a16:creationId xmlns:a16="http://schemas.microsoft.com/office/drawing/2014/main" id="{15C80CF5-F52F-4A59-83EF-255255BEA283}"/>
              </a:ext>
            </a:extLst>
          </p:cNvPr>
          <p:cNvGraphicFramePr>
            <a:graphicFrameLocks noGrp="1"/>
          </p:cNvGraphicFramePr>
          <p:nvPr>
            <p:ph idx="1"/>
            <p:extLst>
              <p:ext uri="{D42A27DB-BD31-4B8C-83A1-F6EECF244321}">
                <p14:modId xmlns:p14="http://schemas.microsoft.com/office/powerpoint/2010/main" val="890307656"/>
              </p:ext>
            </p:extLst>
          </p:nvPr>
        </p:nvGraphicFramePr>
        <p:xfrm>
          <a:off x="2603742" y="3719829"/>
          <a:ext cx="7047908" cy="2636520"/>
        </p:xfrm>
        <a:graphic>
          <a:graphicData uri="http://schemas.openxmlformats.org/drawingml/2006/table">
            <a:tbl>
              <a:tblPr/>
              <a:tblGrid>
                <a:gridCol w="1761977">
                  <a:extLst>
                    <a:ext uri="{9D8B030D-6E8A-4147-A177-3AD203B41FA5}">
                      <a16:colId xmlns:a16="http://schemas.microsoft.com/office/drawing/2014/main" val="2031613806"/>
                    </a:ext>
                  </a:extLst>
                </a:gridCol>
                <a:gridCol w="1761977">
                  <a:extLst>
                    <a:ext uri="{9D8B030D-6E8A-4147-A177-3AD203B41FA5}">
                      <a16:colId xmlns:a16="http://schemas.microsoft.com/office/drawing/2014/main" val="3730916744"/>
                    </a:ext>
                  </a:extLst>
                </a:gridCol>
                <a:gridCol w="1761977">
                  <a:extLst>
                    <a:ext uri="{9D8B030D-6E8A-4147-A177-3AD203B41FA5}">
                      <a16:colId xmlns:a16="http://schemas.microsoft.com/office/drawing/2014/main" val="1767924943"/>
                    </a:ext>
                  </a:extLst>
                </a:gridCol>
                <a:gridCol w="1761977">
                  <a:extLst>
                    <a:ext uri="{9D8B030D-6E8A-4147-A177-3AD203B41FA5}">
                      <a16:colId xmlns:a16="http://schemas.microsoft.com/office/drawing/2014/main" val="2637071354"/>
                    </a:ext>
                  </a:extLst>
                </a:gridCol>
              </a:tblGrid>
              <a:tr h="0">
                <a:tc>
                  <a:txBody>
                    <a:bodyPr/>
                    <a:lstStyle/>
                    <a:p>
                      <a:pPr algn="l" fontAlgn="t"/>
                      <a:r>
                        <a:rPr lang="en-US">
                          <a:solidFill>
                            <a:srgbClr val="000000"/>
                          </a:solidFill>
                          <a:effectLst/>
                          <a:latin typeface="times new roman" panose="02020603050405020304" pitchFamily="18" charset="0"/>
                        </a:rPr>
                        <a:t>Emp Id</a:t>
                      </a:r>
                    </a:p>
                  </a:txBody>
                  <a:tcPr marL="114300" marR="114300" marT="114300" marB="114300">
                    <a:lnL w="9525" cap="flat" cmpd="sng" algn="ctr">
                      <a:solidFill>
                        <a:srgbClr val="105492"/>
                      </a:solidFill>
                      <a:prstDash val="solid"/>
                      <a:round/>
                      <a:headEnd type="none" w="med" len="med"/>
                      <a:tailEnd type="none" w="med" len="med"/>
                    </a:lnL>
                    <a:lnR w="9525" cap="flat" cmpd="sng" algn="ctr">
                      <a:solidFill>
                        <a:srgbClr val="105492"/>
                      </a:solidFill>
                      <a:prstDash val="solid"/>
                      <a:round/>
                      <a:headEnd type="none" w="med" len="med"/>
                      <a:tailEnd type="none" w="med" len="med"/>
                    </a:lnR>
                    <a:lnT w="9525" cap="flat" cmpd="sng" algn="ctr">
                      <a:solidFill>
                        <a:srgbClr val="105492"/>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a:solidFill>
                            <a:srgbClr val="000000"/>
                          </a:solidFill>
                          <a:effectLst/>
                          <a:latin typeface="times new roman" panose="02020603050405020304" pitchFamily="18" charset="0"/>
                        </a:rPr>
                        <a:t>Emp Name</a:t>
                      </a:r>
                    </a:p>
                  </a:txBody>
                  <a:tcPr marL="114300" marR="114300" marT="114300" marB="114300">
                    <a:lnL w="9525" cap="flat" cmpd="sng" algn="ctr">
                      <a:solidFill>
                        <a:srgbClr val="105492"/>
                      </a:solidFill>
                      <a:prstDash val="solid"/>
                      <a:round/>
                      <a:headEnd type="none" w="med" len="med"/>
                      <a:tailEnd type="none" w="med" len="med"/>
                    </a:lnL>
                    <a:lnR w="9525" cap="flat" cmpd="sng" algn="ctr">
                      <a:solidFill>
                        <a:srgbClr val="105492"/>
                      </a:solidFill>
                      <a:prstDash val="solid"/>
                      <a:round/>
                      <a:headEnd type="none" w="med" len="med"/>
                      <a:tailEnd type="none" w="med" len="med"/>
                    </a:lnR>
                    <a:lnT w="9525" cap="flat" cmpd="sng" algn="ctr">
                      <a:solidFill>
                        <a:srgbClr val="105492"/>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dirty="0">
                          <a:solidFill>
                            <a:srgbClr val="000000"/>
                          </a:solidFill>
                          <a:effectLst/>
                          <a:latin typeface="times new roman" panose="02020603050405020304" pitchFamily="18" charset="0"/>
                        </a:rPr>
                        <a:t>Emp Salary</a:t>
                      </a:r>
                    </a:p>
                  </a:txBody>
                  <a:tcPr marL="114300" marR="114300" marT="114300" marB="114300">
                    <a:lnL w="9525" cap="flat" cmpd="sng" algn="ctr">
                      <a:solidFill>
                        <a:srgbClr val="105492"/>
                      </a:solidFill>
                      <a:prstDash val="solid"/>
                      <a:round/>
                      <a:headEnd type="none" w="med" len="med"/>
                      <a:tailEnd type="none" w="med" len="med"/>
                    </a:lnL>
                    <a:lnR w="9525" cap="flat" cmpd="sng" algn="ctr">
                      <a:solidFill>
                        <a:srgbClr val="105492"/>
                      </a:solidFill>
                      <a:prstDash val="solid"/>
                      <a:round/>
                      <a:headEnd type="none" w="med" len="med"/>
                      <a:tailEnd type="none" w="med" len="med"/>
                    </a:lnR>
                    <a:lnT w="9525" cap="flat" cmpd="sng" algn="ctr">
                      <a:solidFill>
                        <a:srgbClr val="105492"/>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a:solidFill>
                            <a:srgbClr val="000000"/>
                          </a:solidFill>
                          <a:effectLst/>
                          <a:latin typeface="times new roman" panose="02020603050405020304" pitchFamily="18" charset="0"/>
                        </a:rPr>
                        <a:t>Emp City</a:t>
                      </a:r>
                    </a:p>
                  </a:txBody>
                  <a:tcPr marL="114300" marR="114300" marT="114300" marB="114300">
                    <a:lnL w="9525" cap="flat" cmpd="sng" algn="ctr">
                      <a:solidFill>
                        <a:srgbClr val="105492"/>
                      </a:solidFill>
                      <a:prstDash val="solid"/>
                      <a:round/>
                      <a:headEnd type="none" w="med" len="med"/>
                      <a:tailEnd type="none" w="med" len="med"/>
                    </a:lnL>
                    <a:lnR w="9525" cap="flat" cmpd="sng" algn="ctr">
                      <a:solidFill>
                        <a:srgbClr val="105492"/>
                      </a:solidFill>
                      <a:prstDash val="solid"/>
                      <a:round/>
                      <a:headEnd type="none" w="med" len="med"/>
                      <a:tailEnd type="none" w="med" len="med"/>
                    </a:lnR>
                    <a:lnT w="9525" cap="flat" cmpd="sng" algn="ctr">
                      <a:solidFill>
                        <a:srgbClr val="105492"/>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444421339"/>
                  </a:ext>
                </a:extLst>
              </a:tr>
              <a:tr h="0">
                <a:tc>
                  <a:txBody>
                    <a:bodyPr/>
                    <a:lstStyle/>
                    <a:p>
                      <a:pPr algn="just" fontAlgn="t"/>
                      <a:r>
                        <a:rPr lang="en-US">
                          <a:solidFill>
                            <a:srgbClr val="333333"/>
                          </a:solidFill>
                          <a:effectLst/>
                          <a:latin typeface="inter-regular"/>
                        </a:rPr>
                        <a:t>201</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Abhay</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25000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Gurgaon</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940453039"/>
                  </a:ext>
                </a:extLst>
              </a:tr>
              <a:tr h="0">
                <a:tc>
                  <a:txBody>
                    <a:bodyPr/>
                    <a:lstStyle/>
                    <a:p>
                      <a:pPr algn="just" fontAlgn="t"/>
                      <a:r>
                        <a:rPr lang="en-US">
                          <a:solidFill>
                            <a:srgbClr val="333333"/>
                          </a:solidFill>
                          <a:effectLst/>
                          <a:latin typeface="inter-regular"/>
                        </a:rPr>
                        <a:t>202</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dirty="0">
                          <a:solidFill>
                            <a:srgbClr val="333333"/>
                          </a:solidFill>
                          <a:effectLst/>
                          <a:latin typeface="inter-regular"/>
                        </a:rPr>
                        <a:t>Ankit</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a:solidFill>
                            <a:srgbClr val="333333"/>
                          </a:solidFill>
                          <a:effectLst/>
                          <a:latin typeface="inter-regular"/>
                        </a:rPr>
                        <a:t>45000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a:solidFill>
                            <a:srgbClr val="333333"/>
                          </a:solidFill>
                          <a:effectLst/>
                          <a:latin typeface="inter-regular"/>
                        </a:rPr>
                        <a:t>Delhi</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930151331"/>
                  </a:ext>
                </a:extLst>
              </a:tr>
              <a:tr h="0">
                <a:tc>
                  <a:txBody>
                    <a:bodyPr/>
                    <a:lstStyle/>
                    <a:p>
                      <a:pPr algn="just" fontAlgn="t"/>
                      <a:r>
                        <a:rPr lang="en-US">
                          <a:solidFill>
                            <a:srgbClr val="333333"/>
                          </a:solidFill>
                          <a:effectLst/>
                          <a:latin typeface="inter-regular"/>
                        </a:rPr>
                        <a:t>203</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dirty="0" err="1">
                          <a:solidFill>
                            <a:srgbClr val="333333"/>
                          </a:solidFill>
                          <a:effectLst/>
                          <a:latin typeface="inter-regular"/>
                        </a:rPr>
                        <a:t>Bheem</a:t>
                      </a:r>
                      <a:endParaRPr lang="en-US" dirty="0">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30000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Jaipur</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447375482"/>
                  </a:ext>
                </a:extLst>
              </a:tr>
              <a:tr h="0">
                <a:tc>
                  <a:txBody>
                    <a:bodyPr/>
                    <a:lstStyle/>
                    <a:p>
                      <a:pPr algn="just" fontAlgn="t"/>
                      <a:r>
                        <a:rPr lang="en-US">
                          <a:solidFill>
                            <a:srgbClr val="333333"/>
                          </a:solidFill>
                          <a:effectLst/>
                          <a:latin typeface="inter-regular"/>
                        </a:rPr>
                        <a:t>204</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dirty="0">
                          <a:solidFill>
                            <a:srgbClr val="333333"/>
                          </a:solidFill>
                          <a:effectLst/>
                          <a:latin typeface="inter-regular"/>
                        </a:rPr>
                        <a:t>Ram</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a:solidFill>
                            <a:srgbClr val="333333"/>
                          </a:solidFill>
                          <a:effectLst/>
                          <a:latin typeface="inter-regular"/>
                        </a:rPr>
                        <a:t>29000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a:solidFill>
                            <a:srgbClr val="333333"/>
                          </a:solidFill>
                          <a:effectLst/>
                          <a:latin typeface="inter-regular"/>
                        </a:rPr>
                        <a:t>Mumbai</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458156253"/>
                  </a:ext>
                </a:extLst>
              </a:tr>
              <a:tr h="0">
                <a:tc>
                  <a:txBody>
                    <a:bodyPr/>
                    <a:lstStyle/>
                    <a:p>
                      <a:pPr algn="just" fontAlgn="t"/>
                      <a:r>
                        <a:rPr lang="en-US">
                          <a:solidFill>
                            <a:srgbClr val="333333"/>
                          </a:solidFill>
                          <a:effectLst/>
                          <a:latin typeface="inter-regular"/>
                        </a:rPr>
                        <a:t>205</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dirty="0" err="1">
                          <a:solidFill>
                            <a:srgbClr val="333333"/>
                          </a:solidFill>
                          <a:effectLst/>
                          <a:latin typeface="inter-regular"/>
                        </a:rPr>
                        <a:t>Sumit</a:t>
                      </a:r>
                      <a:endParaRPr lang="en-US" dirty="0">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40000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dirty="0">
                          <a:solidFill>
                            <a:srgbClr val="333333"/>
                          </a:solidFill>
                          <a:effectLst/>
                          <a:latin typeface="inter-regular"/>
                        </a:rPr>
                        <a:t>Kolkata</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45121249"/>
                  </a:ext>
                </a:extLst>
              </a:tr>
            </a:tbl>
          </a:graphicData>
        </a:graphic>
      </p:graphicFrame>
      <p:sp>
        <p:nvSpPr>
          <p:cNvPr id="4" name="Date Placeholder 3">
            <a:extLst>
              <a:ext uri="{FF2B5EF4-FFF2-40B4-BE49-F238E27FC236}">
                <a16:creationId xmlns:a16="http://schemas.microsoft.com/office/drawing/2014/main" id="{D414772C-5D98-4384-A54F-84B36FE440E3}"/>
              </a:ext>
            </a:extLst>
          </p:cNvPr>
          <p:cNvSpPr>
            <a:spLocks noGrp="1"/>
          </p:cNvSpPr>
          <p:nvPr>
            <p:ph type="dt" sz="quarter" idx="10"/>
          </p:nvPr>
        </p:nvSpPr>
        <p:spPr/>
        <p:txBody>
          <a:bodyPr/>
          <a:lstStyle/>
          <a:p>
            <a:pPr>
              <a:defRPr/>
            </a:pPr>
            <a:fld id="{741CE8D0-7CD0-4FA2-9B32-D866E008C18B}" type="datetime1">
              <a:rPr lang="en-US" smtClean="0"/>
              <a:t>2/19/2024</a:t>
            </a:fld>
            <a:endParaRPr lang="en-US"/>
          </a:p>
        </p:txBody>
      </p:sp>
      <p:sp>
        <p:nvSpPr>
          <p:cNvPr id="5" name="Footer Placeholder 4">
            <a:extLst>
              <a:ext uri="{FF2B5EF4-FFF2-40B4-BE49-F238E27FC236}">
                <a16:creationId xmlns:a16="http://schemas.microsoft.com/office/drawing/2014/main" id="{4326F679-0381-4FD8-B190-09E4ECD85C10}"/>
              </a:ext>
            </a:extLst>
          </p:cNvPr>
          <p:cNvSpPr>
            <a:spLocks noGrp="1"/>
          </p:cNvSpPr>
          <p:nvPr>
            <p:ph type="ftr" sz="quarter" idx="11"/>
          </p:nvPr>
        </p:nvSpPr>
        <p:spPr>
          <a:xfrm>
            <a:off x="4038600" y="6356351"/>
            <a:ext cx="5029200" cy="365125"/>
          </a:xfrm>
        </p:spPr>
        <p:txBody>
          <a:bodyPr/>
          <a:lstStyle/>
          <a:p>
            <a:r>
              <a:rPr lang="en-US"/>
              <a:t>Jyoti Rani          ACSAI0402 and DBMS                Unit-2</a:t>
            </a:r>
            <a:endParaRPr lang="en-US" dirty="0"/>
          </a:p>
        </p:txBody>
      </p:sp>
      <p:sp>
        <p:nvSpPr>
          <p:cNvPr id="6" name="Slide Number Placeholder 5">
            <a:extLst>
              <a:ext uri="{FF2B5EF4-FFF2-40B4-BE49-F238E27FC236}">
                <a16:creationId xmlns:a16="http://schemas.microsoft.com/office/drawing/2014/main" id="{A3C07E8D-D2F2-4C8E-849C-705BCE6CAACD}"/>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B3FA51D-3748-4AA0-B24E-DAF80C5A5E9A}" type="slidenum">
              <a:rPr lang="en-US" altLang="en-US">
                <a:solidFill>
                  <a:srgbClr val="898989"/>
                </a:solidFill>
                <a:latin typeface="Calibri" panose="020F0502020204030204" pitchFamily="34" charset="0"/>
              </a:rPr>
              <a:pPr eaLnBrk="1" hangingPunct="1"/>
              <a:t>129</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a16="http://schemas.microsoft.com/office/drawing/2014/main" id="{61CA2536-013D-48B6-9322-A7D8A7CF0555}"/>
              </a:ext>
            </a:extLst>
          </p:cNvPr>
          <p:cNvSpPr txBox="1">
            <a:spLocks/>
          </p:cNvSpPr>
          <p:nvPr/>
        </p:nvSpPr>
        <p:spPr>
          <a:xfrm>
            <a:off x="3289300" y="-13856"/>
            <a:ext cx="7772400" cy="962761"/>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b="1" dirty="0">
                <a:solidFill>
                  <a:srgbClr val="FF0000"/>
                </a:solidFill>
              </a:rPr>
              <a:t>SQL Operators and their Procedures(</a:t>
            </a:r>
            <a:r>
              <a:rPr lang="en-US" sz="3200" b="1" dirty="0" err="1">
                <a:solidFill>
                  <a:srgbClr val="FF0000"/>
                </a:solidFill>
              </a:rPr>
              <a:t>conti</a:t>
            </a:r>
            <a:r>
              <a:rPr lang="en-US" sz="3200" b="1" dirty="0">
                <a:solidFill>
                  <a:srgbClr val="FF0000"/>
                </a:solidFill>
              </a:rPr>
              <a:t>…)</a:t>
            </a:r>
          </a:p>
        </p:txBody>
      </p:sp>
      <p:sp>
        <p:nvSpPr>
          <p:cNvPr id="3" name="Rectangle 1">
            <a:extLst>
              <a:ext uri="{FF2B5EF4-FFF2-40B4-BE49-F238E27FC236}">
                <a16:creationId xmlns:a16="http://schemas.microsoft.com/office/drawing/2014/main" id="{E761F7F3-44FB-4768-B39F-BEA25CE5CCD9}"/>
              </a:ext>
            </a:extLst>
          </p:cNvPr>
          <p:cNvSpPr>
            <a:spLocks noChangeArrowheads="1"/>
          </p:cNvSpPr>
          <p:nvPr/>
        </p:nvSpPr>
        <p:spPr bwMode="auto">
          <a:xfrm>
            <a:off x="1646051" y="1152812"/>
            <a:ext cx="9290958" cy="184665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rgbClr val="000000"/>
                </a:solidFill>
                <a:effectLst/>
                <a:latin typeface="inter-regular"/>
              </a:rPr>
              <a:t>employees who lives in Jaipur city</a:t>
            </a:r>
            <a:r>
              <a:rPr lang="en-US" altLang="en-US" sz="2400" dirty="0">
                <a:solidFill>
                  <a:srgbClr val="000000"/>
                </a:solidFill>
                <a:latin typeface="inter-regular"/>
              </a:rPr>
              <a:t>.</a:t>
            </a:r>
            <a:endParaRPr kumimoji="0" lang="en-US" altLang="en-US" sz="2400" b="0" i="0" u="none" strike="noStrike" cap="none" normalizeH="0" baseline="0" dirty="0">
              <a:ln>
                <a:noFill/>
              </a:ln>
              <a:solidFill>
                <a:srgbClr val="333333"/>
              </a:solidFill>
              <a:effectLst/>
              <a:latin typeface="inter-regular"/>
            </a:endParaRPr>
          </a:p>
          <a:p>
            <a:pPr algn="just"/>
            <a:r>
              <a:rPr lang="en-US" altLang="en-US" sz="2400" b="1" dirty="0">
                <a:solidFill>
                  <a:srgbClr val="000000"/>
                </a:solidFill>
                <a:latin typeface="inter-regular"/>
              </a:rPr>
              <a:t>SELECT </a:t>
            </a:r>
            <a:r>
              <a:rPr lang="en-US" altLang="en-US" sz="2400" b="1" dirty="0" err="1">
                <a:solidFill>
                  <a:srgbClr val="000000"/>
                </a:solidFill>
                <a:latin typeface="inter-regular"/>
              </a:rPr>
              <a:t>Emp_Id</a:t>
            </a:r>
            <a:r>
              <a:rPr lang="en-US" altLang="en-US" sz="2400" b="1" dirty="0">
                <a:solidFill>
                  <a:srgbClr val="000000"/>
                </a:solidFill>
                <a:latin typeface="inter-regular"/>
              </a:rPr>
              <a:t>, </a:t>
            </a:r>
            <a:r>
              <a:rPr lang="en-US" altLang="en-US" sz="2400" b="1" dirty="0" err="1">
                <a:solidFill>
                  <a:srgbClr val="000000"/>
                </a:solidFill>
                <a:latin typeface="inter-regular"/>
              </a:rPr>
              <a:t>Emp_Name</a:t>
            </a:r>
            <a:r>
              <a:rPr lang="en-US" altLang="en-US" sz="2400" b="1" dirty="0">
                <a:solidFill>
                  <a:srgbClr val="000000"/>
                </a:solidFill>
                <a:latin typeface="inter-regular"/>
              </a:rPr>
              <a:t> FROM </a:t>
            </a:r>
            <a:r>
              <a:rPr lang="en-US" altLang="en-US" sz="2400" b="1" dirty="0" err="1">
                <a:solidFill>
                  <a:srgbClr val="000000"/>
                </a:solidFill>
                <a:latin typeface="inter-regular"/>
              </a:rPr>
              <a:t>Employee_details</a:t>
            </a:r>
            <a:r>
              <a:rPr lang="en-US" altLang="en-US" sz="2400" b="1" dirty="0">
                <a:solidFill>
                  <a:srgbClr val="000000"/>
                </a:solidFill>
                <a:latin typeface="inter-regular"/>
              </a:rPr>
              <a:t> WHERE </a:t>
            </a:r>
            <a:r>
              <a:rPr lang="en-US" altLang="en-US" sz="2400" b="1" dirty="0" err="1">
                <a:solidFill>
                  <a:srgbClr val="000000"/>
                </a:solidFill>
                <a:latin typeface="inter-regular"/>
              </a:rPr>
              <a:t>Emp_Salary</a:t>
            </a:r>
            <a:r>
              <a:rPr lang="en-US" altLang="en-US" sz="2400" b="1" dirty="0">
                <a:solidFill>
                  <a:srgbClr val="000000"/>
                </a:solidFill>
                <a:latin typeface="inter-regular"/>
              </a:rPr>
              <a:t> </a:t>
            </a:r>
            <a:r>
              <a:rPr lang="en-US" altLang="en-US" sz="2400" b="1" dirty="0">
                <a:solidFill>
                  <a:srgbClr val="006699"/>
                </a:solidFill>
                <a:latin typeface="inter-regular"/>
              </a:rPr>
              <a:t>&gt;</a:t>
            </a:r>
            <a:r>
              <a:rPr lang="en-US" altLang="en-US" sz="2400" b="1" dirty="0">
                <a:solidFill>
                  <a:srgbClr val="000000"/>
                </a:solidFill>
                <a:latin typeface="inter-regular"/>
              </a:rPr>
              <a:t> ALL ( SELECT </a:t>
            </a:r>
            <a:r>
              <a:rPr lang="en-US" altLang="en-US" sz="2400" b="1" dirty="0" err="1">
                <a:solidFill>
                  <a:srgbClr val="000000"/>
                </a:solidFill>
                <a:latin typeface="inter-regular"/>
              </a:rPr>
              <a:t>Emp_Salary</a:t>
            </a:r>
            <a:r>
              <a:rPr lang="en-US" altLang="en-US" sz="2400" b="1" dirty="0">
                <a:solidFill>
                  <a:srgbClr val="000000"/>
                </a:solidFill>
                <a:latin typeface="inter-regular"/>
              </a:rPr>
              <a:t> FROM  </a:t>
            </a:r>
            <a:r>
              <a:rPr lang="en-US" altLang="en-US" sz="2400" b="1" dirty="0" err="1">
                <a:solidFill>
                  <a:srgbClr val="000000"/>
                </a:solidFill>
                <a:latin typeface="inter-regular"/>
              </a:rPr>
              <a:t>Employee_details</a:t>
            </a:r>
            <a:r>
              <a:rPr lang="en-US" altLang="en-US" sz="2400" b="1" dirty="0">
                <a:solidFill>
                  <a:srgbClr val="000000"/>
                </a:solidFill>
                <a:latin typeface="inter-regular"/>
              </a:rPr>
              <a:t> WHERE </a:t>
            </a:r>
            <a:r>
              <a:rPr lang="en-US" altLang="en-US" sz="2400" b="1" dirty="0" err="1">
                <a:solidFill>
                  <a:srgbClr val="FF0000"/>
                </a:solidFill>
                <a:latin typeface="inter-regular"/>
              </a:rPr>
              <a:t>Emp_City</a:t>
            </a:r>
            <a:r>
              <a:rPr lang="en-US" altLang="en-US" sz="2400" b="1" dirty="0">
                <a:solidFill>
                  <a:srgbClr val="000000"/>
                </a:solidFill>
                <a:latin typeface="inter-regular"/>
              </a:rPr>
              <a:t> = </a:t>
            </a:r>
            <a:r>
              <a:rPr lang="en-US" altLang="en-US" sz="2400" b="1" dirty="0">
                <a:solidFill>
                  <a:srgbClr val="0000FF"/>
                </a:solidFill>
                <a:latin typeface="inter-regular"/>
              </a:rPr>
              <a:t>Jaipur</a:t>
            </a:r>
            <a:r>
              <a:rPr lang="en-US" altLang="en-US" sz="2400" b="1" dirty="0">
                <a:solidFill>
                  <a:srgbClr val="000000"/>
                </a:solidFill>
                <a:latin typeface="inter-regular"/>
              </a:rPr>
              <a:t>) </a:t>
            </a:r>
            <a:r>
              <a:rPr lang="en-US" altLang="en-US" sz="2400" dirty="0">
                <a:solidFill>
                  <a:srgbClr val="000000"/>
                </a:solidFill>
                <a:latin typeface="inter-regular"/>
              </a:rPr>
              <a:t> </a:t>
            </a:r>
            <a:endParaRPr lang="en-US" altLang="en-US" sz="2400" dirty="0">
              <a:solidFill>
                <a:srgbClr val="333333"/>
              </a:solidFill>
              <a:latin typeface="inter-regular"/>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333333"/>
                </a:solidFill>
                <a:effectLst/>
                <a:latin typeface="inter-regular"/>
              </a:rPr>
              <a:t>, we used the </a:t>
            </a:r>
            <a:r>
              <a:rPr kumimoji="0" lang="en-US" altLang="en-US" sz="2400" b="1" i="0" u="none" strike="noStrike" cap="none" normalizeH="0" baseline="0" dirty="0">
                <a:ln>
                  <a:noFill/>
                </a:ln>
                <a:solidFill>
                  <a:srgbClr val="333333"/>
                </a:solidFill>
                <a:effectLst/>
                <a:latin typeface="inter-bold"/>
              </a:rPr>
              <a:t>SQL ALL operator</a:t>
            </a:r>
            <a:r>
              <a:rPr kumimoji="0" lang="en-US" altLang="en-US" sz="2400" b="0" i="0" u="none" strike="noStrike" cap="none" normalizeH="0" baseline="0" dirty="0">
                <a:ln>
                  <a:noFill/>
                </a:ln>
                <a:solidFill>
                  <a:srgbClr val="333333"/>
                </a:solidFill>
                <a:effectLst/>
                <a:latin typeface="inter-regular"/>
              </a:rPr>
              <a:t> with greater than the operator.</a:t>
            </a:r>
            <a:endParaRPr kumimoji="0" lang="en-US" altLang="en-US" sz="2400" b="0" i="0" u="none" strike="noStrike" cap="none" normalizeH="0" baseline="0" dirty="0">
              <a:ln>
                <a:noFill/>
              </a:ln>
              <a:solidFill>
                <a:srgbClr val="610B4B"/>
              </a:solidFill>
              <a:effectLst/>
              <a:latin typeface="erdana"/>
            </a:endParaRPr>
          </a:p>
        </p:txBody>
      </p:sp>
      <p:pic>
        <p:nvPicPr>
          <p:cNvPr id="9" name="Picture 7">
            <a:extLst>
              <a:ext uri="{FF2B5EF4-FFF2-40B4-BE49-F238E27FC236}">
                <a16:creationId xmlns:a16="http://schemas.microsoft.com/office/drawing/2014/main" id="{31A0FBB5-5088-41B9-8461-451CF1B6791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17942" y="19051"/>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093192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6C61E1C-B3BB-41EF-BEDE-C8FF12A30367}"/>
              </a:ext>
            </a:extLst>
          </p:cNvPr>
          <p:cNvSpPr>
            <a:spLocks noGrp="1"/>
          </p:cNvSpPr>
          <p:nvPr>
            <p:ph type="dt" sz="quarter" idx="10"/>
          </p:nvPr>
        </p:nvSpPr>
        <p:spPr/>
        <p:txBody>
          <a:bodyPr/>
          <a:lstStyle/>
          <a:p>
            <a:pPr>
              <a:defRPr/>
            </a:pPr>
            <a:fld id="{E4E15FD3-C9E4-4B6C-B938-480D8419A0EC}" type="datetime1">
              <a:rPr lang="en-US" smtClean="0"/>
              <a:t>2/19/2024</a:t>
            </a:fld>
            <a:endParaRPr lang="en-US"/>
          </a:p>
        </p:txBody>
      </p:sp>
      <p:sp>
        <p:nvSpPr>
          <p:cNvPr id="5" name="Footer Placeholder 4">
            <a:extLst>
              <a:ext uri="{FF2B5EF4-FFF2-40B4-BE49-F238E27FC236}">
                <a16:creationId xmlns:a16="http://schemas.microsoft.com/office/drawing/2014/main" id="{47C1537C-FCCB-4C88-9BB7-5B96B8ADE54E}"/>
              </a:ext>
            </a:extLst>
          </p:cNvPr>
          <p:cNvSpPr>
            <a:spLocks noGrp="1"/>
          </p:cNvSpPr>
          <p:nvPr>
            <p:ph type="ftr" sz="quarter" idx="11"/>
          </p:nvPr>
        </p:nvSpPr>
        <p:spPr/>
        <p:txBody>
          <a:bodyPr/>
          <a:lstStyle/>
          <a:p>
            <a:pPr>
              <a:defRPr/>
            </a:pPr>
            <a:r>
              <a:rPr lang="en-US"/>
              <a:t>Jyoti Rani          ACSAI0402 and DBMS                Unit-2</a:t>
            </a:r>
          </a:p>
        </p:txBody>
      </p:sp>
      <p:sp>
        <p:nvSpPr>
          <p:cNvPr id="14340" name="Slide Number Placeholder 5">
            <a:extLst>
              <a:ext uri="{FF2B5EF4-FFF2-40B4-BE49-F238E27FC236}">
                <a16:creationId xmlns:a16="http://schemas.microsoft.com/office/drawing/2014/main" id="{F6AFDCC0-9EA7-43D3-9EF1-64DE4BFB3C66}"/>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F8862DB0-4A25-43D3-BC1D-00E423F2D0AB}" type="slidenum">
              <a:rPr lang="en-US" altLang="en-US">
                <a:solidFill>
                  <a:srgbClr val="898989"/>
                </a:solidFill>
                <a:latin typeface="Calibri" panose="020F0502020204030204" pitchFamily="34" charset="0"/>
              </a:rPr>
              <a:pPr/>
              <a:t>13</a:t>
            </a:fld>
            <a:endParaRPr lang="en-US" altLang="en-US">
              <a:solidFill>
                <a:srgbClr val="898989"/>
              </a:solidFill>
              <a:latin typeface="Calibri" panose="020F0502020204030204" pitchFamily="34" charset="0"/>
            </a:endParaRPr>
          </a:p>
        </p:txBody>
      </p:sp>
      <p:graphicFrame>
        <p:nvGraphicFramePr>
          <p:cNvPr id="7" name="Content Placeholder 12">
            <a:extLst>
              <a:ext uri="{FF2B5EF4-FFF2-40B4-BE49-F238E27FC236}">
                <a16:creationId xmlns:a16="http://schemas.microsoft.com/office/drawing/2014/main" id="{04806BB9-1DEB-4C46-87A7-2F2C86087ADF}"/>
              </a:ext>
            </a:extLst>
          </p:cNvPr>
          <p:cNvGraphicFramePr>
            <a:graphicFrameLocks noGrp="1"/>
          </p:cNvGraphicFramePr>
          <p:nvPr>
            <p:ph idx="1"/>
          </p:nvPr>
        </p:nvGraphicFramePr>
        <p:xfrm>
          <a:off x="2133600" y="1893888"/>
          <a:ext cx="8001000" cy="3668726"/>
        </p:xfrm>
        <a:graphic>
          <a:graphicData uri="http://schemas.openxmlformats.org/drawingml/2006/table">
            <a:tbl>
              <a:tblPr firstRow="1" bandRow="1">
                <a:tableStyleId>{5C22544A-7EE6-4342-B048-85BDC9FD1C3A}</a:tableStyleId>
              </a:tblPr>
              <a:tblGrid>
                <a:gridCol w="972084">
                  <a:extLst>
                    <a:ext uri="{9D8B030D-6E8A-4147-A177-3AD203B41FA5}">
                      <a16:colId xmlns:a16="http://schemas.microsoft.com/office/drawing/2014/main" val="20000"/>
                    </a:ext>
                  </a:extLst>
                </a:gridCol>
                <a:gridCol w="7028916">
                  <a:extLst>
                    <a:ext uri="{9D8B030D-6E8A-4147-A177-3AD203B41FA5}">
                      <a16:colId xmlns:a16="http://schemas.microsoft.com/office/drawing/2014/main" val="20001"/>
                    </a:ext>
                  </a:extLst>
                </a:gridCol>
              </a:tblGrid>
              <a:tr h="822946">
                <a:tc>
                  <a:txBody>
                    <a:bodyPr/>
                    <a:lstStyle/>
                    <a:p>
                      <a:pPr marL="0" marR="0" algn="just">
                        <a:lnSpc>
                          <a:spcPct val="100000"/>
                        </a:lnSpc>
                        <a:spcBef>
                          <a:spcPts val="0"/>
                        </a:spcBef>
                        <a:spcAft>
                          <a:spcPts val="0"/>
                        </a:spcAft>
                      </a:pPr>
                      <a:r>
                        <a:rPr lang="en-US" sz="2000" b="0" dirty="0">
                          <a:solidFill>
                            <a:schemeClr val="tx1"/>
                          </a:solidFill>
                          <a:latin typeface="+mn-lt"/>
                          <a:ea typeface="Times New Roman"/>
                          <a:cs typeface="Times New Roman"/>
                        </a:rPr>
                        <a:t>PSO1:</a:t>
                      </a:r>
                    </a:p>
                  </a:txBody>
                  <a:tcPr marL="68580" marR="68580" marT="0" marB="0" anchor="ctr">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IN" sz="1800" b="0" i="0" kern="1200" dirty="0">
                          <a:solidFill>
                            <a:schemeClr val="tx1"/>
                          </a:solidFill>
                          <a:effectLst/>
                          <a:latin typeface="+mn-lt"/>
                          <a:ea typeface="+mn-ea"/>
                          <a:cs typeface="+mn-cs"/>
                        </a:rPr>
                        <a:t>Work as a software developer, database administrator, tester or networking engineer for providing solutions to the real world and industrial problems. ​</a:t>
                      </a:r>
                    </a:p>
                  </a:txBody>
                  <a:tcPr marL="68580" marR="68580" marT="0" marB="0">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7BE5E5">
                        <a:alpha val="25000"/>
                      </a:srgbClr>
                    </a:solidFill>
                  </a:tcPr>
                </a:tc>
                <a:extLst>
                  <a:ext uri="{0D108BD9-81ED-4DB2-BD59-A6C34878D82A}">
                    <a16:rowId xmlns:a16="http://schemas.microsoft.com/office/drawing/2014/main" val="10000"/>
                  </a:ext>
                </a:extLst>
              </a:tr>
              <a:tr h="1219614">
                <a:tc>
                  <a:txBody>
                    <a:bodyPr/>
                    <a:lstStyle/>
                    <a:p>
                      <a:pPr marL="0" marR="0" algn="just">
                        <a:lnSpc>
                          <a:spcPct val="100000"/>
                        </a:lnSpc>
                        <a:spcBef>
                          <a:spcPts val="0"/>
                        </a:spcBef>
                        <a:spcAft>
                          <a:spcPts val="0"/>
                        </a:spcAft>
                      </a:pPr>
                      <a:r>
                        <a:rPr lang="en-US" sz="2000" b="0">
                          <a:solidFill>
                            <a:schemeClr val="tx1"/>
                          </a:solidFill>
                          <a:latin typeface="+mn-lt"/>
                          <a:ea typeface="Times New Roman"/>
                          <a:cs typeface="Times New Roman"/>
                        </a:rPr>
                        <a:t>PSO2:</a:t>
                      </a:r>
                    </a:p>
                  </a:txBody>
                  <a:tcPr marL="68580" marR="68580" marT="0" marB="0" anchor="ctr">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just">
                        <a:lnSpc>
                          <a:spcPct val="100000"/>
                        </a:lnSpc>
                        <a:spcBef>
                          <a:spcPts val="0"/>
                        </a:spcBef>
                        <a:spcAft>
                          <a:spcPts val="0"/>
                        </a:spcAft>
                      </a:pPr>
                      <a:r>
                        <a:rPr lang="en-IN" sz="1800" b="0" i="0" u="none" strike="noStrike" kern="1200" dirty="0">
                          <a:solidFill>
                            <a:schemeClr val="tx1"/>
                          </a:solidFill>
                          <a:effectLst/>
                          <a:latin typeface="+mn-lt"/>
                          <a:ea typeface="+mn-ea"/>
                          <a:cs typeface="+mn-cs"/>
                        </a:rPr>
                        <a:t>Apply core subjects of information technology related to data structure and algorithm, software engineering, web technology, operating system, database and networking to solve complex IT problems. ​</a:t>
                      </a:r>
                      <a:endParaRPr lang="en-US" sz="2000" b="0" i="0" dirty="0">
                        <a:solidFill>
                          <a:schemeClr val="tx1"/>
                        </a:solidFill>
                        <a:latin typeface="+mn-lt"/>
                        <a:ea typeface="Times New Roman"/>
                        <a:cs typeface="Times New Roman"/>
                      </a:endParaRPr>
                    </a:p>
                  </a:txBody>
                  <a:tcPr marL="68580" marR="68580" marT="0" marB="0">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7BE5E5">
                        <a:alpha val="25000"/>
                      </a:srgbClr>
                    </a:solidFill>
                  </a:tcPr>
                </a:tc>
                <a:extLst>
                  <a:ext uri="{0D108BD9-81ED-4DB2-BD59-A6C34878D82A}">
                    <a16:rowId xmlns:a16="http://schemas.microsoft.com/office/drawing/2014/main" val="10001"/>
                  </a:ext>
                </a:extLst>
              </a:tr>
              <a:tr h="813076">
                <a:tc>
                  <a:txBody>
                    <a:bodyPr/>
                    <a:lstStyle/>
                    <a:p>
                      <a:pPr marL="0" marR="0" algn="just">
                        <a:lnSpc>
                          <a:spcPct val="100000"/>
                        </a:lnSpc>
                        <a:spcBef>
                          <a:spcPts val="0"/>
                        </a:spcBef>
                        <a:spcAft>
                          <a:spcPts val="0"/>
                        </a:spcAft>
                      </a:pPr>
                      <a:r>
                        <a:rPr lang="en-US" sz="2000" b="0">
                          <a:solidFill>
                            <a:schemeClr val="tx1"/>
                          </a:solidFill>
                          <a:latin typeface="+mn-lt"/>
                          <a:ea typeface="Times New Roman"/>
                          <a:cs typeface="Times New Roman"/>
                        </a:rPr>
                        <a:t>PSO3:</a:t>
                      </a:r>
                    </a:p>
                  </a:txBody>
                  <a:tcPr marL="68580" marR="68580" marT="0" marB="0" anchor="ctr">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just">
                        <a:lnSpc>
                          <a:spcPct val="100000"/>
                        </a:lnSpc>
                        <a:spcBef>
                          <a:spcPts val="0"/>
                        </a:spcBef>
                        <a:spcAft>
                          <a:spcPts val="0"/>
                        </a:spcAft>
                      </a:pPr>
                      <a:r>
                        <a:rPr lang="en-IN" sz="1800" b="0" i="0" u="none" strike="noStrike" kern="1200" dirty="0">
                          <a:solidFill>
                            <a:schemeClr val="tx1"/>
                          </a:solidFill>
                          <a:effectLst/>
                          <a:latin typeface="+mn-lt"/>
                          <a:ea typeface="+mn-ea"/>
                          <a:cs typeface="+mn-cs"/>
                        </a:rPr>
                        <a:t>Practice multi-disciplinary and modern computing techniques by lifelong learning to establish innovative career. </a:t>
                      </a:r>
                      <a:endParaRPr lang="en-US" sz="2000" b="0" i="0" dirty="0">
                        <a:solidFill>
                          <a:schemeClr val="tx1"/>
                        </a:solidFill>
                        <a:latin typeface="+mn-lt"/>
                        <a:ea typeface="Times New Roman"/>
                        <a:cs typeface="Times New Roman"/>
                      </a:endParaRPr>
                    </a:p>
                  </a:txBody>
                  <a:tcPr marL="68580" marR="68580" marT="0" marB="0">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7BE5E5">
                        <a:alpha val="25000"/>
                      </a:srgbClr>
                    </a:solidFill>
                  </a:tcPr>
                </a:tc>
                <a:extLst>
                  <a:ext uri="{0D108BD9-81ED-4DB2-BD59-A6C34878D82A}">
                    <a16:rowId xmlns:a16="http://schemas.microsoft.com/office/drawing/2014/main" val="10002"/>
                  </a:ext>
                </a:extLst>
              </a:tr>
              <a:tr h="813076">
                <a:tc>
                  <a:txBody>
                    <a:bodyPr/>
                    <a:lstStyle/>
                    <a:p>
                      <a:pPr marL="0" marR="0" algn="just">
                        <a:lnSpc>
                          <a:spcPct val="100000"/>
                        </a:lnSpc>
                        <a:spcBef>
                          <a:spcPts val="0"/>
                        </a:spcBef>
                        <a:spcAft>
                          <a:spcPts val="0"/>
                        </a:spcAft>
                      </a:pPr>
                      <a:r>
                        <a:rPr lang="en-US" sz="2000" b="0" dirty="0">
                          <a:solidFill>
                            <a:schemeClr val="tx1"/>
                          </a:solidFill>
                          <a:latin typeface="+mn-lt"/>
                          <a:ea typeface="Times New Roman"/>
                          <a:cs typeface="Times New Roman"/>
                        </a:rPr>
                        <a:t>PSO4:</a:t>
                      </a:r>
                    </a:p>
                  </a:txBody>
                  <a:tcPr marL="68580" marR="68580" marT="0" marB="0" anchor="ctr">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just">
                        <a:lnSpc>
                          <a:spcPct val="100000"/>
                        </a:lnSpc>
                        <a:spcBef>
                          <a:spcPts val="0"/>
                        </a:spcBef>
                        <a:spcAft>
                          <a:spcPts val="0"/>
                        </a:spcAft>
                      </a:pPr>
                      <a:r>
                        <a:rPr lang="en-IN" sz="1800" b="0" i="0" u="none" strike="noStrike" kern="1200" dirty="0">
                          <a:solidFill>
                            <a:schemeClr val="tx1"/>
                          </a:solidFill>
                          <a:effectLst/>
                          <a:latin typeface="+mn-lt"/>
                          <a:ea typeface="+mn-ea"/>
                          <a:cs typeface="+mn-cs"/>
                        </a:rPr>
                        <a:t>Work in a team or individual to manage projects with ethical concern to be a successful employee or employer in IT industry. </a:t>
                      </a:r>
                      <a:r>
                        <a:rPr lang="en-US" sz="1800" b="0" i="0" u="none" strike="noStrike" kern="1200" dirty="0">
                          <a:solidFill>
                            <a:schemeClr val="tx1"/>
                          </a:solidFill>
                          <a:effectLst/>
                          <a:latin typeface="+mn-lt"/>
                          <a:ea typeface="+mn-ea"/>
                          <a:cs typeface="+mn-cs"/>
                        </a:rPr>
                        <a:t> </a:t>
                      </a:r>
                      <a:endParaRPr lang="en-US" sz="2000" b="0" i="0" dirty="0">
                        <a:solidFill>
                          <a:schemeClr val="tx1"/>
                        </a:solidFill>
                        <a:latin typeface="+mn-lt"/>
                        <a:ea typeface="Times New Roman"/>
                        <a:cs typeface="Times New Roman"/>
                      </a:endParaRPr>
                    </a:p>
                  </a:txBody>
                  <a:tcPr marL="68580" marR="68580" marT="0" marB="0">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7BE5E5">
                        <a:alpha val="25000"/>
                      </a:srgbClr>
                    </a:solidFill>
                  </a:tcPr>
                </a:tc>
                <a:extLst>
                  <a:ext uri="{0D108BD9-81ED-4DB2-BD59-A6C34878D82A}">
                    <a16:rowId xmlns:a16="http://schemas.microsoft.com/office/drawing/2014/main" val="10003"/>
                  </a:ext>
                </a:extLst>
              </a:tr>
            </a:tbl>
          </a:graphicData>
        </a:graphic>
      </p:graphicFrame>
      <p:sp>
        <p:nvSpPr>
          <p:cNvPr id="8" name="Title 1">
            <a:extLst>
              <a:ext uri="{FF2B5EF4-FFF2-40B4-BE49-F238E27FC236}">
                <a16:creationId xmlns:a16="http://schemas.microsoft.com/office/drawing/2014/main" id="{ED06865C-8A35-4A7C-A82B-862FB61A4E79}"/>
              </a:ext>
            </a:extLst>
          </p:cNvPr>
          <p:cNvSpPr txBox="1">
            <a:spLocks/>
          </p:cNvSpPr>
          <p:nvPr/>
        </p:nvSpPr>
        <p:spPr>
          <a:xfrm>
            <a:off x="2895600" y="0"/>
            <a:ext cx="7772400" cy="8382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400" b="1" dirty="0">
                <a:latin typeface="Times New Roman" panose="02020603050405020304" pitchFamily="18" charset="0"/>
                <a:cs typeface="Times New Roman" panose="02020603050405020304" pitchFamily="18" charset="0"/>
              </a:rPr>
              <a:t>Program Specific Outcomes</a:t>
            </a:r>
          </a:p>
        </p:txBody>
      </p:sp>
      <p:sp>
        <p:nvSpPr>
          <p:cNvPr id="14359" name="TextBox 8">
            <a:extLst>
              <a:ext uri="{FF2B5EF4-FFF2-40B4-BE49-F238E27FC236}">
                <a16:creationId xmlns:a16="http://schemas.microsoft.com/office/drawing/2014/main" id="{75CFB613-5AA5-4E50-BC57-CA688433ED67}"/>
              </a:ext>
            </a:extLst>
          </p:cNvPr>
          <p:cNvSpPr txBox="1">
            <a:spLocks noChangeArrowheads="1"/>
          </p:cNvSpPr>
          <p:nvPr/>
        </p:nvSpPr>
        <p:spPr bwMode="auto">
          <a:xfrm>
            <a:off x="2122488" y="990601"/>
            <a:ext cx="81534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a:r>
              <a:rPr lang="en-US" altLang="en-US" sz="2000"/>
              <a:t>On successful completion of graduation degree the Computer Science &amp; Engineering graduates will be able to:</a:t>
            </a:r>
          </a:p>
        </p:txBody>
      </p:sp>
      <p:pic>
        <p:nvPicPr>
          <p:cNvPr id="14360" name="Picture 9">
            <a:extLst>
              <a:ext uri="{FF2B5EF4-FFF2-40B4-BE49-F238E27FC236}">
                <a16:creationId xmlns:a16="http://schemas.microsoft.com/office/drawing/2014/main" id="{0822955D-307C-4039-BFFF-DE3835597B5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9051"/>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Content Placeholder 2">
            <a:extLst>
              <a:ext uri="{FF2B5EF4-FFF2-40B4-BE49-F238E27FC236}">
                <a16:creationId xmlns:a16="http://schemas.microsoft.com/office/drawing/2014/main" id="{4906409A-6092-43F8-8A38-B6E816132A52}"/>
              </a:ext>
            </a:extLst>
          </p:cNvPr>
          <p:cNvSpPr>
            <a:spLocks noGrp="1"/>
          </p:cNvSpPr>
          <p:nvPr>
            <p:ph idx="1"/>
          </p:nvPr>
        </p:nvSpPr>
        <p:spPr>
          <a:xfrm>
            <a:off x="2028371" y="915554"/>
            <a:ext cx="8639629" cy="5257800"/>
          </a:xfrm>
        </p:spPr>
        <p:txBody>
          <a:bodyPr>
            <a:normAutofit lnSpcReduction="10000"/>
          </a:bodyPr>
          <a:lstStyle/>
          <a:p>
            <a:pPr marL="0" indent="0" algn="just">
              <a:buNone/>
            </a:pPr>
            <a:r>
              <a:rPr lang="en-US" sz="2400" b="1" i="0" dirty="0">
                <a:solidFill>
                  <a:schemeClr val="accent1"/>
                </a:solidFill>
                <a:effectLst/>
                <a:latin typeface="erdana"/>
              </a:rPr>
              <a:t>SQL AND Operator</a:t>
            </a:r>
          </a:p>
          <a:p>
            <a:pPr marL="0" indent="0" algn="just">
              <a:buNone/>
            </a:pPr>
            <a:r>
              <a:rPr lang="en-US" sz="2400" b="0" i="0" dirty="0">
                <a:solidFill>
                  <a:srgbClr val="333333"/>
                </a:solidFill>
                <a:effectLst/>
                <a:latin typeface="inter-regular"/>
              </a:rPr>
              <a:t>The </a:t>
            </a:r>
            <a:r>
              <a:rPr lang="en-US" sz="2400" b="1" i="0" dirty="0">
                <a:solidFill>
                  <a:srgbClr val="333333"/>
                </a:solidFill>
                <a:effectLst/>
                <a:latin typeface="inter-bold"/>
              </a:rPr>
              <a:t>AND operator</a:t>
            </a:r>
            <a:r>
              <a:rPr lang="en-US" sz="2400" b="0" i="0" dirty="0">
                <a:solidFill>
                  <a:srgbClr val="333333"/>
                </a:solidFill>
                <a:effectLst/>
                <a:latin typeface="inter-regular"/>
              </a:rPr>
              <a:t> in SQL would show the record from the database table if all the conditions separated by the AND operator evaluated to True. It is also known as the conjunctive operator and is used with the WHERE clause.</a:t>
            </a:r>
          </a:p>
          <a:p>
            <a:pPr marL="0" indent="0" algn="just">
              <a:buNone/>
            </a:pPr>
            <a:r>
              <a:rPr lang="en-US" sz="2400" b="1" i="0" dirty="0">
                <a:solidFill>
                  <a:srgbClr val="333333"/>
                </a:solidFill>
                <a:effectLst/>
                <a:latin typeface="inter-bold"/>
              </a:rPr>
              <a:t>Syntax of AND operator:</a:t>
            </a:r>
            <a:endParaRPr lang="en-US" sz="2400" b="0" i="0" dirty="0">
              <a:solidFill>
                <a:srgbClr val="333333"/>
              </a:solidFill>
              <a:effectLst/>
              <a:latin typeface="inter-regular"/>
            </a:endParaRPr>
          </a:p>
          <a:p>
            <a:pPr marL="0" indent="0" algn="just">
              <a:buNone/>
            </a:pPr>
            <a:r>
              <a:rPr lang="en-US" sz="2400" b="0" i="0" dirty="0">
                <a:solidFill>
                  <a:srgbClr val="000000"/>
                </a:solidFill>
                <a:effectLst/>
                <a:latin typeface="inter-regular"/>
              </a:rPr>
              <a:t>SELECT column1, ...., </a:t>
            </a:r>
            <a:r>
              <a:rPr lang="en-US" sz="2400" b="0" i="0" dirty="0" err="1">
                <a:solidFill>
                  <a:srgbClr val="000000"/>
                </a:solidFill>
                <a:effectLst/>
                <a:latin typeface="inter-regular"/>
              </a:rPr>
              <a:t>columnN</a:t>
            </a:r>
            <a:r>
              <a:rPr lang="en-US" sz="2400" b="0" i="0" dirty="0">
                <a:solidFill>
                  <a:srgbClr val="000000"/>
                </a:solidFill>
                <a:effectLst/>
                <a:latin typeface="inter-regular"/>
              </a:rPr>
              <a:t> FROM </a:t>
            </a:r>
            <a:r>
              <a:rPr lang="en-US" sz="2400" b="0" i="0" dirty="0" err="1">
                <a:solidFill>
                  <a:srgbClr val="000000"/>
                </a:solidFill>
                <a:effectLst/>
                <a:latin typeface="inter-regular"/>
              </a:rPr>
              <a:t>table_Name</a:t>
            </a:r>
            <a:r>
              <a:rPr lang="en-US" sz="2400" b="0" i="0" dirty="0">
                <a:solidFill>
                  <a:srgbClr val="000000"/>
                </a:solidFill>
                <a:effectLst/>
                <a:latin typeface="inter-regular"/>
              </a:rPr>
              <a:t> WHERE condition1 AND condition2 AND condition3 A</a:t>
            </a:r>
          </a:p>
          <a:p>
            <a:pPr marL="0" indent="0" algn="just">
              <a:buNone/>
            </a:pPr>
            <a:r>
              <a:rPr lang="en-US" sz="2400" b="0" i="0" dirty="0">
                <a:solidFill>
                  <a:srgbClr val="000000"/>
                </a:solidFill>
                <a:effectLst/>
                <a:latin typeface="inter-regular"/>
              </a:rPr>
              <a:t>Suppose, we want to access all the records of those employees from the </a:t>
            </a:r>
            <a:r>
              <a:rPr lang="en-US" sz="2400" b="1" i="0" dirty="0" err="1">
                <a:solidFill>
                  <a:srgbClr val="000000"/>
                </a:solidFill>
                <a:effectLst/>
                <a:latin typeface="inter-bold"/>
              </a:rPr>
              <a:t>Employee_details</a:t>
            </a:r>
            <a:r>
              <a:rPr lang="en-US" sz="2400" b="0" i="0" dirty="0">
                <a:solidFill>
                  <a:srgbClr val="000000"/>
                </a:solidFill>
                <a:effectLst/>
                <a:latin typeface="inter-regular"/>
              </a:rPr>
              <a:t> table whose salary is 25000 and the city is Delhi. For this, we have to write the following query in SQL:</a:t>
            </a:r>
            <a:endParaRPr lang="en-US" sz="2400" b="0" i="0" u="none" strike="noStrike" dirty="0">
              <a:solidFill>
                <a:srgbClr val="008000"/>
              </a:solidFill>
              <a:effectLst/>
              <a:latin typeface="inter-regular"/>
              <a:hlinkClick r:id="rId2"/>
            </a:endParaRPr>
          </a:p>
          <a:p>
            <a:pPr marL="0" indent="0" algn="just">
              <a:buNone/>
            </a:pPr>
            <a:r>
              <a:rPr lang="en-US" sz="2400" b="0" i="0" dirty="0">
                <a:solidFill>
                  <a:srgbClr val="000000"/>
                </a:solidFill>
                <a:effectLst/>
                <a:latin typeface="inter-regular"/>
              </a:rPr>
              <a:t>SELECT * FROM </a:t>
            </a:r>
            <a:r>
              <a:rPr lang="en-US" sz="2400" b="0" i="0" dirty="0" err="1">
                <a:solidFill>
                  <a:srgbClr val="000000"/>
                </a:solidFill>
                <a:effectLst/>
                <a:latin typeface="inter-regular"/>
              </a:rPr>
              <a:t>Employee_details</a:t>
            </a:r>
            <a:r>
              <a:rPr lang="en-US" sz="2400" b="0" i="0" dirty="0">
                <a:solidFill>
                  <a:srgbClr val="000000"/>
                </a:solidFill>
                <a:effectLst/>
                <a:latin typeface="inter-regular"/>
              </a:rPr>
              <a:t> WHERE </a:t>
            </a:r>
            <a:r>
              <a:rPr lang="en-US" sz="2400" b="0" i="0" dirty="0" err="1">
                <a:solidFill>
                  <a:srgbClr val="FF0000"/>
                </a:solidFill>
                <a:effectLst/>
                <a:latin typeface="inter-regular"/>
              </a:rPr>
              <a:t>Emp_Salary</a:t>
            </a:r>
            <a:r>
              <a:rPr lang="en-US" sz="2400" b="0" i="0" dirty="0">
                <a:solidFill>
                  <a:srgbClr val="000000"/>
                </a:solidFill>
                <a:effectLst/>
                <a:latin typeface="inter-regular"/>
              </a:rPr>
              <a:t> = </a:t>
            </a:r>
            <a:r>
              <a:rPr lang="en-US" sz="2400" b="0" i="0" dirty="0">
                <a:solidFill>
                  <a:srgbClr val="0000FF"/>
                </a:solidFill>
                <a:effectLst/>
                <a:latin typeface="inter-regular"/>
              </a:rPr>
              <a:t>25000</a:t>
            </a:r>
            <a:r>
              <a:rPr lang="en-US" sz="2400" b="0" i="0" dirty="0">
                <a:solidFill>
                  <a:srgbClr val="000000"/>
                </a:solidFill>
                <a:effectLst/>
                <a:latin typeface="inter-regular"/>
              </a:rPr>
              <a:t> AND </a:t>
            </a:r>
            <a:r>
              <a:rPr lang="en-US" sz="2400" b="0" i="0" dirty="0" err="1">
                <a:solidFill>
                  <a:srgbClr val="FF0000"/>
                </a:solidFill>
                <a:effectLst/>
                <a:latin typeface="inter-regular"/>
              </a:rPr>
              <a:t>Emp_City</a:t>
            </a:r>
            <a:r>
              <a:rPr lang="en-US" sz="2400" b="0" i="0" dirty="0">
                <a:solidFill>
                  <a:srgbClr val="000000"/>
                </a:solidFill>
                <a:effectLst/>
                <a:latin typeface="inter-regular"/>
              </a:rPr>
              <a:t> = </a:t>
            </a:r>
            <a:r>
              <a:rPr lang="en-US" sz="2400" b="0" i="0" dirty="0">
                <a:solidFill>
                  <a:srgbClr val="0000FF"/>
                </a:solidFill>
                <a:effectLst/>
                <a:latin typeface="inter-regular"/>
              </a:rPr>
              <a:t>'Delhi'</a:t>
            </a:r>
            <a:r>
              <a:rPr lang="en-US" sz="2400" b="0" i="0" dirty="0">
                <a:solidFill>
                  <a:srgbClr val="000000"/>
                </a:solidFill>
                <a:effectLst/>
                <a:latin typeface="inter-regular"/>
              </a:rPr>
              <a:t>;  </a:t>
            </a:r>
          </a:p>
          <a:p>
            <a:pPr marL="0" indent="0" algn="just">
              <a:buNone/>
            </a:pPr>
            <a:r>
              <a:rPr lang="en-US" sz="2400" b="0" i="0" dirty="0" err="1">
                <a:solidFill>
                  <a:srgbClr val="000000"/>
                </a:solidFill>
                <a:effectLst/>
                <a:latin typeface="inter-regular"/>
              </a:rPr>
              <a:t>Here,</a:t>
            </a:r>
            <a:r>
              <a:rPr lang="en-US" sz="2400" b="1" i="0" dirty="0" err="1">
                <a:solidFill>
                  <a:srgbClr val="000000"/>
                </a:solidFill>
                <a:effectLst/>
                <a:latin typeface="inter-bold"/>
              </a:rPr>
              <a:t>SQL</a:t>
            </a:r>
            <a:r>
              <a:rPr lang="en-US" sz="2400" b="1" i="0" dirty="0">
                <a:solidFill>
                  <a:srgbClr val="000000"/>
                </a:solidFill>
                <a:effectLst/>
                <a:latin typeface="inter-bold"/>
              </a:rPr>
              <a:t> AND operator</a:t>
            </a:r>
            <a:r>
              <a:rPr lang="en-US" sz="2400" b="0" i="0" dirty="0">
                <a:solidFill>
                  <a:srgbClr val="000000"/>
                </a:solidFill>
                <a:effectLst/>
                <a:latin typeface="inter-regular"/>
              </a:rPr>
              <a:t> with WHERE clause shows the record of employees whose salary is 25000 and the city is Delhi.</a:t>
            </a:r>
          </a:p>
          <a:p>
            <a:pPr algn="just" eaLnBrk="1" hangingPunct="1">
              <a:buFont typeface="Arial" panose="020B0604020202020204" pitchFamily="34" charset="0"/>
              <a:buNone/>
            </a:pPr>
            <a:endParaRPr lang="en-US" altLang="en-US" sz="2400" dirty="0">
              <a:solidFill>
                <a:srgbClr val="FF0000"/>
              </a:solidFill>
            </a:endParaRPr>
          </a:p>
          <a:p>
            <a:pPr algn="just" eaLnBrk="1" hangingPunct="1">
              <a:buFont typeface="Arial" panose="020B0604020202020204" pitchFamily="34" charset="0"/>
              <a:buNone/>
            </a:pPr>
            <a:endParaRPr lang="en-US" altLang="en-US" sz="4800" dirty="0">
              <a:solidFill>
                <a:srgbClr val="FF0000"/>
              </a:solidFill>
            </a:endParaRPr>
          </a:p>
          <a:p>
            <a:pPr algn="ctr" eaLnBrk="1" hangingPunct="1">
              <a:buFont typeface="Arial" panose="020B0604020202020204" pitchFamily="34" charset="0"/>
              <a:buNone/>
            </a:pPr>
            <a:endParaRPr lang="en-US" altLang="en-US" sz="2400" b="1" dirty="0">
              <a:solidFill>
                <a:schemeClr val="accent6"/>
              </a:solidFill>
              <a:effectLst>
                <a:outerShdw blurRad="38100" dist="38100" dir="2700000" algn="tl">
                  <a:srgbClr val="000000">
                    <a:alpha val="43137"/>
                  </a:srgbClr>
                </a:outerShdw>
              </a:effectLst>
            </a:endParaRPr>
          </a:p>
        </p:txBody>
      </p:sp>
      <p:sp>
        <p:nvSpPr>
          <p:cNvPr id="4" name="Date Placeholder 3">
            <a:extLst>
              <a:ext uri="{FF2B5EF4-FFF2-40B4-BE49-F238E27FC236}">
                <a16:creationId xmlns:a16="http://schemas.microsoft.com/office/drawing/2014/main" id="{D414772C-5D98-4384-A54F-84B36FE440E3}"/>
              </a:ext>
            </a:extLst>
          </p:cNvPr>
          <p:cNvSpPr>
            <a:spLocks noGrp="1"/>
          </p:cNvSpPr>
          <p:nvPr>
            <p:ph type="dt" sz="quarter" idx="10"/>
          </p:nvPr>
        </p:nvSpPr>
        <p:spPr/>
        <p:txBody>
          <a:bodyPr/>
          <a:lstStyle/>
          <a:p>
            <a:pPr>
              <a:defRPr/>
            </a:pPr>
            <a:fld id="{ACD74A78-F398-4903-8646-E02D047131CE}" type="datetime1">
              <a:rPr lang="en-US" smtClean="0"/>
              <a:t>2/19/2024</a:t>
            </a:fld>
            <a:endParaRPr lang="en-US"/>
          </a:p>
        </p:txBody>
      </p:sp>
      <p:sp>
        <p:nvSpPr>
          <p:cNvPr id="5" name="Footer Placeholder 4">
            <a:extLst>
              <a:ext uri="{FF2B5EF4-FFF2-40B4-BE49-F238E27FC236}">
                <a16:creationId xmlns:a16="http://schemas.microsoft.com/office/drawing/2014/main" id="{4326F679-0381-4FD8-B190-09E4ECD85C10}"/>
              </a:ext>
            </a:extLst>
          </p:cNvPr>
          <p:cNvSpPr>
            <a:spLocks noGrp="1"/>
          </p:cNvSpPr>
          <p:nvPr>
            <p:ph type="ftr" sz="quarter" idx="11"/>
          </p:nvPr>
        </p:nvSpPr>
        <p:spPr>
          <a:xfrm>
            <a:off x="4038600" y="6356351"/>
            <a:ext cx="5029200" cy="365125"/>
          </a:xfrm>
        </p:spPr>
        <p:txBody>
          <a:bodyPr/>
          <a:lstStyle/>
          <a:p>
            <a:r>
              <a:rPr lang="en-US"/>
              <a:t>Jyoti Rani          ACSAI0402 and DBMS                Unit-2</a:t>
            </a:r>
            <a:endParaRPr lang="en-US" dirty="0"/>
          </a:p>
        </p:txBody>
      </p:sp>
      <p:sp>
        <p:nvSpPr>
          <p:cNvPr id="6" name="Slide Number Placeholder 5">
            <a:extLst>
              <a:ext uri="{FF2B5EF4-FFF2-40B4-BE49-F238E27FC236}">
                <a16:creationId xmlns:a16="http://schemas.microsoft.com/office/drawing/2014/main" id="{A3C07E8D-D2F2-4C8E-849C-705BCE6CAACD}"/>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B3FA51D-3748-4AA0-B24E-DAF80C5A5E9A}" type="slidenum">
              <a:rPr lang="en-US" altLang="en-US">
                <a:solidFill>
                  <a:srgbClr val="898989"/>
                </a:solidFill>
                <a:latin typeface="Calibri" panose="020F0502020204030204" pitchFamily="34" charset="0"/>
              </a:rPr>
              <a:pPr eaLnBrk="1" hangingPunct="1"/>
              <a:t>130</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a16="http://schemas.microsoft.com/office/drawing/2014/main" id="{61CA2536-013D-48B6-9322-A7D8A7CF0555}"/>
              </a:ext>
            </a:extLst>
          </p:cNvPr>
          <p:cNvSpPr txBox="1">
            <a:spLocks/>
          </p:cNvSpPr>
          <p:nvPr/>
        </p:nvSpPr>
        <p:spPr>
          <a:xfrm>
            <a:off x="2895600" y="-13854"/>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b="1">
                <a:solidFill>
                  <a:srgbClr val="FF0000"/>
                </a:solidFill>
              </a:rPr>
              <a:t>SQL Operators and their Procedures(conti…)</a:t>
            </a:r>
            <a:endParaRPr lang="en-US" sz="3200" b="1" dirty="0">
              <a:solidFill>
                <a:srgbClr val="FF0000"/>
              </a:solidFill>
            </a:endParaRPr>
          </a:p>
        </p:txBody>
      </p:sp>
      <p:pic>
        <p:nvPicPr>
          <p:cNvPr id="8" name="Picture 7">
            <a:extLst>
              <a:ext uri="{FF2B5EF4-FFF2-40B4-BE49-F238E27FC236}">
                <a16:creationId xmlns:a16="http://schemas.microsoft.com/office/drawing/2014/main" id="{23DA165A-ABDC-4E85-9A1A-F006803C68C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45769" y="19053"/>
            <a:ext cx="1342571"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07275831"/>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Content Placeholder 2">
            <a:extLst>
              <a:ext uri="{FF2B5EF4-FFF2-40B4-BE49-F238E27FC236}">
                <a16:creationId xmlns:a16="http://schemas.microsoft.com/office/drawing/2014/main" id="{4906409A-6092-43F8-8A38-B6E816132A52}"/>
              </a:ext>
            </a:extLst>
          </p:cNvPr>
          <p:cNvSpPr>
            <a:spLocks noGrp="1"/>
          </p:cNvSpPr>
          <p:nvPr>
            <p:ph idx="1"/>
          </p:nvPr>
        </p:nvSpPr>
        <p:spPr>
          <a:xfrm>
            <a:off x="1981200" y="947738"/>
            <a:ext cx="8686800" cy="5257800"/>
          </a:xfrm>
        </p:spPr>
        <p:txBody>
          <a:bodyPr>
            <a:normAutofit lnSpcReduction="10000"/>
          </a:bodyPr>
          <a:lstStyle/>
          <a:p>
            <a:pPr marL="0" indent="0" algn="just">
              <a:buNone/>
            </a:pPr>
            <a:r>
              <a:rPr lang="en-US" sz="2400" b="1" i="0" dirty="0">
                <a:solidFill>
                  <a:schemeClr val="accent1"/>
                </a:solidFill>
                <a:effectLst/>
                <a:latin typeface="erdana"/>
              </a:rPr>
              <a:t>SQL OR Operator</a:t>
            </a:r>
            <a:endParaRPr lang="en-US" sz="2400" b="1" i="0" dirty="0">
              <a:solidFill>
                <a:schemeClr val="accent1"/>
              </a:solidFill>
              <a:effectLst/>
              <a:latin typeface="inter-regular"/>
            </a:endParaRPr>
          </a:p>
          <a:p>
            <a:pPr marL="0" indent="0" algn="just">
              <a:buNone/>
            </a:pPr>
            <a:r>
              <a:rPr lang="en-US" sz="2400" b="0" i="0" dirty="0">
                <a:solidFill>
                  <a:srgbClr val="333333"/>
                </a:solidFill>
                <a:effectLst/>
                <a:latin typeface="inter-regular"/>
              </a:rPr>
              <a:t>The OR operator in SQL shows the record from the table if any of the conditions separated by the OR operator evaluates to True. It is also known as the conjunctive operator and is used with the WHERE clause.</a:t>
            </a:r>
          </a:p>
          <a:p>
            <a:pPr marL="0" indent="0" algn="just">
              <a:buNone/>
            </a:pPr>
            <a:r>
              <a:rPr lang="en-US" sz="2400" b="1" i="0" dirty="0">
                <a:solidFill>
                  <a:srgbClr val="333333"/>
                </a:solidFill>
                <a:effectLst/>
                <a:latin typeface="inter-bold"/>
              </a:rPr>
              <a:t>Syntax of OR operator:</a:t>
            </a:r>
            <a:endParaRPr lang="en-US" sz="2400" b="0" i="0" dirty="0">
              <a:solidFill>
                <a:srgbClr val="333333"/>
              </a:solidFill>
              <a:effectLst/>
              <a:latin typeface="inter-regular"/>
            </a:endParaRPr>
          </a:p>
          <a:p>
            <a:pPr marL="0" indent="0" algn="just">
              <a:buNone/>
            </a:pPr>
            <a:r>
              <a:rPr lang="en-US" sz="2400" b="0" i="0" dirty="0">
                <a:solidFill>
                  <a:srgbClr val="000000"/>
                </a:solidFill>
                <a:effectLst/>
                <a:latin typeface="inter-regular"/>
              </a:rPr>
              <a:t>SELECT column1, ...., </a:t>
            </a:r>
            <a:r>
              <a:rPr lang="en-US" sz="2400" b="0" i="0" dirty="0" err="1">
                <a:solidFill>
                  <a:srgbClr val="000000"/>
                </a:solidFill>
                <a:effectLst/>
                <a:latin typeface="inter-regular"/>
              </a:rPr>
              <a:t>columnN</a:t>
            </a:r>
            <a:r>
              <a:rPr lang="en-US" sz="2400" b="0" i="0" dirty="0">
                <a:solidFill>
                  <a:srgbClr val="000000"/>
                </a:solidFill>
                <a:effectLst/>
                <a:latin typeface="inter-regular"/>
              </a:rPr>
              <a:t> FROM </a:t>
            </a:r>
            <a:r>
              <a:rPr lang="en-US" sz="2400" b="0" i="0" dirty="0" err="1">
                <a:solidFill>
                  <a:srgbClr val="000000"/>
                </a:solidFill>
                <a:effectLst/>
                <a:latin typeface="inter-regular"/>
              </a:rPr>
              <a:t>table_Name</a:t>
            </a:r>
            <a:r>
              <a:rPr lang="en-US" sz="2400" b="0" i="0" dirty="0">
                <a:solidFill>
                  <a:srgbClr val="000000"/>
                </a:solidFill>
                <a:effectLst/>
                <a:latin typeface="inter-regular"/>
              </a:rPr>
              <a:t> WHERE condition1 OR condition2 OR condition3 OR .</a:t>
            </a:r>
          </a:p>
          <a:p>
            <a:pPr marL="0" indent="0" algn="just">
              <a:buNone/>
            </a:pPr>
            <a:r>
              <a:rPr lang="en-US" sz="2400" b="0" i="0" dirty="0">
                <a:solidFill>
                  <a:srgbClr val="000000"/>
                </a:solidFill>
                <a:effectLst/>
                <a:latin typeface="inter-regular"/>
              </a:rPr>
              <a:t>If we want to access all the records of those employees from the </a:t>
            </a:r>
            <a:r>
              <a:rPr lang="en-US" sz="2400" b="1" i="0" dirty="0" err="1">
                <a:solidFill>
                  <a:srgbClr val="000000"/>
                </a:solidFill>
                <a:effectLst/>
                <a:latin typeface="inter-bold"/>
              </a:rPr>
              <a:t>Employee_details</a:t>
            </a:r>
            <a:r>
              <a:rPr lang="en-US" sz="2400" b="0" i="0" dirty="0">
                <a:solidFill>
                  <a:srgbClr val="000000"/>
                </a:solidFill>
                <a:effectLst/>
                <a:latin typeface="inter-regular"/>
              </a:rPr>
              <a:t> table whose salary is 25000 or the city is Delhi. For this, we have to write the following query in SQL:</a:t>
            </a:r>
          </a:p>
          <a:p>
            <a:pPr marL="0" indent="0" algn="just">
              <a:buNone/>
            </a:pPr>
            <a:r>
              <a:rPr lang="en-US" sz="2400" b="0" i="0" dirty="0">
                <a:solidFill>
                  <a:srgbClr val="000000"/>
                </a:solidFill>
                <a:effectLst/>
                <a:latin typeface="inter-regular"/>
              </a:rPr>
              <a:t>SELECT * FROM </a:t>
            </a:r>
            <a:r>
              <a:rPr lang="en-US" sz="2400" b="0" i="0" dirty="0" err="1">
                <a:solidFill>
                  <a:srgbClr val="000000"/>
                </a:solidFill>
                <a:effectLst/>
                <a:latin typeface="inter-regular"/>
              </a:rPr>
              <a:t>Employee_details</a:t>
            </a:r>
            <a:r>
              <a:rPr lang="en-US" sz="2400" b="0" i="0" dirty="0">
                <a:solidFill>
                  <a:srgbClr val="000000"/>
                </a:solidFill>
                <a:effectLst/>
                <a:latin typeface="inter-regular"/>
              </a:rPr>
              <a:t> WHERE </a:t>
            </a:r>
            <a:r>
              <a:rPr lang="en-US" sz="2400" b="0" i="0" dirty="0" err="1">
                <a:solidFill>
                  <a:srgbClr val="FF0000"/>
                </a:solidFill>
                <a:effectLst/>
                <a:latin typeface="inter-regular"/>
              </a:rPr>
              <a:t>Emp_Salary</a:t>
            </a:r>
            <a:r>
              <a:rPr lang="en-US" sz="2400" b="0" i="0" dirty="0">
                <a:solidFill>
                  <a:srgbClr val="000000"/>
                </a:solidFill>
                <a:effectLst/>
                <a:latin typeface="inter-regular"/>
              </a:rPr>
              <a:t> = </a:t>
            </a:r>
            <a:r>
              <a:rPr lang="en-US" sz="2400" b="0" i="0" dirty="0">
                <a:solidFill>
                  <a:srgbClr val="0000FF"/>
                </a:solidFill>
                <a:effectLst/>
                <a:latin typeface="inter-regular"/>
              </a:rPr>
              <a:t>25000</a:t>
            </a:r>
            <a:r>
              <a:rPr lang="en-US" sz="2400" b="0" i="0" dirty="0">
                <a:solidFill>
                  <a:srgbClr val="000000"/>
                </a:solidFill>
                <a:effectLst/>
                <a:latin typeface="inter-regular"/>
              </a:rPr>
              <a:t> OR </a:t>
            </a:r>
            <a:r>
              <a:rPr lang="en-US" sz="2400" b="0" i="0" dirty="0" err="1">
                <a:solidFill>
                  <a:srgbClr val="FF0000"/>
                </a:solidFill>
                <a:effectLst/>
                <a:latin typeface="inter-regular"/>
              </a:rPr>
              <a:t>Emp_City</a:t>
            </a:r>
            <a:r>
              <a:rPr lang="en-US" sz="2400" b="0" i="0" dirty="0">
                <a:solidFill>
                  <a:srgbClr val="000000"/>
                </a:solidFill>
                <a:effectLst/>
                <a:latin typeface="inter-regular"/>
              </a:rPr>
              <a:t> = </a:t>
            </a:r>
            <a:r>
              <a:rPr lang="en-US" sz="2400" b="0" i="0" dirty="0">
                <a:solidFill>
                  <a:srgbClr val="0000FF"/>
                </a:solidFill>
                <a:effectLst/>
                <a:latin typeface="inter-regular"/>
              </a:rPr>
              <a:t>'Delhi'</a:t>
            </a:r>
            <a:r>
              <a:rPr lang="en-US" sz="2400" b="0" i="0" dirty="0">
                <a:solidFill>
                  <a:srgbClr val="000000"/>
                </a:solidFill>
                <a:effectLst/>
                <a:latin typeface="inter-regular"/>
              </a:rPr>
              <a:t>;   </a:t>
            </a:r>
          </a:p>
          <a:p>
            <a:pPr marL="0" indent="0" algn="just">
              <a:buNone/>
            </a:pPr>
            <a:r>
              <a:rPr lang="en-US" sz="2400" b="0" i="0" dirty="0">
                <a:solidFill>
                  <a:srgbClr val="333333"/>
                </a:solidFill>
                <a:effectLst/>
                <a:latin typeface="inter-regular"/>
              </a:rPr>
              <a:t>Here, </a:t>
            </a:r>
            <a:r>
              <a:rPr lang="en-US" sz="2400" b="1" i="0" dirty="0">
                <a:solidFill>
                  <a:srgbClr val="333333"/>
                </a:solidFill>
                <a:effectLst/>
                <a:latin typeface="inter-bold"/>
              </a:rPr>
              <a:t>SQL OR operator</a:t>
            </a:r>
            <a:r>
              <a:rPr lang="en-US" sz="2400" b="0" i="0" dirty="0">
                <a:solidFill>
                  <a:srgbClr val="333333"/>
                </a:solidFill>
                <a:effectLst/>
                <a:latin typeface="inter-regular"/>
              </a:rPr>
              <a:t> with WHERE clause shows the record of employees whose salary is 25000 or the city is Delhi.</a:t>
            </a:r>
          </a:p>
          <a:p>
            <a:pPr algn="just" eaLnBrk="1" hangingPunct="1">
              <a:buFont typeface="Arial" panose="020B0604020202020204" pitchFamily="34" charset="0"/>
              <a:buNone/>
            </a:pPr>
            <a:endParaRPr lang="en-US" altLang="en-US" sz="2400" dirty="0">
              <a:solidFill>
                <a:srgbClr val="FF0000"/>
              </a:solidFill>
            </a:endParaRPr>
          </a:p>
          <a:p>
            <a:pPr algn="just" eaLnBrk="1" hangingPunct="1">
              <a:buFont typeface="Arial" panose="020B0604020202020204" pitchFamily="34" charset="0"/>
              <a:buNone/>
            </a:pPr>
            <a:endParaRPr lang="en-US" altLang="en-US" sz="4800" dirty="0">
              <a:solidFill>
                <a:srgbClr val="FF0000"/>
              </a:solidFill>
            </a:endParaRPr>
          </a:p>
        </p:txBody>
      </p:sp>
      <p:sp>
        <p:nvSpPr>
          <p:cNvPr id="4" name="Date Placeholder 3">
            <a:extLst>
              <a:ext uri="{FF2B5EF4-FFF2-40B4-BE49-F238E27FC236}">
                <a16:creationId xmlns:a16="http://schemas.microsoft.com/office/drawing/2014/main" id="{D414772C-5D98-4384-A54F-84B36FE440E3}"/>
              </a:ext>
            </a:extLst>
          </p:cNvPr>
          <p:cNvSpPr>
            <a:spLocks noGrp="1"/>
          </p:cNvSpPr>
          <p:nvPr>
            <p:ph type="dt" sz="quarter" idx="10"/>
          </p:nvPr>
        </p:nvSpPr>
        <p:spPr/>
        <p:txBody>
          <a:bodyPr/>
          <a:lstStyle/>
          <a:p>
            <a:pPr>
              <a:defRPr/>
            </a:pPr>
            <a:fld id="{AE4CB193-2A2D-429C-B74B-BC9E80FF1847}" type="datetime1">
              <a:rPr lang="en-US" smtClean="0"/>
              <a:t>2/19/2024</a:t>
            </a:fld>
            <a:endParaRPr lang="en-US"/>
          </a:p>
        </p:txBody>
      </p:sp>
      <p:sp>
        <p:nvSpPr>
          <p:cNvPr id="5" name="Footer Placeholder 4">
            <a:extLst>
              <a:ext uri="{FF2B5EF4-FFF2-40B4-BE49-F238E27FC236}">
                <a16:creationId xmlns:a16="http://schemas.microsoft.com/office/drawing/2014/main" id="{4326F679-0381-4FD8-B190-09E4ECD85C10}"/>
              </a:ext>
            </a:extLst>
          </p:cNvPr>
          <p:cNvSpPr>
            <a:spLocks noGrp="1"/>
          </p:cNvSpPr>
          <p:nvPr>
            <p:ph type="ftr" sz="quarter" idx="11"/>
          </p:nvPr>
        </p:nvSpPr>
        <p:spPr>
          <a:xfrm>
            <a:off x="4038600" y="6356351"/>
            <a:ext cx="5029200" cy="365125"/>
          </a:xfrm>
        </p:spPr>
        <p:txBody>
          <a:bodyPr/>
          <a:lstStyle/>
          <a:p>
            <a:r>
              <a:rPr lang="en-US"/>
              <a:t>Jyoti Rani          ACSAI0402 and DBMS                Unit-2</a:t>
            </a:r>
            <a:endParaRPr lang="en-US" dirty="0"/>
          </a:p>
        </p:txBody>
      </p:sp>
      <p:sp>
        <p:nvSpPr>
          <p:cNvPr id="6" name="Slide Number Placeholder 5">
            <a:extLst>
              <a:ext uri="{FF2B5EF4-FFF2-40B4-BE49-F238E27FC236}">
                <a16:creationId xmlns:a16="http://schemas.microsoft.com/office/drawing/2014/main" id="{A3C07E8D-D2F2-4C8E-849C-705BCE6CAACD}"/>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B3FA51D-3748-4AA0-B24E-DAF80C5A5E9A}" type="slidenum">
              <a:rPr lang="en-US" altLang="en-US">
                <a:solidFill>
                  <a:srgbClr val="898989"/>
                </a:solidFill>
                <a:latin typeface="Calibri" panose="020F0502020204030204" pitchFamily="34" charset="0"/>
              </a:rPr>
              <a:pPr eaLnBrk="1" hangingPunct="1"/>
              <a:t>131</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a16="http://schemas.microsoft.com/office/drawing/2014/main" id="{61CA2536-013D-48B6-9322-A7D8A7CF0555}"/>
              </a:ext>
            </a:extLst>
          </p:cNvPr>
          <p:cNvSpPr txBox="1">
            <a:spLocks/>
          </p:cNvSpPr>
          <p:nvPr/>
        </p:nvSpPr>
        <p:spPr>
          <a:xfrm>
            <a:off x="2895600" y="-13855"/>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b="1">
                <a:solidFill>
                  <a:srgbClr val="FF0000"/>
                </a:solidFill>
              </a:rPr>
              <a:t>SQL Operators and their Procedures(conti…)</a:t>
            </a:r>
            <a:endParaRPr lang="en-US" sz="3200" b="1" dirty="0">
              <a:solidFill>
                <a:srgbClr val="FF0000"/>
              </a:solidFill>
            </a:endParaRPr>
          </a:p>
        </p:txBody>
      </p:sp>
      <p:pic>
        <p:nvPicPr>
          <p:cNvPr id="8" name="Picture 7">
            <a:extLst>
              <a:ext uri="{FF2B5EF4-FFF2-40B4-BE49-F238E27FC236}">
                <a16:creationId xmlns:a16="http://schemas.microsoft.com/office/drawing/2014/main" id="{F4EF7E4B-57AE-4DA4-B399-723F03B05E7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16743" y="19048"/>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76709552"/>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Content Placeholder 2">
            <a:extLst>
              <a:ext uri="{FF2B5EF4-FFF2-40B4-BE49-F238E27FC236}">
                <a16:creationId xmlns:a16="http://schemas.microsoft.com/office/drawing/2014/main" id="{4906409A-6092-43F8-8A38-B6E816132A52}"/>
              </a:ext>
            </a:extLst>
          </p:cNvPr>
          <p:cNvSpPr>
            <a:spLocks noGrp="1"/>
          </p:cNvSpPr>
          <p:nvPr>
            <p:ph idx="1"/>
          </p:nvPr>
        </p:nvSpPr>
        <p:spPr>
          <a:xfrm>
            <a:off x="1701800" y="822755"/>
            <a:ext cx="9474200" cy="5533593"/>
          </a:xfrm>
        </p:spPr>
        <p:txBody>
          <a:bodyPr>
            <a:normAutofit fontScale="92500" lnSpcReduction="20000"/>
          </a:bodyPr>
          <a:lstStyle/>
          <a:p>
            <a:pPr marL="0" algn="just" eaLnBrk="1" hangingPunct="1">
              <a:buFont typeface="Arial" panose="020B0604020202020204" pitchFamily="34" charset="0"/>
              <a:buNone/>
            </a:pPr>
            <a:r>
              <a:rPr lang="en-US" altLang="en-US" sz="2600" b="1" dirty="0">
                <a:solidFill>
                  <a:schemeClr val="accent1"/>
                </a:solidFill>
              </a:rPr>
              <a:t>SQL BETWEEN Operator</a:t>
            </a:r>
          </a:p>
          <a:p>
            <a:pPr marL="0" algn="just" eaLnBrk="1" hangingPunct="1">
              <a:buFont typeface="Arial" panose="020B0604020202020204" pitchFamily="34" charset="0"/>
              <a:buNone/>
            </a:pPr>
            <a:r>
              <a:rPr lang="en-US" altLang="en-US" sz="2600" dirty="0"/>
              <a:t>The BETWEEN operator in SQL shows the record within the range mentioned in the SQL query. This operator operates on the numbers, characters, and date/time operands.</a:t>
            </a:r>
          </a:p>
          <a:p>
            <a:pPr marL="0" algn="just" eaLnBrk="1" hangingPunct="1">
              <a:buFont typeface="Arial" panose="020B0604020202020204" pitchFamily="34" charset="0"/>
              <a:buNone/>
            </a:pPr>
            <a:r>
              <a:rPr lang="en-US" altLang="en-US" sz="2600" dirty="0"/>
              <a:t>Suppose, we want to access all the information of those employees from the </a:t>
            </a:r>
            <a:r>
              <a:rPr lang="en-US" altLang="en-US" sz="2600" dirty="0" err="1"/>
              <a:t>Employee_details</a:t>
            </a:r>
            <a:r>
              <a:rPr lang="en-US" altLang="en-US" sz="2600" dirty="0"/>
              <a:t> table who is having salaries between 20000 and 40000. For this, we have to write the following query in SQL:</a:t>
            </a:r>
          </a:p>
          <a:p>
            <a:pPr marL="0" algn="just" eaLnBrk="1" hangingPunct="1">
              <a:buFont typeface="Arial" panose="020B0604020202020204" pitchFamily="34" charset="0"/>
              <a:buNone/>
            </a:pPr>
            <a:r>
              <a:rPr lang="en-US" altLang="en-US" sz="2600" b="1" dirty="0"/>
              <a:t>SELECT * FROM </a:t>
            </a:r>
            <a:r>
              <a:rPr lang="en-US" altLang="en-US" sz="2600" b="1" dirty="0" err="1"/>
              <a:t>Employee_details</a:t>
            </a:r>
            <a:r>
              <a:rPr lang="en-US" altLang="en-US" sz="2600" b="1" dirty="0"/>
              <a:t> WHERE </a:t>
            </a:r>
            <a:r>
              <a:rPr lang="en-US" altLang="en-US" sz="2600" b="1" dirty="0" err="1"/>
              <a:t>Emp_Salary</a:t>
            </a:r>
            <a:r>
              <a:rPr lang="en-US" altLang="en-US" sz="2600" b="1" dirty="0"/>
              <a:t> BETWEEN 30000 AND 45000; </a:t>
            </a:r>
            <a:r>
              <a:rPr lang="en-US" altLang="en-US" sz="2600" dirty="0"/>
              <a:t>  </a:t>
            </a:r>
          </a:p>
          <a:p>
            <a:pPr marL="0" algn="just" eaLnBrk="1" hangingPunct="1">
              <a:buFont typeface="Arial" panose="020B0604020202020204" pitchFamily="34" charset="0"/>
              <a:buNone/>
            </a:pPr>
            <a:r>
              <a:rPr lang="en-US" altLang="en-US" sz="2600" dirty="0"/>
              <a:t>Here, we used the SQL BETWEEN operator with the </a:t>
            </a:r>
            <a:r>
              <a:rPr lang="en-US" altLang="en-US" sz="2600" dirty="0" err="1"/>
              <a:t>Emp_Salary</a:t>
            </a:r>
            <a:r>
              <a:rPr lang="en-US" altLang="en-US" sz="2600" dirty="0"/>
              <a:t> field.</a:t>
            </a:r>
          </a:p>
          <a:p>
            <a:pPr marL="0" indent="0" algn="just">
              <a:buNone/>
            </a:pPr>
            <a:r>
              <a:rPr lang="en-US" sz="2600" b="1" dirty="0">
                <a:solidFill>
                  <a:schemeClr val="accent1"/>
                </a:solidFill>
              </a:rPr>
              <a:t>SQL IN Operator</a:t>
            </a:r>
          </a:p>
          <a:p>
            <a:pPr marL="0" indent="0" algn="just">
              <a:buNone/>
            </a:pPr>
            <a:r>
              <a:rPr lang="en-US" sz="2600" b="0" i="0" dirty="0">
                <a:solidFill>
                  <a:srgbClr val="333333"/>
                </a:solidFill>
                <a:effectLst/>
                <a:latin typeface="inter-regular"/>
              </a:rPr>
              <a:t>The </a:t>
            </a:r>
            <a:r>
              <a:rPr lang="en-US" sz="2600" b="1" i="0" dirty="0">
                <a:solidFill>
                  <a:srgbClr val="333333"/>
                </a:solidFill>
                <a:effectLst/>
                <a:latin typeface="inter-bold"/>
              </a:rPr>
              <a:t>IN operator</a:t>
            </a:r>
            <a:r>
              <a:rPr lang="en-US" sz="2600" b="0" i="0" dirty="0">
                <a:solidFill>
                  <a:srgbClr val="333333"/>
                </a:solidFill>
                <a:effectLst/>
                <a:latin typeface="inter-regular"/>
              </a:rPr>
              <a:t> in SQL allows database users to specify two or more values in a WHERE clause. This logical operator minimizes the requirement of multiple OR conditions.</a:t>
            </a:r>
          </a:p>
          <a:p>
            <a:pPr marL="0" indent="0" algn="just">
              <a:buNone/>
            </a:pPr>
            <a:r>
              <a:rPr lang="en-US" sz="2600" b="0" i="0" dirty="0">
                <a:solidFill>
                  <a:srgbClr val="333333"/>
                </a:solidFill>
                <a:effectLst/>
                <a:latin typeface="inter-regular"/>
              </a:rPr>
              <a:t>This operator makes the query easier to learn and understand. This operator returns those rows whose values match with any value of the given list.</a:t>
            </a:r>
          </a:p>
          <a:p>
            <a:pPr algn="just" eaLnBrk="1" hangingPunct="1">
              <a:buFont typeface="Arial" panose="020B0604020202020204" pitchFamily="34" charset="0"/>
              <a:buNone/>
            </a:pPr>
            <a:endParaRPr lang="en-US" altLang="en-US" sz="2000" dirty="0"/>
          </a:p>
        </p:txBody>
      </p:sp>
      <p:sp>
        <p:nvSpPr>
          <p:cNvPr id="4" name="Date Placeholder 3">
            <a:extLst>
              <a:ext uri="{FF2B5EF4-FFF2-40B4-BE49-F238E27FC236}">
                <a16:creationId xmlns:a16="http://schemas.microsoft.com/office/drawing/2014/main" id="{D414772C-5D98-4384-A54F-84B36FE440E3}"/>
              </a:ext>
            </a:extLst>
          </p:cNvPr>
          <p:cNvSpPr>
            <a:spLocks noGrp="1"/>
          </p:cNvSpPr>
          <p:nvPr>
            <p:ph type="dt" sz="quarter" idx="10"/>
          </p:nvPr>
        </p:nvSpPr>
        <p:spPr/>
        <p:txBody>
          <a:bodyPr/>
          <a:lstStyle/>
          <a:p>
            <a:pPr>
              <a:defRPr/>
            </a:pPr>
            <a:fld id="{D2AE68CC-0DC6-4473-B940-86D219B6ECD7}" type="datetime1">
              <a:rPr lang="en-US" smtClean="0"/>
              <a:t>2/19/2024</a:t>
            </a:fld>
            <a:endParaRPr lang="en-US"/>
          </a:p>
        </p:txBody>
      </p:sp>
      <p:sp>
        <p:nvSpPr>
          <p:cNvPr id="5" name="Footer Placeholder 4">
            <a:extLst>
              <a:ext uri="{FF2B5EF4-FFF2-40B4-BE49-F238E27FC236}">
                <a16:creationId xmlns:a16="http://schemas.microsoft.com/office/drawing/2014/main" id="{4326F679-0381-4FD8-B190-09E4ECD85C10}"/>
              </a:ext>
            </a:extLst>
          </p:cNvPr>
          <p:cNvSpPr>
            <a:spLocks noGrp="1"/>
          </p:cNvSpPr>
          <p:nvPr>
            <p:ph type="ftr" sz="quarter" idx="11"/>
          </p:nvPr>
        </p:nvSpPr>
        <p:spPr>
          <a:xfrm>
            <a:off x="4038600" y="6356351"/>
            <a:ext cx="5029200" cy="365125"/>
          </a:xfrm>
        </p:spPr>
        <p:txBody>
          <a:bodyPr/>
          <a:lstStyle/>
          <a:p>
            <a:r>
              <a:rPr lang="en-US"/>
              <a:t>Jyoti Rani          ACSAI0402 and DBMS                Unit-2</a:t>
            </a:r>
            <a:endParaRPr lang="en-US" dirty="0"/>
          </a:p>
        </p:txBody>
      </p:sp>
      <p:sp>
        <p:nvSpPr>
          <p:cNvPr id="6" name="Slide Number Placeholder 5">
            <a:extLst>
              <a:ext uri="{FF2B5EF4-FFF2-40B4-BE49-F238E27FC236}">
                <a16:creationId xmlns:a16="http://schemas.microsoft.com/office/drawing/2014/main" id="{A3C07E8D-D2F2-4C8E-849C-705BCE6CAACD}"/>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B3FA51D-3748-4AA0-B24E-DAF80C5A5E9A}" type="slidenum">
              <a:rPr lang="en-US" altLang="en-US">
                <a:solidFill>
                  <a:srgbClr val="898989"/>
                </a:solidFill>
                <a:latin typeface="Calibri" panose="020F0502020204030204" pitchFamily="34" charset="0"/>
              </a:rPr>
              <a:pPr eaLnBrk="1" hangingPunct="1"/>
              <a:t>132</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a16="http://schemas.microsoft.com/office/drawing/2014/main" id="{61CA2536-013D-48B6-9322-A7D8A7CF0555}"/>
              </a:ext>
            </a:extLst>
          </p:cNvPr>
          <p:cNvSpPr txBox="1">
            <a:spLocks/>
          </p:cNvSpPr>
          <p:nvPr/>
        </p:nvSpPr>
        <p:spPr>
          <a:xfrm>
            <a:off x="2895600" y="-13855"/>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b="1">
                <a:solidFill>
                  <a:srgbClr val="FF0000"/>
                </a:solidFill>
              </a:rPr>
              <a:t>SQL Operators and their Procedures(conti…)</a:t>
            </a:r>
            <a:endParaRPr lang="en-US" sz="3200" b="1" dirty="0">
              <a:solidFill>
                <a:srgbClr val="FF0000"/>
              </a:solidFill>
            </a:endParaRPr>
          </a:p>
        </p:txBody>
      </p:sp>
      <p:sp>
        <p:nvSpPr>
          <p:cNvPr id="9" name="TextBox 8">
            <a:extLst>
              <a:ext uri="{FF2B5EF4-FFF2-40B4-BE49-F238E27FC236}">
                <a16:creationId xmlns:a16="http://schemas.microsoft.com/office/drawing/2014/main" id="{395D2347-31FE-4B9A-A958-7CF8370F3103}"/>
              </a:ext>
            </a:extLst>
          </p:cNvPr>
          <p:cNvSpPr txBox="1"/>
          <p:nvPr/>
        </p:nvSpPr>
        <p:spPr>
          <a:xfrm>
            <a:off x="3048000" y="3237984"/>
            <a:ext cx="6096000" cy="369332"/>
          </a:xfrm>
          <a:prstGeom prst="rect">
            <a:avLst/>
          </a:prstGeom>
          <a:noFill/>
        </p:spPr>
        <p:txBody>
          <a:bodyPr wrap="square">
            <a:spAutoFit/>
          </a:bodyPr>
          <a:lstStyle/>
          <a:p>
            <a:pPr marL="0" indent="0" algn="just">
              <a:buNone/>
            </a:pPr>
            <a:endParaRPr lang="en-US" dirty="0"/>
          </a:p>
        </p:txBody>
      </p:sp>
      <p:pic>
        <p:nvPicPr>
          <p:cNvPr id="10" name="Picture 7">
            <a:extLst>
              <a:ext uri="{FF2B5EF4-FFF2-40B4-BE49-F238E27FC236}">
                <a16:creationId xmlns:a16="http://schemas.microsoft.com/office/drawing/2014/main" id="{1746F273-24E6-49F3-98E4-7E83B83C285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701800" y="19053"/>
            <a:ext cx="118654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30877794"/>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Content Placeholder 2">
            <a:extLst>
              <a:ext uri="{FF2B5EF4-FFF2-40B4-BE49-F238E27FC236}">
                <a16:creationId xmlns:a16="http://schemas.microsoft.com/office/drawing/2014/main" id="{4906409A-6092-43F8-8A38-B6E816132A52}"/>
              </a:ext>
            </a:extLst>
          </p:cNvPr>
          <p:cNvSpPr>
            <a:spLocks noGrp="1"/>
          </p:cNvSpPr>
          <p:nvPr>
            <p:ph idx="1"/>
          </p:nvPr>
        </p:nvSpPr>
        <p:spPr>
          <a:xfrm>
            <a:off x="1981200" y="951130"/>
            <a:ext cx="8229600" cy="5257800"/>
          </a:xfrm>
        </p:spPr>
        <p:txBody>
          <a:bodyPr>
            <a:normAutofit lnSpcReduction="10000"/>
          </a:bodyPr>
          <a:lstStyle/>
          <a:p>
            <a:pPr marL="0" indent="0" algn="just">
              <a:buNone/>
            </a:pPr>
            <a:r>
              <a:rPr lang="en-US" sz="2400" b="0" i="0" dirty="0">
                <a:solidFill>
                  <a:srgbClr val="000000"/>
                </a:solidFill>
                <a:effectLst/>
              </a:rPr>
              <a:t>Suppose, we want to show all the information of those employees from the </a:t>
            </a:r>
            <a:r>
              <a:rPr lang="en-US" sz="2400" b="1" i="0" dirty="0" err="1">
                <a:solidFill>
                  <a:srgbClr val="000000"/>
                </a:solidFill>
                <a:effectLst/>
              </a:rPr>
              <a:t>Employee_details</a:t>
            </a:r>
            <a:r>
              <a:rPr lang="en-US" sz="2400" b="0" i="0" dirty="0">
                <a:solidFill>
                  <a:srgbClr val="000000"/>
                </a:solidFill>
                <a:effectLst/>
              </a:rPr>
              <a:t> table whose </a:t>
            </a:r>
            <a:r>
              <a:rPr lang="en-US" sz="2400" b="1" i="0" dirty="0">
                <a:solidFill>
                  <a:srgbClr val="000000"/>
                </a:solidFill>
                <a:effectLst/>
              </a:rPr>
              <a:t>Employee Id</a:t>
            </a:r>
            <a:r>
              <a:rPr lang="en-US" sz="2400" b="0" i="0" dirty="0">
                <a:solidFill>
                  <a:srgbClr val="000000"/>
                </a:solidFill>
                <a:effectLst/>
              </a:rPr>
              <a:t> is 202, 204, and 205. For this, we have to write the following query in SQL:</a:t>
            </a:r>
          </a:p>
          <a:p>
            <a:pPr marL="0" indent="0" algn="just">
              <a:buNone/>
            </a:pPr>
            <a:r>
              <a:rPr lang="en-US" sz="2400" b="1" i="0" dirty="0">
                <a:solidFill>
                  <a:srgbClr val="000000"/>
                </a:solidFill>
                <a:effectLst/>
              </a:rPr>
              <a:t>SELECT * FROM </a:t>
            </a:r>
            <a:r>
              <a:rPr lang="en-US" sz="2400" b="1" i="0" dirty="0" err="1">
                <a:solidFill>
                  <a:srgbClr val="000000"/>
                </a:solidFill>
                <a:effectLst/>
              </a:rPr>
              <a:t>Employee_details</a:t>
            </a:r>
            <a:r>
              <a:rPr lang="en-US" sz="2400" b="1" i="0" dirty="0">
                <a:solidFill>
                  <a:srgbClr val="000000"/>
                </a:solidFill>
                <a:effectLst/>
              </a:rPr>
              <a:t> WHERE </a:t>
            </a:r>
            <a:r>
              <a:rPr lang="en-US" sz="2400" b="1" i="0" dirty="0" err="1">
                <a:solidFill>
                  <a:srgbClr val="000000"/>
                </a:solidFill>
                <a:effectLst/>
              </a:rPr>
              <a:t>Emp_Id</a:t>
            </a:r>
            <a:r>
              <a:rPr lang="en-US" sz="2400" b="1" i="0" dirty="0">
                <a:solidFill>
                  <a:srgbClr val="000000"/>
                </a:solidFill>
                <a:effectLst/>
              </a:rPr>
              <a:t> IN (202, 204, 205); </a:t>
            </a:r>
          </a:p>
          <a:p>
            <a:pPr marL="0" indent="0" algn="just">
              <a:buNone/>
            </a:pPr>
            <a:r>
              <a:rPr lang="en-US" sz="2400" b="0" i="0" dirty="0">
                <a:solidFill>
                  <a:srgbClr val="333333"/>
                </a:solidFill>
                <a:effectLst/>
              </a:rPr>
              <a:t>Here, we used the </a:t>
            </a:r>
            <a:r>
              <a:rPr lang="en-US" sz="2400" b="1" i="0" dirty="0">
                <a:solidFill>
                  <a:srgbClr val="333333"/>
                </a:solidFill>
                <a:effectLst/>
              </a:rPr>
              <a:t>SQL IN operator</a:t>
            </a:r>
            <a:r>
              <a:rPr lang="en-US" sz="2400" b="0" i="0" dirty="0">
                <a:solidFill>
                  <a:srgbClr val="333333"/>
                </a:solidFill>
                <a:effectLst/>
              </a:rPr>
              <a:t> with the </a:t>
            </a:r>
            <a:r>
              <a:rPr lang="en-US" sz="2400" b="0" i="0" dirty="0" err="1">
                <a:solidFill>
                  <a:srgbClr val="333333"/>
                </a:solidFill>
                <a:effectLst/>
              </a:rPr>
              <a:t>Emp_Id</a:t>
            </a:r>
            <a:r>
              <a:rPr lang="en-US" sz="2400" b="0" i="0" dirty="0">
                <a:solidFill>
                  <a:srgbClr val="333333"/>
                </a:solidFill>
                <a:effectLst/>
              </a:rPr>
              <a:t> column.</a:t>
            </a:r>
          </a:p>
          <a:p>
            <a:pPr marL="0" indent="0" algn="just">
              <a:buNone/>
            </a:pPr>
            <a:r>
              <a:rPr lang="en-US" sz="2400" b="0" i="0" dirty="0">
                <a:solidFill>
                  <a:srgbClr val="000000"/>
                </a:solidFill>
                <a:effectLst/>
              </a:rPr>
              <a:t>Suppose, we want to show all the information of those employees from the </a:t>
            </a:r>
            <a:r>
              <a:rPr lang="en-US" sz="2400" b="1" i="0" dirty="0" err="1">
                <a:solidFill>
                  <a:srgbClr val="000000"/>
                </a:solidFill>
                <a:effectLst/>
              </a:rPr>
              <a:t>Employee_details</a:t>
            </a:r>
            <a:r>
              <a:rPr lang="en-US" sz="2400" b="0" i="0" dirty="0">
                <a:solidFill>
                  <a:srgbClr val="000000"/>
                </a:solidFill>
                <a:effectLst/>
              </a:rPr>
              <a:t> table whose </a:t>
            </a:r>
            <a:r>
              <a:rPr lang="en-US" sz="2400" b="1" i="0" dirty="0">
                <a:solidFill>
                  <a:srgbClr val="000000"/>
                </a:solidFill>
                <a:effectLst/>
              </a:rPr>
              <a:t>Employee Id</a:t>
            </a:r>
            <a:r>
              <a:rPr lang="en-US" sz="2400" b="0" i="0" dirty="0">
                <a:solidFill>
                  <a:srgbClr val="000000"/>
                </a:solidFill>
                <a:effectLst/>
              </a:rPr>
              <a:t> is not equal to 202 and 205. For this, we have to write the following query in SQL:</a:t>
            </a:r>
          </a:p>
          <a:p>
            <a:pPr marL="0" indent="0" algn="just">
              <a:buNone/>
            </a:pPr>
            <a:r>
              <a:rPr lang="en-US" sz="2400" b="1" i="0" dirty="0">
                <a:solidFill>
                  <a:srgbClr val="000000"/>
                </a:solidFill>
                <a:effectLst/>
              </a:rPr>
              <a:t>SELECT * FROM </a:t>
            </a:r>
            <a:r>
              <a:rPr lang="en-US" sz="2400" b="1" i="0" dirty="0" err="1">
                <a:solidFill>
                  <a:srgbClr val="000000"/>
                </a:solidFill>
                <a:effectLst/>
              </a:rPr>
              <a:t>Employee_details</a:t>
            </a:r>
            <a:r>
              <a:rPr lang="en-US" sz="2400" b="1" i="0" dirty="0">
                <a:solidFill>
                  <a:srgbClr val="000000"/>
                </a:solidFill>
                <a:effectLst/>
              </a:rPr>
              <a:t> WHERE </a:t>
            </a:r>
            <a:r>
              <a:rPr lang="en-US" sz="2400" b="1" i="0" dirty="0" err="1">
                <a:solidFill>
                  <a:srgbClr val="000000"/>
                </a:solidFill>
                <a:effectLst/>
              </a:rPr>
              <a:t>Emp_Id</a:t>
            </a:r>
            <a:r>
              <a:rPr lang="en-US" sz="2400" b="1" i="0" dirty="0">
                <a:solidFill>
                  <a:srgbClr val="000000"/>
                </a:solidFill>
                <a:effectLst/>
              </a:rPr>
              <a:t> NOT IN (202,205);</a:t>
            </a:r>
          </a:p>
          <a:p>
            <a:pPr marL="0" indent="0" algn="just">
              <a:buNone/>
            </a:pPr>
            <a:r>
              <a:rPr lang="en-US" sz="2400" b="0" i="0" dirty="0">
                <a:solidFill>
                  <a:srgbClr val="333333"/>
                </a:solidFill>
                <a:effectLst/>
              </a:rPr>
              <a:t>Here, we used the </a:t>
            </a:r>
            <a:r>
              <a:rPr lang="en-US" sz="2400" b="1" i="0" dirty="0">
                <a:solidFill>
                  <a:srgbClr val="333333"/>
                </a:solidFill>
                <a:effectLst/>
              </a:rPr>
              <a:t>SQL NOT IN operator</a:t>
            </a:r>
            <a:r>
              <a:rPr lang="en-US" sz="2400" b="0" i="0" dirty="0">
                <a:solidFill>
                  <a:srgbClr val="333333"/>
                </a:solidFill>
                <a:effectLst/>
              </a:rPr>
              <a:t> with the </a:t>
            </a:r>
            <a:r>
              <a:rPr lang="en-US" sz="2400" b="0" i="0" dirty="0" err="1">
                <a:solidFill>
                  <a:srgbClr val="333333"/>
                </a:solidFill>
                <a:effectLst/>
              </a:rPr>
              <a:t>Emp_Id</a:t>
            </a:r>
            <a:r>
              <a:rPr lang="en-US" sz="2400" b="0" i="0" dirty="0">
                <a:solidFill>
                  <a:srgbClr val="333333"/>
                </a:solidFill>
                <a:effectLst/>
              </a:rPr>
              <a:t> column.</a:t>
            </a:r>
          </a:p>
          <a:p>
            <a:pPr algn="just" eaLnBrk="1" hangingPunct="1">
              <a:buFont typeface="Arial" panose="020B0604020202020204" pitchFamily="34" charset="0"/>
              <a:buNone/>
            </a:pPr>
            <a:endParaRPr lang="en-US" altLang="en-US" sz="2400" dirty="0">
              <a:solidFill>
                <a:srgbClr val="FF0000"/>
              </a:solidFill>
            </a:endParaRPr>
          </a:p>
          <a:p>
            <a:pPr algn="just" eaLnBrk="1" hangingPunct="1">
              <a:buFont typeface="Arial" panose="020B0604020202020204" pitchFamily="34" charset="0"/>
              <a:buNone/>
            </a:pPr>
            <a:endParaRPr lang="en-US" altLang="en-US" sz="2400" dirty="0">
              <a:solidFill>
                <a:srgbClr val="FF0000"/>
              </a:solidFill>
            </a:endParaRPr>
          </a:p>
        </p:txBody>
      </p:sp>
      <p:sp>
        <p:nvSpPr>
          <p:cNvPr id="4" name="Date Placeholder 3">
            <a:extLst>
              <a:ext uri="{FF2B5EF4-FFF2-40B4-BE49-F238E27FC236}">
                <a16:creationId xmlns:a16="http://schemas.microsoft.com/office/drawing/2014/main" id="{D414772C-5D98-4384-A54F-84B36FE440E3}"/>
              </a:ext>
            </a:extLst>
          </p:cNvPr>
          <p:cNvSpPr>
            <a:spLocks noGrp="1"/>
          </p:cNvSpPr>
          <p:nvPr>
            <p:ph type="dt" sz="quarter" idx="10"/>
          </p:nvPr>
        </p:nvSpPr>
        <p:spPr/>
        <p:txBody>
          <a:bodyPr/>
          <a:lstStyle/>
          <a:p>
            <a:pPr>
              <a:defRPr/>
            </a:pPr>
            <a:fld id="{490B968E-A9BC-4210-AC8F-7E790912B805}" type="datetime1">
              <a:rPr lang="en-US" smtClean="0"/>
              <a:t>2/19/2024</a:t>
            </a:fld>
            <a:endParaRPr lang="en-US"/>
          </a:p>
        </p:txBody>
      </p:sp>
      <p:sp>
        <p:nvSpPr>
          <p:cNvPr id="5" name="Footer Placeholder 4">
            <a:extLst>
              <a:ext uri="{FF2B5EF4-FFF2-40B4-BE49-F238E27FC236}">
                <a16:creationId xmlns:a16="http://schemas.microsoft.com/office/drawing/2014/main" id="{4326F679-0381-4FD8-B190-09E4ECD85C10}"/>
              </a:ext>
            </a:extLst>
          </p:cNvPr>
          <p:cNvSpPr>
            <a:spLocks noGrp="1"/>
          </p:cNvSpPr>
          <p:nvPr>
            <p:ph type="ftr" sz="quarter" idx="11"/>
          </p:nvPr>
        </p:nvSpPr>
        <p:spPr>
          <a:xfrm>
            <a:off x="4038600" y="6356351"/>
            <a:ext cx="5029200" cy="365125"/>
          </a:xfrm>
        </p:spPr>
        <p:txBody>
          <a:bodyPr/>
          <a:lstStyle/>
          <a:p>
            <a:r>
              <a:rPr lang="en-US"/>
              <a:t>Jyoti Rani          ACSAI0402 and DBMS                Unit-2</a:t>
            </a:r>
            <a:endParaRPr lang="en-US" dirty="0"/>
          </a:p>
        </p:txBody>
      </p:sp>
      <p:sp>
        <p:nvSpPr>
          <p:cNvPr id="6" name="Slide Number Placeholder 5">
            <a:extLst>
              <a:ext uri="{FF2B5EF4-FFF2-40B4-BE49-F238E27FC236}">
                <a16:creationId xmlns:a16="http://schemas.microsoft.com/office/drawing/2014/main" id="{A3C07E8D-D2F2-4C8E-849C-705BCE6CAACD}"/>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B3FA51D-3748-4AA0-B24E-DAF80C5A5E9A}" type="slidenum">
              <a:rPr lang="en-US" altLang="en-US">
                <a:solidFill>
                  <a:srgbClr val="898989"/>
                </a:solidFill>
                <a:latin typeface="Calibri" panose="020F0502020204030204" pitchFamily="34" charset="0"/>
              </a:rPr>
              <a:pPr eaLnBrk="1" hangingPunct="1"/>
              <a:t>133</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a16="http://schemas.microsoft.com/office/drawing/2014/main" id="{61CA2536-013D-48B6-9322-A7D8A7CF0555}"/>
              </a:ext>
            </a:extLst>
          </p:cNvPr>
          <p:cNvSpPr txBox="1">
            <a:spLocks/>
          </p:cNvSpPr>
          <p:nvPr/>
        </p:nvSpPr>
        <p:spPr>
          <a:xfrm>
            <a:off x="2895600" y="-13855"/>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b="1">
                <a:solidFill>
                  <a:srgbClr val="FF0000"/>
                </a:solidFill>
              </a:rPr>
              <a:t>SQL Operators and their Procedures(conti…)</a:t>
            </a:r>
            <a:endParaRPr lang="en-US" sz="3200" b="1" dirty="0">
              <a:solidFill>
                <a:srgbClr val="FF0000"/>
              </a:solidFill>
            </a:endParaRPr>
          </a:p>
        </p:txBody>
      </p:sp>
      <p:pic>
        <p:nvPicPr>
          <p:cNvPr id="8" name="Picture 7">
            <a:extLst>
              <a:ext uri="{FF2B5EF4-FFF2-40B4-BE49-F238E27FC236}">
                <a16:creationId xmlns:a16="http://schemas.microsoft.com/office/drawing/2014/main" id="{0C563EA2-6FA6-4D08-ACA6-AFF00B74971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1798"/>
            <a:ext cx="12192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31474301"/>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Content Placeholder 2">
            <a:extLst>
              <a:ext uri="{FF2B5EF4-FFF2-40B4-BE49-F238E27FC236}">
                <a16:creationId xmlns:a16="http://schemas.microsoft.com/office/drawing/2014/main" id="{4906409A-6092-43F8-8A38-B6E816132A52}"/>
              </a:ext>
            </a:extLst>
          </p:cNvPr>
          <p:cNvSpPr>
            <a:spLocks noGrp="1"/>
          </p:cNvSpPr>
          <p:nvPr>
            <p:ph idx="1"/>
          </p:nvPr>
        </p:nvSpPr>
        <p:spPr>
          <a:xfrm>
            <a:off x="1918855" y="800100"/>
            <a:ext cx="8749145" cy="5257800"/>
          </a:xfrm>
        </p:spPr>
        <p:txBody>
          <a:bodyPr>
            <a:normAutofit fontScale="25000" lnSpcReduction="20000"/>
          </a:bodyPr>
          <a:lstStyle/>
          <a:p>
            <a:pPr marL="0" indent="0" algn="just">
              <a:buNone/>
            </a:pPr>
            <a:r>
              <a:rPr lang="en-US" sz="8800" b="1" i="0" dirty="0">
                <a:solidFill>
                  <a:schemeClr val="accent1"/>
                </a:solidFill>
                <a:effectLst/>
              </a:rPr>
              <a:t>SQL NOT Operator</a:t>
            </a:r>
          </a:p>
          <a:p>
            <a:pPr marL="0" indent="0" algn="just">
              <a:buNone/>
            </a:pPr>
            <a:r>
              <a:rPr lang="en-US" sz="8800" b="0" i="0" dirty="0">
                <a:solidFill>
                  <a:srgbClr val="333333"/>
                </a:solidFill>
                <a:effectLst/>
              </a:rPr>
              <a:t>The </a:t>
            </a:r>
            <a:r>
              <a:rPr lang="en-US" sz="8800" b="1" i="0" dirty="0">
                <a:solidFill>
                  <a:srgbClr val="333333"/>
                </a:solidFill>
                <a:effectLst/>
              </a:rPr>
              <a:t>NOT operator</a:t>
            </a:r>
            <a:r>
              <a:rPr lang="en-US" sz="8800" b="0" i="0" dirty="0">
                <a:solidFill>
                  <a:srgbClr val="333333"/>
                </a:solidFill>
                <a:effectLst/>
              </a:rPr>
              <a:t> in SQL shows the record from the table if the condition evaluates to false. It is always used with the WHERE clause.</a:t>
            </a:r>
          </a:p>
          <a:p>
            <a:pPr marL="0" indent="0" algn="just">
              <a:buNone/>
            </a:pPr>
            <a:r>
              <a:rPr lang="en-US" sz="8800" b="1" i="0" dirty="0">
                <a:solidFill>
                  <a:srgbClr val="333333"/>
                </a:solidFill>
                <a:effectLst/>
              </a:rPr>
              <a:t>Syntax of NOT operator:</a:t>
            </a:r>
            <a:endParaRPr lang="en-US" sz="8800" b="0" i="0" dirty="0">
              <a:solidFill>
                <a:srgbClr val="333333"/>
              </a:solidFill>
              <a:effectLst/>
            </a:endParaRPr>
          </a:p>
          <a:p>
            <a:pPr marL="0" indent="0" algn="just">
              <a:buNone/>
            </a:pPr>
            <a:r>
              <a:rPr lang="en-US" sz="8800" b="0" i="0" dirty="0">
                <a:solidFill>
                  <a:srgbClr val="000000"/>
                </a:solidFill>
                <a:effectLst/>
              </a:rPr>
              <a:t>SELECT column1, column2 ...., </a:t>
            </a:r>
            <a:r>
              <a:rPr lang="en-US" sz="8800" b="0" i="0" dirty="0" err="1">
                <a:solidFill>
                  <a:srgbClr val="000000"/>
                </a:solidFill>
                <a:effectLst/>
              </a:rPr>
              <a:t>columnN</a:t>
            </a:r>
            <a:r>
              <a:rPr lang="en-US" sz="8800" b="0" i="0" dirty="0">
                <a:solidFill>
                  <a:srgbClr val="000000"/>
                </a:solidFill>
                <a:effectLst/>
              </a:rPr>
              <a:t> FROM </a:t>
            </a:r>
            <a:r>
              <a:rPr lang="en-US" sz="8800" b="0" i="0" dirty="0" err="1">
                <a:solidFill>
                  <a:srgbClr val="000000"/>
                </a:solidFill>
                <a:effectLst/>
              </a:rPr>
              <a:t>table_Name</a:t>
            </a:r>
            <a:r>
              <a:rPr lang="en-US" sz="8800" b="0" i="0" dirty="0">
                <a:solidFill>
                  <a:srgbClr val="000000"/>
                </a:solidFill>
                <a:effectLst/>
              </a:rPr>
              <a:t> WHERE NOT condition;  </a:t>
            </a:r>
          </a:p>
          <a:p>
            <a:pPr marL="0" indent="0" algn="just">
              <a:buNone/>
            </a:pPr>
            <a:r>
              <a:rPr lang="en-US" sz="8800" b="0" i="0" dirty="0">
                <a:solidFill>
                  <a:srgbClr val="000000"/>
                </a:solidFill>
                <a:effectLst/>
              </a:rPr>
              <a:t>Suppose, we want to show all the information of those employees from the </a:t>
            </a:r>
            <a:r>
              <a:rPr lang="en-US" sz="8800" b="1" i="0" dirty="0" err="1">
                <a:solidFill>
                  <a:srgbClr val="000000"/>
                </a:solidFill>
                <a:effectLst/>
              </a:rPr>
              <a:t>Employee_details</a:t>
            </a:r>
            <a:r>
              <a:rPr lang="en-US" sz="8800" b="0" i="0" dirty="0">
                <a:solidFill>
                  <a:srgbClr val="000000"/>
                </a:solidFill>
                <a:effectLst/>
              </a:rPr>
              <a:t> table whose City is not Delhi. For this, we have to write the following query in SQL:</a:t>
            </a:r>
          </a:p>
          <a:p>
            <a:pPr marL="0" indent="0" algn="just">
              <a:buNone/>
            </a:pPr>
            <a:r>
              <a:rPr lang="en-US" sz="8800" b="0" i="0" dirty="0">
                <a:solidFill>
                  <a:srgbClr val="000000"/>
                </a:solidFill>
                <a:effectLst/>
              </a:rPr>
              <a:t>SELECT * FROM </a:t>
            </a:r>
            <a:r>
              <a:rPr lang="en-US" sz="8800" b="0" i="0" dirty="0" err="1">
                <a:solidFill>
                  <a:srgbClr val="000000"/>
                </a:solidFill>
                <a:effectLst/>
              </a:rPr>
              <a:t>Employee_details</a:t>
            </a:r>
            <a:r>
              <a:rPr lang="en-US" sz="8800" b="0" i="0" dirty="0">
                <a:solidFill>
                  <a:srgbClr val="000000"/>
                </a:solidFill>
                <a:effectLst/>
              </a:rPr>
              <a:t> WHERE NOT </a:t>
            </a:r>
            <a:r>
              <a:rPr lang="en-US" sz="8800" b="0" i="0" dirty="0" err="1">
                <a:solidFill>
                  <a:srgbClr val="FF0000"/>
                </a:solidFill>
                <a:effectLst/>
              </a:rPr>
              <a:t>Emp_City</a:t>
            </a:r>
            <a:r>
              <a:rPr lang="en-US" sz="8800" b="0" i="0" dirty="0">
                <a:solidFill>
                  <a:srgbClr val="000000"/>
                </a:solidFill>
                <a:effectLst/>
              </a:rPr>
              <a:t> = </a:t>
            </a:r>
            <a:r>
              <a:rPr lang="en-US" sz="8800" b="0" i="0" dirty="0">
                <a:solidFill>
                  <a:srgbClr val="0000FF"/>
                </a:solidFill>
                <a:effectLst/>
              </a:rPr>
              <a:t>'Delhi'</a:t>
            </a:r>
            <a:r>
              <a:rPr lang="en-US" sz="8800" b="0" i="0" dirty="0">
                <a:solidFill>
                  <a:srgbClr val="000000"/>
                </a:solidFill>
                <a:effectLst/>
              </a:rPr>
              <a:t> ;  </a:t>
            </a:r>
          </a:p>
          <a:p>
            <a:pPr marL="0" indent="0" algn="just">
              <a:buNone/>
            </a:pPr>
            <a:r>
              <a:rPr lang="en-US" sz="8800" b="0" i="0" dirty="0">
                <a:solidFill>
                  <a:srgbClr val="333333"/>
                </a:solidFill>
                <a:effectLst/>
              </a:rPr>
              <a:t>In this example, we used the </a:t>
            </a:r>
            <a:r>
              <a:rPr lang="en-US" sz="8800" b="1" i="0" dirty="0">
                <a:solidFill>
                  <a:srgbClr val="333333"/>
                </a:solidFill>
                <a:effectLst/>
              </a:rPr>
              <a:t>SQL NOT operator</a:t>
            </a:r>
            <a:r>
              <a:rPr lang="en-US" sz="8800" b="0" i="0" dirty="0">
                <a:solidFill>
                  <a:srgbClr val="333333"/>
                </a:solidFill>
                <a:effectLst/>
              </a:rPr>
              <a:t> with the </a:t>
            </a:r>
            <a:r>
              <a:rPr lang="en-US" sz="8800" b="0" i="0" dirty="0" err="1">
                <a:solidFill>
                  <a:srgbClr val="333333"/>
                </a:solidFill>
                <a:effectLst/>
              </a:rPr>
              <a:t>Emp_City</a:t>
            </a:r>
            <a:r>
              <a:rPr lang="en-US" sz="8800" b="0" i="0" dirty="0">
                <a:solidFill>
                  <a:srgbClr val="333333"/>
                </a:solidFill>
                <a:effectLst/>
              </a:rPr>
              <a:t> column.</a:t>
            </a:r>
          </a:p>
          <a:p>
            <a:pPr marL="0" indent="0" algn="just">
              <a:buNone/>
            </a:pPr>
            <a:r>
              <a:rPr lang="en-US" sz="8800" b="0" i="0" dirty="0">
                <a:solidFill>
                  <a:srgbClr val="000000"/>
                </a:solidFill>
                <a:effectLst/>
              </a:rPr>
              <a:t>Suppose, we want to show all the information of those employees from the </a:t>
            </a:r>
            <a:r>
              <a:rPr lang="en-US" sz="8800" b="1" i="0" dirty="0" err="1">
                <a:solidFill>
                  <a:srgbClr val="000000"/>
                </a:solidFill>
                <a:effectLst/>
              </a:rPr>
              <a:t>Employee_details</a:t>
            </a:r>
            <a:r>
              <a:rPr lang="en-US" sz="8800" b="0" i="0" dirty="0">
                <a:solidFill>
                  <a:srgbClr val="000000"/>
                </a:solidFill>
                <a:effectLst/>
              </a:rPr>
              <a:t> table whose </a:t>
            </a:r>
            <a:r>
              <a:rPr lang="en-US" sz="8800" b="0" i="0" dirty="0" err="1">
                <a:solidFill>
                  <a:srgbClr val="000000"/>
                </a:solidFill>
                <a:effectLst/>
              </a:rPr>
              <a:t>Cityis</a:t>
            </a:r>
            <a:r>
              <a:rPr lang="en-US" sz="8800" b="0" i="0" dirty="0">
                <a:solidFill>
                  <a:srgbClr val="000000"/>
                </a:solidFill>
                <a:effectLst/>
              </a:rPr>
              <a:t> not Delhi and Chandigarh. For this, we have to write the following query in SQL:</a:t>
            </a:r>
          </a:p>
          <a:p>
            <a:pPr marL="0" indent="0" algn="just">
              <a:buNone/>
            </a:pPr>
            <a:r>
              <a:rPr lang="en-US" sz="8800" b="0" i="0" dirty="0">
                <a:solidFill>
                  <a:srgbClr val="000000"/>
                </a:solidFill>
                <a:effectLst/>
              </a:rPr>
              <a:t>SELECT * FROM </a:t>
            </a:r>
            <a:r>
              <a:rPr lang="en-US" sz="8800" b="0" i="0" dirty="0" err="1">
                <a:solidFill>
                  <a:srgbClr val="000000"/>
                </a:solidFill>
                <a:effectLst/>
              </a:rPr>
              <a:t>Employee_details</a:t>
            </a:r>
            <a:r>
              <a:rPr lang="en-US" sz="8800" b="0" i="0" dirty="0">
                <a:solidFill>
                  <a:srgbClr val="000000"/>
                </a:solidFill>
                <a:effectLst/>
              </a:rPr>
              <a:t> WHERE NOT </a:t>
            </a:r>
            <a:r>
              <a:rPr lang="en-US" sz="8800" b="0" i="0" dirty="0" err="1">
                <a:solidFill>
                  <a:srgbClr val="FF0000"/>
                </a:solidFill>
                <a:effectLst/>
              </a:rPr>
              <a:t>Emp_City</a:t>
            </a:r>
            <a:r>
              <a:rPr lang="en-US" sz="8800" b="0" i="0" dirty="0">
                <a:solidFill>
                  <a:srgbClr val="000000"/>
                </a:solidFill>
                <a:effectLst/>
              </a:rPr>
              <a:t> = </a:t>
            </a:r>
            <a:r>
              <a:rPr lang="en-US" sz="8800" b="0" i="0" dirty="0">
                <a:solidFill>
                  <a:srgbClr val="0000FF"/>
                </a:solidFill>
                <a:effectLst/>
              </a:rPr>
              <a:t>'Delhi'</a:t>
            </a:r>
            <a:r>
              <a:rPr lang="en-US" sz="8800" b="0" i="0" dirty="0">
                <a:solidFill>
                  <a:srgbClr val="000000"/>
                </a:solidFill>
                <a:effectLst/>
              </a:rPr>
              <a:t> AND NOT </a:t>
            </a:r>
            <a:r>
              <a:rPr lang="en-US" sz="8800" b="0" i="0" dirty="0" err="1">
                <a:solidFill>
                  <a:srgbClr val="FF0000"/>
                </a:solidFill>
                <a:effectLst/>
              </a:rPr>
              <a:t>Emp_City</a:t>
            </a:r>
            <a:r>
              <a:rPr lang="en-US" sz="8800" b="0" i="0" dirty="0">
                <a:solidFill>
                  <a:srgbClr val="000000"/>
                </a:solidFill>
                <a:effectLst/>
              </a:rPr>
              <a:t> = </a:t>
            </a:r>
            <a:r>
              <a:rPr lang="en-US" sz="8800" b="0" i="0" dirty="0">
                <a:solidFill>
                  <a:srgbClr val="0000FF"/>
                </a:solidFill>
                <a:effectLst/>
              </a:rPr>
              <a:t>'Chandigarh'</a:t>
            </a:r>
            <a:r>
              <a:rPr lang="en-US" sz="8800" b="0" i="0" dirty="0">
                <a:solidFill>
                  <a:srgbClr val="000000"/>
                </a:solidFill>
                <a:effectLst/>
              </a:rPr>
              <a:t>;   </a:t>
            </a:r>
          </a:p>
          <a:p>
            <a:pPr algn="just"/>
            <a:r>
              <a:rPr lang="en-US" sz="8800" b="0" i="0" dirty="0">
                <a:solidFill>
                  <a:srgbClr val="333333"/>
                </a:solidFill>
                <a:effectLst/>
              </a:rPr>
              <a:t>In this example, we used the </a:t>
            </a:r>
            <a:r>
              <a:rPr lang="en-US" sz="8800" b="1" i="0" dirty="0">
                <a:solidFill>
                  <a:srgbClr val="333333"/>
                </a:solidFill>
                <a:effectLst/>
              </a:rPr>
              <a:t>SQL NOT operator</a:t>
            </a:r>
            <a:r>
              <a:rPr lang="en-US" sz="8800" b="0" i="0" dirty="0">
                <a:solidFill>
                  <a:srgbClr val="333333"/>
                </a:solidFill>
                <a:effectLst/>
              </a:rPr>
              <a:t> with the </a:t>
            </a:r>
            <a:r>
              <a:rPr lang="en-US" sz="8800" b="0" i="0" dirty="0" err="1">
                <a:solidFill>
                  <a:srgbClr val="333333"/>
                </a:solidFill>
                <a:effectLst/>
              </a:rPr>
              <a:t>Emp_City</a:t>
            </a:r>
            <a:r>
              <a:rPr lang="en-US" sz="8800" b="0" i="0" dirty="0">
                <a:solidFill>
                  <a:srgbClr val="333333"/>
                </a:solidFill>
                <a:effectLst/>
              </a:rPr>
              <a:t> column.</a:t>
            </a:r>
          </a:p>
          <a:p>
            <a:pPr algn="just" eaLnBrk="1" hangingPunct="1">
              <a:buFont typeface="Arial" panose="020B0604020202020204" pitchFamily="34" charset="0"/>
              <a:buNone/>
            </a:pPr>
            <a:endParaRPr lang="en-US" altLang="en-US" sz="2400" dirty="0">
              <a:solidFill>
                <a:srgbClr val="FF0000"/>
              </a:solidFill>
            </a:endParaRPr>
          </a:p>
          <a:p>
            <a:pPr algn="just" eaLnBrk="1" hangingPunct="1">
              <a:buFont typeface="Arial" panose="020B0604020202020204" pitchFamily="34" charset="0"/>
              <a:buNone/>
            </a:pPr>
            <a:endParaRPr lang="en-US" altLang="en-US" sz="4800" dirty="0">
              <a:solidFill>
                <a:srgbClr val="FF0000"/>
              </a:solidFill>
            </a:endParaRPr>
          </a:p>
          <a:p>
            <a:pPr algn="ctr" eaLnBrk="1" hangingPunct="1">
              <a:buFont typeface="Arial" panose="020B0604020202020204" pitchFamily="34" charset="0"/>
              <a:buNone/>
            </a:pPr>
            <a:r>
              <a:rPr lang="en-US" altLang="en-US" sz="4800" dirty="0">
                <a:solidFill>
                  <a:schemeClr val="accent6"/>
                </a:solidFill>
                <a:effectLst>
                  <a:outerShdw blurRad="38100" dist="38100" dir="2700000" algn="tl">
                    <a:srgbClr val="000000">
                      <a:alpha val="43137"/>
                    </a:srgbClr>
                  </a:outerShdw>
                </a:effectLst>
              </a:rPr>
              <a:t>	</a:t>
            </a:r>
            <a:endParaRPr lang="en-US" altLang="en-US" sz="4800" b="1" dirty="0">
              <a:solidFill>
                <a:schemeClr val="accent6"/>
              </a:solidFill>
              <a:effectLst>
                <a:outerShdw blurRad="38100" dist="38100" dir="2700000" algn="tl">
                  <a:srgbClr val="000000">
                    <a:alpha val="43137"/>
                  </a:srgbClr>
                </a:outerShdw>
              </a:effectLst>
            </a:endParaRPr>
          </a:p>
        </p:txBody>
      </p:sp>
      <p:sp>
        <p:nvSpPr>
          <p:cNvPr id="4" name="Date Placeholder 3">
            <a:extLst>
              <a:ext uri="{FF2B5EF4-FFF2-40B4-BE49-F238E27FC236}">
                <a16:creationId xmlns:a16="http://schemas.microsoft.com/office/drawing/2014/main" id="{D414772C-5D98-4384-A54F-84B36FE440E3}"/>
              </a:ext>
            </a:extLst>
          </p:cNvPr>
          <p:cNvSpPr>
            <a:spLocks noGrp="1"/>
          </p:cNvSpPr>
          <p:nvPr>
            <p:ph type="dt" sz="quarter" idx="10"/>
          </p:nvPr>
        </p:nvSpPr>
        <p:spPr/>
        <p:txBody>
          <a:bodyPr/>
          <a:lstStyle/>
          <a:p>
            <a:pPr>
              <a:defRPr/>
            </a:pPr>
            <a:fld id="{A811A2B7-ECE3-4B79-8CCB-8CE3F7F0FCA5}" type="datetime1">
              <a:rPr lang="en-US" smtClean="0"/>
              <a:t>2/19/2024</a:t>
            </a:fld>
            <a:endParaRPr lang="en-US"/>
          </a:p>
        </p:txBody>
      </p:sp>
      <p:sp>
        <p:nvSpPr>
          <p:cNvPr id="5" name="Footer Placeholder 4">
            <a:extLst>
              <a:ext uri="{FF2B5EF4-FFF2-40B4-BE49-F238E27FC236}">
                <a16:creationId xmlns:a16="http://schemas.microsoft.com/office/drawing/2014/main" id="{4326F679-0381-4FD8-B190-09E4ECD85C10}"/>
              </a:ext>
            </a:extLst>
          </p:cNvPr>
          <p:cNvSpPr>
            <a:spLocks noGrp="1"/>
          </p:cNvSpPr>
          <p:nvPr>
            <p:ph type="ftr" sz="quarter" idx="11"/>
          </p:nvPr>
        </p:nvSpPr>
        <p:spPr>
          <a:xfrm>
            <a:off x="4038600" y="6356351"/>
            <a:ext cx="5029200" cy="365125"/>
          </a:xfrm>
        </p:spPr>
        <p:txBody>
          <a:bodyPr/>
          <a:lstStyle/>
          <a:p>
            <a:r>
              <a:rPr lang="en-US"/>
              <a:t>Jyoti Rani          ACSAI0402 and DBMS                Unit-2</a:t>
            </a:r>
            <a:endParaRPr lang="en-US" dirty="0"/>
          </a:p>
        </p:txBody>
      </p:sp>
      <p:sp>
        <p:nvSpPr>
          <p:cNvPr id="6" name="Slide Number Placeholder 5">
            <a:extLst>
              <a:ext uri="{FF2B5EF4-FFF2-40B4-BE49-F238E27FC236}">
                <a16:creationId xmlns:a16="http://schemas.microsoft.com/office/drawing/2014/main" id="{A3C07E8D-D2F2-4C8E-849C-705BCE6CAACD}"/>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B3FA51D-3748-4AA0-B24E-DAF80C5A5E9A}" type="slidenum">
              <a:rPr lang="en-US" altLang="en-US">
                <a:solidFill>
                  <a:srgbClr val="898989"/>
                </a:solidFill>
                <a:latin typeface="Calibri" panose="020F0502020204030204" pitchFamily="34" charset="0"/>
              </a:rPr>
              <a:pPr eaLnBrk="1" hangingPunct="1"/>
              <a:t>134</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a16="http://schemas.microsoft.com/office/drawing/2014/main" id="{61CA2536-013D-48B6-9322-A7D8A7CF0555}"/>
              </a:ext>
            </a:extLst>
          </p:cNvPr>
          <p:cNvSpPr txBox="1">
            <a:spLocks/>
          </p:cNvSpPr>
          <p:nvPr/>
        </p:nvSpPr>
        <p:spPr>
          <a:xfrm>
            <a:off x="2895600" y="-13855"/>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b="1">
                <a:solidFill>
                  <a:srgbClr val="FF0000"/>
                </a:solidFill>
              </a:rPr>
              <a:t>SQL Operators and their Procedures(conti…)</a:t>
            </a:r>
            <a:endParaRPr lang="en-US" sz="3200" b="1" dirty="0">
              <a:solidFill>
                <a:srgbClr val="FF0000"/>
              </a:solidFill>
            </a:endParaRPr>
          </a:p>
        </p:txBody>
      </p:sp>
      <p:pic>
        <p:nvPicPr>
          <p:cNvPr id="8" name="Picture 7">
            <a:extLst>
              <a:ext uri="{FF2B5EF4-FFF2-40B4-BE49-F238E27FC236}">
                <a16:creationId xmlns:a16="http://schemas.microsoft.com/office/drawing/2014/main" id="{54003408-83B1-427E-B81F-A023B649153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19051"/>
            <a:ext cx="1219200" cy="7810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63779849"/>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D414772C-5D98-4384-A54F-84B36FE440E3}"/>
              </a:ext>
            </a:extLst>
          </p:cNvPr>
          <p:cNvSpPr>
            <a:spLocks noGrp="1"/>
          </p:cNvSpPr>
          <p:nvPr>
            <p:ph type="dt" sz="quarter" idx="10"/>
          </p:nvPr>
        </p:nvSpPr>
        <p:spPr/>
        <p:txBody>
          <a:bodyPr/>
          <a:lstStyle/>
          <a:p>
            <a:pPr>
              <a:defRPr/>
            </a:pPr>
            <a:fld id="{91D9E2C0-6EE6-4D4B-9E16-DF8F22C364D8}" type="datetime1">
              <a:rPr lang="en-US" smtClean="0"/>
              <a:t>2/19/2024</a:t>
            </a:fld>
            <a:endParaRPr lang="en-US"/>
          </a:p>
        </p:txBody>
      </p:sp>
      <p:sp>
        <p:nvSpPr>
          <p:cNvPr id="5" name="Footer Placeholder 4">
            <a:extLst>
              <a:ext uri="{FF2B5EF4-FFF2-40B4-BE49-F238E27FC236}">
                <a16:creationId xmlns:a16="http://schemas.microsoft.com/office/drawing/2014/main" id="{4326F679-0381-4FD8-B190-09E4ECD85C10}"/>
              </a:ext>
            </a:extLst>
          </p:cNvPr>
          <p:cNvSpPr>
            <a:spLocks noGrp="1"/>
          </p:cNvSpPr>
          <p:nvPr>
            <p:ph type="ftr" sz="quarter" idx="11"/>
          </p:nvPr>
        </p:nvSpPr>
        <p:spPr>
          <a:xfrm>
            <a:off x="4038600" y="6356351"/>
            <a:ext cx="5029200" cy="365125"/>
          </a:xfrm>
        </p:spPr>
        <p:txBody>
          <a:bodyPr/>
          <a:lstStyle/>
          <a:p>
            <a:r>
              <a:rPr lang="en-US"/>
              <a:t>Jyoti Rani          ACSAI0402 and DBMS                Unit-2</a:t>
            </a:r>
            <a:endParaRPr lang="en-US" dirty="0"/>
          </a:p>
        </p:txBody>
      </p:sp>
      <p:sp>
        <p:nvSpPr>
          <p:cNvPr id="6" name="Slide Number Placeholder 5">
            <a:extLst>
              <a:ext uri="{FF2B5EF4-FFF2-40B4-BE49-F238E27FC236}">
                <a16:creationId xmlns:a16="http://schemas.microsoft.com/office/drawing/2014/main" id="{A3C07E8D-D2F2-4C8E-849C-705BCE6CAACD}"/>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B3FA51D-3748-4AA0-B24E-DAF80C5A5E9A}" type="slidenum">
              <a:rPr lang="en-US" altLang="en-US">
                <a:solidFill>
                  <a:srgbClr val="898989"/>
                </a:solidFill>
                <a:latin typeface="Calibri" panose="020F0502020204030204" pitchFamily="34" charset="0"/>
              </a:rPr>
              <a:pPr eaLnBrk="1" hangingPunct="1"/>
              <a:t>135</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a16="http://schemas.microsoft.com/office/drawing/2014/main" id="{61CA2536-013D-48B6-9322-A7D8A7CF0555}"/>
              </a:ext>
            </a:extLst>
          </p:cNvPr>
          <p:cNvSpPr txBox="1">
            <a:spLocks/>
          </p:cNvSpPr>
          <p:nvPr/>
        </p:nvSpPr>
        <p:spPr>
          <a:xfrm>
            <a:off x="3365500" y="-643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b="1">
                <a:solidFill>
                  <a:srgbClr val="FF0000"/>
                </a:solidFill>
              </a:rPr>
              <a:t>SQL Operators and their Procedures(conti…)</a:t>
            </a:r>
            <a:endParaRPr lang="en-US" sz="3200" b="1" dirty="0">
              <a:solidFill>
                <a:srgbClr val="FF0000"/>
              </a:solidFill>
            </a:endParaRPr>
          </a:p>
        </p:txBody>
      </p:sp>
      <p:sp>
        <p:nvSpPr>
          <p:cNvPr id="2" name="Rectangle 2">
            <a:extLst>
              <a:ext uri="{FF2B5EF4-FFF2-40B4-BE49-F238E27FC236}">
                <a16:creationId xmlns:a16="http://schemas.microsoft.com/office/drawing/2014/main" id="{C4F64562-1BB8-4EA7-A2C0-C28D755F507D}"/>
              </a:ext>
            </a:extLst>
          </p:cNvPr>
          <p:cNvSpPr>
            <a:spLocks noChangeArrowheads="1"/>
          </p:cNvSpPr>
          <p:nvPr/>
        </p:nvSpPr>
        <p:spPr bwMode="auto">
          <a:xfrm>
            <a:off x="1862263" y="957356"/>
            <a:ext cx="9150946" cy="5238563"/>
          </a:xfrm>
          <a:prstGeom prst="rect">
            <a:avLst/>
          </a:prstGeom>
          <a:solidFill>
            <a:schemeClr val="bg1"/>
          </a:solidFill>
          <a:ln>
            <a:noFill/>
          </a:ln>
          <a:effectLst/>
        </p:spPr>
        <p:txBody>
          <a:bodyPr vert="horz" wrap="square" lIns="0" tIns="79350" rIns="0" bIns="7935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1" i="0" u="none" strike="noStrike" cap="none" normalizeH="0" baseline="0" dirty="0">
                <a:ln>
                  <a:noFill/>
                </a:ln>
                <a:solidFill>
                  <a:schemeClr val="accent1"/>
                </a:solidFill>
                <a:effectLst/>
                <a:latin typeface="Arial" panose="020B0604020202020204" pitchFamily="34" charset="0"/>
                <a:cs typeface="Arial" panose="020B0604020202020204" pitchFamily="34" charset="0"/>
              </a:rPr>
              <a:t>ANY/SOME</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effectLst/>
                <a:latin typeface="SSP Local"/>
              </a:rPr>
              <a:t>The ANY operator returns TRUE if any of the subquery values meet the specified condition. In the below example, we are filtering all products which have any record in the orders table. The SOME operator achieves the same result.</a:t>
            </a:r>
            <a:endParaRPr kumimoji="0" lang="en-US" altLang="en-US" sz="2200" b="0" i="0" u="none" strike="noStrike" cap="none" normalizeH="0" baseline="0" dirty="0">
              <a:ln>
                <a:noFill/>
              </a:ln>
              <a:effectLst/>
              <a:latin typeface="Consolas" panose="020B0609020204030204" pitchFamily="49"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200" b="1" i="0" u="none" strike="noStrike" cap="none" normalizeH="0" baseline="0" dirty="0">
                <a:ln>
                  <a:noFill/>
                </a:ln>
                <a:effectLst/>
                <a:latin typeface="+mn-lt"/>
              </a:rPr>
              <a:t>SELECT </a:t>
            </a:r>
            <a:r>
              <a:rPr kumimoji="0" lang="en-US" altLang="en-US" sz="2200" b="1" i="0" u="none" strike="noStrike" cap="none" normalizeH="0" baseline="0" dirty="0" err="1">
                <a:ln>
                  <a:noFill/>
                </a:ln>
                <a:effectLst/>
                <a:latin typeface="+mn-lt"/>
              </a:rPr>
              <a:t>product_name</a:t>
            </a:r>
            <a:r>
              <a:rPr kumimoji="0" lang="en-US" altLang="en-US" sz="2200" b="1" i="0" u="none" strike="noStrike" cap="none" normalizeH="0" baseline="0" dirty="0">
                <a:ln>
                  <a:noFill/>
                </a:ln>
                <a:effectLst/>
                <a:latin typeface="+mn-lt"/>
              </a:rPr>
              <a:t> FROM products WHERE </a:t>
            </a:r>
            <a:r>
              <a:rPr kumimoji="0" lang="en-US" altLang="en-US" sz="2200" b="1" i="0" u="none" strike="noStrike" cap="none" normalizeH="0" baseline="0" dirty="0" err="1">
                <a:ln>
                  <a:noFill/>
                </a:ln>
                <a:effectLst/>
                <a:latin typeface="+mn-lt"/>
              </a:rPr>
              <a:t>product_id</a:t>
            </a:r>
            <a:r>
              <a:rPr kumimoji="0" lang="en-US" altLang="en-US" sz="2200" b="1" i="0" u="none" strike="noStrike" cap="none" normalizeH="0" baseline="0" dirty="0">
                <a:ln>
                  <a:noFill/>
                </a:ln>
                <a:effectLst/>
                <a:latin typeface="+mn-lt"/>
              </a:rPr>
              <a:t> &gt; ANY (SELECT </a:t>
            </a:r>
            <a:r>
              <a:rPr kumimoji="0" lang="en-US" altLang="en-US" sz="2200" b="1" i="0" u="none" strike="noStrike" cap="none" normalizeH="0" baseline="0" dirty="0" err="1">
                <a:ln>
                  <a:noFill/>
                </a:ln>
                <a:effectLst/>
                <a:latin typeface="+mn-lt"/>
              </a:rPr>
              <a:t>product_id</a:t>
            </a:r>
            <a:r>
              <a:rPr kumimoji="0" lang="en-US" altLang="en-US" sz="2200" b="1" i="0" u="none" strike="noStrike" cap="none" normalizeH="0" baseline="0" dirty="0">
                <a:ln>
                  <a:noFill/>
                </a:ln>
                <a:effectLst/>
                <a:latin typeface="+mn-lt"/>
              </a:rPr>
              <a:t> FROM Orders;</a:t>
            </a:r>
            <a:endParaRPr kumimoji="0" lang="en-US" altLang="en-US" sz="2200" b="1" i="0" u="none" strike="noStrike" cap="none" normalizeH="0" baseline="0" dirty="0">
              <a:ln>
                <a:noFill/>
              </a:ln>
              <a:solidFill>
                <a:srgbClr val="F8F8F2"/>
              </a:solidFill>
              <a:effectLst/>
              <a:latin typeface="Consolas" panose="020B0609020204030204" pitchFamily="49" charset="0"/>
            </a:endParaRPr>
          </a:p>
          <a:p>
            <a:pPr algn="just"/>
            <a:r>
              <a:rPr lang="en-US" sz="2200" b="1" i="0" dirty="0">
                <a:effectLst/>
                <a:latin typeface="erdana"/>
              </a:rPr>
              <a:t>SQL LIKE Operator</a:t>
            </a:r>
          </a:p>
          <a:p>
            <a:pPr algn="just"/>
            <a:r>
              <a:rPr lang="en-US" sz="2200" b="0" i="0" dirty="0">
                <a:solidFill>
                  <a:srgbClr val="333333"/>
                </a:solidFill>
                <a:effectLst/>
                <a:latin typeface="inter-regular"/>
              </a:rPr>
              <a:t>The </a:t>
            </a:r>
            <a:r>
              <a:rPr lang="en-US" sz="2200" b="1" i="0" dirty="0">
                <a:solidFill>
                  <a:srgbClr val="333333"/>
                </a:solidFill>
                <a:effectLst/>
                <a:latin typeface="inter-bold"/>
              </a:rPr>
              <a:t>LIKE operator</a:t>
            </a:r>
            <a:r>
              <a:rPr lang="en-US" sz="2200" b="0" i="0" dirty="0">
                <a:solidFill>
                  <a:srgbClr val="333333"/>
                </a:solidFill>
                <a:effectLst/>
                <a:latin typeface="inter-regular"/>
              </a:rPr>
              <a:t> in SQL shows those records from the table which match with the given pattern specified in the sub-query.</a:t>
            </a:r>
          </a:p>
          <a:p>
            <a:pPr algn="just"/>
            <a:r>
              <a:rPr lang="en-US" sz="2200" b="0" i="0" dirty="0">
                <a:solidFill>
                  <a:srgbClr val="333333"/>
                </a:solidFill>
                <a:effectLst/>
                <a:latin typeface="inter-regular"/>
              </a:rPr>
              <a:t>The percentage (%) sign is a wildcard which is used in conjunction with this logical operator.</a:t>
            </a:r>
          </a:p>
          <a:p>
            <a:pPr algn="just"/>
            <a:r>
              <a:rPr lang="en-US" sz="2200" b="0" i="0" dirty="0">
                <a:solidFill>
                  <a:srgbClr val="333333"/>
                </a:solidFill>
                <a:effectLst/>
                <a:latin typeface="inter-regular"/>
              </a:rPr>
              <a:t>This operator is used in the WHERE clause with the following three statements:</a:t>
            </a:r>
          </a:p>
          <a:p>
            <a:pPr algn="just">
              <a:buFont typeface="+mj-lt"/>
              <a:buAutoNum type="arabicPeriod"/>
            </a:pPr>
            <a:r>
              <a:rPr lang="en-US" sz="2200" b="0" i="0" dirty="0">
                <a:solidFill>
                  <a:srgbClr val="000000"/>
                </a:solidFill>
                <a:effectLst/>
                <a:latin typeface="inter-regular"/>
              </a:rPr>
              <a:t>SELECT statement</a:t>
            </a:r>
          </a:p>
          <a:p>
            <a:pPr algn="just">
              <a:buFont typeface="+mj-lt"/>
              <a:buAutoNum type="arabicPeriod"/>
            </a:pPr>
            <a:r>
              <a:rPr lang="en-US" sz="2200" b="0" i="0" dirty="0">
                <a:solidFill>
                  <a:srgbClr val="000000"/>
                </a:solidFill>
                <a:effectLst/>
                <a:latin typeface="inter-regular"/>
              </a:rPr>
              <a:t>UPDATE statement</a:t>
            </a:r>
          </a:p>
          <a:p>
            <a:pPr algn="just">
              <a:buFont typeface="+mj-lt"/>
              <a:buAutoNum type="arabicPeriod"/>
            </a:pPr>
            <a:r>
              <a:rPr lang="en-US" sz="2200" b="0" i="0" dirty="0">
                <a:solidFill>
                  <a:srgbClr val="000000"/>
                </a:solidFill>
                <a:effectLst/>
                <a:latin typeface="inter-regular"/>
              </a:rPr>
              <a:t>DELETE statement</a:t>
            </a:r>
            <a:endParaRPr lang="en-US" altLang="en-US" sz="2200" dirty="0">
              <a:solidFill>
                <a:srgbClr val="F8F8F2"/>
              </a:solidFill>
              <a:latin typeface="Consolas" panose="020B0609020204030204" pitchFamily="49" charset="0"/>
            </a:endParaRPr>
          </a:p>
        </p:txBody>
      </p:sp>
      <p:pic>
        <p:nvPicPr>
          <p:cNvPr id="8" name="Picture 7">
            <a:extLst>
              <a:ext uri="{FF2B5EF4-FFF2-40B4-BE49-F238E27FC236}">
                <a16:creationId xmlns:a16="http://schemas.microsoft.com/office/drawing/2014/main" id="{92E6A6FE-5DF8-44AE-AFE5-2AF230A4593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86954" y="19051"/>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80450671"/>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Content Placeholder 2">
            <a:extLst>
              <a:ext uri="{FF2B5EF4-FFF2-40B4-BE49-F238E27FC236}">
                <a16:creationId xmlns:a16="http://schemas.microsoft.com/office/drawing/2014/main" id="{4906409A-6092-43F8-8A38-B6E816132A52}"/>
              </a:ext>
            </a:extLst>
          </p:cNvPr>
          <p:cNvSpPr>
            <a:spLocks noGrp="1"/>
          </p:cNvSpPr>
          <p:nvPr>
            <p:ph idx="1"/>
          </p:nvPr>
        </p:nvSpPr>
        <p:spPr>
          <a:xfrm>
            <a:off x="2120900" y="800100"/>
            <a:ext cx="8737600" cy="5257800"/>
          </a:xfrm>
        </p:spPr>
        <p:txBody>
          <a:bodyPr/>
          <a:lstStyle/>
          <a:p>
            <a:pPr algn="just" eaLnBrk="1" hangingPunct="1">
              <a:buFont typeface="Arial" panose="020B0604020202020204" pitchFamily="34" charset="0"/>
              <a:buNone/>
            </a:pPr>
            <a:endParaRPr lang="en-US" altLang="en-US" sz="2400" dirty="0">
              <a:solidFill>
                <a:srgbClr val="FF0000"/>
              </a:solidFill>
            </a:endParaRPr>
          </a:p>
          <a:p>
            <a:pPr algn="just" eaLnBrk="1" hangingPunct="1">
              <a:buFont typeface="Arial" panose="020B0604020202020204" pitchFamily="34" charset="0"/>
              <a:buNone/>
            </a:pPr>
            <a:endParaRPr lang="en-US" altLang="en-US" sz="4800" dirty="0">
              <a:solidFill>
                <a:srgbClr val="FF0000"/>
              </a:solidFill>
            </a:endParaRPr>
          </a:p>
          <a:p>
            <a:pPr algn="ctr" eaLnBrk="1" hangingPunct="1">
              <a:buFont typeface="Arial" panose="020B0604020202020204" pitchFamily="34" charset="0"/>
              <a:buNone/>
            </a:pPr>
            <a:r>
              <a:rPr lang="en-US" altLang="en-US" sz="4800" dirty="0">
                <a:solidFill>
                  <a:schemeClr val="accent6"/>
                </a:solidFill>
                <a:effectLst>
                  <a:outerShdw blurRad="38100" dist="38100" dir="2700000" algn="tl">
                    <a:srgbClr val="000000">
                      <a:alpha val="43137"/>
                    </a:srgbClr>
                  </a:outerShdw>
                </a:effectLst>
              </a:rPr>
              <a:t>	</a:t>
            </a:r>
            <a:endParaRPr lang="en-US" altLang="en-US" sz="4800" b="1" dirty="0">
              <a:solidFill>
                <a:schemeClr val="accent6"/>
              </a:solidFill>
              <a:effectLst>
                <a:outerShdw blurRad="38100" dist="38100" dir="2700000" algn="tl">
                  <a:srgbClr val="000000">
                    <a:alpha val="43137"/>
                  </a:srgbClr>
                </a:outerShdw>
              </a:effectLst>
            </a:endParaRPr>
          </a:p>
        </p:txBody>
      </p:sp>
      <p:sp>
        <p:nvSpPr>
          <p:cNvPr id="4" name="Date Placeholder 3">
            <a:extLst>
              <a:ext uri="{FF2B5EF4-FFF2-40B4-BE49-F238E27FC236}">
                <a16:creationId xmlns:a16="http://schemas.microsoft.com/office/drawing/2014/main" id="{D414772C-5D98-4384-A54F-84B36FE440E3}"/>
              </a:ext>
            </a:extLst>
          </p:cNvPr>
          <p:cNvSpPr>
            <a:spLocks noGrp="1"/>
          </p:cNvSpPr>
          <p:nvPr>
            <p:ph type="dt" sz="quarter" idx="10"/>
          </p:nvPr>
        </p:nvSpPr>
        <p:spPr/>
        <p:txBody>
          <a:bodyPr/>
          <a:lstStyle/>
          <a:p>
            <a:pPr>
              <a:defRPr/>
            </a:pPr>
            <a:fld id="{AB14A35C-366F-4114-9B48-FD34F8D613C5}" type="datetime1">
              <a:rPr lang="en-US" smtClean="0"/>
              <a:t>2/19/2024</a:t>
            </a:fld>
            <a:endParaRPr lang="en-US"/>
          </a:p>
        </p:txBody>
      </p:sp>
      <p:sp>
        <p:nvSpPr>
          <p:cNvPr id="5" name="Footer Placeholder 4">
            <a:extLst>
              <a:ext uri="{FF2B5EF4-FFF2-40B4-BE49-F238E27FC236}">
                <a16:creationId xmlns:a16="http://schemas.microsoft.com/office/drawing/2014/main" id="{4326F679-0381-4FD8-B190-09E4ECD85C10}"/>
              </a:ext>
            </a:extLst>
          </p:cNvPr>
          <p:cNvSpPr>
            <a:spLocks noGrp="1"/>
          </p:cNvSpPr>
          <p:nvPr>
            <p:ph type="ftr" sz="quarter" idx="11"/>
          </p:nvPr>
        </p:nvSpPr>
        <p:spPr>
          <a:xfrm>
            <a:off x="4038600" y="6356351"/>
            <a:ext cx="5029200" cy="365125"/>
          </a:xfrm>
        </p:spPr>
        <p:txBody>
          <a:bodyPr/>
          <a:lstStyle/>
          <a:p>
            <a:r>
              <a:rPr lang="en-US"/>
              <a:t>Jyoti Rani          ACSAI0402 and DBMS                Unit-2</a:t>
            </a:r>
            <a:endParaRPr lang="en-US" dirty="0"/>
          </a:p>
        </p:txBody>
      </p:sp>
      <p:sp>
        <p:nvSpPr>
          <p:cNvPr id="6" name="Slide Number Placeholder 5">
            <a:extLst>
              <a:ext uri="{FF2B5EF4-FFF2-40B4-BE49-F238E27FC236}">
                <a16:creationId xmlns:a16="http://schemas.microsoft.com/office/drawing/2014/main" id="{A3C07E8D-D2F2-4C8E-849C-705BCE6CAACD}"/>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B3FA51D-3748-4AA0-B24E-DAF80C5A5E9A}" type="slidenum">
              <a:rPr lang="en-US" altLang="en-US">
                <a:solidFill>
                  <a:srgbClr val="898989"/>
                </a:solidFill>
                <a:latin typeface="Calibri" panose="020F0502020204030204" pitchFamily="34" charset="0"/>
              </a:rPr>
              <a:pPr eaLnBrk="1" hangingPunct="1"/>
              <a:t>136</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a16="http://schemas.microsoft.com/office/drawing/2014/main" id="{61CA2536-013D-48B6-9322-A7D8A7CF0555}"/>
              </a:ext>
            </a:extLst>
          </p:cNvPr>
          <p:cNvSpPr txBox="1">
            <a:spLocks/>
          </p:cNvSpPr>
          <p:nvPr/>
        </p:nvSpPr>
        <p:spPr>
          <a:xfrm>
            <a:off x="2895600" y="-13855"/>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b="1">
                <a:solidFill>
                  <a:srgbClr val="FF0000"/>
                </a:solidFill>
              </a:rPr>
              <a:t>SQL Operators and their Procedures(conti…)</a:t>
            </a:r>
            <a:endParaRPr lang="en-US" sz="3200" b="1" dirty="0">
              <a:solidFill>
                <a:srgbClr val="FF0000"/>
              </a:solidFill>
            </a:endParaRPr>
          </a:p>
        </p:txBody>
      </p:sp>
      <p:sp>
        <p:nvSpPr>
          <p:cNvPr id="3" name="Rectangle 1">
            <a:extLst>
              <a:ext uri="{FF2B5EF4-FFF2-40B4-BE49-F238E27FC236}">
                <a16:creationId xmlns:a16="http://schemas.microsoft.com/office/drawing/2014/main" id="{2B6B0A04-38F2-4E90-96E1-331E31DA507E}"/>
              </a:ext>
            </a:extLst>
          </p:cNvPr>
          <p:cNvSpPr>
            <a:spLocks noChangeArrowheads="1"/>
          </p:cNvSpPr>
          <p:nvPr/>
        </p:nvSpPr>
        <p:spPr bwMode="auto">
          <a:xfrm>
            <a:off x="1842655" y="1024696"/>
            <a:ext cx="8825346" cy="138499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333333"/>
                </a:solidFill>
                <a:effectLst/>
                <a:latin typeface="inter-regular"/>
              </a:rPr>
              <a:t>This example consists of an </a:t>
            </a:r>
            <a:r>
              <a:rPr kumimoji="0" lang="en-US" altLang="en-US" sz="2400" b="1" i="0" u="none" strike="noStrike" cap="none" normalizeH="0" baseline="0" dirty="0" err="1">
                <a:ln>
                  <a:noFill/>
                </a:ln>
                <a:solidFill>
                  <a:srgbClr val="333333"/>
                </a:solidFill>
                <a:effectLst/>
                <a:latin typeface="inter-bold"/>
              </a:rPr>
              <a:t>Employee_details</a:t>
            </a:r>
            <a:r>
              <a:rPr kumimoji="0" lang="en-US" altLang="en-US" sz="2400" b="0" i="0" u="none" strike="noStrike" cap="none" normalizeH="0" baseline="0" dirty="0">
                <a:ln>
                  <a:noFill/>
                </a:ln>
                <a:solidFill>
                  <a:srgbClr val="333333"/>
                </a:solidFill>
                <a:effectLst/>
                <a:latin typeface="inter-regular"/>
              </a:rPr>
              <a:t> table, which has four columns </a:t>
            </a:r>
            <a:r>
              <a:rPr kumimoji="0" lang="en-US" altLang="en-US" sz="2400" b="1" i="0" u="none" strike="noStrike" cap="none" normalizeH="0" baseline="0" dirty="0" err="1">
                <a:ln>
                  <a:noFill/>
                </a:ln>
                <a:solidFill>
                  <a:srgbClr val="333333"/>
                </a:solidFill>
                <a:effectLst/>
                <a:latin typeface="inter-bold"/>
              </a:rPr>
              <a:t>Emp_Id</a:t>
            </a:r>
            <a:r>
              <a:rPr kumimoji="0" lang="en-US" altLang="en-US" sz="2400" b="1" i="0" u="none" strike="noStrike" cap="none" normalizeH="0" baseline="0" dirty="0">
                <a:ln>
                  <a:noFill/>
                </a:ln>
                <a:solidFill>
                  <a:srgbClr val="333333"/>
                </a:solidFill>
                <a:effectLst/>
                <a:latin typeface="inter-bold"/>
              </a:rPr>
              <a:t>, </a:t>
            </a:r>
            <a:r>
              <a:rPr kumimoji="0" lang="en-US" altLang="en-US" sz="2400" b="1" i="0" u="none" strike="noStrike" cap="none" normalizeH="0" baseline="0" dirty="0" err="1">
                <a:ln>
                  <a:noFill/>
                </a:ln>
                <a:solidFill>
                  <a:srgbClr val="333333"/>
                </a:solidFill>
                <a:effectLst/>
                <a:latin typeface="inter-bold"/>
              </a:rPr>
              <a:t>Emp_Name</a:t>
            </a:r>
            <a:r>
              <a:rPr kumimoji="0" lang="en-US" altLang="en-US" sz="2400" b="1" i="0" u="none" strike="noStrike" cap="none" normalizeH="0" baseline="0" dirty="0">
                <a:ln>
                  <a:noFill/>
                </a:ln>
                <a:solidFill>
                  <a:srgbClr val="333333"/>
                </a:solidFill>
                <a:effectLst/>
                <a:latin typeface="inter-bold"/>
              </a:rPr>
              <a:t>, </a:t>
            </a:r>
            <a:r>
              <a:rPr kumimoji="0" lang="en-US" altLang="en-US" sz="2400" b="1" i="0" u="none" strike="noStrike" cap="none" normalizeH="0" baseline="0" dirty="0" err="1">
                <a:ln>
                  <a:noFill/>
                </a:ln>
                <a:solidFill>
                  <a:srgbClr val="333333"/>
                </a:solidFill>
                <a:effectLst/>
                <a:latin typeface="inter-bold"/>
              </a:rPr>
              <a:t>Emp_Salary</a:t>
            </a:r>
            <a:r>
              <a:rPr kumimoji="0" lang="en-US" altLang="en-US" sz="2400" b="1" i="0" u="none" strike="noStrike" cap="none" normalizeH="0" baseline="0" dirty="0">
                <a:ln>
                  <a:noFill/>
                </a:ln>
                <a:solidFill>
                  <a:srgbClr val="333333"/>
                </a:solidFill>
                <a:effectLst/>
                <a:latin typeface="inter-bold"/>
              </a:rPr>
              <a:t>, and </a:t>
            </a:r>
            <a:r>
              <a:rPr kumimoji="0" lang="en-US" altLang="en-US" sz="2400" b="1" i="0" u="none" strike="noStrike" cap="none" normalizeH="0" baseline="0" dirty="0" err="1">
                <a:ln>
                  <a:noFill/>
                </a:ln>
                <a:solidFill>
                  <a:srgbClr val="333333"/>
                </a:solidFill>
                <a:effectLst/>
                <a:latin typeface="inter-bold"/>
              </a:rPr>
              <a:t>Emp_City</a:t>
            </a:r>
            <a:r>
              <a:rPr kumimoji="0" lang="en-US" altLang="en-US" sz="2400" b="1" i="0" u="none" strike="noStrike" cap="none" normalizeH="0" baseline="0" dirty="0">
                <a:ln>
                  <a:noFill/>
                </a:ln>
                <a:solidFill>
                  <a:srgbClr val="333333"/>
                </a:solidFill>
                <a:effectLst/>
                <a:latin typeface="inter-bold"/>
              </a:rPr>
              <a:t>.</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12" name="Table 11">
            <a:extLst>
              <a:ext uri="{FF2B5EF4-FFF2-40B4-BE49-F238E27FC236}">
                <a16:creationId xmlns:a16="http://schemas.microsoft.com/office/drawing/2014/main" id="{3FCE0FED-EFC6-48EA-8898-9FD6B5652CB4}"/>
              </a:ext>
            </a:extLst>
          </p:cNvPr>
          <p:cNvGraphicFramePr>
            <a:graphicFrameLocks noGrp="1"/>
          </p:cNvGraphicFramePr>
          <p:nvPr>
            <p:extLst>
              <p:ext uri="{D42A27DB-BD31-4B8C-83A1-F6EECF244321}">
                <p14:modId xmlns:p14="http://schemas.microsoft.com/office/powerpoint/2010/main" val="159936349"/>
              </p:ext>
            </p:extLst>
          </p:nvPr>
        </p:nvGraphicFramePr>
        <p:xfrm>
          <a:off x="2351313" y="2017485"/>
          <a:ext cx="7141028" cy="3294743"/>
        </p:xfrm>
        <a:graphic>
          <a:graphicData uri="http://schemas.openxmlformats.org/drawingml/2006/table">
            <a:tbl>
              <a:tblPr/>
              <a:tblGrid>
                <a:gridCol w="1785257">
                  <a:extLst>
                    <a:ext uri="{9D8B030D-6E8A-4147-A177-3AD203B41FA5}">
                      <a16:colId xmlns:a16="http://schemas.microsoft.com/office/drawing/2014/main" val="758922560"/>
                    </a:ext>
                  </a:extLst>
                </a:gridCol>
                <a:gridCol w="1785257">
                  <a:extLst>
                    <a:ext uri="{9D8B030D-6E8A-4147-A177-3AD203B41FA5}">
                      <a16:colId xmlns:a16="http://schemas.microsoft.com/office/drawing/2014/main" val="1340571704"/>
                    </a:ext>
                  </a:extLst>
                </a:gridCol>
                <a:gridCol w="1785257">
                  <a:extLst>
                    <a:ext uri="{9D8B030D-6E8A-4147-A177-3AD203B41FA5}">
                      <a16:colId xmlns:a16="http://schemas.microsoft.com/office/drawing/2014/main" val="871547978"/>
                    </a:ext>
                  </a:extLst>
                </a:gridCol>
                <a:gridCol w="1785257">
                  <a:extLst>
                    <a:ext uri="{9D8B030D-6E8A-4147-A177-3AD203B41FA5}">
                      <a16:colId xmlns:a16="http://schemas.microsoft.com/office/drawing/2014/main" val="1549914055"/>
                    </a:ext>
                  </a:extLst>
                </a:gridCol>
              </a:tblGrid>
              <a:tr h="601856">
                <a:tc>
                  <a:txBody>
                    <a:bodyPr/>
                    <a:lstStyle/>
                    <a:p>
                      <a:pPr algn="l" fontAlgn="t"/>
                      <a:r>
                        <a:rPr lang="en-US" dirty="0">
                          <a:solidFill>
                            <a:srgbClr val="000000"/>
                          </a:solidFill>
                          <a:effectLst/>
                          <a:latin typeface="times new roman" panose="02020603050405020304" pitchFamily="18" charset="0"/>
                        </a:rPr>
                        <a:t>Emp Id</a:t>
                      </a:r>
                    </a:p>
                  </a:txBody>
                  <a:tcPr marL="114300" marR="114300" marT="114300" marB="114300">
                    <a:lnL w="9525" cap="flat" cmpd="sng" algn="ctr">
                      <a:solidFill>
                        <a:srgbClr val="D0290A"/>
                      </a:solidFill>
                      <a:prstDash val="solid"/>
                      <a:round/>
                      <a:headEnd type="none" w="med" len="med"/>
                      <a:tailEnd type="none" w="med" len="med"/>
                    </a:lnL>
                    <a:lnR w="9525" cap="flat" cmpd="sng" algn="ctr">
                      <a:solidFill>
                        <a:srgbClr val="D0290A"/>
                      </a:solidFill>
                      <a:prstDash val="solid"/>
                      <a:round/>
                      <a:headEnd type="none" w="med" len="med"/>
                      <a:tailEnd type="none" w="med" len="med"/>
                    </a:lnR>
                    <a:lnT w="9525" cap="flat" cmpd="sng" algn="ctr">
                      <a:solidFill>
                        <a:srgbClr val="D0290A"/>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dirty="0">
                          <a:solidFill>
                            <a:srgbClr val="000000"/>
                          </a:solidFill>
                          <a:effectLst/>
                          <a:latin typeface="times new roman" panose="02020603050405020304" pitchFamily="18" charset="0"/>
                        </a:rPr>
                        <a:t>Emp Name</a:t>
                      </a:r>
                    </a:p>
                  </a:txBody>
                  <a:tcPr marL="114300" marR="114300" marT="114300" marB="114300">
                    <a:lnL w="9525" cap="flat" cmpd="sng" algn="ctr">
                      <a:solidFill>
                        <a:srgbClr val="D0290A"/>
                      </a:solidFill>
                      <a:prstDash val="solid"/>
                      <a:round/>
                      <a:headEnd type="none" w="med" len="med"/>
                      <a:tailEnd type="none" w="med" len="med"/>
                    </a:lnL>
                    <a:lnR w="9525" cap="flat" cmpd="sng" algn="ctr">
                      <a:solidFill>
                        <a:srgbClr val="D0290A"/>
                      </a:solidFill>
                      <a:prstDash val="solid"/>
                      <a:round/>
                      <a:headEnd type="none" w="med" len="med"/>
                      <a:tailEnd type="none" w="med" len="med"/>
                    </a:lnR>
                    <a:lnT w="9525" cap="flat" cmpd="sng" algn="ctr">
                      <a:solidFill>
                        <a:srgbClr val="D0290A"/>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a:solidFill>
                            <a:srgbClr val="000000"/>
                          </a:solidFill>
                          <a:effectLst/>
                          <a:latin typeface="times new roman" panose="02020603050405020304" pitchFamily="18" charset="0"/>
                        </a:rPr>
                        <a:t>Emp Salary</a:t>
                      </a:r>
                    </a:p>
                  </a:txBody>
                  <a:tcPr marL="114300" marR="114300" marT="114300" marB="114300">
                    <a:lnL w="9525" cap="flat" cmpd="sng" algn="ctr">
                      <a:solidFill>
                        <a:srgbClr val="D0290A"/>
                      </a:solidFill>
                      <a:prstDash val="solid"/>
                      <a:round/>
                      <a:headEnd type="none" w="med" len="med"/>
                      <a:tailEnd type="none" w="med" len="med"/>
                    </a:lnL>
                    <a:lnR w="9525" cap="flat" cmpd="sng" algn="ctr">
                      <a:solidFill>
                        <a:srgbClr val="D0290A"/>
                      </a:solidFill>
                      <a:prstDash val="solid"/>
                      <a:round/>
                      <a:headEnd type="none" w="med" len="med"/>
                      <a:tailEnd type="none" w="med" len="med"/>
                    </a:lnR>
                    <a:lnT w="9525" cap="flat" cmpd="sng" algn="ctr">
                      <a:solidFill>
                        <a:srgbClr val="D0290A"/>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a:solidFill>
                            <a:srgbClr val="000000"/>
                          </a:solidFill>
                          <a:effectLst/>
                          <a:latin typeface="times new roman" panose="02020603050405020304" pitchFamily="18" charset="0"/>
                        </a:rPr>
                        <a:t>Emp City</a:t>
                      </a:r>
                    </a:p>
                  </a:txBody>
                  <a:tcPr marL="114300" marR="114300" marT="114300" marB="114300">
                    <a:lnL w="9525" cap="flat" cmpd="sng" algn="ctr">
                      <a:solidFill>
                        <a:srgbClr val="D0290A"/>
                      </a:solidFill>
                      <a:prstDash val="solid"/>
                      <a:round/>
                      <a:headEnd type="none" w="med" len="med"/>
                      <a:tailEnd type="none" w="med" len="med"/>
                    </a:lnL>
                    <a:lnR w="9525" cap="flat" cmpd="sng" algn="ctr">
                      <a:solidFill>
                        <a:srgbClr val="D0290A"/>
                      </a:solidFill>
                      <a:prstDash val="solid"/>
                      <a:round/>
                      <a:headEnd type="none" w="med" len="med"/>
                      <a:tailEnd type="none" w="med" len="med"/>
                    </a:lnR>
                    <a:lnT w="9525" cap="flat" cmpd="sng" algn="ctr">
                      <a:solidFill>
                        <a:srgbClr val="D0290A"/>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862607424"/>
                  </a:ext>
                </a:extLst>
              </a:tr>
              <a:tr h="510665">
                <a:tc>
                  <a:txBody>
                    <a:bodyPr/>
                    <a:lstStyle/>
                    <a:p>
                      <a:pPr algn="just" fontAlgn="t"/>
                      <a:r>
                        <a:rPr lang="en-US" dirty="0">
                          <a:solidFill>
                            <a:srgbClr val="333333"/>
                          </a:solidFill>
                          <a:effectLst/>
                          <a:latin typeface="inter-regular"/>
                        </a:rPr>
                        <a:t>201</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Sanjay</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25000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Delhi</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843343598"/>
                  </a:ext>
                </a:extLst>
              </a:tr>
              <a:tr h="510665">
                <a:tc>
                  <a:txBody>
                    <a:bodyPr/>
                    <a:lstStyle/>
                    <a:p>
                      <a:pPr algn="just" fontAlgn="t"/>
                      <a:r>
                        <a:rPr lang="en-US">
                          <a:solidFill>
                            <a:srgbClr val="333333"/>
                          </a:solidFill>
                          <a:effectLst/>
                          <a:latin typeface="inter-regular"/>
                        </a:rPr>
                        <a:t>202</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a:solidFill>
                            <a:srgbClr val="333333"/>
                          </a:solidFill>
                          <a:effectLst/>
                          <a:latin typeface="inter-regular"/>
                        </a:rPr>
                        <a:t>Ajay</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dirty="0">
                          <a:solidFill>
                            <a:srgbClr val="333333"/>
                          </a:solidFill>
                          <a:effectLst/>
                          <a:latin typeface="inter-regular"/>
                        </a:rPr>
                        <a:t>45000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a:solidFill>
                            <a:srgbClr val="333333"/>
                          </a:solidFill>
                          <a:effectLst/>
                          <a:latin typeface="inter-regular"/>
                        </a:rPr>
                        <a:t>Chandigarh</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564881804"/>
                  </a:ext>
                </a:extLst>
              </a:tr>
              <a:tr h="650227">
                <a:tc>
                  <a:txBody>
                    <a:bodyPr/>
                    <a:lstStyle/>
                    <a:p>
                      <a:pPr algn="just" fontAlgn="t"/>
                      <a:r>
                        <a:rPr lang="en-US">
                          <a:solidFill>
                            <a:srgbClr val="333333"/>
                          </a:solidFill>
                          <a:effectLst/>
                          <a:latin typeface="inter-regular"/>
                        </a:rPr>
                        <a:t>203</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Saket</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30000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Delhi</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849731698"/>
                  </a:ext>
                </a:extLst>
              </a:tr>
              <a:tr h="510665">
                <a:tc>
                  <a:txBody>
                    <a:bodyPr/>
                    <a:lstStyle/>
                    <a:p>
                      <a:pPr algn="just" fontAlgn="t"/>
                      <a:r>
                        <a:rPr lang="en-US">
                          <a:solidFill>
                            <a:srgbClr val="333333"/>
                          </a:solidFill>
                          <a:effectLst/>
                          <a:latin typeface="inter-regular"/>
                        </a:rPr>
                        <a:t>204</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a:solidFill>
                            <a:srgbClr val="333333"/>
                          </a:solidFill>
                          <a:effectLst/>
                          <a:latin typeface="inter-regular"/>
                        </a:rPr>
                        <a:t>Abhay</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a:solidFill>
                            <a:srgbClr val="333333"/>
                          </a:solidFill>
                          <a:effectLst/>
                          <a:latin typeface="inter-regular"/>
                        </a:rPr>
                        <a:t>25000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a:solidFill>
                            <a:srgbClr val="333333"/>
                          </a:solidFill>
                          <a:effectLst/>
                          <a:latin typeface="inter-regular"/>
                        </a:rPr>
                        <a:t>Delhi</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411957281"/>
                  </a:ext>
                </a:extLst>
              </a:tr>
              <a:tr h="510665">
                <a:tc>
                  <a:txBody>
                    <a:bodyPr/>
                    <a:lstStyle/>
                    <a:p>
                      <a:pPr algn="just" fontAlgn="t"/>
                      <a:r>
                        <a:rPr lang="en-US">
                          <a:solidFill>
                            <a:srgbClr val="333333"/>
                          </a:solidFill>
                          <a:effectLst/>
                          <a:latin typeface="inter-regular"/>
                        </a:rPr>
                        <a:t>205</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Sumit</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40000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dirty="0">
                          <a:solidFill>
                            <a:srgbClr val="333333"/>
                          </a:solidFill>
                          <a:effectLst/>
                          <a:latin typeface="inter-regular"/>
                        </a:rPr>
                        <a:t>Kolkata</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540922184"/>
                  </a:ext>
                </a:extLst>
              </a:tr>
            </a:tbl>
          </a:graphicData>
        </a:graphic>
      </p:graphicFrame>
      <p:pic>
        <p:nvPicPr>
          <p:cNvPr id="10" name="Picture 7">
            <a:extLst>
              <a:ext uri="{FF2B5EF4-FFF2-40B4-BE49-F238E27FC236}">
                <a16:creationId xmlns:a16="http://schemas.microsoft.com/office/drawing/2014/main" id="{3FDD8BB9-C39F-4820-98FF-B78D02620C6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3855"/>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08543646"/>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Content Placeholder 2">
            <a:extLst>
              <a:ext uri="{FF2B5EF4-FFF2-40B4-BE49-F238E27FC236}">
                <a16:creationId xmlns:a16="http://schemas.microsoft.com/office/drawing/2014/main" id="{4906409A-6092-43F8-8A38-B6E816132A52}"/>
              </a:ext>
            </a:extLst>
          </p:cNvPr>
          <p:cNvSpPr>
            <a:spLocks noGrp="1"/>
          </p:cNvSpPr>
          <p:nvPr>
            <p:ph idx="1"/>
          </p:nvPr>
        </p:nvSpPr>
        <p:spPr>
          <a:xfrm>
            <a:off x="2057400" y="1143000"/>
            <a:ext cx="8229600" cy="5257800"/>
          </a:xfrm>
        </p:spPr>
        <p:txBody>
          <a:bodyPr/>
          <a:lstStyle/>
          <a:p>
            <a:pPr algn="just" eaLnBrk="1" hangingPunct="1">
              <a:buFont typeface="Arial" panose="020B0604020202020204" pitchFamily="34" charset="0"/>
              <a:buNone/>
            </a:pPr>
            <a:endParaRPr lang="en-US" altLang="en-US" sz="4800" dirty="0">
              <a:solidFill>
                <a:srgbClr val="FF0000"/>
              </a:solidFill>
            </a:endParaRPr>
          </a:p>
          <a:p>
            <a:pPr algn="just" eaLnBrk="1" hangingPunct="1">
              <a:buFont typeface="Arial" panose="020B0604020202020204" pitchFamily="34" charset="0"/>
              <a:buNone/>
            </a:pPr>
            <a:endParaRPr lang="en-US" altLang="en-US" sz="4800" dirty="0">
              <a:solidFill>
                <a:srgbClr val="FF0000"/>
              </a:solidFill>
            </a:endParaRPr>
          </a:p>
        </p:txBody>
      </p:sp>
      <p:sp>
        <p:nvSpPr>
          <p:cNvPr id="4" name="Date Placeholder 3">
            <a:extLst>
              <a:ext uri="{FF2B5EF4-FFF2-40B4-BE49-F238E27FC236}">
                <a16:creationId xmlns:a16="http://schemas.microsoft.com/office/drawing/2014/main" id="{D414772C-5D98-4384-A54F-84B36FE440E3}"/>
              </a:ext>
            </a:extLst>
          </p:cNvPr>
          <p:cNvSpPr>
            <a:spLocks noGrp="1"/>
          </p:cNvSpPr>
          <p:nvPr>
            <p:ph type="dt" sz="quarter" idx="10"/>
          </p:nvPr>
        </p:nvSpPr>
        <p:spPr/>
        <p:txBody>
          <a:bodyPr/>
          <a:lstStyle/>
          <a:p>
            <a:pPr>
              <a:defRPr/>
            </a:pPr>
            <a:fld id="{5BA9D22E-8600-429D-BBCC-7B80FFF5C521}" type="datetime1">
              <a:rPr lang="en-US" smtClean="0"/>
              <a:t>2/19/2024</a:t>
            </a:fld>
            <a:endParaRPr lang="en-US"/>
          </a:p>
        </p:txBody>
      </p:sp>
      <p:sp>
        <p:nvSpPr>
          <p:cNvPr id="5" name="Footer Placeholder 4">
            <a:extLst>
              <a:ext uri="{FF2B5EF4-FFF2-40B4-BE49-F238E27FC236}">
                <a16:creationId xmlns:a16="http://schemas.microsoft.com/office/drawing/2014/main" id="{4326F679-0381-4FD8-B190-09E4ECD85C10}"/>
              </a:ext>
            </a:extLst>
          </p:cNvPr>
          <p:cNvSpPr>
            <a:spLocks noGrp="1"/>
          </p:cNvSpPr>
          <p:nvPr>
            <p:ph type="ftr" sz="quarter" idx="11"/>
          </p:nvPr>
        </p:nvSpPr>
        <p:spPr>
          <a:xfrm>
            <a:off x="4038600" y="6356351"/>
            <a:ext cx="5029200" cy="365125"/>
          </a:xfrm>
        </p:spPr>
        <p:txBody>
          <a:bodyPr/>
          <a:lstStyle/>
          <a:p>
            <a:r>
              <a:rPr lang="en-US"/>
              <a:t>Jyoti Rani          ACSAI0402 and DBMS                Unit-2</a:t>
            </a:r>
            <a:endParaRPr lang="en-US" dirty="0"/>
          </a:p>
        </p:txBody>
      </p:sp>
      <p:sp>
        <p:nvSpPr>
          <p:cNvPr id="6" name="Slide Number Placeholder 5">
            <a:extLst>
              <a:ext uri="{FF2B5EF4-FFF2-40B4-BE49-F238E27FC236}">
                <a16:creationId xmlns:a16="http://schemas.microsoft.com/office/drawing/2014/main" id="{A3C07E8D-D2F2-4C8E-849C-705BCE6CAACD}"/>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B3FA51D-3748-4AA0-B24E-DAF80C5A5E9A}" type="slidenum">
              <a:rPr lang="en-US" altLang="en-US">
                <a:solidFill>
                  <a:srgbClr val="898989"/>
                </a:solidFill>
                <a:latin typeface="Calibri" panose="020F0502020204030204" pitchFamily="34" charset="0"/>
              </a:rPr>
              <a:pPr eaLnBrk="1" hangingPunct="1"/>
              <a:t>137</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a16="http://schemas.microsoft.com/office/drawing/2014/main" id="{61CA2536-013D-48B6-9322-A7D8A7CF0555}"/>
              </a:ext>
            </a:extLst>
          </p:cNvPr>
          <p:cNvSpPr txBox="1">
            <a:spLocks/>
          </p:cNvSpPr>
          <p:nvPr/>
        </p:nvSpPr>
        <p:spPr>
          <a:xfrm>
            <a:off x="2895600" y="-13854"/>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b="1">
                <a:solidFill>
                  <a:srgbClr val="FF0000"/>
                </a:solidFill>
              </a:rPr>
              <a:t>SQL Operators and their Procedures(conti…)</a:t>
            </a:r>
            <a:endParaRPr lang="en-US" sz="3200" b="1" dirty="0">
              <a:solidFill>
                <a:srgbClr val="FF0000"/>
              </a:solidFill>
            </a:endParaRPr>
          </a:p>
        </p:txBody>
      </p:sp>
      <p:sp>
        <p:nvSpPr>
          <p:cNvPr id="10" name="TextBox 9">
            <a:extLst>
              <a:ext uri="{FF2B5EF4-FFF2-40B4-BE49-F238E27FC236}">
                <a16:creationId xmlns:a16="http://schemas.microsoft.com/office/drawing/2014/main" id="{7D1F2A08-3F91-4071-A47F-ACC0C292F2DE}"/>
              </a:ext>
            </a:extLst>
          </p:cNvPr>
          <p:cNvSpPr txBox="1"/>
          <p:nvPr/>
        </p:nvSpPr>
        <p:spPr>
          <a:xfrm>
            <a:off x="1738085" y="796783"/>
            <a:ext cx="8868229" cy="5632311"/>
          </a:xfrm>
          <a:prstGeom prst="rect">
            <a:avLst/>
          </a:prstGeom>
          <a:noFill/>
        </p:spPr>
        <p:txBody>
          <a:bodyPr wrap="square">
            <a:spAutoFit/>
          </a:bodyPr>
          <a:lstStyle/>
          <a:p>
            <a:pPr marL="0" marR="0" lvl="0" indent="0" algn="just"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rgbClr val="000000"/>
                </a:solidFill>
                <a:effectLst/>
              </a:rPr>
              <a:t>If we want to show all the information of those employees from the </a:t>
            </a:r>
            <a:r>
              <a:rPr kumimoji="0" lang="en-US" altLang="en-US" sz="2400" b="1" i="0" u="none" strike="noStrike" cap="none" normalizeH="0" baseline="0" dirty="0" err="1">
                <a:ln>
                  <a:noFill/>
                </a:ln>
                <a:solidFill>
                  <a:srgbClr val="000000"/>
                </a:solidFill>
                <a:effectLst/>
              </a:rPr>
              <a:t>Employee_details</a:t>
            </a:r>
            <a:r>
              <a:rPr kumimoji="0" lang="en-US" altLang="en-US" sz="2400" b="0" i="0" u="none" strike="noStrike" cap="none" normalizeH="0" baseline="0" dirty="0">
                <a:ln>
                  <a:noFill/>
                </a:ln>
                <a:solidFill>
                  <a:srgbClr val="000000"/>
                </a:solidFill>
                <a:effectLst/>
              </a:rPr>
              <a:t> whose name starts with ''s''. For this, we have to write the following query in SQL:</a:t>
            </a:r>
            <a:endParaRPr kumimoji="0" lang="en-US" altLang="en-US" sz="2400" b="0" i="0" u="none" strike="noStrike" cap="none" normalizeH="0" baseline="0" dirty="0">
              <a:ln>
                <a:noFill/>
              </a:ln>
              <a:solidFill>
                <a:srgbClr val="333333"/>
              </a:solidFill>
              <a:effectLst/>
            </a:endParaRPr>
          </a:p>
          <a:p>
            <a:pPr marL="0" marR="0" lvl="0" indent="0" algn="just" defTabSz="914400" rtl="0" eaLnBrk="0" fontAlgn="base" latinLnBrk="0" hangingPunct="0">
              <a:lnSpc>
                <a:spcPct val="100000"/>
              </a:lnSpc>
              <a:spcBef>
                <a:spcPct val="0"/>
              </a:spcBef>
              <a:spcAft>
                <a:spcPct val="0"/>
              </a:spcAft>
              <a:buClrTx/>
              <a:buSzTx/>
              <a:tabLst/>
            </a:pPr>
            <a:r>
              <a:rPr kumimoji="0" lang="en-US" altLang="en-US" sz="2400" b="1" i="0" u="none" strike="noStrike" cap="none" normalizeH="0" baseline="0" dirty="0">
                <a:ln>
                  <a:noFill/>
                </a:ln>
                <a:solidFill>
                  <a:srgbClr val="000000"/>
                </a:solidFill>
                <a:effectLst/>
              </a:rPr>
              <a:t>SELECT * FROM </a:t>
            </a:r>
            <a:r>
              <a:rPr kumimoji="0" lang="en-US" altLang="en-US" sz="2400" b="1" i="0" u="none" strike="noStrike" cap="none" normalizeH="0" baseline="0" dirty="0" err="1">
                <a:ln>
                  <a:noFill/>
                </a:ln>
                <a:solidFill>
                  <a:srgbClr val="000000"/>
                </a:solidFill>
                <a:effectLst/>
              </a:rPr>
              <a:t>Employee_details</a:t>
            </a:r>
            <a:r>
              <a:rPr kumimoji="0" lang="en-US" altLang="en-US" sz="2400" b="1" i="0" u="none" strike="noStrike" cap="none" normalizeH="0" baseline="0" dirty="0">
                <a:ln>
                  <a:noFill/>
                </a:ln>
                <a:solidFill>
                  <a:srgbClr val="000000"/>
                </a:solidFill>
                <a:effectLst/>
              </a:rPr>
              <a:t> WHERE </a:t>
            </a:r>
            <a:r>
              <a:rPr kumimoji="0" lang="en-US" altLang="en-US" sz="2400" b="1" i="0" u="none" strike="noStrike" cap="none" normalizeH="0" baseline="0" dirty="0" err="1">
                <a:ln>
                  <a:noFill/>
                </a:ln>
                <a:solidFill>
                  <a:srgbClr val="000000"/>
                </a:solidFill>
                <a:effectLst/>
              </a:rPr>
              <a:t>Emp_Name</a:t>
            </a:r>
            <a:r>
              <a:rPr kumimoji="0" lang="en-US" altLang="en-US" sz="2400" b="1" i="0" u="none" strike="noStrike" cap="none" normalizeH="0" baseline="0" dirty="0">
                <a:ln>
                  <a:noFill/>
                </a:ln>
                <a:solidFill>
                  <a:srgbClr val="000000"/>
                </a:solidFill>
                <a:effectLst/>
              </a:rPr>
              <a:t> LIKE 's%' ;   </a:t>
            </a:r>
            <a:endParaRPr kumimoji="0" lang="en-US" altLang="en-US" sz="2400" b="1" i="0" u="none" strike="noStrike" cap="none" normalizeH="0" baseline="0" dirty="0">
              <a:ln>
                <a:noFill/>
              </a:ln>
              <a:solidFill>
                <a:srgbClr val="333333"/>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333333"/>
                </a:solidFill>
                <a:effectLst/>
              </a:rPr>
              <a:t>In this example, we used the SQL LIKE operator with </a:t>
            </a:r>
            <a:r>
              <a:rPr kumimoji="0" lang="en-US" altLang="en-US" sz="2400" b="1" i="0" u="none" strike="noStrike" cap="none" normalizeH="0" baseline="0" dirty="0" err="1">
                <a:ln>
                  <a:noFill/>
                </a:ln>
                <a:solidFill>
                  <a:srgbClr val="333333"/>
                </a:solidFill>
                <a:effectLst/>
              </a:rPr>
              <a:t>Emp_Name</a:t>
            </a:r>
            <a:r>
              <a:rPr kumimoji="0" lang="en-US" altLang="en-US" sz="2400" b="0" i="0" u="none" strike="noStrike" cap="none" normalizeH="0" baseline="0" dirty="0">
                <a:ln>
                  <a:noFill/>
                </a:ln>
                <a:solidFill>
                  <a:srgbClr val="333333"/>
                </a:solidFill>
                <a:effectLst/>
              </a:rPr>
              <a:t> column because we want to access the record of those employees whose name starts with s.</a:t>
            </a:r>
            <a:endParaRPr kumimoji="0" lang="en-US" altLang="en-US" sz="24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rgbClr val="000000"/>
                </a:solidFill>
                <a:effectLst/>
              </a:rPr>
              <a:t>If we want to show all the information of those employees from the </a:t>
            </a:r>
            <a:r>
              <a:rPr kumimoji="0" lang="en-US" altLang="en-US" sz="2400" b="1" i="0" u="none" strike="noStrike" cap="none" normalizeH="0" baseline="0" dirty="0" err="1">
                <a:ln>
                  <a:noFill/>
                </a:ln>
                <a:solidFill>
                  <a:srgbClr val="000000"/>
                </a:solidFill>
                <a:effectLst/>
              </a:rPr>
              <a:t>Employee_details</a:t>
            </a:r>
            <a:r>
              <a:rPr kumimoji="0" lang="en-US" altLang="en-US" sz="2400" b="0" i="0" u="none" strike="noStrike" cap="none" normalizeH="0" baseline="0" dirty="0" err="1">
                <a:ln>
                  <a:noFill/>
                </a:ln>
                <a:solidFill>
                  <a:srgbClr val="000000"/>
                </a:solidFill>
                <a:effectLst/>
              </a:rPr>
              <a:t>whose</a:t>
            </a:r>
            <a:r>
              <a:rPr kumimoji="0" lang="en-US" altLang="en-US" sz="2400" b="0" i="0" u="none" strike="noStrike" cap="none" normalizeH="0" baseline="0" dirty="0">
                <a:ln>
                  <a:noFill/>
                </a:ln>
                <a:solidFill>
                  <a:srgbClr val="000000"/>
                </a:solidFill>
                <a:effectLst/>
              </a:rPr>
              <a:t> name ends with ''y''. For this, we have to write the following query in SQL:</a:t>
            </a:r>
            <a:endParaRPr kumimoji="0" lang="en-US" altLang="en-US" sz="2400" b="0" i="0" u="none" strike="noStrike" cap="none" normalizeH="0" baseline="0" dirty="0">
              <a:ln>
                <a:noFill/>
              </a:ln>
              <a:solidFill>
                <a:srgbClr val="333333"/>
              </a:solidFill>
              <a:effectLst/>
            </a:endParaRPr>
          </a:p>
          <a:p>
            <a:pPr marL="0" marR="0" lvl="0" indent="0" algn="just" defTabSz="914400" rtl="0" eaLnBrk="0" fontAlgn="base" latinLnBrk="0" hangingPunct="0">
              <a:lnSpc>
                <a:spcPct val="100000"/>
              </a:lnSpc>
              <a:spcBef>
                <a:spcPct val="0"/>
              </a:spcBef>
              <a:spcAft>
                <a:spcPct val="0"/>
              </a:spcAft>
              <a:buClrTx/>
              <a:buSzTx/>
              <a:tabLst/>
            </a:pPr>
            <a:r>
              <a:rPr kumimoji="0" lang="en-US" altLang="en-US" sz="2400" b="1" i="0" u="none" strike="noStrike" cap="none" normalizeH="0" baseline="0" dirty="0">
                <a:ln>
                  <a:noFill/>
                </a:ln>
                <a:solidFill>
                  <a:srgbClr val="000000"/>
                </a:solidFill>
                <a:effectLst/>
              </a:rPr>
              <a:t>SELECT * FROM </a:t>
            </a:r>
            <a:r>
              <a:rPr kumimoji="0" lang="en-US" altLang="en-US" sz="2400" b="1" i="0" u="none" strike="noStrike" cap="none" normalizeH="0" baseline="0" dirty="0" err="1">
                <a:ln>
                  <a:noFill/>
                </a:ln>
                <a:solidFill>
                  <a:srgbClr val="000000"/>
                </a:solidFill>
                <a:effectLst/>
              </a:rPr>
              <a:t>Employee_details</a:t>
            </a:r>
            <a:r>
              <a:rPr kumimoji="0" lang="en-US" altLang="en-US" sz="2400" b="1" i="0" u="none" strike="noStrike" cap="none" normalizeH="0" baseline="0" dirty="0">
                <a:ln>
                  <a:noFill/>
                </a:ln>
                <a:solidFill>
                  <a:srgbClr val="000000"/>
                </a:solidFill>
                <a:effectLst/>
              </a:rPr>
              <a:t> WHERE </a:t>
            </a:r>
            <a:r>
              <a:rPr kumimoji="0" lang="en-US" altLang="en-US" sz="2400" b="1" i="0" u="none" strike="noStrike" cap="none" normalizeH="0" baseline="0" dirty="0" err="1">
                <a:ln>
                  <a:noFill/>
                </a:ln>
                <a:solidFill>
                  <a:srgbClr val="000000"/>
                </a:solidFill>
                <a:effectLst/>
              </a:rPr>
              <a:t>Emp_Name</a:t>
            </a:r>
            <a:r>
              <a:rPr kumimoji="0" lang="en-US" altLang="en-US" sz="2400" b="1" i="0" u="none" strike="noStrike" cap="none" normalizeH="0" baseline="0" dirty="0">
                <a:ln>
                  <a:noFill/>
                </a:ln>
                <a:solidFill>
                  <a:srgbClr val="000000"/>
                </a:solidFill>
                <a:effectLst/>
              </a:rPr>
              <a:t> LIKE '%y' ; </a:t>
            </a:r>
            <a:r>
              <a:rPr kumimoji="0" lang="en-US" altLang="en-US" sz="2400" b="0" i="0" u="none" strike="noStrike" cap="none" normalizeH="0" baseline="0" dirty="0">
                <a:ln>
                  <a:noFill/>
                </a:ln>
                <a:solidFill>
                  <a:srgbClr val="000000"/>
                </a:solidFill>
                <a:effectLst/>
              </a:rPr>
              <a:t>  </a:t>
            </a:r>
            <a:endParaRPr kumimoji="0" lang="en-US" altLang="en-US" sz="2400" b="0" i="0" u="none" strike="noStrike" cap="none" normalizeH="0" baseline="0" dirty="0">
              <a:ln>
                <a:noFill/>
              </a:ln>
              <a:solidFill>
                <a:srgbClr val="333333"/>
              </a:solidFill>
              <a:effectLst/>
            </a:endParaRPr>
          </a:p>
          <a:p>
            <a:pPr marL="0" marR="0" lvl="0" indent="0" algn="just"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rgbClr val="000000"/>
                </a:solidFill>
                <a:effectLst/>
              </a:rPr>
              <a:t>If we want to show all the information of those employees from the </a:t>
            </a:r>
            <a:r>
              <a:rPr kumimoji="0" lang="en-US" altLang="en-US" sz="2400" b="1" i="0" u="none" strike="noStrike" cap="none" normalizeH="0" baseline="0" dirty="0" err="1">
                <a:ln>
                  <a:noFill/>
                </a:ln>
                <a:solidFill>
                  <a:srgbClr val="000000"/>
                </a:solidFill>
                <a:effectLst/>
              </a:rPr>
              <a:t>Employee_details</a:t>
            </a:r>
            <a:r>
              <a:rPr kumimoji="0" lang="en-US" altLang="en-US" sz="2400" b="0" i="0" u="none" strike="noStrike" cap="none" normalizeH="0" baseline="0" dirty="0" err="1">
                <a:ln>
                  <a:noFill/>
                </a:ln>
                <a:solidFill>
                  <a:srgbClr val="000000"/>
                </a:solidFill>
                <a:effectLst/>
              </a:rPr>
              <a:t>whose</a:t>
            </a:r>
            <a:r>
              <a:rPr kumimoji="0" lang="en-US" altLang="en-US" sz="2400" b="0" i="0" u="none" strike="noStrike" cap="none" normalizeH="0" baseline="0" dirty="0">
                <a:ln>
                  <a:noFill/>
                </a:ln>
                <a:solidFill>
                  <a:srgbClr val="000000"/>
                </a:solidFill>
                <a:effectLst/>
              </a:rPr>
              <a:t> name starts with ''S'' and ends with ''y''. For this, we have to write the following query in SQL:</a:t>
            </a:r>
            <a:endParaRPr kumimoji="0" lang="en-US" altLang="en-US" sz="2400" b="0" i="0" u="none" strike="noStrike" cap="none" normalizeH="0" baseline="0" dirty="0">
              <a:ln>
                <a:noFill/>
              </a:ln>
              <a:solidFill>
                <a:srgbClr val="333333"/>
              </a:solidFill>
              <a:effectLst/>
            </a:endParaRPr>
          </a:p>
          <a:p>
            <a:pPr marL="0" marR="0" lvl="0" indent="0" algn="just" defTabSz="914400" rtl="0" eaLnBrk="0" fontAlgn="base" latinLnBrk="0" hangingPunct="0">
              <a:lnSpc>
                <a:spcPct val="100000"/>
              </a:lnSpc>
              <a:spcBef>
                <a:spcPct val="0"/>
              </a:spcBef>
              <a:spcAft>
                <a:spcPct val="0"/>
              </a:spcAft>
              <a:buClrTx/>
              <a:buSzTx/>
              <a:tabLst/>
            </a:pPr>
            <a:r>
              <a:rPr kumimoji="0" lang="en-US" altLang="en-US" sz="2400" b="1" i="0" u="none" strike="noStrike" cap="none" normalizeH="0" baseline="0" dirty="0">
                <a:ln>
                  <a:noFill/>
                </a:ln>
                <a:solidFill>
                  <a:srgbClr val="000000"/>
                </a:solidFill>
                <a:effectLst/>
              </a:rPr>
              <a:t>SELECT * FROM </a:t>
            </a:r>
            <a:r>
              <a:rPr kumimoji="0" lang="en-US" altLang="en-US" sz="2400" b="1" i="0" u="none" strike="noStrike" cap="none" normalizeH="0" baseline="0" dirty="0" err="1">
                <a:ln>
                  <a:noFill/>
                </a:ln>
                <a:solidFill>
                  <a:srgbClr val="000000"/>
                </a:solidFill>
                <a:effectLst/>
              </a:rPr>
              <a:t>Employee_details</a:t>
            </a:r>
            <a:r>
              <a:rPr kumimoji="0" lang="en-US" altLang="en-US" sz="2400" b="1" i="0" u="none" strike="noStrike" cap="none" normalizeH="0" baseline="0" dirty="0">
                <a:ln>
                  <a:noFill/>
                </a:ln>
                <a:solidFill>
                  <a:srgbClr val="000000"/>
                </a:solidFill>
                <a:effectLst/>
              </a:rPr>
              <a:t> WHERE </a:t>
            </a:r>
            <a:r>
              <a:rPr kumimoji="0" lang="en-US" altLang="en-US" sz="2400" b="1" i="0" u="none" strike="noStrike" cap="none" normalizeH="0" baseline="0" dirty="0" err="1">
                <a:ln>
                  <a:noFill/>
                </a:ln>
                <a:solidFill>
                  <a:srgbClr val="000000"/>
                </a:solidFill>
                <a:effectLst/>
              </a:rPr>
              <a:t>Emp_Name</a:t>
            </a:r>
            <a:r>
              <a:rPr kumimoji="0" lang="en-US" altLang="en-US" sz="2400" b="1" i="0" u="none" strike="noStrike" cap="none" normalizeH="0" baseline="0" dirty="0">
                <a:ln>
                  <a:noFill/>
                </a:ln>
                <a:solidFill>
                  <a:srgbClr val="000000"/>
                </a:solidFill>
                <a:effectLst/>
              </a:rPr>
              <a:t> LIKE '</a:t>
            </a:r>
            <a:r>
              <a:rPr kumimoji="0" lang="en-US" altLang="en-US" sz="2400" b="1" i="0" u="none" strike="noStrike" cap="none" normalizeH="0" baseline="0" dirty="0" err="1">
                <a:ln>
                  <a:noFill/>
                </a:ln>
                <a:solidFill>
                  <a:srgbClr val="000000"/>
                </a:solidFill>
                <a:effectLst/>
              </a:rPr>
              <a:t>S%y</a:t>
            </a:r>
            <a:r>
              <a:rPr kumimoji="0" lang="en-US" altLang="en-US" sz="2400" b="1" i="0" u="none" strike="noStrike" cap="none" normalizeH="0" baseline="0" dirty="0">
                <a:ln>
                  <a:noFill/>
                </a:ln>
                <a:solidFill>
                  <a:srgbClr val="000000"/>
                </a:solidFill>
                <a:effectLst/>
              </a:rPr>
              <a:t>' ;   </a:t>
            </a:r>
            <a:endParaRPr kumimoji="0" lang="en-US" altLang="en-US" sz="2400" b="1" i="0" u="none" strike="noStrike" cap="none" normalizeH="0" baseline="0" dirty="0">
              <a:ln>
                <a:noFill/>
              </a:ln>
              <a:solidFill>
                <a:srgbClr val="333333"/>
              </a:solidFill>
              <a:effectLst/>
            </a:endParaRPr>
          </a:p>
        </p:txBody>
      </p:sp>
      <p:pic>
        <p:nvPicPr>
          <p:cNvPr id="9" name="Picture 7">
            <a:extLst>
              <a:ext uri="{FF2B5EF4-FFF2-40B4-BE49-F238E27FC236}">
                <a16:creationId xmlns:a16="http://schemas.microsoft.com/office/drawing/2014/main" id="{BBD4C9B4-9844-4FAE-BB59-C771E8EE2A2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759527" y="18908"/>
            <a:ext cx="1136073"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95732437"/>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Content Placeholder 2">
            <a:extLst>
              <a:ext uri="{FF2B5EF4-FFF2-40B4-BE49-F238E27FC236}">
                <a16:creationId xmlns:a16="http://schemas.microsoft.com/office/drawing/2014/main" id="{4906409A-6092-43F8-8A38-B6E816132A52}"/>
              </a:ext>
            </a:extLst>
          </p:cNvPr>
          <p:cNvSpPr>
            <a:spLocks noGrp="1"/>
          </p:cNvSpPr>
          <p:nvPr>
            <p:ph idx="1"/>
          </p:nvPr>
        </p:nvSpPr>
        <p:spPr>
          <a:xfrm>
            <a:off x="1400629" y="853327"/>
            <a:ext cx="9390742" cy="5503022"/>
          </a:xfrm>
        </p:spPr>
        <p:txBody>
          <a:bodyPr>
            <a:normAutofit fontScale="25000" lnSpcReduction="20000"/>
          </a:bodyPr>
          <a:lstStyle/>
          <a:p>
            <a:pPr marL="0" indent="0" algn="just">
              <a:buNone/>
            </a:pPr>
            <a:r>
              <a:rPr lang="en-US" sz="8800" b="1" i="0" dirty="0">
                <a:solidFill>
                  <a:srgbClr val="FF0000"/>
                </a:solidFill>
                <a:effectLst/>
                <a:latin typeface="erdana"/>
              </a:rPr>
              <a:t>SQL Bitwise Operators</a:t>
            </a:r>
          </a:p>
          <a:p>
            <a:pPr marL="0" indent="0" algn="just">
              <a:buNone/>
            </a:pPr>
            <a:r>
              <a:rPr lang="en-US" sz="8800" b="0" i="0" dirty="0">
                <a:solidFill>
                  <a:srgbClr val="333333"/>
                </a:solidFill>
                <a:effectLst/>
                <a:latin typeface="inter-regular"/>
              </a:rPr>
              <a:t>The </a:t>
            </a:r>
            <a:r>
              <a:rPr lang="en-US" sz="8800" b="1" i="0" dirty="0">
                <a:solidFill>
                  <a:srgbClr val="333333"/>
                </a:solidFill>
                <a:effectLst/>
                <a:latin typeface="inter-bold"/>
              </a:rPr>
              <a:t>Bitwise Operators</a:t>
            </a:r>
            <a:r>
              <a:rPr lang="en-US" sz="8800" b="0" i="0" dirty="0">
                <a:solidFill>
                  <a:srgbClr val="333333"/>
                </a:solidFill>
                <a:effectLst/>
                <a:latin typeface="inter-regular"/>
              </a:rPr>
              <a:t> in SQL perform the bit operations on the Integer values. To understand the performance of Bitwise operators, you just knew the basics of Boolean algebra.</a:t>
            </a:r>
          </a:p>
          <a:p>
            <a:pPr marL="0" indent="0" algn="just">
              <a:buNone/>
            </a:pPr>
            <a:r>
              <a:rPr lang="en-US" sz="8800" i="0" dirty="0">
                <a:solidFill>
                  <a:srgbClr val="333333"/>
                </a:solidFill>
                <a:effectLst/>
                <a:latin typeface="inter-bold"/>
              </a:rPr>
              <a:t>Following are the two important logical operators which are performed on the data stored in the SQL database tables:</a:t>
            </a:r>
            <a:endParaRPr lang="en-US" sz="8800" i="0" dirty="0">
              <a:solidFill>
                <a:srgbClr val="333333"/>
              </a:solidFill>
              <a:effectLst/>
              <a:latin typeface="inter-regular"/>
            </a:endParaRPr>
          </a:p>
          <a:p>
            <a:pPr algn="just">
              <a:buFont typeface="+mj-lt"/>
              <a:buAutoNum type="arabicPeriod"/>
            </a:pPr>
            <a:r>
              <a:rPr lang="en-US" sz="8800" b="0" i="0" dirty="0">
                <a:solidFill>
                  <a:srgbClr val="000000"/>
                </a:solidFill>
                <a:effectLst/>
                <a:latin typeface="inter-regular"/>
              </a:rPr>
              <a:t>Bitwise AND (&amp;)</a:t>
            </a:r>
          </a:p>
          <a:p>
            <a:pPr algn="just">
              <a:buFont typeface="+mj-lt"/>
              <a:buAutoNum type="arabicPeriod"/>
            </a:pPr>
            <a:r>
              <a:rPr lang="en-US" sz="8800" b="0" i="0" dirty="0">
                <a:solidFill>
                  <a:srgbClr val="000000"/>
                </a:solidFill>
                <a:effectLst/>
                <a:latin typeface="inter-regular"/>
              </a:rPr>
              <a:t>Bitwise OR(|)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800" b="1" i="0" u="none" strike="noStrike" cap="none" normalizeH="0" baseline="0" dirty="0">
                <a:ln>
                  <a:noFill/>
                </a:ln>
                <a:solidFill>
                  <a:schemeClr val="accent1"/>
                </a:solidFill>
                <a:effectLst/>
                <a:latin typeface="erdana"/>
              </a:rPr>
              <a:t>Bitwise AND (&amp;)</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800" b="0" i="0" u="none" strike="noStrike" cap="none" normalizeH="0" baseline="0" dirty="0">
                <a:ln>
                  <a:noFill/>
                </a:ln>
                <a:solidFill>
                  <a:srgbClr val="333333"/>
                </a:solidFill>
                <a:effectLst/>
                <a:latin typeface="inter-regular"/>
              </a:rPr>
              <a:t>The Bitwise AND operator performs the logical AND operation on the given Integer values. This operator checks each bit of a value with the corresponding bit of another value.</a:t>
            </a:r>
            <a:endParaRPr kumimoji="0" lang="en-US" altLang="en-US" sz="8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800" b="1" i="0" u="none" strike="noStrike" cap="none" normalizeH="0" baseline="0" dirty="0">
                <a:ln>
                  <a:noFill/>
                </a:ln>
                <a:solidFill>
                  <a:srgbClr val="333333"/>
                </a:solidFill>
                <a:effectLst/>
                <a:latin typeface="inter-bold"/>
              </a:rPr>
              <a:t>Syntax of Bitwise AND Operator</a:t>
            </a:r>
            <a:endParaRPr kumimoji="0" lang="en-US" altLang="en-US" sz="8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8800" b="0" i="0" u="none" strike="noStrike" cap="none" normalizeH="0" baseline="0" dirty="0">
                <a:ln>
                  <a:noFill/>
                </a:ln>
                <a:solidFill>
                  <a:srgbClr val="000000"/>
                </a:solidFill>
                <a:effectLst/>
                <a:latin typeface="inter-regular"/>
              </a:rPr>
              <a:t>SELECT column1 &amp; column2 &amp; .... &amp; </a:t>
            </a:r>
            <a:r>
              <a:rPr kumimoji="0" lang="en-US" altLang="en-US" sz="8800" b="0" i="0" u="none" strike="noStrike" cap="none" normalizeH="0" baseline="0" dirty="0" err="1">
                <a:ln>
                  <a:noFill/>
                </a:ln>
                <a:solidFill>
                  <a:srgbClr val="000000"/>
                </a:solidFill>
                <a:effectLst/>
                <a:latin typeface="inter-regular"/>
              </a:rPr>
              <a:t>columnN</a:t>
            </a:r>
            <a:r>
              <a:rPr kumimoji="0" lang="en-US" altLang="en-US" sz="8800" b="0" i="0" u="none" strike="noStrike" cap="none" normalizeH="0" baseline="0" dirty="0">
                <a:ln>
                  <a:noFill/>
                </a:ln>
                <a:solidFill>
                  <a:srgbClr val="000000"/>
                </a:solidFill>
                <a:effectLst/>
                <a:latin typeface="inter-regular"/>
              </a:rPr>
              <a:t> FROM </a:t>
            </a:r>
            <a:r>
              <a:rPr kumimoji="0" lang="en-US" altLang="en-US" sz="8800" b="0" i="0" u="none" strike="noStrike" cap="none" normalizeH="0" baseline="0" dirty="0" err="1">
                <a:ln>
                  <a:noFill/>
                </a:ln>
                <a:solidFill>
                  <a:srgbClr val="000000"/>
                </a:solidFill>
                <a:effectLst/>
                <a:latin typeface="inter-regular"/>
              </a:rPr>
              <a:t>table_Name</a:t>
            </a:r>
            <a:r>
              <a:rPr kumimoji="0" lang="en-US" altLang="en-US" sz="8800" b="0" i="0" u="none" strike="noStrike" cap="none" normalizeH="0" baseline="0" dirty="0">
                <a:ln>
                  <a:noFill/>
                </a:ln>
                <a:solidFill>
                  <a:srgbClr val="000000"/>
                </a:solidFill>
                <a:effectLst/>
                <a:latin typeface="inter-regular"/>
              </a:rPr>
              <a:t> [WHERE conditions] ;  </a:t>
            </a:r>
            <a:endParaRPr kumimoji="0" lang="en-US" altLang="en-US" sz="8800" b="0" i="0" u="none" strike="noStrike" cap="none" normalizeH="0" baseline="0" dirty="0">
              <a:ln>
                <a:noFill/>
              </a:ln>
              <a:solidFill>
                <a:srgbClr val="333333"/>
              </a:solidFill>
              <a:effectLst/>
              <a:latin typeface="inter-regular"/>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800" b="1" i="0" u="none" strike="noStrike" cap="none" normalizeH="0" baseline="0" dirty="0">
                <a:ln>
                  <a:noFill/>
                </a:ln>
                <a:solidFill>
                  <a:srgbClr val="333333"/>
                </a:solidFill>
                <a:effectLst/>
                <a:latin typeface="inter-bold"/>
              </a:rPr>
              <a:t>Let's understand the below example which explains how to execute Bitwise AND operator on the data of SQL table:</a:t>
            </a:r>
            <a:endParaRPr kumimoji="0" lang="en-US" altLang="en-US" sz="8800" b="0" i="0" u="none" strike="noStrike" cap="none" normalizeH="0" baseline="0" dirty="0">
              <a:ln>
                <a:noFill/>
              </a:ln>
              <a:solidFill>
                <a:schemeClr val="tx1"/>
              </a:solidFill>
              <a:effectLst/>
            </a:endParaRPr>
          </a:p>
          <a:p>
            <a:pPr algn="just">
              <a:buNone/>
            </a:pPr>
            <a:r>
              <a:rPr kumimoji="0" lang="en-US" altLang="en-US" sz="8800" b="0" i="0" u="none" strike="noStrike" cap="none" normalizeH="0" baseline="0" dirty="0">
                <a:ln>
                  <a:noFill/>
                </a:ln>
                <a:solidFill>
                  <a:srgbClr val="333333"/>
                </a:solidFill>
                <a:effectLst/>
                <a:latin typeface="inter-regular"/>
              </a:rPr>
              <a:t>This example consists of the following table, which has two columns. Each column holds numerical values.</a:t>
            </a:r>
            <a:endParaRPr kumimoji="0" lang="en-US" altLang="en-US" sz="8800" b="0" i="0" u="none" strike="noStrike" cap="none" normalizeH="0" baseline="0" dirty="0">
              <a:ln>
                <a:noFill/>
              </a:ln>
              <a:solidFill>
                <a:schemeClr val="tx1"/>
              </a:solidFill>
              <a:effectLst/>
            </a:endParaRPr>
          </a:p>
          <a:p>
            <a:pPr algn="just" eaLnBrk="1" hangingPunct="1">
              <a:buFont typeface="Arial" panose="020B0604020202020204" pitchFamily="34" charset="0"/>
              <a:buNone/>
            </a:pPr>
            <a:endParaRPr lang="en-US" altLang="en-US" sz="2400" dirty="0">
              <a:solidFill>
                <a:srgbClr val="FF0000"/>
              </a:solidFill>
            </a:endParaRPr>
          </a:p>
          <a:p>
            <a:pPr algn="just" eaLnBrk="1" hangingPunct="1">
              <a:buFont typeface="Arial" panose="020B0604020202020204" pitchFamily="34" charset="0"/>
              <a:buNone/>
            </a:pPr>
            <a:endParaRPr lang="en-US" altLang="en-US" sz="4800" dirty="0">
              <a:solidFill>
                <a:srgbClr val="FF0000"/>
              </a:solidFill>
            </a:endParaRPr>
          </a:p>
          <a:p>
            <a:pPr algn="ctr" eaLnBrk="1" hangingPunct="1">
              <a:buFont typeface="Arial" panose="020B0604020202020204" pitchFamily="34" charset="0"/>
              <a:buNone/>
            </a:pPr>
            <a:r>
              <a:rPr lang="en-US" altLang="en-US" sz="4800" dirty="0">
                <a:solidFill>
                  <a:schemeClr val="accent6"/>
                </a:solidFill>
                <a:effectLst>
                  <a:outerShdw blurRad="38100" dist="38100" dir="2700000" algn="tl">
                    <a:srgbClr val="000000">
                      <a:alpha val="43137"/>
                    </a:srgbClr>
                  </a:outerShdw>
                </a:effectLst>
              </a:rPr>
              <a:t>	</a:t>
            </a:r>
            <a:endParaRPr lang="en-US" altLang="en-US" sz="4800" b="1" dirty="0">
              <a:solidFill>
                <a:schemeClr val="accent6"/>
              </a:solidFill>
              <a:effectLst>
                <a:outerShdw blurRad="38100" dist="38100" dir="2700000" algn="tl">
                  <a:srgbClr val="000000">
                    <a:alpha val="43137"/>
                  </a:srgbClr>
                </a:outerShdw>
              </a:effectLst>
            </a:endParaRPr>
          </a:p>
        </p:txBody>
      </p:sp>
      <p:sp>
        <p:nvSpPr>
          <p:cNvPr id="4" name="Date Placeholder 3">
            <a:extLst>
              <a:ext uri="{FF2B5EF4-FFF2-40B4-BE49-F238E27FC236}">
                <a16:creationId xmlns:a16="http://schemas.microsoft.com/office/drawing/2014/main" id="{D414772C-5D98-4384-A54F-84B36FE440E3}"/>
              </a:ext>
            </a:extLst>
          </p:cNvPr>
          <p:cNvSpPr>
            <a:spLocks noGrp="1"/>
          </p:cNvSpPr>
          <p:nvPr>
            <p:ph type="dt" sz="quarter" idx="10"/>
          </p:nvPr>
        </p:nvSpPr>
        <p:spPr/>
        <p:txBody>
          <a:bodyPr/>
          <a:lstStyle/>
          <a:p>
            <a:pPr>
              <a:defRPr/>
            </a:pPr>
            <a:fld id="{311255F4-9B8B-4DF4-98FF-89A76B971317}" type="datetime1">
              <a:rPr lang="en-US" smtClean="0"/>
              <a:t>2/19/2024</a:t>
            </a:fld>
            <a:endParaRPr lang="en-US"/>
          </a:p>
        </p:txBody>
      </p:sp>
      <p:sp>
        <p:nvSpPr>
          <p:cNvPr id="5" name="Footer Placeholder 4">
            <a:extLst>
              <a:ext uri="{FF2B5EF4-FFF2-40B4-BE49-F238E27FC236}">
                <a16:creationId xmlns:a16="http://schemas.microsoft.com/office/drawing/2014/main" id="{4326F679-0381-4FD8-B190-09E4ECD85C10}"/>
              </a:ext>
            </a:extLst>
          </p:cNvPr>
          <p:cNvSpPr>
            <a:spLocks noGrp="1"/>
          </p:cNvSpPr>
          <p:nvPr>
            <p:ph type="ftr" sz="quarter" idx="11"/>
          </p:nvPr>
        </p:nvSpPr>
        <p:spPr>
          <a:xfrm>
            <a:off x="4038600" y="6356351"/>
            <a:ext cx="5029200" cy="365125"/>
          </a:xfrm>
        </p:spPr>
        <p:txBody>
          <a:bodyPr/>
          <a:lstStyle/>
          <a:p>
            <a:r>
              <a:rPr lang="en-US"/>
              <a:t>Jyoti Rani          ACSAI0402 and DBMS                Unit-2</a:t>
            </a:r>
            <a:endParaRPr lang="en-US" dirty="0"/>
          </a:p>
        </p:txBody>
      </p:sp>
      <p:sp>
        <p:nvSpPr>
          <p:cNvPr id="6" name="Slide Number Placeholder 5">
            <a:extLst>
              <a:ext uri="{FF2B5EF4-FFF2-40B4-BE49-F238E27FC236}">
                <a16:creationId xmlns:a16="http://schemas.microsoft.com/office/drawing/2014/main" id="{A3C07E8D-D2F2-4C8E-849C-705BCE6CAACD}"/>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B3FA51D-3748-4AA0-B24E-DAF80C5A5E9A}" type="slidenum">
              <a:rPr lang="en-US" altLang="en-US">
                <a:solidFill>
                  <a:srgbClr val="898989"/>
                </a:solidFill>
                <a:latin typeface="Calibri" panose="020F0502020204030204" pitchFamily="34" charset="0"/>
              </a:rPr>
              <a:pPr eaLnBrk="1" hangingPunct="1"/>
              <a:t>138</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a16="http://schemas.microsoft.com/office/drawing/2014/main" id="{61CA2536-013D-48B6-9322-A7D8A7CF0555}"/>
              </a:ext>
            </a:extLst>
          </p:cNvPr>
          <p:cNvSpPr txBox="1">
            <a:spLocks/>
          </p:cNvSpPr>
          <p:nvPr/>
        </p:nvSpPr>
        <p:spPr>
          <a:xfrm>
            <a:off x="2895600" y="-13855"/>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b="1">
                <a:solidFill>
                  <a:srgbClr val="FF0000"/>
                </a:solidFill>
              </a:rPr>
              <a:t>SQL Operators and their Procedures(conti…)</a:t>
            </a:r>
            <a:endParaRPr lang="en-US" sz="3200" b="1" dirty="0">
              <a:solidFill>
                <a:srgbClr val="FF0000"/>
              </a:solidFill>
            </a:endParaRPr>
          </a:p>
        </p:txBody>
      </p:sp>
      <p:pic>
        <p:nvPicPr>
          <p:cNvPr id="8" name="Picture 7">
            <a:extLst>
              <a:ext uri="{FF2B5EF4-FFF2-40B4-BE49-F238E27FC236}">
                <a16:creationId xmlns:a16="http://schemas.microsoft.com/office/drawing/2014/main" id="{C3495475-21F9-41D7-ADFF-A8AC6967B10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19051"/>
            <a:ext cx="12192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17313060"/>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Content Placeholder 2">
            <a:extLst>
              <a:ext uri="{FF2B5EF4-FFF2-40B4-BE49-F238E27FC236}">
                <a16:creationId xmlns:a16="http://schemas.microsoft.com/office/drawing/2014/main" id="{4906409A-6092-43F8-8A38-B6E816132A52}"/>
              </a:ext>
            </a:extLst>
          </p:cNvPr>
          <p:cNvSpPr>
            <a:spLocks noGrp="1"/>
          </p:cNvSpPr>
          <p:nvPr>
            <p:ph idx="1"/>
          </p:nvPr>
        </p:nvSpPr>
        <p:spPr>
          <a:xfrm>
            <a:off x="1711036" y="3474263"/>
            <a:ext cx="9095509" cy="5257800"/>
          </a:xfrm>
        </p:spPr>
        <p:txBody>
          <a:bodyPr>
            <a:normAutofit/>
          </a:bodyPr>
          <a:lstStyle/>
          <a:p>
            <a:pPr marL="0" algn="just" eaLnBrk="1" hangingPunct="1">
              <a:buFont typeface="Arial" panose="020B0604020202020204" pitchFamily="34" charset="0"/>
              <a:buNone/>
            </a:pPr>
            <a:r>
              <a:rPr lang="en-US" sz="2400" b="0" i="0" dirty="0">
                <a:solidFill>
                  <a:srgbClr val="333333"/>
                </a:solidFill>
                <a:effectLst/>
                <a:latin typeface="inter-regular"/>
              </a:rPr>
              <a:t>When we use the Bitwise AND operator in SQL, then SQL converts the values of both columns in binary format, and the AND operation is performed on the converted bits. After that, SQL converts the resultant bits into user understandable format, i.e., decimal format.</a:t>
            </a:r>
          </a:p>
          <a:p>
            <a:pPr marL="0" algn="just" eaLnBrk="1" hangingPunct="1">
              <a:buFont typeface="Arial" panose="020B0604020202020204" pitchFamily="34" charset="0"/>
              <a:buNone/>
            </a:pPr>
            <a:r>
              <a:rPr lang="en-US" altLang="en-US" sz="2400" dirty="0"/>
              <a:t>Suppose, we want to perform the Bitwise AND operator between both the columns of the above table. For this, we have to write the following query in SQL:</a:t>
            </a:r>
          </a:p>
          <a:p>
            <a:pPr algn="just" eaLnBrk="1" hangingPunct="1">
              <a:buFont typeface="Arial" panose="020B0604020202020204" pitchFamily="34" charset="0"/>
              <a:buNone/>
            </a:pPr>
            <a:r>
              <a:rPr lang="en-US" altLang="en-US" sz="2400" b="1" dirty="0"/>
              <a:t>SELECT Column1 &amp; Column2 From TABLE_AND ; </a:t>
            </a:r>
          </a:p>
        </p:txBody>
      </p:sp>
      <p:sp>
        <p:nvSpPr>
          <p:cNvPr id="4" name="Date Placeholder 3">
            <a:extLst>
              <a:ext uri="{FF2B5EF4-FFF2-40B4-BE49-F238E27FC236}">
                <a16:creationId xmlns:a16="http://schemas.microsoft.com/office/drawing/2014/main" id="{D414772C-5D98-4384-A54F-84B36FE440E3}"/>
              </a:ext>
            </a:extLst>
          </p:cNvPr>
          <p:cNvSpPr>
            <a:spLocks noGrp="1"/>
          </p:cNvSpPr>
          <p:nvPr>
            <p:ph type="dt" sz="quarter" idx="10"/>
          </p:nvPr>
        </p:nvSpPr>
        <p:spPr/>
        <p:txBody>
          <a:bodyPr/>
          <a:lstStyle/>
          <a:p>
            <a:pPr>
              <a:defRPr/>
            </a:pPr>
            <a:fld id="{6DD61565-ECF2-45CA-8706-B9C593E6925B}" type="datetime1">
              <a:rPr lang="en-US" smtClean="0"/>
              <a:t>2/19/2024</a:t>
            </a:fld>
            <a:endParaRPr lang="en-US"/>
          </a:p>
        </p:txBody>
      </p:sp>
      <p:sp>
        <p:nvSpPr>
          <p:cNvPr id="5" name="Footer Placeholder 4">
            <a:extLst>
              <a:ext uri="{FF2B5EF4-FFF2-40B4-BE49-F238E27FC236}">
                <a16:creationId xmlns:a16="http://schemas.microsoft.com/office/drawing/2014/main" id="{4326F679-0381-4FD8-B190-09E4ECD85C10}"/>
              </a:ext>
            </a:extLst>
          </p:cNvPr>
          <p:cNvSpPr>
            <a:spLocks noGrp="1"/>
          </p:cNvSpPr>
          <p:nvPr>
            <p:ph type="ftr" sz="quarter" idx="11"/>
          </p:nvPr>
        </p:nvSpPr>
        <p:spPr>
          <a:xfrm>
            <a:off x="4038600" y="6356351"/>
            <a:ext cx="5029200" cy="365125"/>
          </a:xfrm>
        </p:spPr>
        <p:txBody>
          <a:bodyPr/>
          <a:lstStyle/>
          <a:p>
            <a:r>
              <a:rPr lang="en-US"/>
              <a:t>Jyoti Rani          ACSAI0402 and DBMS                Unit-2</a:t>
            </a:r>
            <a:endParaRPr lang="en-US" dirty="0"/>
          </a:p>
        </p:txBody>
      </p:sp>
      <p:sp>
        <p:nvSpPr>
          <p:cNvPr id="6" name="Slide Number Placeholder 5">
            <a:extLst>
              <a:ext uri="{FF2B5EF4-FFF2-40B4-BE49-F238E27FC236}">
                <a16:creationId xmlns:a16="http://schemas.microsoft.com/office/drawing/2014/main" id="{A3C07E8D-D2F2-4C8E-849C-705BCE6CAACD}"/>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B3FA51D-3748-4AA0-B24E-DAF80C5A5E9A}" type="slidenum">
              <a:rPr lang="en-US" altLang="en-US">
                <a:solidFill>
                  <a:srgbClr val="898989"/>
                </a:solidFill>
                <a:latin typeface="Calibri" panose="020F0502020204030204" pitchFamily="34" charset="0"/>
              </a:rPr>
              <a:pPr eaLnBrk="1" hangingPunct="1"/>
              <a:t>139</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a16="http://schemas.microsoft.com/office/drawing/2014/main" id="{61CA2536-013D-48B6-9322-A7D8A7CF0555}"/>
              </a:ext>
            </a:extLst>
          </p:cNvPr>
          <p:cNvSpPr txBox="1">
            <a:spLocks/>
          </p:cNvSpPr>
          <p:nvPr/>
        </p:nvSpPr>
        <p:spPr>
          <a:xfrm>
            <a:off x="2895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b="1">
                <a:solidFill>
                  <a:srgbClr val="FF0000"/>
                </a:solidFill>
              </a:rPr>
              <a:t>SQL Operators and their Procedures(conti…)</a:t>
            </a:r>
            <a:endParaRPr lang="en-US" sz="3200" b="1" dirty="0">
              <a:solidFill>
                <a:srgbClr val="FF0000"/>
              </a:solidFill>
            </a:endParaRPr>
          </a:p>
        </p:txBody>
      </p:sp>
      <p:graphicFrame>
        <p:nvGraphicFramePr>
          <p:cNvPr id="8" name="Table 7">
            <a:extLst>
              <a:ext uri="{FF2B5EF4-FFF2-40B4-BE49-F238E27FC236}">
                <a16:creationId xmlns:a16="http://schemas.microsoft.com/office/drawing/2014/main" id="{ABEAB625-A5EF-4EE6-B3B6-5CD625D49629}"/>
              </a:ext>
            </a:extLst>
          </p:cNvPr>
          <p:cNvGraphicFramePr>
            <a:graphicFrameLocks noGrp="1"/>
          </p:cNvGraphicFramePr>
          <p:nvPr>
            <p:extLst>
              <p:ext uri="{D42A27DB-BD31-4B8C-83A1-F6EECF244321}">
                <p14:modId xmlns:p14="http://schemas.microsoft.com/office/powerpoint/2010/main" val="1098989726"/>
              </p:ext>
            </p:extLst>
          </p:nvPr>
        </p:nvGraphicFramePr>
        <p:xfrm>
          <a:off x="3048000" y="815977"/>
          <a:ext cx="7620000" cy="2636520"/>
        </p:xfrm>
        <a:graphic>
          <a:graphicData uri="http://schemas.openxmlformats.org/drawingml/2006/table">
            <a:tbl>
              <a:tblPr/>
              <a:tblGrid>
                <a:gridCol w="3810000">
                  <a:extLst>
                    <a:ext uri="{9D8B030D-6E8A-4147-A177-3AD203B41FA5}">
                      <a16:colId xmlns:a16="http://schemas.microsoft.com/office/drawing/2014/main" val="3074539209"/>
                    </a:ext>
                  </a:extLst>
                </a:gridCol>
                <a:gridCol w="3810000">
                  <a:extLst>
                    <a:ext uri="{9D8B030D-6E8A-4147-A177-3AD203B41FA5}">
                      <a16:colId xmlns:a16="http://schemas.microsoft.com/office/drawing/2014/main" val="3010988988"/>
                    </a:ext>
                  </a:extLst>
                </a:gridCol>
              </a:tblGrid>
              <a:tr h="286479">
                <a:tc>
                  <a:txBody>
                    <a:bodyPr/>
                    <a:lstStyle/>
                    <a:p>
                      <a:pPr algn="l" fontAlgn="t"/>
                      <a:r>
                        <a:rPr lang="en-US" dirty="0">
                          <a:solidFill>
                            <a:srgbClr val="000000"/>
                          </a:solidFill>
                          <a:effectLst/>
                          <a:latin typeface="times new roman" panose="02020603050405020304" pitchFamily="18" charset="0"/>
                        </a:rPr>
                        <a:t>Column1</a:t>
                      </a:r>
                    </a:p>
                  </a:txBody>
                  <a:tcPr marL="114300" marR="114300" marT="114300" marB="114300">
                    <a:lnL w="9525" cap="flat" cmpd="sng" algn="ctr">
                      <a:solidFill>
                        <a:srgbClr val="101618"/>
                      </a:solidFill>
                      <a:prstDash val="solid"/>
                      <a:round/>
                      <a:headEnd type="none" w="med" len="med"/>
                      <a:tailEnd type="none" w="med" len="med"/>
                    </a:lnL>
                    <a:lnR w="9525" cap="flat" cmpd="sng" algn="ctr">
                      <a:solidFill>
                        <a:srgbClr val="101618"/>
                      </a:solidFill>
                      <a:prstDash val="solid"/>
                      <a:round/>
                      <a:headEnd type="none" w="med" len="med"/>
                      <a:tailEnd type="none" w="med" len="med"/>
                    </a:lnR>
                    <a:lnT w="9525" cap="flat" cmpd="sng" algn="ctr">
                      <a:solidFill>
                        <a:srgbClr val="101618"/>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a:solidFill>
                            <a:srgbClr val="000000"/>
                          </a:solidFill>
                          <a:effectLst/>
                          <a:latin typeface="times new roman" panose="02020603050405020304" pitchFamily="18" charset="0"/>
                        </a:rPr>
                        <a:t>Column2</a:t>
                      </a:r>
                    </a:p>
                  </a:txBody>
                  <a:tcPr marL="114300" marR="114300" marT="114300" marB="114300">
                    <a:lnL w="9525" cap="flat" cmpd="sng" algn="ctr">
                      <a:solidFill>
                        <a:srgbClr val="101618"/>
                      </a:solidFill>
                      <a:prstDash val="solid"/>
                      <a:round/>
                      <a:headEnd type="none" w="med" len="med"/>
                      <a:tailEnd type="none" w="med" len="med"/>
                    </a:lnL>
                    <a:lnR w="9525" cap="flat" cmpd="sng" algn="ctr">
                      <a:solidFill>
                        <a:srgbClr val="101618"/>
                      </a:solidFill>
                      <a:prstDash val="solid"/>
                      <a:round/>
                      <a:headEnd type="none" w="med" len="med"/>
                      <a:tailEnd type="none" w="med" len="med"/>
                    </a:lnR>
                    <a:lnT w="9525" cap="flat" cmpd="sng" algn="ctr">
                      <a:solidFill>
                        <a:srgbClr val="101618"/>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605331210"/>
                  </a:ext>
                </a:extLst>
              </a:tr>
              <a:tr h="243074">
                <a:tc>
                  <a:txBody>
                    <a:bodyPr/>
                    <a:lstStyle/>
                    <a:p>
                      <a:pPr algn="just" fontAlgn="t"/>
                      <a:r>
                        <a:rPr lang="en-US">
                          <a:solidFill>
                            <a:srgbClr val="333333"/>
                          </a:solidFill>
                          <a:effectLst/>
                          <a:latin typeface="inter-regular"/>
                        </a:rPr>
                        <a:t>1</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1</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05558645"/>
                  </a:ext>
                </a:extLst>
              </a:tr>
              <a:tr h="243074">
                <a:tc>
                  <a:txBody>
                    <a:bodyPr/>
                    <a:lstStyle/>
                    <a:p>
                      <a:pPr algn="just" fontAlgn="t"/>
                      <a:r>
                        <a:rPr lang="en-US">
                          <a:solidFill>
                            <a:srgbClr val="333333"/>
                          </a:solidFill>
                          <a:effectLst/>
                          <a:latin typeface="inter-regular"/>
                        </a:rPr>
                        <a:t>2</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dirty="0">
                          <a:solidFill>
                            <a:srgbClr val="333333"/>
                          </a:solidFill>
                          <a:effectLst/>
                          <a:latin typeface="inter-regular"/>
                        </a:rPr>
                        <a:t>5</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346861047"/>
                  </a:ext>
                </a:extLst>
              </a:tr>
              <a:tr h="243074">
                <a:tc>
                  <a:txBody>
                    <a:bodyPr/>
                    <a:lstStyle/>
                    <a:p>
                      <a:pPr algn="just" fontAlgn="t"/>
                      <a:r>
                        <a:rPr lang="en-US" dirty="0">
                          <a:solidFill>
                            <a:srgbClr val="333333"/>
                          </a:solidFill>
                          <a:effectLst/>
                          <a:latin typeface="inter-regular"/>
                        </a:rPr>
                        <a:t>3</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4</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4266472606"/>
                  </a:ext>
                </a:extLst>
              </a:tr>
              <a:tr h="243074">
                <a:tc>
                  <a:txBody>
                    <a:bodyPr/>
                    <a:lstStyle/>
                    <a:p>
                      <a:pPr algn="just" fontAlgn="t"/>
                      <a:r>
                        <a:rPr lang="en-US" dirty="0">
                          <a:solidFill>
                            <a:srgbClr val="333333"/>
                          </a:solidFill>
                          <a:effectLst/>
                          <a:latin typeface="inter-regular"/>
                        </a:rPr>
                        <a:t>4</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a:solidFill>
                            <a:srgbClr val="333333"/>
                          </a:solidFill>
                          <a:effectLst/>
                          <a:latin typeface="inter-regular"/>
                        </a:rPr>
                        <a:t>2</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378746308"/>
                  </a:ext>
                </a:extLst>
              </a:tr>
              <a:tr h="243074">
                <a:tc>
                  <a:txBody>
                    <a:bodyPr/>
                    <a:lstStyle/>
                    <a:p>
                      <a:pPr algn="just" fontAlgn="t"/>
                      <a:r>
                        <a:rPr lang="en-US">
                          <a:solidFill>
                            <a:srgbClr val="333333"/>
                          </a:solidFill>
                          <a:effectLst/>
                          <a:latin typeface="inter-regular"/>
                        </a:rPr>
                        <a:t>5</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dirty="0">
                          <a:solidFill>
                            <a:srgbClr val="333333"/>
                          </a:solidFill>
                          <a:effectLst/>
                          <a:latin typeface="inter-regular"/>
                        </a:rPr>
                        <a:t>3</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4290967225"/>
                  </a:ext>
                </a:extLst>
              </a:tr>
            </a:tbl>
          </a:graphicData>
        </a:graphic>
      </p:graphicFrame>
      <p:pic>
        <p:nvPicPr>
          <p:cNvPr id="9" name="Picture 7">
            <a:extLst>
              <a:ext uri="{FF2B5EF4-FFF2-40B4-BE49-F238E27FC236}">
                <a16:creationId xmlns:a16="http://schemas.microsoft.com/office/drawing/2014/main" id="{5EADA7E0-0083-43BE-A193-0945E7872A2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10141" y="19051"/>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965010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68DA4844-AEAE-42FE-B4CF-E956BAB06FB6}"/>
              </a:ext>
            </a:extLst>
          </p:cNvPr>
          <p:cNvSpPr>
            <a:spLocks noGrp="1"/>
          </p:cNvSpPr>
          <p:nvPr>
            <p:ph type="dt" sz="quarter" idx="10"/>
          </p:nvPr>
        </p:nvSpPr>
        <p:spPr/>
        <p:txBody>
          <a:bodyPr/>
          <a:lstStyle/>
          <a:p>
            <a:pPr>
              <a:defRPr/>
            </a:pPr>
            <a:fld id="{444EC92D-1423-4982-B10C-AA3A134294BE}" type="datetime1">
              <a:rPr lang="en-US" smtClean="0"/>
              <a:t>2/19/2024</a:t>
            </a:fld>
            <a:endParaRPr lang="en-US"/>
          </a:p>
        </p:txBody>
      </p:sp>
      <p:sp>
        <p:nvSpPr>
          <p:cNvPr id="5" name="Footer Placeholder 4">
            <a:extLst>
              <a:ext uri="{FF2B5EF4-FFF2-40B4-BE49-F238E27FC236}">
                <a16:creationId xmlns:a16="http://schemas.microsoft.com/office/drawing/2014/main" id="{816AF51F-47D0-4F70-8E6F-73037ABFD2DE}"/>
              </a:ext>
            </a:extLst>
          </p:cNvPr>
          <p:cNvSpPr>
            <a:spLocks noGrp="1"/>
          </p:cNvSpPr>
          <p:nvPr>
            <p:ph type="ftr" sz="quarter" idx="11"/>
          </p:nvPr>
        </p:nvSpPr>
        <p:spPr/>
        <p:txBody>
          <a:bodyPr/>
          <a:lstStyle/>
          <a:p>
            <a:pPr>
              <a:defRPr/>
            </a:pPr>
            <a:r>
              <a:rPr lang="en-US"/>
              <a:t>Jyoti Rani          ACSAI0402 and DBMS                Unit-2</a:t>
            </a:r>
          </a:p>
        </p:txBody>
      </p:sp>
      <p:sp>
        <p:nvSpPr>
          <p:cNvPr id="15364" name="Slide Number Placeholder 5">
            <a:extLst>
              <a:ext uri="{FF2B5EF4-FFF2-40B4-BE49-F238E27FC236}">
                <a16:creationId xmlns:a16="http://schemas.microsoft.com/office/drawing/2014/main" id="{71FA946C-03FD-4A07-B22B-21185F35BB77}"/>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AAA93192-7CDB-4BBB-A975-A814FB0D54A8}" type="slidenum">
              <a:rPr lang="en-US" altLang="en-US">
                <a:solidFill>
                  <a:srgbClr val="898989"/>
                </a:solidFill>
                <a:latin typeface="Calibri" panose="020F0502020204030204" pitchFamily="34" charset="0"/>
              </a:rPr>
              <a:pPr/>
              <a:t>14</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a16="http://schemas.microsoft.com/office/drawing/2014/main" id="{5F95A95D-7B27-4286-A920-D50F5C856726}"/>
              </a:ext>
            </a:extLst>
          </p:cNvPr>
          <p:cNvSpPr txBox="1">
            <a:spLocks/>
          </p:cNvSpPr>
          <p:nvPr/>
        </p:nvSpPr>
        <p:spPr>
          <a:xfrm>
            <a:off x="2895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400" b="1" dirty="0">
                <a:latin typeface="Times New Roman" panose="02020603050405020304" pitchFamily="18" charset="0"/>
                <a:cs typeface="Times New Roman" panose="02020603050405020304" pitchFamily="18" charset="0"/>
              </a:rPr>
              <a:t>CO-PSO Mapping</a:t>
            </a:r>
          </a:p>
        </p:txBody>
      </p:sp>
      <p:graphicFrame>
        <p:nvGraphicFramePr>
          <p:cNvPr id="8" name="Table 7">
            <a:extLst>
              <a:ext uri="{FF2B5EF4-FFF2-40B4-BE49-F238E27FC236}">
                <a16:creationId xmlns:a16="http://schemas.microsoft.com/office/drawing/2014/main" id="{580C1EEE-CCA3-432A-BD08-F16686FA2530}"/>
              </a:ext>
            </a:extLst>
          </p:cNvPr>
          <p:cNvGraphicFramePr>
            <a:graphicFrameLocks noGrp="1"/>
          </p:cNvGraphicFramePr>
          <p:nvPr>
            <p:extLst>
              <p:ext uri="{D42A27DB-BD31-4B8C-83A1-F6EECF244321}">
                <p14:modId xmlns:p14="http://schemas.microsoft.com/office/powerpoint/2010/main" val="503164025"/>
              </p:ext>
            </p:extLst>
          </p:nvPr>
        </p:nvGraphicFramePr>
        <p:xfrm>
          <a:off x="2438400" y="1371600"/>
          <a:ext cx="7391400" cy="3462336"/>
        </p:xfrm>
        <a:graphic>
          <a:graphicData uri="http://schemas.openxmlformats.org/drawingml/2006/table">
            <a:tbl>
              <a:tblPr firstRow="1" firstCol="1" bandRow="1">
                <a:tableStyleId>{5C22544A-7EE6-4342-B048-85BDC9FD1C3A}</a:tableStyleId>
              </a:tblPr>
              <a:tblGrid>
                <a:gridCol w="1676400">
                  <a:extLst>
                    <a:ext uri="{9D8B030D-6E8A-4147-A177-3AD203B41FA5}">
                      <a16:colId xmlns:a16="http://schemas.microsoft.com/office/drawing/2014/main" val="20000"/>
                    </a:ext>
                  </a:extLst>
                </a:gridCol>
                <a:gridCol w="1279520">
                  <a:extLst>
                    <a:ext uri="{9D8B030D-6E8A-4147-A177-3AD203B41FA5}">
                      <a16:colId xmlns:a16="http://schemas.microsoft.com/office/drawing/2014/main" val="20001"/>
                    </a:ext>
                  </a:extLst>
                </a:gridCol>
                <a:gridCol w="1477960">
                  <a:extLst>
                    <a:ext uri="{9D8B030D-6E8A-4147-A177-3AD203B41FA5}">
                      <a16:colId xmlns:a16="http://schemas.microsoft.com/office/drawing/2014/main" val="20002"/>
                    </a:ext>
                  </a:extLst>
                </a:gridCol>
                <a:gridCol w="1478760">
                  <a:extLst>
                    <a:ext uri="{9D8B030D-6E8A-4147-A177-3AD203B41FA5}">
                      <a16:colId xmlns:a16="http://schemas.microsoft.com/office/drawing/2014/main" val="20003"/>
                    </a:ext>
                  </a:extLst>
                </a:gridCol>
                <a:gridCol w="1478760">
                  <a:extLst>
                    <a:ext uri="{9D8B030D-6E8A-4147-A177-3AD203B41FA5}">
                      <a16:colId xmlns:a16="http://schemas.microsoft.com/office/drawing/2014/main" val="20004"/>
                    </a:ext>
                  </a:extLst>
                </a:gridCol>
              </a:tblGrid>
              <a:tr h="577056">
                <a:tc>
                  <a:txBody>
                    <a:bodyPr/>
                    <a:lstStyle/>
                    <a:p>
                      <a:pPr marL="0" marR="0" algn="ctr">
                        <a:lnSpc>
                          <a:spcPct val="115000"/>
                        </a:lnSpc>
                        <a:spcBef>
                          <a:spcPts val="0"/>
                        </a:spcBef>
                        <a:spcAft>
                          <a:spcPts val="0"/>
                        </a:spcAft>
                      </a:pPr>
                      <a:r>
                        <a:rPr lang="en-US" sz="2200" b="1" cap="small" dirty="0">
                          <a:solidFill>
                            <a:schemeClr val="tx1"/>
                          </a:solidFill>
                          <a:effectLst/>
                          <a:latin typeface="Times New Roman" panose="02020603050405020304" pitchFamily="18" charset="0"/>
                          <a:cs typeface="Times New Roman" panose="02020603050405020304" pitchFamily="18" charset="0"/>
                        </a:rPr>
                        <a:t>co.k</a:t>
                      </a:r>
                      <a:endParaRPr lang="en-US" sz="22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9E3D1"/>
                    </a:solidFill>
                  </a:tcPr>
                </a:tc>
                <a:tc>
                  <a:txBody>
                    <a:bodyPr/>
                    <a:lstStyle/>
                    <a:p>
                      <a:pPr marL="0" marR="0" algn="ctr">
                        <a:lnSpc>
                          <a:spcPct val="115000"/>
                        </a:lnSpc>
                        <a:spcBef>
                          <a:spcPts val="0"/>
                        </a:spcBef>
                        <a:spcAft>
                          <a:spcPts val="0"/>
                        </a:spcAft>
                      </a:pPr>
                      <a:r>
                        <a:rPr lang="en-US" sz="2200" b="1" cap="small" dirty="0">
                          <a:solidFill>
                            <a:schemeClr val="tx1"/>
                          </a:solidFill>
                          <a:effectLst/>
                          <a:latin typeface="Times New Roman" panose="02020603050405020304" pitchFamily="18" charset="0"/>
                          <a:cs typeface="Times New Roman" panose="02020603050405020304" pitchFamily="18" charset="0"/>
                        </a:rPr>
                        <a:t>pso1</a:t>
                      </a:r>
                      <a:endParaRPr lang="en-US" sz="22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9E3D1"/>
                    </a:solidFill>
                  </a:tcPr>
                </a:tc>
                <a:tc>
                  <a:txBody>
                    <a:bodyPr/>
                    <a:lstStyle/>
                    <a:p>
                      <a:pPr marL="0" marR="0" algn="ctr">
                        <a:lnSpc>
                          <a:spcPct val="115000"/>
                        </a:lnSpc>
                        <a:spcBef>
                          <a:spcPts val="0"/>
                        </a:spcBef>
                        <a:spcAft>
                          <a:spcPts val="0"/>
                        </a:spcAft>
                      </a:pPr>
                      <a:r>
                        <a:rPr lang="en-US" sz="2200" b="1" cap="small" dirty="0">
                          <a:solidFill>
                            <a:schemeClr val="tx1"/>
                          </a:solidFill>
                          <a:effectLst/>
                          <a:latin typeface="Times New Roman" panose="02020603050405020304" pitchFamily="18" charset="0"/>
                          <a:cs typeface="Times New Roman" panose="02020603050405020304" pitchFamily="18" charset="0"/>
                        </a:rPr>
                        <a:t>pso2</a:t>
                      </a:r>
                      <a:endParaRPr lang="en-US" sz="22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9E3D1"/>
                    </a:solidFill>
                  </a:tcPr>
                </a:tc>
                <a:tc>
                  <a:txBody>
                    <a:bodyPr/>
                    <a:lstStyle/>
                    <a:p>
                      <a:pPr marL="0" marR="0" algn="ctr">
                        <a:lnSpc>
                          <a:spcPct val="115000"/>
                        </a:lnSpc>
                        <a:spcBef>
                          <a:spcPts val="0"/>
                        </a:spcBef>
                        <a:spcAft>
                          <a:spcPts val="0"/>
                        </a:spcAft>
                      </a:pPr>
                      <a:r>
                        <a:rPr lang="en-US" sz="2200" b="1" cap="small" dirty="0">
                          <a:solidFill>
                            <a:schemeClr val="tx1"/>
                          </a:solidFill>
                          <a:effectLst/>
                          <a:latin typeface="Times New Roman" panose="02020603050405020304" pitchFamily="18" charset="0"/>
                          <a:cs typeface="Times New Roman" panose="02020603050405020304" pitchFamily="18" charset="0"/>
                        </a:rPr>
                        <a:t>pso3</a:t>
                      </a:r>
                      <a:endParaRPr lang="en-US" sz="22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9E3D1"/>
                    </a:solidFill>
                  </a:tcPr>
                </a:tc>
                <a:tc>
                  <a:txBody>
                    <a:bodyPr/>
                    <a:lstStyle/>
                    <a:p>
                      <a:pPr marL="0" marR="0" algn="ctr">
                        <a:lnSpc>
                          <a:spcPct val="115000"/>
                        </a:lnSpc>
                        <a:spcBef>
                          <a:spcPts val="0"/>
                        </a:spcBef>
                        <a:spcAft>
                          <a:spcPts val="0"/>
                        </a:spcAft>
                      </a:pPr>
                      <a:r>
                        <a:rPr lang="en-US" sz="2200" b="1" cap="small" dirty="0">
                          <a:solidFill>
                            <a:schemeClr val="tx1"/>
                          </a:solidFill>
                          <a:effectLst/>
                          <a:latin typeface="Times New Roman" panose="02020603050405020304" pitchFamily="18" charset="0"/>
                          <a:cs typeface="Times New Roman" panose="02020603050405020304" pitchFamily="18" charset="0"/>
                        </a:rPr>
                        <a:t>pso4</a:t>
                      </a:r>
                      <a:endParaRPr lang="en-US" sz="22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9E3D1"/>
                    </a:solidFill>
                  </a:tcPr>
                </a:tc>
                <a:extLst>
                  <a:ext uri="{0D108BD9-81ED-4DB2-BD59-A6C34878D82A}">
                    <a16:rowId xmlns:a16="http://schemas.microsoft.com/office/drawing/2014/main" val="10000"/>
                  </a:ext>
                </a:extLst>
              </a:tr>
              <a:tr h="577056">
                <a:tc>
                  <a:txBody>
                    <a:bodyPr/>
                    <a:lstStyle/>
                    <a:p>
                      <a:pPr marL="0" marR="0" algn="ctr">
                        <a:lnSpc>
                          <a:spcPct val="115000"/>
                        </a:lnSpc>
                        <a:spcBef>
                          <a:spcPts val="0"/>
                        </a:spcBef>
                        <a:spcAft>
                          <a:spcPts val="0"/>
                        </a:spcAft>
                      </a:pPr>
                      <a:r>
                        <a:rPr lang="en-IN" sz="2000" b="1" kern="1200" cap="small" dirty="0">
                          <a:solidFill>
                            <a:schemeClr val="tx1"/>
                          </a:solidFill>
                          <a:effectLst/>
                          <a:latin typeface="Times New Roman" panose="02020603050405020304" pitchFamily="18" charset="0"/>
                          <a:ea typeface="+mn-ea"/>
                          <a:cs typeface="Times New Roman" panose="02020603050405020304" pitchFamily="18" charset="0"/>
                        </a:rPr>
                        <a:t>ACSAI0402</a:t>
                      </a:r>
                      <a:r>
                        <a:rPr lang="en-US" sz="2000" b="1" cap="small" dirty="0">
                          <a:solidFill>
                            <a:schemeClr val="tx1"/>
                          </a:solidFill>
                          <a:effectLst/>
                          <a:latin typeface="Times New Roman" panose="02020603050405020304" pitchFamily="18" charset="0"/>
                          <a:cs typeface="Times New Roman" panose="02020603050405020304" pitchFamily="18" charset="0"/>
                        </a:rPr>
                        <a:t>.1</a:t>
                      </a:r>
                      <a:endParaRPr lang="en-US" sz="20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9E3D1"/>
                    </a:solidFill>
                  </a:tcPr>
                </a:tc>
                <a:tc>
                  <a:txBody>
                    <a:bodyPr/>
                    <a:lstStyle/>
                    <a:p>
                      <a:pPr marL="0" marR="0" algn="ctr">
                        <a:lnSpc>
                          <a:spcPct val="115000"/>
                        </a:lnSpc>
                        <a:spcBef>
                          <a:spcPts val="0"/>
                        </a:spcBef>
                        <a:spcAft>
                          <a:spcPts val="0"/>
                        </a:spcAft>
                      </a:pPr>
                      <a:endParaRPr lang="en-US"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577056">
                <a:tc>
                  <a:txBody>
                    <a:bodyPr/>
                    <a:lstStyle/>
                    <a:p>
                      <a:pPr marL="0" marR="0" algn="ctr">
                        <a:lnSpc>
                          <a:spcPct val="115000"/>
                        </a:lnSpc>
                        <a:spcBef>
                          <a:spcPts val="0"/>
                        </a:spcBef>
                        <a:spcAft>
                          <a:spcPts val="0"/>
                        </a:spcAft>
                      </a:pPr>
                      <a:r>
                        <a:rPr lang="en-IN" sz="2000" b="1" kern="1200" cap="small" dirty="0">
                          <a:solidFill>
                            <a:srgbClr val="FF0000"/>
                          </a:solidFill>
                          <a:effectLst/>
                          <a:latin typeface="Times New Roman" panose="02020603050405020304" pitchFamily="18" charset="0"/>
                          <a:ea typeface="+mn-ea"/>
                          <a:cs typeface="Times New Roman" panose="02020603050405020304" pitchFamily="18" charset="0"/>
                        </a:rPr>
                        <a:t>ACSAI0402</a:t>
                      </a:r>
                      <a:r>
                        <a:rPr lang="en-US" sz="2000" b="1" cap="small" dirty="0">
                          <a:solidFill>
                            <a:srgbClr val="FF0000"/>
                          </a:solidFill>
                          <a:effectLst/>
                          <a:latin typeface="Times New Roman" panose="02020603050405020304" pitchFamily="18" charset="0"/>
                          <a:cs typeface="Times New Roman" panose="02020603050405020304" pitchFamily="18" charset="0"/>
                        </a:rPr>
                        <a:t>.2</a:t>
                      </a:r>
                      <a:endParaRPr lang="en-US" sz="2000" b="1"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9E3D1"/>
                    </a:solidFill>
                  </a:tcPr>
                </a:tc>
                <a:tc>
                  <a:txBody>
                    <a:bodyPr/>
                    <a:lstStyle/>
                    <a:p>
                      <a:pPr marL="0" marR="0" algn="ctr">
                        <a:lnSpc>
                          <a:spcPct val="115000"/>
                        </a:lnSpc>
                        <a:spcBef>
                          <a:spcPts val="0"/>
                        </a:spcBef>
                        <a:spcAft>
                          <a:spcPts val="0"/>
                        </a:spcAft>
                      </a:pPr>
                      <a:endParaRPr lang="en-US"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577056">
                <a:tc>
                  <a:txBody>
                    <a:bodyPr/>
                    <a:lstStyle/>
                    <a:p>
                      <a:pPr marL="0" marR="0" algn="ctr">
                        <a:lnSpc>
                          <a:spcPct val="115000"/>
                        </a:lnSpc>
                        <a:spcBef>
                          <a:spcPts val="0"/>
                        </a:spcBef>
                        <a:spcAft>
                          <a:spcPts val="0"/>
                        </a:spcAft>
                      </a:pPr>
                      <a:r>
                        <a:rPr lang="en-IN" sz="2000" b="1" kern="1200" cap="small" dirty="0">
                          <a:solidFill>
                            <a:schemeClr val="tx1"/>
                          </a:solidFill>
                          <a:effectLst/>
                          <a:latin typeface="Times New Roman" panose="02020603050405020304" pitchFamily="18" charset="0"/>
                          <a:ea typeface="+mn-ea"/>
                          <a:cs typeface="Times New Roman" panose="02020603050405020304" pitchFamily="18" charset="0"/>
                        </a:rPr>
                        <a:t>ACSAI0402</a:t>
                      </a:r>
                      <a:r>
                        <a:rPr lang="en-US" sz="2000" b="1" cap="small" dirty="0">
                          <a:solidFill>
                            <a:schemeClr val="tx1"/>
                          </a:solidFill>
                          <a:effectLst/>
                          <a:latin typeface="Times New Roman" panose="02020603050405020304" pitchFamily="18" charset="0"/>
                          <a:cs typeface="Times New Roman" panose="02020603050405020304" pitchFamily="18" charset="0"/>
                        </a:rPr>
                        <a:t>.3</a:t>
                      </a:r>
                      <a:endParaRPr lang="en-US" sz="20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9E3D1"/>
                    </a:solidFill>
                  </a:tcPr>
                </a:tc>
                <a:tc>
                  <a:txBody>
                    <a:bodyPr/>
                    <a:lstStyle/>
                    <a:p>
                      <a:pPr marL="0" marR="0" algn="ctr">
                        <a:lnSpc>
                          <a:spcPct val="115000"/>
                        </a:lnSpc>
                        <a:spcBef>
                          <a:spcPts val="0"/>
                        </a:spcBef>
                        <a:spcAft>
                          <a:spcPts val="0"/>
                        </a:spcAft>
                      </a:pPr>
                      <a:endParaRPr lang="en-US" sz="2200" b="1"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2200" b="1"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2200" b="1"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2200" b="1"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577056">
                <a:tc>
                  <a:txBody>
                    <a:bodyPr/>
                    <a:lstStyle/>
                    <a:p>
                      <a:pPr marL="0" marR="0" algn="ctr">
                        <a:lnSpc>
                          <a:spcPct val="115000"/>
                        </a:lnSpc>
                        <a:spcBef>
                          <a:spcPts val="0"/>
                        </a:spcBef>
                        <a:spcAft>
                          <a:spcPts val="0"/>
                        </a:spcAft>
                      </a:pPr>
                      <a:r>
                        <a:rPr lang="en-IN" sz="2000" b="1" kern="1200" cap="small" dirty="0">
                          <a:solidFill>
                            <a:schemeClr val="tx1"/>
                          </a:solidFill>
                          <a:effectLst/>
                          <a:latin typeface="Times New Roman" panose="02020603050405020304" pitchFamily="18" charset="0"/>
                          <a:ea typeface="+mn-ea"/>
                          <a:cs typeface="Times New Roman" panose="02020603050405020304" pitchFamily="18" charset="0"/>
                        </a:rPr>
                        <a:t>ACSAI0402</a:t>
                      </a:r>
                      <a:r>
                        <a:rPr lang="en-US" sz="2000" b="1" cap="small" dirty="0">
                          <a:solidFill>
                            <a:schemeClr val="tx1"/>
                          </a:solidFill>
                          <a:effectLst/>
                          <a:latin typeface="Times New Roman" panose="02020603050405020304" pitchFamily="18" charset="0"/>
                          <a:cs typeface="Times New Roman" panose="02020603050405020304" pitchFamily="18" charset="0"/>
                        </a:rPr>
                        <a:t>.4</a:t>
                      </a:r>
                      <a:endParaRPr lang="en-US" sz="20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9E3D1"/>
                    </a:solidFill>
                  </a:tcPr>
                </a:tc>
                <a:tc>
                  <a:txBody>
                    <a:bodyPr/>
                    <a:lstStyle/>
                    <a:p>
                      <a:pPr marL="0" marR="0" algn="ctr">
                        <a:lnSpc>
                          <a:spcPct val="115000"/>
                        </a:lnSpc>
                        <a:spcBef>
                          <a:spcPts val="0"/>
                        </a:spcBef>
                        <a:spcAft>
                          <a:spcPts val="0"/>
                        </a:spcAft>
                      </a:pP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577056">
                <a:tc>
                  <a:txBody>
                    <a:bodyPr/>
                    <a:lstStyle/>
                    <a:p>
                      <a:pPr marL="0" marR="0" algn="ctr">
                        <a:lnSpc>
                          <a:spcPct val="115000"/>
                        </a:lnSpc>
                        <a:spcBef>
                          <a:spcPts val="0"/>
                        </a:spcBef>
                        <a:spcAft>
                          <a:spcPts val="0"/>
                        </a:spcAft>
                      </a:pPr>
                      <a:r>
                        <a:rPr lang="en-IN" sz="2000" b="1" kern="1200" cap="small" dirty="0">
                          <a:solidFill>
                            <a:schemeClr val="tx1"/>
                          </a:solidFill>
                          <a:effectLst/>
                          <a:latin typeface="Times New Roman" panose="02020603050405020304" pitchFamily="18" charset="0"/>
                          <a:ea typeface="+mn-ea"/>
                          <a:cs typeface="Times New Roman" panose="02020603050405020304" pitchFamily="18" charset="0"/>
                        </a:rPr>
                        <a:t>ACSAI0402</a:t>
                      </a:r>
                      <a:r>
                        <a:rPr lang="en-US" sz="2000" b="1" cap="small" dirty="0">
                          <a:solidFill>
                            <a:schemeClr val="tx1"/>
                          </a:solidFill>
                          <a:effectLst/>
                          <a:latin typeface="Times New Roman" panose="02020603050405020304" pitchFamily="18" charset="0"/>
                          <a:cs typeface="Times New Roman" panose="02020603050405020304" pitchFamily="18" charset="0"/>
                        </a:rPr>
                        <a:t>.5</a:t>
                      </a:r>
                      <a:endParaRPr lang="en-US" sz="20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9E3D1"/>
                    </a:solidFill>
                  </a:tcPr>
                </a:tc>
                <a:tc>
                  <a:txBody>
                    <a:bodyPr/>
                    <a:lstStyle/>
                    <a:p>
                      <a:pPr marL="0" marR="0" algn="ctr">
                        <a:lnSpc>
                          <a:spcPct val="115000"/>
                        </a:lnSpc>
                        <a:spcBef>
                          <a:spcPts val="0"/>
                        </a:spcBef>
                        <a:spcAft>
                          <a:spcPts val="0"/>
                        </a:spcAft>
                      </a:pP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pic>
        <p:nvPicPr>
          <p:cNvPr id="15410" name="Picture 8">
            <a:extLst>
              <a:ext uri="{FF2B5EF4-FFF2-40B4-BE49-F238E27FC236}">
                <a16:creationId xmlns:a16="http://schemas.microsoft.com/office/drawing/2014/main" id="{8B516775-276F-426D-8B0F-493FA51E535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9051"/>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Content Placeholder 2">
            <a:extLst>
              <a:ext uri="{FF2B5EF4-FFF2-40B4-BE49-F238E27FC236}">
                <a16:creationId xmlns:a16="http://schemas.microsoft.com/office/drawing/2014/main" id="{4906409A-6092-43F8-8A38-B6E816132A52}"/>
              </a:ext>
            </a:extLst>
          </p:cNvPr>
          <p:cNvSpPr>
            <a:spLocks noGrp="1"/>
          </p:cNvSpPr>
          <p:nvPr>
            <p:ph idx="1"/>
          </p:nvPr>
        </p:nvSpPr>
        <p:spPr>
          <a:xfrm>
            <a:off x="1676400" y="771435"/>
            <a:ext cx="9147629" cy="5257800"/>
          </a:xfrm>
        </p:spPr>
        <p:txBody>
          <a:bodyPr>
            <a:noAutofit/>
          </a:bodyPr>
          <a:lstStyle/>
          <a:p>
            <a:pPr marL="0" indent="0" algn="just">
              <a:buNone/>
            </a:pPr>
            <a:r>
              <a:rPr lang="en-US" sz="2400" b="1" i="0" dirty="0">
                <a:solidFill>
                  <a:schemeClr val="accent1"/>
                </a:solidFill>
                <a:effectLst/>
                <a:latin typeface="erdana"/>
              </a:rPr>
              <a:t>Bitwise OR (|)</a:t>
            </a:r>
          </a:p>
          <a:p>
            <a:pPr marL="0" indent="0" algn="just">
              <a:buNone/>
            </a:pPr>
            <a:r>
              <a:rPr lang="en-US" sz="2400" b="0" i="0" dirty="0">
                <a:solidFill>
                  <a:srgbClr val="333333"/>
                </a:solidFill>
                <a:effectLst/>
                <a:latin typeface="inter-regular"/>
              </a:rPr>
              <a:t>The Bitwise OR operator performs the logical OR operation on the given </a:t>
            </a:r>
            <a:r>
              <a:rPr lang="en-US" sz="2400" b="0" i="0" dirty="0">
                <a:solidFill>
                  <a:srgbClr val="333333"/>
                </a:solidFill>
                <a:effectLst/>
              </a:rPr>
              <a:t>Integer</a:t>
            </a:r>
            <a:r>
              <a:rPr lang="en-US" sz="2400" b="0" i="0" dirty="0">
                <a:solidFill>
                  <a:srgbClr val="333333"/>
                </a:solidFill>
                <a:effectLst/>
                <a:latin typeface="inter-regular"/>
              </a:rPr>
              <a:t> values. This operator checks each bit of a value with the corresponding bit of another value.</a:t>
            </a:r>
          </a:p>
          <a:p>
            <a:pPr marL="0" indent="0" algn="just">
              <a:buNone/>
            </a:pPr>
            <a:r>
              <a:rPr lang="en-US" sz="2400" b="1" i="0" dirty="0">
                <a:solidFill>
                  <a:srgbClr val="333333"/>
                </a:solidFill>
                <a:effectLst/>
                <a:latin typeface="inter-bold"/>
              </a:rPr>
              <a:t>Syntax of Bitwise OR Operator</a:t>
            </a:r>
            <a:endParaRPr lang="en-US" sz="2400" b="0" i="0" dirty="0">
              <a:solidFill>
                <a:srgbClr val="333333"/>
              </a:solidFill>
              <a:effectLst/>
              <a:latin typeface="inter-regular"/>
            </a:endParaRPr>
          </a:p>
          <a:p>
            <a:pPr marL="0" indent="0" algn="just">
              <a:buNone/>
            </a:pPr>
            <a:r>
              <a:rPr lang="en-US" sz="2400" i="0" dirty="0">
                <a:solidFill>
                  <a:srgbClr val="000000"/>
                </a:solidFill>
                <a:effectLst/>
                <a:latin typeface="inter-regular"/>
              </a:rPr>
              <a:t>SELECT column1 | column2 | .... | </a:t>
            </a:r>
            <a:r>
              <a:rPr lang="en-US" sz="2400" i="0" dirty="0" err="1">
                <a:solidFill>
                  <a:srgbClr val="000000"/>
                </a:solidFill>
                <a:effectLst/>
                <a:latin typeface="inter-regular"/>
              </a:rPr>
              <a:t>columnN</a:t>
            </a:r>
            <a:r>
              <a:rPr lang="en-US" sz="2400" i="0" dirty="0">
                <a:solidFill>
                  <a:srgbClr val="000000"/>
                </a:solidFill>
                <a:effectLst/>
                <a:latin typeface="inter-regular"/>
              </a:rPr>
              <a:t> FROM </a:t>
            </a:r>
            <a:r>
              <a:rPr lang="en-US" sz="2400" i="0" dirty="0" err="1">
                <a:solidFill>
                  <a:srgbClr val="000000"/>
                </a:solidFill>
                <a:effectLst/>
                <a:latin typeface="inter-regular"/>
              </a:rPr>
              <a:t>table_Name</a:t>
            </a:r>
            <a:r>
              <a:rPr lang="en-US" sz="2400" i="0" dirty="0">
                <a:solidFill>
                  <a:srgbClr val="000000"/>
                </a:solidFill>
                <a:effectLst/>
                <a:latin typeface="inter-regular"/>
              </a:rPr>
              <a:t> [WHERE conditions] ; </a:t>
            </a:r>
          </a:p>
          <a:p>
            <a:pPr marL="0" indent="0" algn="just">
              <a:buNone/>
            </a:pPr>
            <a:r>
              <a:rPr lang="en-US" sz="2400" b="0" i="0" dirty="0">
                <a:solidFill>
                  <a:srgbClr val="333333"/>
                </a:solidFill>
                <a:effectLst/>
                <a:latin typeface="inter-regular"/>
              </a:rPr>
              <a:t>When we used the Bitwise OR operator in SQL, then SQL converts the values of both columns in binary format, and the OR operation is performed on the binary bits. After that, SQL converts the resultant binary bits into user understandable format, i.e., decimal format.</a:t>
            </a:r>
          </a:p>
          <a:p>
            <a:pPr marL="0" algn="just" eaLnBrk="1" hangingPunct="1">
              <a:buFont typeface="Arial" panose="020B0604020202020204" pitchFamily="34" charset="0"/>
              <a:buNone/>
            </a:pPr>
            <a:r>
              <a:rPr lang="en-US" altLang="en-US" sz="2400" dirty="0"/>
              <a:t>Suppose, we want to perform the Bitwise OR operator between both the columns of the above table. For this, we have to write the following query in SQL:</a:t>
            </a:r>
          </a:p>
          <a:p>
            <a:pPr algn="just" eaLnBrk="1" hangingPunct="1">
              <a:buFont typeface="Arial" panose="020B0604020202020204" pitchFamily="34" charset="0"/>
              <a:buNone/>
            </a:pPr>
            <a:r>
              <a:rPr lang="en-US" altLang="en-US" sz="2400" b="1" dirty="0"/>
              <a:t>SELECT Column1 | Column2 From TABLE_OR ;</a:t>
            </a:r>
          </a:p>
        </p:txBody>
      </p:sp>
      <p:sp>
        <p:nvSpPr>
          <p:cNvPr id="4" name="Date Placeholder 3">
            <a:extLst>
              <a:ext uri="{FF2B5EF4-FFF2-40B4-BE49-F238E27FC236}">
                <a16:creationId xmlns:a16="http://schemas.microsoft.com/office/drawing/2014/main" id="{D414772C-5D98-4384-A54F-84B36FE440E3}"/>
              </a:ext>
            </a:extLst>
          </p:cNvPr>
          <p:cNvSpPr>
            <a:spLocks noGrp="1"/>
          </p:cNvSpPr>
          <p:nvPr>
            <p:ph type="dt" sz="quarter" idx="10"/>
          </p:nvPr>
        </p:nvSpPr>
        <p:spPr/>
        <p:txBody>
          <a:bodyPr/>
          <a:lstStyle/>
          <a:p>
            <a:pPr>
              <a:defRPr/>
            </a:pPr>
            <a:fld id="{CAE9C727-2E67-4AC0-80B2-5A65EE712E97}" type="datetime1">
              <a:rPr lang="en-US" smtClean="0"/>
              <a:t>2/19/2024</a:t>
            </a:fld>
            <a:endParaRPr lang="en-US"/>
          </a:p>
        </p:txBody>
      </p:sp>
      <p:sp>
        <p:nvSpPr>
          <p:cNvPr id="5" name="Footer Placeholder 4">
            <a:extLst>
              <a:ext uri="{FF2B5EF4-FFF2-40B4-BE49-F238E27FC236}">
                <a16:creationId xmlns:a16="http://schemas.microsoft.com/office/drawing/2014/main" id="{4326F679-0381-4FD8-B190-09E4ECD85C10}"/>
              </a:ext>
            </a:extLst>
          </p:cNvPr>
          <p:cNvSpPr>
            <a:spLocks noGrp="1"/>
          </p:cNvSpPr>
          <p:nvPr>
            <p:ph type="ftr" sz="quarter" idx="11"/>
          </p:nvPr>
        </p:nvSpPr>
        <p:spPr>
          <a:xfrm>
            <a:off x="4038600" y="6356351"/>
            <a:ext cx="5029200" cy="365125"/>
          </a:xfrm>
        </p:spPr>
        <p:txBody>
          <a:bodyPr/>
          <a:lstStyle/>
          <a:p>
            <a:r>
              <a:rPr lang="en-US"/>
              <a:t>Jyoti Rani          ACSAI0402 and DBMS                Unit-2</a:t>
            </a:r>
            <a:endParaRPr lang="en-US" dirty="0"/>
          </a:p>
        </p:txBody>
      </p:sp>
      <p:sp>
        <p:nvSpPr>
          <p:cNvPr id="6" name="Slide Number Placeholder 5">
            <a:extLst>
              <a:ext uri="{FF2B5EF4-FFF2-40B4-BE49-F238E27FC236}">
                <a16:creationId xmlns:a16="http://schemas.microsoft.com/office/drawing/2014/main" id="{A3C07E8D-D2F2-4C8E-849C-705BCE6CAACD}"/>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B3FA51D-3748-4AA0-B24E-DAF80C5A5E9A}" type="slidenum">
              <a:rPr lang="en-US" altLang="en-US">
                <a:solidFill>
                  <a:srgbClr val="898989"/>
                </a:solidFill>
                <a:latin typeface="Calibri" panose="020F0502020204030204" pitchFamily="34" charset="0"/>
              </a:rPr>
              <a:pPr eaLnBrk="1" hangingPunct="1"/>
              <a:t>140</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a16="http://schemas.microsoft.com/office/drawing/2014/main" id="{61CA2536-013D-48B6-9322-A7D8A7CF0555}"/>
              </a:ext>
            </a:extLst>
          </p:cNvPr>
          <p:cNvSpPr txBox="1">
            <a:spLocks/>
          </p:cNvSpPr>
          <p:nvPr/>
        </p:nvSpPr>
        <p:spPr>
          <a:xfrm>
            <a:off x="2895600" y="-13855"/>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b="1">
                <a:solidFill>
                  <a:srgbClr val="FF0000"/>
                </a:solidFill>
              </a:rPr>
              <a:t>SQL Operators and their Procedures(conti…)</a:t>
            </a:r>
            <a:endParaRPr lang="en-US" sz="3200" b="1" dirty="0">
              <a:solidFill>
                <a:srgbClr val="FF0000"/>
              </a:solidFill>
            </a:endParaRPr>
          </a:p>
        </p:txBody>
      </p:sp>
      <p:pic>
        <p:nvPicPr>
          <p:cNvPr id="8" name="Picture 7">
            <a:extLst>
              <a:ext uri="{FF2B5EF4-FFF2-40B4-BE49-F238E27FC236}">
                <a16:creationId xmlns:a16="http://schemas.microsoft.com/office/drawing/2014/main" id="{9FE80BB0-FBA0-44F3-B213-3D424B6A7DA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10140" y="1798"/>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84181087"/>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Content Placeholder 2">
            <a:extLst>
              <a:ext uri="{FF2B5EF4-FFF2-40B4-BE49-F238E27FC236}">
                <a16:creationId xmlns:a16="http://schemas.microsoft.com/office/drawing/2014/main" id="{4906409A-6092-43F8-8A38-B6E816132A52}"/>
              </a:ext>
            </a:extLst>
          </p:cNvPr>
          <p:cNvSpPr>
            <a:spLocks noGrp="1"/>
          </p:cNvSpPr>
          <p:nvPr>
            <p:ph idx="1"/>
          </p:nvPr>
        </p:nvSpPr>
        <p:spPr>
          <a:xfrm>
            <a:off x="1503737" y="817921"/>
            <a:ext cx="9448800" cy="5257800"/>
          </a:xfrm>
        </p:spPr>
        <p:txBody>
          <a:bodyPr/>
          <a:lstStyle/>
          <a:p>
            <a:pPr marL="0" indent="0" algn="just">
              <a:buNone/>
            </a:pPr>
            <a:r>
              <a:rPr lang="en-US" sz="2400" b="1" i="0" dirty="0">
                <a:solidFill>
                  <a:srgbClr val="FF0000"/>
                </a:solidFill>
                <a:effectLst/>
                <a:latin typeface="erdana"/>
              </a:rPr>
              <a:t>SQL Table</a:t>
            </a:r>
          </a:p>
          <a:p>
            <a:pPr marL="0" indent="0" algn="just">
              <a:buNone/>
            </a:pPr>
            <a:r>
              <a:rPr lang="en-US" sz="2400" b="0" i="0" dirty="0">
                <a:solidFill>
                  <a:srgbClr val="333333"/>
                </a:solidFill>
                <a:effectLst/>
                <a:latin typeface="inter-regular"/>
              </a:rPr>
              <a:t>Table is a collection of data, organized in terms of rows and columns. In DBMS term, table is known as relation and row as tuple.</a:t>
            </a:r>
          </a:p>
          <a:p>
            <a:pPr marL="0" indent="0" algn="just">
              <a:buNone/>
            </a:pPr>
            <a:r>
              <a:rPr lang="en-US" sz="2400" b="0" i="0" dirty="0">
                <a:solidFill>
                  <a:srgbClr val="333333"/>
                </a:solidFill>
                <a:effectLst/>
                <a:latin typeface="Arial" panose="020B0604020202020204" pitchFamily="34" charset="0"/>
              </a:rPr>
              <a:t>Note: A table has a specified number of columns but can have any number of rows.</a:t>
            </a:r>
          </a:p>
          <a:p>
            <a:pPr marL="0" indent="0" algn="just">
              <a:buNone/>
            </a:pPr>
            <a:r>
              <a:rPr lang="en-US" sz="2400" b="0" i="0" dirty="0">
                <a:solidFill>
                  <a:srgbClr val="333333"/>
                </a:solidFill>
                <a:effectLst/>
                <a:latin typeface="inter-regular"/>
              </a:rPr>
              <a:t>Table is the simple form of data storage. A table is also considered as a convenient representation of </a:t>
            </a:r>
            <a:r>
              <a:rPr lang="en-US" sz="2400" b="0" i="0" dirty="0">
                <a:solidFill>
                  <a:srgbClr val="333333"/>
                </a:solidFill>
                <a:effectLst/>
              </a:rPr>
              <a:t>relations</a:t>
            </a:r>
            <a:r>
              <a:rPr lang="en-US" sz="2400" b="0" i="0" dirty="0">
                <a:solidFill>
                  <a:srgbClr val="333333"/>
                </a:solidFill>
                <a:effectLst/>
                <a:latin typeface="inter-regular"/>
              </a:rPr>
              <a:t>.</a:t>
            </a:r>
          </a:p>
          <a:p>
            <a:pPr marL="0" indent="0" algn="just">
              <a:buNone/>
            </a:pPr>
            <a:r>
              <a:rPr lang="en-US" sz="2400" b="0" i="0" dirty="0">
                <a:solidFill>
                  <a:srgbClr val="333333"/>
                </a:solidFill>
                <a:effectLst/>
                <a:latin typeface="inter-regular"/>
              </a:rPr>
              <a:t>Let's see an example of an employee table:</a:t>
            </a:r>
          </a:p>
          <a:p>
            <a:pPr marL="0" indent="0" algn="just">
              <a:buNone/>
            </a:pPr>
            <a:endParaRPr lang="en-US" sz="2000" b="0" i="0" dirty="0">
              <a:solidFill>
                <a:srgbClr val="333333"/>
              </a:solidFill>
              <a:effectLst/>
              <a:latin typeface="inter-regular"/>
            </a:endParaRPr>
          </a:p>
          <a:p>
            <a:pPr marL="0" indent="0" algn="just">
              <a:buNone/>
            </a:pPr>
            <a:endParaRPr lang="en-US" sz="2000" b="0" i="0" dirty="0">
              <a:solidFill>
                <a:srgbClr val="333333"/>
              </a:solidFill>
              <a:effectLst/>
              <a:latin typeface="inter-regular"/>
            </a:endParaRPr>
          </a:p>
          <a:p>
            <a:pPr algn="just" eaLnBrk="1" hangingPunct="1">
              <a:buFont typeface="Arial" panose="020B0604020202020204" pitchFamily="34" charset="0"/>
              <a:buNone/>
            </a:pPr>
            <a:endParaRPr lang="en-US" altLang="en-US" sz="2000" dirty="0">
              <a:solidFill>
                <a:srgbClr val="FF0000"/>
              </a:solidFill>
            </a:endParaRPr>
          </a:p>
          <a:p>
            <a:pPr algn="just" eaLnBrk="1" hangingPunct="1">
              <a:buFont typeface="Arial" panose="020B0604020202020204" pitchFamily="34" charset="0"/>
              <a:buNone/>
            </a:pPr>
            <a:endParaRPr lang="en-US" altLang="en-US" sz="2000" dirty="0">
              <a:solidFill>
                <a:srgbClr val="FF0000"/>
              </a:solidFill>
            </a:endParaRPr>
          </a:p>
        </p:txBody>
      </p:sp>
      <p:sp>
        <p:nvSpPr>
          <p:cNvPr id="4" name="Date Placeholder 3">
            <a:extLst>
              <a:ext uri="{FF2B5EF4-FFF2-40B4-BE49-F238E27FC236}">
                <a16:creationId xmlns:a16="http://schemas.microsoft.com/office/drawing/2014/main" id="{D414772C-5D98-4384-A54F-84B36FE440E3}"/>
              </a:ext>
            </a:extLst>
          </p:cNvPr>
          <p:cNvSpPr>
            <a:spLocks noGrp="1"/>
          </p:cNvSpPr>
          <p:nvPr>
            <p:ph type="dt" sz="quarter" idx="10"/>
          </p:nvPr>
        </p:nvSpPr>
        <p:spPr/>
        <p:txBody>
          <a:bodyPr/>
          <a:lstStyle/>
          <a:p>
            <a:pPr>
              <a:defRPr/>
            </a:pPr>
            <a:fld id="{680FB79D-8F98-4BD7-B6C5-26BD504CBD83}" type="datetime1">
              <a:rPr lang="en-US" smtClean="0"/>
              <a:t>2/19/2024</a:t>
            </a:fld>
            <a:endParaRPr lang="en-US"/>
          </a:p>
        </p:txBody>
      </p:sp>
      <p:sp>
        <p:nvSpPr>
          <p:cNvPr id="5" name="Footer Placeholder 4">
            <a:extLst>
              <a:ext uri="{FF2B5EF4-FFF2-40B4-BE49-F238E27FC236}">
                <a16:creationId xmlns:a16="http://schemas.microsoft.com/office/drawing/2014/main" id="{4326F679-0381-4FD8-B190-09E4ECD85C10}"/>
              </a:ext>
            </a:extLst>
          </p:cNvPr>
          <p:cNvSpPr>
            <a:spLocks noGrp="1"/>
          </p:cNvSpPr>
          <p:nvPr>
            <p:ph type="ftr" sz="quarter" idx="11"/>
          </p:nvPr>
        </p:nvSpPr>
        <p:spPr>
          <a:xfrm>
            <a:off x="4038600" y="6356351"/>
            <a:ext cx="5029200" cy="365125"/>
          </a:xfrm>
        </p:spPr>
        <p:txBody>
          <a:bodyPr/>
          <a:lstStyle/>
          <a:p>
            <a:r>
              <a:rPr lang="en-US"/>
              <a:t>Jyoti Rani          ACSAI0402 and DBMS                Unit-2</a:t>
            </a:r>
            <a:endParaRPr lang="en-US" dirty="0"/>
          </a:p>
        </p:txBody>
      </p:sp>
      <p:sp>
        <p:nvSpPr>
          <p:cNvPr id="6" name="Slide Number Placeholder 5">
            <a:extLst>
              <a:ext uri="{FF2B5EF4-FFF2-40B4-BE49-F238E27FC236}">
                <a16:creationId xmlns:a16="http://schemas.microsoft.com/office/drawing/2014/main" id="{A3C07E8D-D2F2-4C8E-849C-705BCE6CAACD}"/>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B3FA51D-3748-4AA0-B24E-DAF80C5A5E9A}" type="slidenum">
              <a:rPr lang="en-US" altLang="en-US">
                <a:solidFill>
                  <a:srgbClr val="898989"/>
                </a:solidFill>
                <a:latin typeface="Calibri" panose="020F0502020204030204" pitchFamily="34" charset="0"/>
              </a:rPr>
              <a:pPr eaLnBrk="1" hangingPunct="1"/>
              <a:t>141</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a16="http://schemas.microsoft.com/office/drawing/2014/main" id="{61CA2536-013D-48B6-9322-A7D8A7CF0555}"/>
              </a:ext>
            </a:extLst>
          </p:cNvPr>
          <p:cNvSpPr txBox="1">
            <a:spLocks/>
          </p:cNvSpPr>
          <p:nvPr/>
        </p:nvSpPr>
        <p:spPr>
          <a:xfrm>
            <a:off x="2915730" y="-8194"/>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b="1" dirty="0">
                <a:solidFill>
                  <a:srgbClr val="FF0000"/>
                </a:solidFill>
              </a:rPr>
              <a:t>3.10 Tables in SQL</a:t>
            </a:r>
          </a:p>
        </p:txBody>
      </p:sp>
      <p:graphicFrame>
        <p:nvGraphicFramePr>
          <p:cNvPr id="8" name="Table 7">
            <a:extLst>
              <a:ext uri="{FF2B5EF4-FFF2-40B4-BE49-F238E27FC236}">
                <a16:creationId xmlns:a16="http://schemas.microsoft.com/office/drawing/2014/main" id="{3193F1E0-B000-4FDD-917A-9D109BB5E4EC}"/>
              </a:ext>
            </a:extLst>
          </p:cNvPr>
          <p:cNvGraphicFramePr>
            <a:graphicFrameLocks noGrp="1"/>
          </p:cNvGraphicFramePr>
          <p:nvPr>
            <p:extLst>
              <p:ext uri="{D42A27DB-BD31-4B8C-83A1-F6EECF244321}">
                <p14:modId xmlns:p14="http://schemas.microsoft.com/office/powerpoint/2010/main" val="3671410418"/>
              </p:ext>
            </p:extLst>
          </p:nvPr>
        </p:nvGraphicFramePr>
        <p:xfrm>
          <a:off x="2798618" y="4231956"/>
          <a:ext cx="7085613" cy="1783080"/>
        </p:xfrm>
        <a:graphic>
          <a:graphicData uri="http://schemas.openxmlformats.org/drawingml/2006/table">
            <a:tbl>
              <a:tblPr/>
              <a:tblGrid>
                <a:gridCol w="2361871">
                  <a:extLst>
                    <a:ext uri="{9D8B030D-6E8A-4147-A177-3AD203B41FA5}">
                      <a16:colId xmlns:a16="http://schemas.microsoft.com/office/drawing/2014/main" val="2262554465"/>
                    </a:ext>
                  </a:extLst>
                </a:gridCol>
                <a:gridCol w="2361871">
                  <a:extLst>
                    <a:ext uri="{9D8B030D-6E8A-4147-A177-3AD203B41FA5}">
                      <a16:colId xmlns:a16="http://schemas.microsoft.com/office/drawing/2014/main" val="43781967"/>
                    </a:ext>
                  </a:extLst>
                </a:gridCol>
                <a:gridCol w="2361871">
                  <a:extLst>
                    <a:ext uri="{9D8B030D-6E8A-4147-A177-3AD203B41FA5}">
                      <a16:colId xmlns:a16="http://schemas.microsoft.com/office/drawing/2014/main" val="2923003478"/>
                    </a:ext>
                  </a:extLst>
                </a:gridCol>
              </a:tblGrid>
              <a:tr h="457810">
                <a:tc>
                  <a:txBody>
                    <a:bodyPr/>
                    <a:lstStyle/>
                    <a:p>
                      <a:pPr algn="l" fontAlgn="t"/>
                      <a:r>
                        <a:rPr lang="en-US">
                          <a:solidFill>
                            <a:srgbClr val="000000"/>
                          </a:solidFill>
                          <a:effectLst/>
                          <a:latin typeface="times new roman" panose="02020603050405020304" pitchFamily="18" charset="0"/>
                        </a:rPr>
                        <a:t>EMP_NAME</a:t>
                      </a:r>
                    </a:p>
                  </a:txBody>
                  <a:tcPr marL="114300" marR="114300" marT="114300" marB="114300">
                    <a:lnL w="9525" cap="flat" cmpd="sng" algn="ctr">
                      <a:solidFill>
                        <a:srgbClr val="C0E128"/>
                      </a:solidFill>
                      <a:prstDash val="solid"/>
                      <a:round/>
                      <a:headEnd type="none" w="med" len="med"/>
                      <a:tailEnd type="none" w="med" len="med"/>
                    </a:lnL>
                    <a:lnR w="9525" cap="flat" cmpd="sng" algn="ctr">
                      <a:solidFill>
                        <a:srgbClr val="C0E128"/>
                      </a:solidFill>
                      <a:prstDash val="solid"/>
                      <a:round/>
                      <a:headEnd type="none" w="med" len="med"/>
                      <a:tailEnd type="none" w="med" len="med"/>
                    </a:lnR>
                    <a:lnT w="9525" cap="flat" cmpd="sng" algn="ctr">
                      <a:solidFill>
                        <a:srgbClr val="C0E128"/>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dirty="0">
                          <a:solidFill>
                            <a:srgbClr val="000000"/>
                          </a:solidFill>
                          <a:effectLst/>
                          <a:latin typeface="times new roman" panose="02020603050405020304" pitchFamily="18" charset="0"/>
                        </a:rPr>
                        <a:t>ADDRESS</a:t>
                      </a:r>
                    </a:p>
                  </a:txBody>
                  <a:tcPr marL="114300" marR="114300" marT="114300" marB="114300">
                    <a:lnL w="9525" cap="flat" cmpd="sng" algn="ctr">
                      <a:solidFill>
                        <a:srgbClr val="C0E128"/>
                      </a:solidFill>
                      <a:prstDash val="solid"/>
                      <a:round/>
                      <a:headEnd type="none" w="med" len="med"/>
                      <a:tailEnd type="none" w="med" len="med"/>
                    </a:lnL>
                    <a:lnR w="9525" cap="flat" cmpd="sng" algn="ctr">
                      <a:solidFill>
                        <a:srgbClr val="C0E128"/>
                      </a:solidFill>
                      <a:prstDash val="solid"/>
                      <a:round/>
                      <a:headEnd type="none" w="med" len="med"/>
                      <a:tailEnd type="none" w="med" len="med"/>
                    </a:lnR>
                    <a:lnT w="9525" cap="flat" cmpd="sng" algn="ctr">
                      <a:solidFill>
                        <a:srgbClr val="C0E128"/>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a:solidFill>
                            <a:srgbClr val="000000"/>
                          </a:solidFill>
                          <a:effectLst/>
                          <a:latin typeface="times new roman" panose="02020603050405020304" pitchFamily="18" charset="0"/>
                        </a:rPr>
                        <a:t>SALARY</a:t>
                      </a:r>
                    </a:p>
                  </a:txBody>
                  <a:tcPr marL="114300" marR="114300" marT="114300" marB="114300">
                    <a:lnL w="9525" cap="flat" cmpd="sng" algn="ctr">
                      <a:solidFill>
                        <a:srgbClr val="C0E128"/>
                      </a:solidFill>
                      <a:prstDash val="solid"/>
                      <a:round/>
                      <a:headEnd type="none" w="med" len="med"/>
                      <a:tailEnd type="none" w="med" len="med"/>
                    </a:lnL>
                    <a:lnR w="9525" cap="flat" cmpd="sng" algn="ctr">
                      <a:solidFill>
                        <a:srgbClr val="C0E128"/>
                      </a:solidFill>
                      <a:prstDash val="solid"/>
                      <a:round/>
                      <a:headEnd type="none" w="med" len="med"/>
                      <a:tailEnd type="none" w="med" len="med"/>
                    </a:lnR>
                    <a:lnT w="9525" cap="flat" cmpd="sng" algn="ctr">
                      <a:solidFill>
                        <a:srgbClr val="C0E128"/>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3890330624"/>
                  </a:ext>
                </a:extLst>
              </a:tr>
              <a:tr h="388445">
                <a:tc>
                  <a:txBody>
                    <a:bodyPr/>
                    <a:lstStyle/>
                    <a:p>
                      <a:pPr algn="just" fontAlgn="t"/>
                      <a:r>
                        <a:rPr lang="en-US">
                          <a:solidFill>
                            <a:srgbClr val="333333"/>
                          </a:solidFill>
                          <a:effectLst/>
                          <a:latin typeface="inter-regular"/>
                        </a:rPr>
                        <a:t>Ankit</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Lucknow</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15000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669660358"/>
                  </a:ext>
                </a:extLst>
              </a:tr>
              <a:tr h="388445">
                <a:tc>
                  <a:txBody>
                    <a:bodyPr/>
                    <a:lstStyle/>
                    <a:p>
                      <a:pPr algn="just" fontAlgn="t"/>
                      <a:r>
                        <a:rPr lang="en-US">
                          <a:solidFill>
                            <a:srgbClr val="333333"/>
                          </a:solidFill>
                          <a:effectLst/>
                          <a:latin typeface="inter-regular"/>
                        </a:rPr>
                        <a:t>Raman</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a:solidFill>
                            <a:srgbClr val="333333"/>
                          </a:solidFill>
                          <a:effectLst/>
                          <a:latin typeface="inter-regular"/>
                        </a:rPr>
                        <a:t>Allahabad</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a:solidFill>
                            <a:srgbClr val="333333"/>
                          </a:solidFill>
                          <a:effectLst/>
                          <a:latin typeface="inter-regular"/>
                        </a:rPr>
                        <a:t>18000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36976669"/>
                  </a:ext>
                </a:extLst>
              </a:tr>
              <a:tr h="388445">
                <a:tc>
                  <a:txBody>
                    <a:bodyPr/>
                    <a:lstStyle/>
                    <a:p>
                      <a:pPr algn="just" fontAlgn="t"/>
                      <a:r>
                        <a:rPr lang="en-US" dirty="0">
                          <a:solidFill>
                            <a:srgbClr val="333333"/>
                          </a:solidFill>
                          <a:effectLst/>
                          <a:latin typeface="inter-regular"/>
                        </a:rPr>
                        <a:t>Mike</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New York</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dirty="0">
                          <a:solidFill>
                            <a:srgbClr val="333333"/>
                          </a:solidFill>
                          <a:effectLst/>
                          <a:latin typeface="inter-regular"/>
                        </a:rPr>
                        <a:t>20000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89819089"/>
                  </a:ext>
                </a:extLst>
              </a:tr>
            </a:tbl>
          </a:graphicData>
        </a:graphic>
      </p:graphicFrame>
      <p:pic>
        <p:nvPicPr>
          <p:cNvPr id="9" name="Picture 7">
            <a:extLst>
              <a:ext uri="{FF2B5EF4-FFF2-40B4-BE49-F238E27FC236}">
                <a16:creationId xmlns:a16="http://schemas.microsoft.com/office/drawing/2014/main" id="{4FC68634-6DF6-4AE4-BC87-62129666548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03870" y="19051"/>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65914489"/>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Content Placeholder 2">
            <a:extLst>
              <a:ext uri="{FF2B5EF4-FFF2-40B4-BE49-F238E27FC236}">
                <a16:creationId xmlns:a16="http://schemas.microsoft.com/office/drawing/2014/main" id="{4906409A-6092-43F8-8A38-B6E816132A52}"/>
              </a:ext>
            </a:extLst>
          </p:cNvPr>
          <p:cNvSpPr>
            <a:spLocks noGrp="1"/>
          </p:cNvSpPr>
          <p:nvPr>
            <p:ph idx="1"/>
          </p:nvPr>
        </p:nvSpPr>
        <p:spPr>
          <a:xfrm>
            <a:off x="1524001" y="951129"/>
            <a:ext cx="9332686" cy="5405219"/>
          </a:xfrm>
        </p:spPr>
        <p:txBody>
          <a:bodyPr>
            <a:normAutofit fontScale="92500" lnSpcReduction="20000"/>
          </a:bodyPr>
          <a:lstStyle/>
          <a:p>
            <a:pPr marL="0" algn="just" eaLnBrk="1" hangingPunct="1">
              <a:buFont typeface="Arial" panose="020B0604020202020204" pitchFamily="34" charset="0"/>
              <a:buNone/>
            </a:pPr>
            <a:r>
              <a:rPr lang="en-US" altLang="en-US" sz="2600" dirty="0"/>
              <a:t>In the above table, "Employee" is the table name, "EMP_NAME", "ADDRESS" and "SALARY" are the column names. The combination of data of multiple columns forms a row e.g. "Ankit", "Lucknow" and 15000 are the data of one row.</a:t>
            </a:r>
          </a:p>
          <a:p>
            <a:pPr marL="0" indent="0" algn="just">
              <a:buNone/>
            </a:pPr>
            <a:r>
              <a:rPr lang="en-US" sz="2600" b="1" i="0" dirty="0">
                <a:solidFill>
                  <a:srgbClr val="FF0000"/>
                </a:solidFill>
                <a:effectLst/>
              </a:rPr>
              <a:t>SQL TABLE Variable</a:t>
            </a:r>
          </a:p>
          <a:p>
            <a:pPr marL="0" indent="0" algn="just">
              <a:buNone/>
            </a:pPr>
            <a:r>
              <a:rPr lang="en-US" sz="2600" b="0" i="0" dirty="0">
                <a:solidFill>
                  <a:srgbClr val="333333"/>
                </a:solidFill>
                <a:effectLst/>
              </a:rPr>
              <a:t>The </a:t>
            </a:r>
            <a:r>
              <a:rPr lang="en-US" sz="2600" b="1" i="0" dirty="0">
                <a:solidFill>
                  <a:srgbClr val="333333"/>
                </a:solidFill>
                <a:effectLst/>
              </a:rPr>
              <a:t>SQL Table variable</a:t>
            </a:r>
            <a:r>
              <a:rPr lang="en-US" sz="2600" b="0" i="0" dirty="0">
                <a:solidFill>
                  <a:srgbClr val="333333"/>
                </a:solidFill>
                <a:effectLst/>
              </a:rPr>
              <a:t> is used to create, modify, rename, copy and delete tables. It is a variable where we temporary store records and results. This is same like temp table but in the case of temp table we need to explicitly drop it.</a:t>
            </a:r>
          </a:p>
          <a:p>
            <a:pPr marL="0" indent="0" algn="just">
              <a:buNone/>
            </a:pPr>
            <a:r>
              <a:rPr lang="en-US" sz="2600" b="0" i="0" dirty="0">
                <a:solidFill>
                  <a:srgbClr val="333333"/>
                </a:solidFill>
                <a:effectLst/>
              </a:rPr>
              <a:t>Table variables are used to store a set of records. So declaration syntax generally looks like CREATE TABLE syntax.</a:t>
            </a:r>
          </a:p>
          <a:p>
            <a:pPr marL="0" indent="0" algn="just">
              <a:buNone/>
            </a:pPr>
            <a:r>
              <a:rPr lang="en-US" sz="2600" b="1" i="0" dirty="0">
                <a:solidFill>
                  <a:srgbClr val="006699"/>
                </a:solidFill>
                <a:effectLst/>
              </a:rPr>
              <a:t>create</a:t>
            </a:r>
            <a:r>
              <a:rPr lang="en-US" sz="2600" b="0" i="0" dirty="0">
                <a:solidFill>
                  <a:srgbClr val="000000"/>
                </a:solidFill>
                <a:effectLst/>
              </a:rPr>
              <a:t> </a:t>
            </a:r>
            <a:r>
              <a:rPr lang="en-US" sz="2600" b="1" i="0" dirty="0">
                <a:solidFill>
                  <a:srgbClr val="006699"/>
                </a:solidFill>
                <a:effectLst/>
              </a:rPr>
              <a:t>table</a:t>
            </a:r>
            <a:r>
              <a:rPr lang="en-US" sz="2600" b="0" i="0" dirty="0">
                <a:solidFill>
                  <a:srgbClr val="000000"/>
                </a:solidFill>
                <a:effectLst/>
              </a:rPr>
              <a:t> </a:t>
            </a:r>
            <a:r>
              <a:rPr lang="en-US" sz="2600" b="0" i="0" dirty="0">
                <a:solidFill>
                  <a:srgbClr val="0000FF"/>
                </a:solidFill>
                <a:effectLst/>
              </a:rPr>
              <a:t>"</a:t>
            </a:r>
            <a:r>
              <a:rPr lang="en-US" sz="2600" b="0" i="0" dirty="0" err="1">
                <a:solidFill>
                  <a:srgbClr val="0000FF"/>
                </a:solidFill>
                <a:effectLst/>
              </a:rPr>
              <a:t>tablename</a:t>
            </a:r>
            <a:r>
              <a:rPr lang="en-US" sz="2600" b="0" i="0" dirty="0">
                <a:solidFill>
                  <a:srgbClr val="0000FF"/>
                </a:solidFill>
                <a:effectLst/>
              </a:rPr>
              <a:t>"</a:t>
            </a:r>
            <a:r>
              <a:rPr lang="en-US" sz="2600" b="0" i="0" dirty="0">
                <a:solidFill>
                  <a:srgbClr val="000000"/>
                </a:solidFill>
                <a:effectLst/>
              </a:rPr>
              <a:t>  </a:t>
            </a:r>
          </a:p>
          <a:p>
            <a:pPr marL="0" indent="0" algn="just">
              <a:buNone/>
            </a:pPr>
            <a:r>
              <a:rPr lang="en-US" sz="2600" b="0" i="0" dirty="0">
                <a:solidFill>
                  <a:srgbClr val="000000"/>
                </a:solidFill>
                <a:effectLst/>
              </a:rPr>
              <a:t>(</a:t>
            </a:r>
            <a:r>
              <a:rPr lang="en-US" sz="2600" b="0" i="0" dirty="0">
                <a:solidFill>
                  <a:srgbClr val="0000FF"/>
                </a:solidFill>
                <a:effectLst/>
              </a:rPr>
              <a:t>"column1"</a:t>
            </a:r>
            <a:r>
              <a:rPr lang="en-US" sz="2600" b="0" i="0" dirty="0">
                <a:solidFill>
                  <a:srgbClr val="000000"/>
                </a:solidFill>
                <a:effectLst/>
              </a:rPr>
              <a:t> </a:t>
            </a:r>
            <a:r>
              <a:rPr lang="en-US" sz="2600" b="0" i="0" dirty="0">
                <a:solidFill>
                  <a:srgbClr val="0000FF"/>
                </a:solidFill>
                <a:effectLst/>
              </a:rPr>
              <a:t>"data type"</a:t>
            </a:r>
            <a:r>
              <a:rPr lang="en-US" sz="2600" b="0" i="0" dirty="0">
                <a:solidFill>
                  <a:srgbClr val="000000"/>
                </a:solidFill>
                <a:effectLst/>
              </a:rPr>
              <a:t>,  </a:t>
            </a:r>
          </a:p>
          <a:p>
            <a:pPr marL="0" indent="0" algn="just">
              <a:buNone/>
            </a:pPr>
            <a:r>
              <a:rPr lang="en-US" sz="2600" b="0" i="0" dirty="0">
                <a:solidFill>
                  <a:srgbClr val="0000FF"/>
                </a:solidFill>
                <a:effectLst/>
              </a:rPr>
              <a:t>"column2"</a:t>
            </a:r>
            <a:r>
              <a:rPr lang="en-US" sz="2600" b="0" i="0" dirty="0">
                <a:solidFill>
                  <a:srgbClr val="000000"/>
                </a:solidFill>
                <a:effectLst/>
              </a:rPr>
              <a:t> </a:t>
            </a:r>
            <a:r>
              <a:rPr lang="en-US" sz="2600" b="0" i="0" dirty="0">
                <a:solidFill>
                  <a:srgbClr val="0000FF"/>
                </a:solidFill>
                <a:effectLst/>
              </a:rPr>
              <a:t>"data type"</a:t>
            </a:r>
            <a:r>
              <a:rPr lang="en-US" sz="2600" b="0" i="0" dirty="0">
                <a:solidFill>
                  <a:srgbClr val="000000"/>
                </a:solidFill>
                <a:effectLst/>
              </a:rPr>
              <a:t>,  </a:t>
            </a:r>
          </a:p>
          <a:p>
            <a:pPr marL="0" indent="0" algn="just">
              <a:buNone/>
            </a:pPr>
            <a:r>
              <a:rPr lang="en-US" sz="2600" b="0" i="0" dirty="0">
                <a:solidFill>
                  <a:srgbClr val="000000"/>
                </a:solidFill>
                <a:effectLst/>
              </a:rPr>
              <a:t>...  </a:t>
            </a:r>
          </a:p>
          <a:p>
            <a:pPr marL="0" indent="0" algn="just">
              <a:buNone/>
            </a:pPr>
            <a:r>
              <a:rPr lang="en-US" sz="2600" b="0" i="0" dirty="0">
                <a:solidFill>
                  <a:srgbClr val="0000FF"/>
                </a:solidFill>
                <a:effectLst/>
              </a:rPr>
              <a:t>"</a:t>
            </a:r>
            <a:r>
              <a:rPr lang="en-US" sz="2600" b="0" i="0" dirty="0" err="1">
                <a:solidFill>
                  <a:srgbClr val="0000FF"/>
                </a:solidFill>
                <a:effectLst/>
              </a:rPr>
              <a:t>columnN</a:t>
            </a:r>
            <a:r>
              <a:rPr lang="en-US" sz="2600" b="0" i="0" dirty="0">
                <a:solidFill>
                  <a:srgbClr val="0000FF"/>
                </a:solidFill>
                <a:effectLst/>
              </a:rPr>
              <a:t>"</a:t>
            </a:r>
            <a:r>
              <a:rPr lang="en-US" sz="2600" b="0" i="0" dirty="0">
                <a:solidFill>
                  <a:srgbClr val="000000"/>
                </a:solidFill>
                <a:effectLst/>
              </a:rPr>
              <a:t> </a:t>
            </a:r>
            <a:r>
              <a:rPr lang="en-US" sz="2600" b="0" i="0" dirty="0">
                <a:solidFill>
                  <a:srgbClr val="0000FF"/>
                </a:solidFill>
                <a:effectLst/>
              </a:rPr>
              <a:t>"data type"</a:t>
            </a:r>
            <a:r>
              <a:rPr lang="en-US" sz="2600" b="0" i="0" dirty="0">
                <a:solidFill>
                  <a:srgbClr val="000000"/>
                </a:solidFill>
                <a:effectLst/>
              </a:rPr>
              <a:t>); </a:t>
            </a:r>
          </a:p>
          <a:p>
            <a:pPr algn="just" eaLnBrk="1" hangingPunct="1">
              <a:buFont typeface="Arial" panose="020B0604020202020204" pitchFamily="34" charset="0"/>
              <a:buNone/>
            </a:pPr>
            <a:endParaRPr lang="en-US" altLang="en-US" sz="2000" dirty="0">
              <a:solidFill>
                <a:srgbClr val="FF0000"/>
              </a:solidFill>
            </a:endParaRPr>
          </a:p>
        </p:txBody>
      </p:sp>
      <p:sp>
        <p:nvSpPr>
          <p:cNvPr id="4" name="Date Placeholder 3">
            <a:extLst>
              <a:ext uri="{FF2B5EF4-FFF2-40B4-BE49-F238E27FC236}">
                <a16:creationId xmlns:a16="http://schemas.microsoft.com/office/drawing/2014/main" id="{D414772C-5D98-4384-A54F-84B36FE440E3}"/>
              </a:ext>
            </a:extLst>
          </p:cNvPr>
          <p:cNvSpPr>
            <a:spLocks noGrp="1"/>
          </p:cNvSpPr>
          <p:nvPr>
            <p:ph type="dt" sz="quarter" idx="10"/>
          </p:nvPr>
        </p:nvSpPr>
        <p:spPr/>
        <p:txBody>
          <a:bodyPr/>
          <a:lstStyle/>
          <a:p>
            <a:pPr>
              <a:defRPr/>
            </a:pPr>
            <a:fld id="{E3A32BA5-5785-4197-A091-CB50EF1B1C2E}" type="datetime1">
              <a:rPr lang="en-US" smtClean="0"/>
              <a:t>2/19/2024</a:t>
            </a:fld>
            <a:endParaRPr lang="en-US"/>
          </a:p>
        </p:txBody>
      </p:sp>
      <p:sp>
        <p:nvSpPr>
          <p:cNvPr id="5" name="Footer Placeholder 4">
            <a:extLst>
              <a:ext uri="{FF2B5EF4-FFF2-40B4-BE49-F238E27FC236}">
                <a16:creationId xmlns:a16="http://schemas.microsoft.com/office/drawing/2014/main" id="{4326F679-0381-4FD8-B190-09E4ECD85C10}"/>
              </a:ext>
            </a:extLst>
          </p:cNvPr>
          <p:cNvSpPr>
            <a:spLocks noGrp="1"/>
          </p:cNvSpPr>
          <p:nvPr>
            <p:ph type="ftr" sz="quarter" idx="11"/>
          </p:nvPr>
        </p:nvSpPr>
        <p:spPr>
          <a:xfrm>
            <a:off x="4038600" y="6356351"/>
            <a:ext cx="5029200" cy="365125"/>
          </a:xfrm>
        </p:spPr>
        <p:txBody>
          <a:bodyPr/>
          <a:lstStyle/>
          <a:p>
            <a:r>
              <a:rPr lang="en-US"/>
              <a:t>Jyoti Rani          ACSAI0402 and DBMS                Unit-2</a:t>
            </a:r>
            <a:endParaRPr lang="en-US" dirty="0"/>
          </a:p>
        </p:txBody>
      </p:sp>
      <p:sp>
        <p:nvSpPr>
          <p:cNvPr id="6" name="Slide Number Placeholder 5">
            <a:extLst>
              <a:ext uri="{FF2B5EF4-FFF2-40B4-BE49-F238E27FC236}">
                <a16:creationId xmlns:a16="http://schemas.microsoft.com/office/drawing/2014/main" id="{A3C07E8D-D2F2-4C8E-849C-705BCE6CAACD}"/>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B3FA51D-3748-4AA0-B24E-DAF80C5A5E9A}" type="slidenum">
              <a:rPr lang="en-US" altLang="en-US">
                <a:solidFill>
                  <a:srgbClr val="898989"/>
                </a:solidFill>
                <a:latin typeface="Calibri" panose="020F0502020204030204" pitchFamily="34" charset="0"/>
              </a:rPr>
              <a:pPr eaLnBrk="1" hangingPunct="1"/>
              <a:t>142</a:t>
            </a:fld>
            <a:endParaRPr lang="en-US" altLang="en-US">
              <a:solidFill>
                <a:srgbClr val="898989"/>
              </a:solidFill>
              <a:latin typeface="Calibri" panose="020F0502020204030204" pitchFamily="34" charset="0"/>
            </a:endParaRPr>
          </a:p>
        </p:txBody>
      </p:sp>
      <p:sp>
        <p:nvSpPr>
          <p:cNvPr id="8" name="Title 1">
            <a:extLst>
              <a:ext uri="{FF2B5EF4-FFF2-40B4-BE49-F238E27FC236}">
                <a16:creationId xmlns:a16="http://schemas.microsoft.com/office/drawing/2014/main" id="{86861DDC-CBE5-4E08-975A-E0505DD416B0}"/>
              </a:ext>
            </a:extLst>
          </p:cNvPr>
          <p:cNvSpPr txBox="1">
            <a:spLocks/>
          </p:cNvSpPr>
          <p:nvPr/>
        </p:nvSpPr>
        <p:spPr>
          <a:xfrm>
            <a:off x="3020290" y="-13859"/>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b="1" dirty="0">
                <a:solidFill>
                  <a:srgbClr val="FF0000"/>
                </a:solidFill>
              </a:rPr>
              <a:t>Tables in SQL(</a:t>
            </a:r>
            <a:r>
              <a:rPr lang="en-US" sz="3200" b="1" dirty="0" err="1">
                <a:solidFill>
                  <a:srgbClr val="FF0000"/>
                </a:solidFill>
              </a:rPr>
              <a:t>conti</a:t>
            </a:r>
            <a:r>
              <a:rPr lang="en-US" sz="3200" b="1" dirty="0">
                <a:solidFill>
                  <a:srgbClr val="FF0000"/>
                </a:solidFill>
              </a:rPr>
              <a:t>..)</a:t>
            </a:r>
          </a:p>
        </p:txBody>
      </p:sp>
      <p:pic>
        <p:nvPicPr>
          <p:cNvPr id="9" name="Picture 7">
            <a:extLst>
              <a:ext uri="{FF2B5EF4-FFF2-40B4-BE49-F238E27FC236}">
                <a16:creationId xmlns:a16="http://schemas.microsoft.com/office/drawing/2014/main" id="{BC81B11F-B6CC-40CF-99BF-6DF5B802D38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34833" y="19051"/>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91685280"/>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Content Placeholder 2">
            <a:extLst>
              <a:ext uri="{FF2B5EF4-FFF2-40B4-BE49-F238E27FC236}">
                <a16:creationId xmlns:a16="http://schemas.microsoft.com/office/drawing/2014/main" id="{4906409A-6092-43F8-8A38-B6E816132A52}"/>
              </a:ext>
            </a:extLst>
          </p:cNvPr>
          <p:cNvSpPr>
            <a:spLocks noGrp="1"/>
          </p:cNvSpPr>
          <p:nvPr>
            <p:ph idx="1"/>
          </p:nvPr>
        </p:nvSpPr>
        <p:spPr>
          <a:xfrm>
            <a:off x="2051957" y="800099"/>
            <a:ext cx="9002486" cy="5556245"/>
          </a:xfrm>
        </p:spPr>
        <p:txBody>
          <a:bodyPr>
            <a:normAutofit lnSpcReduction="10000"/>
          </a:bodyPr>
          <a:lstStyle/>
          <a:p>
            <a:pPr marL="0" indent="0" algn="just">
              <a:buNone/>
            </a:pPr>
            <a:r>
              <a:rPr lang="en-US" sz="2400" b="0" i="0" dirty="0">
                <a:solidFill>
                  <a:srgbClr val="000000"/>
                </a:solidFill>
                <a:effectLst/>
                <a:latin typeface="inter-regular"/>
              </a:rPr>
              <a:t> </a:t>
            </a:r>
            <a:r>
              <a:rPr lang="en-US" sz="2400" b="0" i="0" dirty="0">
                <a:solidFill>
                  <a:srgbClr val="333333"/>
                </a:solidFill>
                <a:effectLst/>
              </a:rPr>
              <a:t>When a transaction rolled back the data associated with table variable is not rolled back. A table variable generally uses lesser resources than a temporary variable.</a:t>
            </a:r>
          </a:p>
          <a:p>
            <a:pPr marL="0" indent="0" algn="just">
              <a:buNone/>
            </a:pPr>
            <a:r>
              <a:rPr lang="en-US" sz="2400" b="0" i="0" dirty="0">
                <a:solidFill>
                  <a:srgbClr val="333333"/>
                </a:solidFill>
                <a:effectLst/>
              </a:rPr>
              <a:t>Table variable cannot be used as an input or an output parameter.</a:t>
            </a:r>
          </a:p>
          <a:p>
            <a:pPr marL="0" indent="0" algn="just">
              <a:buNone/>
            </a:pPr>
            <a:r>
              <a:rPr lang="en-US" sz="2400" b="1" i="0" dirty="0">
                <a:solidFill>
                  <a:srgbClr val="610B38"/>
                </a:solidFill>
                <a:effectLst/>
              </a:rPr>
              <a:t>SQL CREATE TABLE</a:t>
            </a:r>
          </a:p>
          <a:p>
            <a:pPr marL="0" indent="0" algn="just">
              <a:buNone/>
            </a:pPr>
            <a:r>
              <a:rPr lang="en-US" sz="2400" b="0" i="0" dirty="0">
                <a:solidFill>
                  <a:srgbClr val="333333"/>
                </a:solidFill>
                <a:effectLst/>
              </a:rPr>
              <a:t>SQL CREATE TABLE statement is used to create table in a database.</a:t>
            </a:r>
          </a:p>
          <a:p>
            <a:pPr marL="0" indent="0" algn="just">
              <a:buNone/>
            </a:pPr>
            <a:r>
              <a:rPr lang="en-US" sz="2400" b="0" i="0" dirty="0">
                <a:solidFill>
                  <a:srgbClr val="333333"/>
                </a:solidFill>
                <a:effectLst/>
              </a:rPr>
              <a:t>If you want to create a table, you should name the table and define its column and each column's data type.</a:t>
            </a:r>
          </a:p>
          <a:p>
            <a:pPr marL="0" indent="0" algn="just">
              <a:buNone/>
            </a:pPr>
            <a:r>
              <a:rPr lang="en-US" sz="2400" b="0" i="0" dirty="0">
                <a:solidFill>
                  <a:srgbClr val="333333"/>
                </a:solidFill>
                <a:effectLst/>
              </a:rPr>
              <a:t>Let's see the simple syntax to create the table.</a:t>
            </a:r>
          </a:p>
          <a:p>
            <a:pPr marL="0" indent="0" algn="just">
              <a:buNone/>
            </a:pPr>
            <a:r>
              <a:rPr lang="en-US" sz="2400" b="1" i="0" dirty="0">
                <a:solidFill>
                  <a:srgbClr val="006699"/>
                </a:solidFill>
                <a:effectLst/>
              </a:rPr>
              <a:t>create</a:t>
            </a:r>
            <a:r>
              <a:rPr lang="en-US" sz="2400" b="0" i="0" dirty="0">
                <a:solidFill>
                  <a:srgbClr val="000000"/>
                </a:solidFill>
                <a:effectLst/>
              </a:rPr>
              <a:t> </a:t>
            </a:r>
            <a:r>
              <a:rPr lang="en-US" sz="2400" b="1" i="0" dirty="0">
                <a:solidFill>
                  <a:srgbClr val="006699"/>
                </a:solidFill>
                <a:effectLst/>
              </a:rPr>
              <a:t>table</a:t>
            </a:r>
            <a:r>
              <a:rPr lang="en-US" sz="2400" b="0" i="0" dirty="0">
                <a:solidFill>
                  <a:srgbClr val="000000"/>
                </a:solidFill>
                <a:effectLst/>
              </a:rPr>
              <a:t> </a:t>
            </a:r>
            <a:r>
              <a:rPr lang="en-US" sz="2400" b="0" i="0" dirty="0">
                <a:solidFill>
                  <a:srgbClr val="0000FF"/>
                </a:solidFill>
                <a:effectLst/>
              </a:rPr>
              <a:t>"</a:t>
            </a:r>
            <a:r>
              <a:rPr lang="en-US" sz="2400" b="0" i="0" dirty="0" err="1">
                <a:solidFill>
                  <a:srgbClr val="0000FF"/>
                </a:solidFill>
                <a:effectLst/>
              </a:rPr>
              <a:t>tablename</a:t>
            </a:r>
            <a:r>
              <a:rPr lang="en-US" sz="2400" b="0" i="0" dirty="0">
                <a:solidFill>
                  <a:srgbClr val="0000FF"/>
                </a:solidFill>
                <a:effectLst/>
              </a:rPr>
              <a:t>"</a:t>
            </a:r>
            <a:r>
              <a:rPr lang="en-US" sz="2400" b="0" i="0" dirty="0">
                <a:solidFill>
                  <a:srgbClr val="000000"/>
                </a:solidFill>
                <a:effectLst/>
              </a:rPr>
              <a:t>  </a:t>
            </a:r>
          </a:p>
          <a:p>
            <a:pPr marL="0" indent="0" algn="just">
              <a:buNone/>
            </a:pPr>
            <a:r>
              <a:rPr lang="en-US" sz="2400" b="0" i="0" dirty="0">
                <a:solidFill>
                  <a:srgbClr val="000000"/>
                </a:solidFill>
                <a:effectLst/>
              </a:rPr>
              <a:t>(</a:t>
            </a:r>
            <a:r>
              <a:rPr lang="en-US" sz="2400" b="0" i="0" dirty="0">
                <a:solidFill>
                  <a:srgbClr val="0000FF"/>
                </a:solidFill>
                <a:effectLst/>
              </a:rPr>
              <a:t>"column1"</a:t>
            </a:r>
            <a:r>
              <a:rPr lang="en-US" sz="2400" b="0" i="0" dirty="0">
                <a:solidFill>
                  <a:srgbClr val="000000"/>
                </a:solidFill>
                <a:effectLst/>
              </a:rPr>
              <a:t> </a:t>
            </a:r>
            <a:r>
              <a:rPr lang="en-US" sz="2400" b="0" i="0" dirty="0">
                <a:solidFill>
                  <a:srgbClr val="0000FF"/>
                </a:solidFill>
                <a:effectLst/>
              </a:rPr>
              <a:t>"data type"</a:t>
            </a:r>
            <a:r>
              <a:rPr lang="en-US" sz="2400" b="0" i="0" dirty="0">
                <a:solidFill>
                  <a:srgbClr val="000000"/>
                </a:solidFill>
                <a:effectLst/>
              </a:rPr>
              <a:t>,  </a:t>
            </a:r>
          </a:p>
          <a:p>
            <a:pPr marL="0" indent="0" algn="just">
              <a:buNone/>
            </a:pPr>
            <a:r>
              <a:rPr lang="en-US" sz="2400" b="0" i="0" dirty="0">
                <a:solidFill>
                  <a:srgbClr val="0000FF"/>
                </a:solidFill>
                <a:effectLst/>
              </a:rPr>
              <a:t>"column2"</a:t>
            </a:r>
            <a:r>
              <a:rPr lang="en-US" sz="2400" b="0" i="0" dirty="0">
                <a:solidFill>
                  <a:srgbClr val="000000"/>
                </a:solidFill>
                <a:effectLst/>
              </a:rPr>
              <a:t> </a:t>
            </a:r>
            <a:r>
              <a:rPr lang="en-US" sz="2400" b="0" i="0" dirty="0">
                <a:solidFill>
                  <a:srgbClr val="0000FF"/>
                </a:solidFill>
                <a:effectLst/>
              </a:rPr>
              <a:t>"data type"</a:t>
            </a:r>
            <a:r>
              <a:rPr lang="en-US" sz="2400" b="0" i="0" dirty="0">
                <a:solidFill>
                  <a:srgbClr val="000000"/>
                </a:solidFill>
                <a:effectLst/>
              </a:rPr>
              <a:t>,  </a:t>
            </a:r>
          </a:p>
          <a:p>
            <a:pPr marL="0" indent="0" algn="just">
              <a:buNone/>
            </a:pPr>
            <a:r>
              <a:rPr lang="en-US" sz="2400" b="0" i="0" dirty="0">
                <a:solidFill>
                  <a:srgbClr val="000000"/>
                </a:solidFill>
                <a:effectLst/>
              </a:rPr>
              <a:t>...  </a:t>
            </a:r>
          </a:p>
          <a:p>
            <a:pPr marL="0" indent="0" algn="just">
              <a:buNone/>
            </a:pPr>
            <a:r>
              <a:rPr lang="en-US" sz="2400" b="0" i="0" dirty="0">
                <a:solidFill>
                  <a:srgbClr val="0000FF"/>
                </a:solidFill>
                <a:effectLst/>
              </a:rPr>
              <a:t>"</a:t>
            </a:r>
            <a:r>
              <a:rPr lang="en-US" sz="2400" b="0" i="0" dirty="0" err="1">
                <a:solidFill>
                  <a:srgbClr val="0000FF"/>
                </a:solidFill>
                <a:effectLst/>
              </a:rPr>
              <a:t>columnN</a:t>
            </a:r>
            <a:r>
              <a:rPr lang="en-US" sz="2400" b="0" i="0" dirty="0">
                <a:solidFill>
                  <a:srgbClr val="0000FF"/>
                </a:solidFill>
                <a:effectLst/>
              </a:rPr>
              <a:t>"</a:t>
            </a:r>
            <a:r>
              <a:rPr lang="en-US" sz="2400" b="0" i="0" dirty="0">
                <a:solidFill>
                  <a:srgbClr val="000000"/>
                </a:solidFill>
                <a:effectLst/>
              </a:rPr>
              <a:t> </a:t>
            </a:r>
            <a:r>
              <a:rPr lang="en-US" sz="2400" b="0" i="0" dirty="0">
                <a:solidFill>
                  <a:srgbClr val="0000FF"/>
                </a:solidFill>
                <a:effectLst/>
              </a:rPr>
              <a:t>"data type"</a:t>
            </a:r>
            <a:r>
              <a:rPr lang="en-US" sz="2400" b="0" i="0" dirty="0">
                <a:solidFill>
                  <a:srgbClr val="000000"/>
                </a:solidFill>
                <a:effectLst/>
              </a:rPr>
              <a:t>);  </a:t>
            </a:r>
          </a:p>
          <a:p>
            <a:pPr marL="0" indent="0" algn="just">
              <a:buNone/>
            </a:pPr>
            <a:endParaRPr lang="en-US" sz="2000" b="0" i="0" dirty="0">
              <a:solidFill>
                <a:srgbClr val="333333"/>
              </a:solidFill>
              <a:effectLst/>
              <a:latin typeface="inter-regular"/>
            </a:endParaRPr>
          </a:p>
          <a:p>
            <a:pPr algn="just" eaLnBrk="1" hangingPunct="1">
              <a:buFont typeface="Arial" panose="020B0604020202020204" pitchFamily="34" charset="0"/>
              <a:buNone/>
            </a:pPr>
            <a:endParaRPr lang="en-US" altLang="en-US" sz="4800" dirty="0">
              <a:solidFill>
                <a:srgbClr val="FF0000"/>
              </a:solidFill>
            </a:endParaRPr>
          </a:p>
          <a:p>
            <a:pPr algn="just" eaLnBrk="1" hangingPunct="1">
              <a:buFont typeface="Arial" panose="020B0604020202020204" pitchFamily="34" charset="0"/>
              <a:buNone/>
            </a:pPr>
            <a:endParaRPr lang="en-US" altLang="en-US" sz="4800" dirty="0">
              <a:solidFill>
                <a:srgbClr val="FF0000"/>
              </a:solidFill>
            </a:endParaRPr>
          </a:p>
        </p:txBody>
      </p:sp>
      <p:sp>
        <p:nvSpPr>
          <p:cNvPr id="4" name="Date Placeholder 3">
            <a:extLst>
              <a:ext uri="{FF2B5EF4-FFF2-40B4-BE49-F238E27FC236}">
                <a16:creationId xmlns:a16="http://schemas.microsoft.com/office/drawing/2014/main" id="{D414772C-5D98-4384-A54F-84B36FE440E3}"/>
              </a:ext>
            </a:extLst>
          </p:cNvPr>
          <p:cNvSpPr>
            <a:spLocks noGrp="1"/>
          </p:cNvSpPr>
          <p:nvPr>
            <p:ph type="dt" sz="quarter" idx="10"/>
          </p:nvPr>
        </p:nvSpPr>
        <p:spPr/>
        <p:txBody>
          <a:bodyPr/>
          <a:lstStyle/>
          <a:p>
            <a:pPr>
              <a:defRPr/>
            </a:pPr>
            <a:fld id="{8AB6B240-9B21-488E-ABF0-DE44FF690EA4}" type="datetime1">
              <a:rPr lang="en-US" smtClean="0"/>
              <a:t>2/19/2024</a:t>
            </a:fld>
            <a:endParaRPr lang="en-US"/>
          </a:p>
        </p:txBody>
      </p:sp>
      <p:sp>
        <p:nvSpPr>
          <p:cNvPr id="5" name="Footer Placeholder 4">
            <a:extLst>
              <a:ext uri="{FF2B5EF4-FFF2-40B4-BE49-F238E27FC236}">
                <a16:creationId xmlns:a16="http://schemas.microsoft.com/office/drawing/2014/main" id="{4326F679-0381-4FD8-B190-09E4ECD85C10}"/>
              </a:ext>
            </a:extLst>
          </p:cNvPr>
          <p:cNvSpPr>
            <a:spLocks noGrp="1"/>
          </p:cNvSpPr>
          <p:nvPr>
            <p:ph type="ftr" sz="quarter" idx="11"/>
          </p:nvPr>
        </p:nvSpPr>
        <p:spPr>
          <a:xfrm>
            <a:off x="4038600" y="6356351"/>
            <a:ext cx="5029200" cy="365125"/>
          </a:xfrm>
        </p:spPr>
        <p:txBody>
          <a:bodyPr/>
          <a:lstStyle/>
          <a:p>
            <a:r>
              <a:rPr lang="en-US"/>
              <a:t>Jyoti Rani          ACSAI0402 and DBMS                Unit-2</a:t>
            </a:r>
            <a:endParaRPr lang="en-US" dirty="0"/>
          </a:p>
        </p:txBody>
      </p:sp>
      <p:sp>
        <p:nvSpPr>
          <p:cNvPr id="6" name="Slide Number Placeholder 5">
            <a:extLst>
              <a:ext uri="{FF2B5EF4-FFF2-40B4-BE49-F238E27FC236}">
                <a16:creationId xmlns:a16="http://schemas.microsoft.com/office/drawing/2014/main" id="{A3C07E8D-D2F2-4C8E-849C-705BCE6CAACD}"/>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B3FA51D-3748-4AA0-B24E-DAF80C5A5E9A}" type="slidenum">
              <a:rPr lang="en-US" altLang="en-US">
                <a:solidFill>
                  <a:srgbClr val="898989"/>
                </a:solidFill>
                <a:latin typeface="Calibri" panose="020F0502020204030204" pitchFamily="34" charset="0"/>
              </a:rPr>
              <a:pPr eaLnBrk="1" hangingPunct="1"/>
              <a:t>143</a:t>
            </a:fld>
            <a:endParaRPr lang="en-US" altLang="en-US">
              <a:solidFill>
                <a:srgbClr val="898989"/>
              </a:solidFill>
              <a:latin typeface="Calibri" panose="020F0502020204030204" pitchFamily="34" charset="0"/>
            </a:endParaRPr>
          </a:p>
        </p:txBody>
      </p:sp>
      <p:sp>
        <p:nvSpPr>
          <p:cNvPr id="9" name="Title 1">
            <a:extLst>
              <a:ext uri="{FF2B5EF4-FFF2-40B4-BE49-F238E27FC236}">
                <a16:creationId xmlns:a16="http://schemas.microsoft.com/office/drawing/2014/main" id="{71765C55-B0E7-4D84-A20E-2AB2EEE25211}"/>
              </a:ext>
            </a:extLst>
          </p:cNvPr>
          <p:cNvSpPr txBox="1">
            <a:spLocks/>
          </p:cNvSpPr>
          <p:nvPr/>
        </p:nvSpPr>
        <p:spPr>
          <a:xfrm>
            <a:off x="3020290" y="-13859"/>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b="1" dirty="0">
                <a:solidFill>
                  <a:srgbClr val="FF0000"/>
                </a:solidFill>
              </a:rPr>
              <a:t>Tables in SQL(</a:t>
            </a:r>
            <a:r>
              <a:rPr lang="en-US" sz="3200" b="1" dirty="0" err="1">
                <a:solidFill>
                  <a:srgbClr val="FF0000"/>
                </a:solidFill>
              </a:rPr>
              <a:t>conti</a:t>
            </a:r>
            <a:r>
              <a:rPr lang="en-US" sz="3200" b="1" dirty="0">
                <a:solidFill>
                  <a:srgbClr val="FF0000"/>
                </a:solidFill>
              </a:rPr>
              <a:t>..)</a:t>
            </a:r>
          </a:p>
        </p:txBody>
      </p:sp>
      <p:pic>
        <p:nvPicPr>
          <p:cNvPr id="10" name="Picture 7">
            <a:extLst>
              <a:ext uri="{FF2B5EF4-FFF2-40B4-BE49-F238E27FC236}">
                <a16:creationId xmlns:a16="http://schemas.microsoft.com/office/drawing/2014/main" id="{147A5877-AA6F-4630-A121-16E9453C258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773381" y="19052"/>
            <a:ext cx="1246911" cy="707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72272826"/>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Content Placeholder 2">
            <a:extLst>
              <a:ext uri="{FF2B5EF4-FFF2-40B4-BE49-F238E27FC236}">
                <a16:creationId xmlns:a16="http://schemas.microsoft.com/office/drawing/2014/main" id="{4906409A-6092-43F8-8A38-B6E816132A52}"/>
              </a:ext>
            </a:extLst>
          </p:cNvPr>
          <p:cNvSpPr>
            <a:spLocks noGrp="1"/>
          </p:cNvSpPr>
          <p:nvPr>
            <p:ph idx="1"/>
          </p:nvPr>
        </p:nvSpPr>
        <p:spPr>
          <a:xfrm>
            <a:off x="1780045" y="787118"/>
            <a:ext cx="9012518" cy="5216230"/>
          </a:xfrm>
        </p:spPr>
        <p:txBody>
          <a:bodyPr>
            <a:normAutofit fontScale="25000" lnSpcReduction="20000"/>
          </a:bodyPr>
          <a:lstStyle/>
          <a:p>
            <a:pPr marL="0" indent="0" algn="just">
              <a:buNone/>
            </a:pPr>
            <a:r>
              <a:rPr lang="en-US" sz="9600" b="0" i="0" dirty="0">
                <a:solidFill>
                  <a:srgbClr val="333333"/>
                </a:solidFill>
                <a:effectLst/>
              </a:rPr>
              <a:t>Let us take an example to create a STUDENTS table with ID as primary key and NOT NULL are the constraint showing that these fields cannot be NULL while creating records in the table.</a:t>
            </a:r>
          </a:p>
          <a:p>
            <a:pPr marL="0" indent="0" algn="just">
              <a:buNone/>
            </a:pPr>
            <a:r>
              <a:rPr lang="en-US" sz="9600" b="0" i="0" dirty="0">
                <a:solidFill>
                  <a:srgbClr val="000000"/>
                </a:solidFill>
                <a:effectLst/>
              </a:rPr>
              <a:t>SQL&gt; </a:t>
            </a:r>
            <a:r>
              <a:rPr lang="en-US" sz="9600" b="1" i="0" dirty="0">
                <a:solidFill>
                  <a:srgbClr val="006699"/>
                </a:solidFill>
                <a:effectLst/>
              </a:rPr>
              <a:t>CREATE</a:t>
            </a:r>
            <a:r>
              <a:rPr lang="en-US" sz="9600" b="0" i="0" dirty="0">
                <a:solidFill>
                  <a:srgbClr val="000000"/>
                </a:solidFill>
                <a:effectLst/>
              </a:rPr>
              <a:t> </a:t>
            </a:r>
            <a:r>
              <a:rPr lang="en-US" sz="9600" b="1" i="0" dirty="0">
                <a:solidFill>
                  <a:srgbClr val="006699"/>
                </a:solidFill>
                <a:effectLst/>
              </a:rPr>
              <a:t>TABLE</a:t>
            </a:r>
            <a:r>
              <a:rPr lang="en-US" sz="9600" b="0" i="0" dirty="0">
                <a:solidFill>
                  <a:srgbClr val="000000"/>
                </a:solidFill>
                <a:effectLst/>
              </a:rPr>
              <a:t> STUDENTS (  </a:t>
            </a:r>
          </a:p>
          <a:p>
            <a:pPr marL="0" indent="0" algn="just">
              <a:buNone/>
            </a:pPr>
            <a:r>
              <a:rPr lang="en-US" sz="9600" b="0" i="0" dirty="0">
                <a:solidFill>
                  <a:srgbClr val="000000"/>
                </a:solidFill>
                <a:effectLst/>
              </a:rPr>
              <a:t>ID </a:t>
            </a:r>
            <a:r>
              <a:rPr lang="en-US" sz="9600" b="1" i="0" dirty="0">
                <a:solidFill>
                  <a:srgbClr val="006699"/>
                </a:solidFill>
                <a:effectLst/>
              </a:rPr>
              <a:t>INT</a:t>
            </a:r>
            <a:r>
              <a:rPr lang="en-US" sz="9600" b="0" i="0" dirty="0">
                <a:solidFill>
                  <a:srgbClr val="000000"/>
                </a:solidFill>
                <a:effectLst/>
              </a:rPr>
              <a:t>                           </a:t>
            </a:r>
            <a:r>
              <a:rPr lang="en-US" sz="9600" b="0" i="0" dirty="0">
                <a:solidFill>
                  <a:srgbClr val="808080"/>
                </a:solidFill>
                <a:effectLst/>
              </a:rPr>
              <a:t>NOT</a:t>
            </a:r>
            <a:r>
              <a:rPr lang="en-US" sz="9600" b="0" i="0" dirty="0">
                <a:solidFill>
                  <a:srgbClr val="000000"/>
                </a:solidFill>
                <a:effectLst/>
              </a:rPr>
              <a:t> </a:t>
            </a:r>
            <a:r>
              <a:rPr lang="en-US" sz="9600" b="0" i="0" dirty="0">
                <a:solidFill>
                  <a:srgbClr val="808080"/>
                </a:solidFill>
                <a:effectLst/>
              </a:rPr>
              <a:t>NULL</a:t>
            </a:r>
            <a:r>
              <a:rPr lang="en-US" sz="9600" b="0" i="0" dirty="0">
                <a:solidFill>
                  <a:srgbClr val="000000"/>
                </a:solidFill>
                <a:effectLst/>
              </a:rPr>
              <a:t>,  </a:t>
            </a:r>
          </a:p>
          <a:p>
            <a:pPr marL="0" indent="0" algn="just">
              <a:buNone/>
            </a:pPr>
            <a:r>
              <a:rPr lang="en-US" sz="9600" b="1" i="0" dirty="0">
                <a:solidFill>
                  <a:srgbClr val="006699"/>
                </a:solidFill>
                <a:effectLst/>
              </a:rPr>
              <a:t>NAME</a:t>
            </a:r>
            <a:r>
              <a:rPr lang="en-US" sz="9600" b="0" i="0" dirty="0">
                <a:solidFill>
                  <a:srgbClr val="000000"/>
                </a:solidFill>
                <a:effectLst/>
              </a:rPr>
              <a:t> </a:t>
            </a:r>
            <a:r>
              <a:rPr lang="en-US" sz="9600" b="1" i="0" dirty="0">
                <a:solidFill>
                  <a:srgbClr val="006699"/>
                </a:solidFill>
                <a:effectLst/>
              </a:rPr>
              <a:t>VARCHAR</a:t>
            </a:r>
            <a:r>
              <a:rPr lang="en-US" sz="9600" b="0" i="0" dirty="0">
                <a:solidFill>
                  <a:srgbClr val="000000"/>
                </a:solidFill>
                <a:effectLst/>
              </a:rPr>
              <a:t> (20) </a:t>
            </a:r>
            <a:r>
              <a:rPr lang="en-US" sz="9600" b="0" i="0" dirty="0">
                <a:solidFill>
                  <a:srgbClr val="808080"/>
                </a:solidFill>
                <a:effectLst/>
              </a:rPr>
              <a:t>NOT</a:t>
            </a:r>
            <a:r>
              <a:rPr lang="en-US" sz="9600" b="0" i="0" dirty="0">
                <a:solidFill>
                  <a:srgbClr val="000000"/>
                </a:solidFill>
                <a:effectLst/>
              </a:rPr>
              <a:t> </a:t>
            </a:r>
            <a:r>
              <a:rPr lang="en-US" sz="9600" b="0" i="0" dirty="0">
                <a:solidFill>
                  <a:srgbClr val="808080"/>
                </a:solidFill>
                <a:effectLst/>
              </a:rPr>
              <a:t>NULL</a:t>
            </a:r>
            <a:r>
              <a:rPr lang="en-US" sz="9600" b="0" i="0" dirty="0">
                <a:solidFill>
                  <a:srgbClr val="000000"/>
                </a:solidFill>
                <a:effectLst/>
              </a:rPr>
              <a:t>,  </a:t>
            </a:r>
          </a:p>
          <a:p>
            <a:pPr marL="0" indent="0" algn="just">
              <a:buNone/>
            </a:pPr>
            <a:r>
              <a:rPr lang="en-US" sz="9600" b="0" i="0" dirty="0">
                <a:solidFill>
                  <a:srgbClr val="000000"/>
                </a:solidFill>
                <a:effectLst/>
              </a:rPr>
              <a:t>AGE </a:t>
            </a:r>
            <a:r>
              <a:rPr lang="en-US" sz="9600" b="1" i="0" dirty="0">
                <a:solidFill>
                  <a:srgbClr val="006699"/>
                </a:solidFill>
                <a:effectLst/>
              </a:rPr>
              <a:t>INT</a:t>
            </a:r>
            <a:r>
              <a:rPr lang="en-US" sz="9600" b="0" i="0" dirty="0">
                <a:solidFill>
                  <a:srgbClr val="000000"/>
                </a:solidFill>
                <a:effectLst/>
              </a:rPr>
              <a:t>                         </a:t>
            </a:r>
            <a:r>
              <a:rPr lang="en-US" sz="9600" b="0" i="0" dirty="0">
                <a:solidFill>
                  <a:srgbClr val="808080"/>
                </a:solidFill>
                <a:effectLst/>
              </a:rPr>
              <a:t>NOT</a:t>
            </a:r>
            <a:r>
              <a:rPr lang="en-US" sz="9600" b="0" i="0" dirty="0">
                <a:solidFill>
                  <a:srgbClr val="000000"/>
                </a:solidFill>
                <a:effectLst/>
              </a:rPr>
              <a:t> </a:t>
            </a:r>
            <a:r>
              <a:rPr lang="en-US" sz="9600" b="0" i="0" dirty="0">
                <a:solidFill>
                  <a:srgbClr val="808080"/>
                </a:solidFill>
                <a:effectLst/>
              </a:rPr>
              <a:t>NULL</a:t>
            </a:r>
            <a:r>
              <a:rPr lang="en-US" sz="9600" b="0" i="0" dirty="0">
                <a:solidFill>
                  <a:srgbClr val="000000"/>
                </a:solidFill>
                <a:effectLst/>
              </a:rPr>
              <a:t>,  </a:t>
            </a:r>
          </a:p>
          <a:p>
            <a:pPr marL="0" indent="0" algn="just">
              <a:buNone/>
            </a:pPr>
            <a:r>
              <a:rPr lang="en-US" sz="9600" b="0" i="0" dirty="0">
                <a:solidFill>
                  <a:srgbClr val="000000"/>
                </a:solidFill>
                <a:effectLst/>
              </a:rPr>
              <a:t>ADDRESS </a:t>
            </a:r>
            <a:r>
              <a:rPr lang="en-US" sz="9600" b="1" i="0" dirty="0">
                <a:solidFill>
                  <a:srgbClr val="006699"/>
                </a:solidFill>
                <a:effectLst/>
              </a:rPr>
              <a:t>CHAR</a:t>
            </a:r>
            <a:r>
              <a:rPr lang="en-US" sz="9600" b="0" i="0" dirty="0">
                <a:solidFill>
                  <a:srgbClr val="000000"/>
                </a:solidFill>
                <a:effectLst/>
              </a:rPr>
              <a:t> (25),  </a:t>
            </a:r>
          </a:p>
          <a:p>
            <a:pPr marL="0" indent="0" algn="just">
              <a:buNone/>
            </a:pPr>
            <a:r>
              <a:rPr lang="en-US" sz="9600" b="1" i="0" dirty="0">
                <a:solidFill>
                  <a:srgbClr val="006699"/>
                </a:solidFill>
                <a:effectLst/>
              </a:rPr>
              <a:t>PRIMARY</a:t>
            </a:r>
            <a:r>
              <a:rPr lang="en-US" sz="9600" b="0" i="0" dirty="0">
                <a:solidFill>
                  <a:srgbClr val="000000"/>
                </a:solidFill>
                <a:effectLst/>
              </a:rPr>
              <a:t> </a:t>
            </a:r>
            <a:r>
              <a:rPr lang="en-US" sz="9600" b="1" i="0" dirty="0">
                <a:solidFill>
                  <a:srgbClr val="006699"/>
                </a:solidFill>
                <a:effectLst/>
              </a:rPr>
              <a:t>KEY</a:t>
            </a:r>
            <a:r>
              <a:rPr lang="en-US" sz="9600" b="0" i="0" dirty="0">
                <a:solidFill>
                  <a:srgbClr val="000000"/>
                </a:solidFill>
                <a:effectLst/>
              </a:rPr>
              <a:t> (ID)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600" b="1" i="0" u="none" strike="noStrike" cap="none" normalizeH="0" baseline="0" dirty="0">
                <a:ln>
                  <a:noFill/>
                </a:ln>
                <a:effectLst/>
              </a:rPr>
              <a:t>SQL CREATE TABLE Example in Microsoft </a:t>
            </a:r>
            <a:r>
              <a:rPr kumimoji="0" lang="en-US" altLang="en-US" sz="9600" b="1" i="0" u="none" strike="noStrike" cap="none" normalizeH="0" baseline="0" dirty="0" err="1">
                <a:ln>
                  <a:noFill/>
                </a:ln>
                <a:effectLst/>
              </a:rPr>
              <a:t>SQLServer</a:t>
            </a:r>
            <a:endParaRPr kumimoji="0" lang="en-US" altLang="en-US" sz="9600" b="1"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9600" b="1" i="0" u="none" strike="noStrike" cap="none" normalizeH="0" baseline="0" dirty="0">
                <a:ln>
                  <a:noFill/>
                </a:ln>
                <a:solidFill>
                  <a:srgbClr val="006699"/>
                </a:solidFill>
                <a:effectLst/>
              </a:rPr>
              <a:t>CREATE</a:t>
            </a:r>
            <a:r>
              <a:rPr kumimoji="0" lang="en-US" altLang="en-US" sz="9600" b="0" i="0" u="none" strike="noStrike" cap="none" normalizeH="0" baseline="0" dirty="0">
                <a:ln>
                  <a:noFill/>
                </a:ln>
                <a:solidFill>
                  <a:srgbClr val="000000"/>
                </a:solidFill>
                <a:effectLst/>
              </a:rPr>
              <a:t> </a:t>
            </a:r>
            <a:r>
              <a:rPr kumimoji="0" lang="en-US" altLang="en-US" sz="9600" b="1" i="0" u="none" strike="noStrike" cap="none" normalizeH="0" baseline="0" dirty="0">
                <a:ln>
                  <a:noFill/>
                </a:ln>
                <a:solidFill>
                  <a:srgbClr val="006699"/>
                </a:solidFill>
                <a:effectLst/>
              </a:rPr>
              <a:t>TABLE</a:t>
            </a:r>
            <a:r>
              <a:rPr kumimoji="0" lang="en-US" altLang="en-US" sz="9600" b="0" i="0" u="none" strike="noStrike" cap="none" normalizeH="0" baseline="0" dirty="0">
                <a:ln>
                  <a:noFill/>
                </a:ln>
                <a:solidFill>
                  <a:srgbClr val="000000"/>
                </a:solidFill>
                <a:effectLst/>
              </a:rPr>
              <a:t> Employee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9600" b="0" i="0" u="none" strike="noStrike" cap="none" normalizeH="0" baseline="0" dirty="0">
                <a:ln>
                  <a:noFill/>
                </a:ln>
                <a:solidFill>
                  <a:srgbClr val="000000"/>
                </a:solidFill>
                <a:effectLst/>
              </a:rPr>
              <a:t>(  </a:t>
            </a:r>
            <a:r>
              <a:rPr kumimoji="0" lang="en-US" altLang="en-US" sz="9600" b="0" i="0" u="none" strike="noStrike" cap="none" normalizeH="0" baseline="0" dirty="0" err="1">
                <a:ln>
                  <a:noFill/>
                </a:ln>
                <a:solidFill>
                  <a:srgbClr val="000000"/>
                </a:solidFill>
                <a:effectLst/>
              </a:rPr>
              <a:t>EmployeeID</a:t>
            </a:r>
            <a:r>
              <a:rPr kumimoji="0" lang="en-US" altLang="en-US" sz="9600" b="0" i="0" u="none" strike="noStrike" cap="none" normalizeH="0" baseline="0" dirty="0">
                <a:ln>
                  <a:noFill/>
                </a:ln>
                <a:solidFill>
                  <a:srgbClr val="000000"/>
                </a:solidFill>
                <a:effectLst/>
              </a:rPr>
              <a:t> </a:t>
            </a:r>
            <a:r>
              <a:rPr kumimoji="0" lang="en-US" altLang="en-US" sz="9600" b="1" i="0" u="none" strike="noStrike" cap="none" normalizeH="0" baseline="0" dirty="0">
                <a:ln>
                  <a:noFill/>
                </a:ln>
                <a:solidFill>
                  <a:srgbClr val="006699"/>
                </a:solidFill>
                <a:effectLst/>
              </a:rPr>
              <a:t>int</a:t>
            </a:r>
            <a:r>
              <a:rPr kumimoji="0" lang="en-US" altLang="en-US" sz="9600" b="0" i="0" u="none" strike="noStrike" cap="none" normalizeH="0" baseline="0" dirty="0">
                <a:ln>
                  <a:noFill/>
                </a:ln>
                <a:solidFill>
                  <a:srgbClr val="000000"/>
                </a:solidFill>
                <a:effectLst/>
              </a:rPr>
              <a:t>,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9600" b="0" i="0" u="none" strike="noStrike" cap="none" normalizeH="0" baseline="0" dirty="0">
                <a:ln>
                  <a:noFill/>
                </a:ln>
                <a:solidFill>
                  <a:srgbClr val="000000"/>
                </a:solidFill>
                <a:effectLst/>
              </a:rPr>
              <a:t>FirstName </a:t>
            </a:r>
            <a:r>
              <a:rPr kumimoji="0" lang="en-US" altLang="en-US" sz="9600" b="1" i="0" u="none" strike="noStrike" cap="none" normalizeH="0" baseline="0" dirty="0">
                <a:ln>
                  <a:noFill/>
                </a:ln>
                <a:solidFill>
                  <a:srgbClr val="006699"/>
                </a:solidFill>
                <a:effectLst/>
              </a:rPr>
              <a:t>varchar</a:t>
            </a:r>
            <a:r>
              <a:rPr kumimoji="0" lang="en-US" altLang="en-US" sz="9600" b="0" i="0" u="none" strike="noStrike" cap="none" normalizeH="0" baseline="0" dirty="0">
                <a:ln>
                  <a:noFill/>
                </a:ln>
                <a:solidFill>
                  <a:srgbClr val="000000"/>
                </a:solidFill>
                <a:effectLst/>
              </a:rPr>
              <a:t>(255),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9600" b="0" i="0" u="none" strike="noStrike" cap="none" normalizeH="0" baseline="0" dirty="0" err="1">
                <a:ln>
                  <a:noFill/>
                </a:ln>
                <a:solidFill>
                  <a:srgbClr val="000000"/>
                </a:solidFill>
                <a:effectLst/>
              </a:rPr>
              <a:t>LastName</a:t>
            </a:r>
            <a:r>
              <a:rPr kumimoji="0" lang="en-US" altLang="en-US" sz="9600" b="0" i="0" u="none" strike="noStrike" cap="none" normalizeH="0" baseline="0" dirty="0">
                <a:ln>
                  <a:noFill/>
                </a:ln>
                <a:solidFill>
                  <a:srgbClr val="000000"/>
                </a:solidFill>
                <a:effectLst/>
              </a:rPr>
              <a:t> </a:t>
            </a:r>
            <a:r>
              <a:rPr kumimoji="0" lang="en-US" altLang="en-US" sz="9600" b="1" i="0" u="none" strike="noStrike" cap="none" normalizeH="0" baseline="0" dirty="0">
                <a:ln>
                  <a:noFill/>
                </a:ln>
                <a:solidFill>
                  <a:srgbClr val="006699"/>
                </a:solidFill>
                <a:effectLst/>
              </a:rPr>
              <a:t>varchar</a:t>
            </a:r>
            <a:r>
              <a:rPr kumimoji="0" lang="en-US" altLang="en-US" sz="9600" b="0" i="0" u="none" strike="noStrike" cap="none" normalizeH="0" baseline="0" dirty="0">
                <a:ln>
                  <a:noFill/>
                </a:ln>
                <a:solidFill>
                  <a:srgbClr val="000000"/>
                </a:solidFill>
                <a:effectLst/>
              </a:rPr>
              <a:t>(255),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9600" b="0" i="0" u="none" strike="noStrike" cap="none" normalizeH="0" baseline="0" dirty="0">
                <a:ln>
                  <a:noFill/>
                </a:ln>
                <a:solidFill>
                  <a:srgbClr val="000000"/>
                </a:solidFill>
                <a:effectLst/>
              </a:rPr>
              <a:t>Email </a:t>
            </a:r>
            <a:r>
              <a:rPr kumimoji="0" lang="en-US" altLang="en-US" sz="9600" b="1" i="0" u="none" strike="noStrike" cap="none" normalizeH="0" baseline="0" dirty="0">
                <a:ln>
                  <a:noFill/>
                </a:ln>
                <a:solidFill>
                  <a:srgbClr val="006699"/>
                </a:solidFill>
                <a:effectLst/>
              </a:rPr>
              <a:t>varchar</a:t>
            </a:r>
            <a:r>
              <a:rPr kumimoji="0" lang="en-US" altLang="en-US" sz="9600" b="0" i="0" u="none" strike="noStrike" cap="none" normalizeH="0" baseline="0" dirty="0">
                <a:ln>
                  <a:noFill/>
                </a:ln>
                <a:solidFill>
                  <a:srgbClr val="000000"/>
                </a:solidFill>
                <a:effectLst/>
              </a:rPr>
              <a:t>(255),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9600" b="0" i="0" u="none" strike="noStrike" cap="none" normalizeH="0" baseline="0" dirty="0" err="1">
                <a:ln>
                  <a:noFill/>
                </a:ln>
                <a:solidFill>
                  <a:srgbClr val="000000"/>
                </a:solidFill>
                <a:effectLst/>
              </a:rPr>
              <a:t>AddressLine</a:t>
            </a:r>
            <a:r>
              <a:rPr kumimoji="0" lang="en-US" altLang="en-US" sz="9600" b="0" i="0" u="none" strike="noStrike" cap="none" normalizeH="0" baseline="0" dirty="0">
                <a:ln>
                  <a:noFill/>
                </a:ln>
                <a:solidFill>
                  <a:srgbClr val="000000"/>
                </a:solidFill>
                <a:effectLst/>
              </a:rPr>
              <a:t> </a:t>
            </a:r>
            <a:r>
              <a:rPr kumimoji="0" lang="en-US" altLang="en-US" sz="9600" b="1" i="0" u="none" strike="noStrike" cap="none" normalizeH="0" baseline="0" dirty="0">
                <a:ln>
                  <a:noFill/>
                </a:ln>
                <a:solidFill>
                  <a:srgbClr val="006699"/>
                </a:solidFill>
                <a:effectLst/>
              </a:rPr>
              <a:t>varchar</a:t>
            </a:r>
            <a:r>
              <a:rPr kumimoji="0" lang="en-US" altLang="en-US" sz="9600" b="0" i="0" u="none" strike="noStrike" cap="none" normalizeH="0" baseline="0" dirty="0">
                <a:ln>
                  <a:noFill/>
                </a:ln>
                <a:solidFill>
                  <a:srgbClr val="000000"/>
                </a:solidFill>
                <a:effectLst/>
              </a:rPr>
              <a:t>(255),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9600" b="0" i="0" u="none" strike="noStrike" cap="none" normalizeH="0" baseline="0" dirty="0">
                <a:ln>
                  <a:noFill/>
                </a:ln>
                <a:solidFill>
                  <a:srgbClr val="000000"/>
                </a:solidFill>
                <a:effectLst/>
              </a:rPr>
              <a:t>City </a:t>
            </a:r>
            <a:r>
              <a:rPr kumimoji="0" lang="en-US" altLang="en-US" sz="9600" b="1" i="0" u="none" strike="noStrike" cap="none" normalizeH="0" baseline="0" dirty="0">
                <a:ln>
                  <a:noFill/>
                </a:ln>
                <a:solidFill>
                  <a:srgbClr val="006699"/>
                </a:solidFill>
                <a:effectLst/>
              </a:rPr>
              <a:t>varchar</a:t>
            </a:r>
            <a:r>
              <a:rPr kumimoji="0" lang="en-US" altLang="en-US" sz="9600" b="0" i="0" u="none" strike="noStrike" cap="none" normalizeH="0" baseline="0" dirty="0">
                <a:ln>
                  <a:noFill/>
                </a:ln>
                <a:solidFill>
                  <a:srgbClr val="000000"/>
                </a:solidFill>
                <a:effectLst/>
              </a:rPr>
              <a:t>(255)  );  </a:t>
            </a:r>
            <a:endParaRPr kumimoji="0" lang="en-US" altLang="en-US" sz="9600" b="0" i="0" u="none" strike="noStrike" cap="none" normalizeH="0" baseline="0" dirty="0">
              <a:ln>
                <a:noFill/>
              </a:ln>
              <a:solidFill>
                <a:srgbClr val="333333"/>
              </a:solidFill>
              <a:effectLst/>
            </a:endParaRPr>
          </a:p>
          <a:p>
            <a:pPr marL="0" indent="0" algn="just">
              <a:buNone/>
            </a:pPr>
            <a:endParaRPr lang="en-US" sz="4200" b="0" i="0" dirty="0">
              <a:solidFill>
                <a:srgbClr val="000000"/>
              </a:solidFill>
              <a:effectLst/>
              <a:latin typeface="inter-regular"/>
            </a:endParaRPr>
          </a:p>
          <a:p>
            <a:pPr marL="0" indent="0" algn="just">
              <a:buNone/>
            </a:pPr>
            <a:r>
              <a:rPr lang="en-US" sz="2200" b="0" i="0" dirty="0">
                <a:solidFill>
                  <a:srgbClr val="000000"/>
                </a:solidFill>
                <a:effectLst/>
                <a:latin typeface="inter-regular"/>
              </a:rPr>
              <a:t> </a:t>
            </a:r>
          </a:p>
          <a:p>
            <a:pPr algn="just" eaLnBrk="1" hangingPunct="1">
              <a:buFont typeface="Arial" panose="020B0604020202020204" pitchFamily="34" charset="0"/>
              <a:buNone/>
            </a:pPr>
            <a:endParaRPr lang="en-US" altLang="en-US" sz="2000" dirty="0">
              <a:solidFill>
                <a:srgbClr val="FF0000"/>
              </a:solidFill>
            </a:endParaRPr>
          </a:p>
          <a:p>
            <a:pPr algn="just" eaLnBrk="1" hangingPunct="1">
              <a:buFont typeface="Arial" panose="020B0604020202020204" pitchFamily="34" charset="0"/>
              <a:buNone/>
            </a:pPr>
            <a:endParaRPr lang="en-US" altLang="en-US" sz="4800" dirty="0">
              <a:solidFill>
                <a:srgbClr val="FF0000"/>
              </a:solidFill>
            </a:endParaRPr>
          </a:p>
          <a:p>
            <a:pPr algn="ctr" eaLnBrk="1" hangingPunct="1">
              <a:buFont typeface="Arial" panose="020B0604020202020204" pitchFamily="34" charset="0"/>
              <a:buNone/>
            </a:pPr>
            <a:r>
              <a:rPr lang="en-US" altLang="en-US" sz="4800" dirty="0">
                <a:solidFill>
                  <a:schemeClr val="accent6"/>
                </a:solidFill>
                <a:effectLst>
                  <a:outerShdw blurRad="38100" dist="38100" dir="2700000" algn="tl">
                    <a:srgbClr val="000000">
                      <a:alpha val="43137"/>
                    </a:srgbClr>
                  </a:outerShdw>
                </a:effectLst>
              </a:rPr>
              <a:t>	</a:t>
            </a:r>
            <a:endParaRPr lang="en-US" altLang="en-US" sz="4800" b="1" dirty="0">
              <a:solidFill>
                <a:schemeClr val="accent6"/>
              </a:solidFill>
              <a:effectLst>
                <a:outerShdw blurRad="38100" dist="38100" dir="2700000" algn="tl">
                  <a:srgbClr val="000000">
                    <a:alpha val="43137"/>
                  </a:srgbClr>
                </a:outerShdw>
              </a:effectLst>
            </a:endParaRPr>
          </a:p>
        </p:txBody>
      </p:sp>
      <p:sp>
        <p:nvSpPr>
          <p:cNvPr id="4" name="Date Placeholder 3">
            <a:extLst>
              <a:ext uri="{FF2B5EF4-FFF2-40B4-BE49-F238E27FC236}">
                <a16:creationId xmlns:a16="http://schemas.microsoft.com/office/drawing/2014/main" id="{D414772C-5D98-4384-A54F-84B36FE440E3}"/>
              </a:ext>
            </a:extLst>
          </p:cNvPr>
          <p:cNvSpPr>
            <a:spLocks noGrp="1"/>
          </p:cNvSpPr>
          <p:nvPr>
            <p:ph type="dt" sz="quarter" idx="10"/>
          </p:nvPr>
        </p:nvSpPr>
        <p:spPr/>
        <p:txBody>
          <a:bodyPr/>
          <a:lstStyle/>
          <a:p>
            <a:pPr>
              <a:defRPr/>
            </a:pPr>
            <a:fld id="{F493394B-59D8-4F3A-B293-BB566934EDED}" type="datetime1">
              <a:rPr lang="en-US" smtClean="0"/>
              <a:t>2/19/2024</a:t>
            </a:fld>
            <a:endParaRPr lang="en-US" dirty="0"/>
          </a:p>
        </p:txBody>
      </p:sp>
      <p:sp>
        <p:nvSpPr>
          <p:cNvPr id="5" name="Footer Placeholder 4">
            <a:extLst>
              <a:ext uri="{FF2B5EF4-FFF2-40B4-BE49-F238E27FC236}">
                <a16:creationId xmlns:a16="http://schemas.microsoft.com/office/drawing/2014/main" id="{4326F679-0381-4FD8-B190-09E4ECD85C10}"/>
              </a:ext>
            </a:extLst>
          </p:cNvPr>
          <p:cNvSpPr>
            <a:spLocks noGrp="1"/>
          </p:cNvSpPr>
          <p:nvPr>
            <p:ph type="ftr" sz="quarter" idx="11"/>
          </p:nvPr>
        </p:nvSpPr>
        <p:spPr>
          <a:xfrm>
            <a:off x="4038600" y="6356351"/>
            <a:ext cx="5029200" cy="365125"/>
          </a:xfrm>
        </p:spPr>
        <p:txBody>
          <a:bodyPr/>
          <a:lstStyle/>
          <a:p>
            <a:r>
              <a:rPr lang="en-US"/>
              <a:t>Jyoti Rani          ACSAI0402 and DBMS                Unit-2</a:t>
            </a:r>
            <a:endParaRPr lang="en-US" dirty="0"/>
          </a:p>
        </p:txBody>
      </p:sp>
      <p:sp>
        <p:nvSpPr>
          <p:cNvPr id="6" name="Slide Number Placeholder 5">
            <a:extLst>
              <a:ext uri="{FF2B5EF4-FFF2-40B4-BE49-F238E27FC236}">
                <a16:creationId xmlns:a16="http://schemas.microsoft.com/office/drawing/2014/main" id="{A3C07E8D-D2F2-4C8E-849C-705BCE6CAACD}"/>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B3FA51D-3748-4AA0-B24E-DAF80C5A5E9A}" type="slidenum">
              <a:rPr lang="en-US" altLang="en-US">
                <a:solidFill>
                  <a:srgbClr val="898989"/>
                </a:solidFill>
                <a:latin typeface="Calibri" panose="020F0502020204030204" pitchFamily="34" charset="0"/>
              </a:rPr>
              <a:pPr eaLnBrk="1" hangingPunct="1"/>
              <a:t>144</a:t>
            </a:fld>
            <a:endParaRPr lang="en-US" altLang="en-US">
              <a:solidFill>
                <a:srgbClr val="898989"/>
              </a:solidFill>
              <a:latin typeface="Calibri" panose="020F0502020204030204" pitchFamily="34" charset="0"/>
            </a:endParaRPr>
          </a:p>
        </p:txBody>
      </p:sp>
      <p:sp>
        <p:nvSpPr>
          <p:cNvPr id="2" name="Rectangle 1">
            <a:extLst>
              <a:ext uri="{FF2B5EF4-FFF2-40B4-BE49-F238E27FC236}">
                <a16:creationId xmlns:a16="http://schemas.microsoft.com/office/drawing/2014/main" id="{33018301-449B-4C1E-99FD-F64907172445}"/>
              </a:ext>
            </a:extLst>
          </p:cNvPr>
          <p:cNvSpPr>
            <a:spLocks noChangeArrowheads="1"/>
          </p:cNvSpPr>
          <p:nvPr/>
        </p:nvSpPr>
        <p:spPr bwMode="auto">
          <a:xfrm>
            <a:off x="1262743" y="5736158"/>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Title 1">
            <a:extLst>
              <a:ext uri="{FF2B5EF4-FFF2-40B4-BE49-F238E27FC236}">
                <a16:creationId xmlns:a16="http://schemas.microsoft.com/office/drawing/2014/main" id="{BEBDDAD6-0461-4316-ACDA-883214C0EFA8}"/>
              </a:ext>
            </a:extLst>
          </p:cNvPr>
          <p:cNvSpPr txBox="1">
            <a:spLocks/>
          </p:cNvSpPr>
          <p:nvPr/>
        </p:nvSpPr>
        <p:spPr>
          <a:xfrm>
            <a:off x="3020290" y="-13859"/>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b="1" dirty="0">
                <a:solidFill>
                  <a:srgbClr val="FF0000"/>
                </a:solidFill>
              </a:rPr>
              <a:t>Tables in SQL(</a:t>
            </a:r>
            <a:r>
              <a:rPr lang="en-US" sz="3200" b="1" dirty="0" err="1">
                <a:solidFill>
                  <a:srgbClr val="FF0000"/>
                </a:solidFill>
              </a:rPr>
              <a:t>conti</a:t>
            </a:r>
            <a:r>
              <a:rPr lang="en-US" sz="3200" b="1" dirty="0">
                <a:solidFill>
                  <a:srgbClr val="FF0000"/>
                </a:solidFill>
              </a:rPr>
              <a:t>..)</a:t>
            </a:r>
          </a:p>
        </p:txBody>
      </p:sp>
      <p:pic>
        <p:nvPicPr>
          <p:cNvPr id="9" name="Picture 7">
            <a:extLst>
              <a:ext uri="{FF2B5EF4-FFF2-40B4-BE49-F238E27FC236}">
                <a16:creationId xmlns:a16="http://schemas.microsoft.com/office/drawing/2014/main" id="{3328BAE0-303E-492F-968F-8D42B58C7B7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773385" y="19052"/>
            <a:ext cx="1233055" cy="699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05614667"/>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Content Placeholder 2">
            <a:extLst>
              <a:ext uri="{FF2B5EF4-FFF2-40B4-BE49-F238E27FC236}">
                <a16:creationId xmlns:a16="http://schemas.microsoft.com/office/drawing/2014/main" id="{4906409A-6092-43F8-8A38-B6E816132A52}"/>
              </a:ext>
            </a:extLst>
          </p:cNvPr>
          <p:cNvSpPr>
            <a:spLocks noGrp="1"/>
          </p:cNvSpPr>
          <p:nvPr>
            <p:ph idx="1"/>
          </p:nvPr>
        </p:nvSpPr>
        <p:spPr>
          <a:xfrm>
            <a:off x="1717963" y="885245"/>
            <a:ext cx="9074727" cy="5257800"/>
          </a:xfrm>
        </p:spPr>
        <p:txBody>
          <a:bodyPr>
            <a:normAutofit fontScale="25000" lnSpcReduction="20000"/>
          </a:bodyPr>
          <a:lstStyle/>
          <a:p>
            <a:pPr marL="0" indent="0" algn="just">
              <a:buNone/>
            </a:pPr>
            <a:r>
              <a:rPr lang="en-US" sz="9600" b="1" i="0" dirty="0">
                <a:solidFill>
                  <a:srgbClr val="FF0000"/>
                </a:solidFill>
                <a:effectLst/>
                <a:latin typeface="erdana"/>
              </a:rPr>
              <a:t>SQL DROP TABLE</a:t>
            </a:r>
          </a:p>
          <a:p>
            <a:pPr marL="0" indent="0" algn="just">
              <a:buNone/>
            </a:pPr>
            <a:r>
              <a:rPr lang="en-US" sz="9600" b="0" i="0" dirty="0">
                <a:solidFill>
                  <a:srgbClr val="333333"/>
                </a:solidFill>
                <a:effectLst/>
                <a:latin typeface="inter-regular"/>
              </a:rPr>
              <a:t>A SQL DROP TABLE statement is used to delete a table definition and all data from a table.</a:t>
            </a:r>
          </a:p>
          <a:p>
            <a:pPr marL="0" indent="0" algn="just">
              <a:buNone/>
            </a:pPr>
            <a:r>
              <a:rPr lang="en-US" sz="9600" b="0" i="0" dirty="0">
                <a:solidFill>
                  <a:srgbClr val="333333"/>
                </a:solidFill>
                <a:effectLst/>
                <a:latin typeface="inter-regular"/>
              </a:rPr>
              <a:t>This is very important to know that once a table is deleted all the information available in the table is lost forever, so we have to be very careful when using this command.</a:t>
            </a:r>
          </a:p>
          <a:p>
            <a:pPr marL="0" indent="0" algn="just">
              <a:buNone/>
            </a:pPr>
            <a:r>
              <a:rPr lang="en-US" sz="9600" b="0" i="0" dirty="0">
                <a:solidFill>
                  <a:srgbClr val="333333"/>
                </a:solidFill>
                <a:effectLst/>
                <a:latin typeface="inter-regular"/>
              </a:rPr>
              <a:t>Let's see the syntax to drop the table from the database.</a:t>
            </a:r>
          </a:p>
          <a:p>
            <a:pPr marL="0" indent="0" algn="just">
              <a:buNone/>
            </a:pPr>
            <a:r>
              <a:rPr lang="en-US" sz="9600" b="1" i="0" dirty="0">
                <a:solidFill>
                  <a:srgbClr val="006699"/>
                </a:solidFill>
                <a:effectLst/>
                <a:latin typeface="inter-regular"/>
              </a:rPr>
              <a:t>DROP</a:t>
            </a:r>
            <a:r>
              <a:rPr lang="en-US" sz="9600" b="0" i="0" dirty="0">
                <a:solidFill>
                  <a:srgbClr val="000000"/>
                </a:solidFill>
                <a:effectLst/>
                <a:latin typeface="inter-regular"/>
              </a:rPr>
              <a:t> </a:t>
            </a:r>
            <a:r>
              <a:rPr lang="en-US" sz="9600" b="1" i="0" dirty="0">
                <a:solidFill>
                  <a:srgbClr val="006699"/>
                </a:solidFill>
                <a:effectLst/>
                <a:latin typeface="inter-regular"/>
              </a:rPr>
              <a:t>TABLE</a:t>
            </a:r>
            <a:r>
              <a:rPr lang="en-US" sz="9600" b="0" i="0" dirty="0">
                <a:solidFill>
                  <a:srgbClr val="000000"/>
                </a:solidFill>
                <a:effectLst/>
                <a:latin typeface="inter-regular"/>
              </a:rPr>
              <a:t> </a:t>
            </a:r>
            <a:r>
              <a:rPr lang="en-US" sz="9600" b="0" i="0" dirty="0">
                <a:solidFill>
                  <a:srgbClr val="0000FF"/>
                </a:solidFill>
                <a:effectLst/>
                <a:latin typeface="inter-regular"/>
              </a:rPr>
              <a:t>"</a:t>
            </a:r>
            <a:r>
              <a:rPr lang="en-US" sz="9600" b="0" i="0" dirty="0" err="1">
                <a:solidFill>
                  <a:srgbClr val="0000FF"/>
                </a:solidFill>
                <a:effectLst/>
                <a:latin typeface="inter-regular"/>
              </a:rPr>
              <a:t>table_name</a:t>
            </a:r>
            <a:r>
              <a:rPr lang="en-US" sz="9600" b="0" i="0" dirty="0">
                <a:solidFill>
                  <a:srgbClr val="0000FF"/>
                </a:solidFill>
                <a:effectLst/>
                <a:latin typeface="inter-regular"/>
              </a:rPr>
              <a:t>"</a:t>
            </a:r>
            <a:r>
              <a:rPr lang="en-US" sz="9600" b="0" i="0" dirty="0">
                <a:solidFill>
                  <a:srgbClr val="000000"/>
                </a:solidFill>
                <a:effectLst/>
                <a:latin typeface="inter-regular"/>
              </a:rPr>
              <a:t>;</a:t>
            </a:r>
          </a:p>
          <a:p>
            <a:pPr marL="0" indent="0" algn="just">
              <a:buNone/>
            </a:pPr>
            <a:endParaRPr lang="en-US" sz="9600" b="0" i="0" dirty="0">
              <a:solidFill>
                <a:srgbClr val="FF0000"/>
              </a:solidFill>
              <a:effectLst/>
              <a:latin typeface="inter-regular"/>
            </a:endParaRP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9600" b="1" i="0" u="none" strike="noStrike" cap="none" normalizeH="0" baseline="0" dirty="0">
                <a:ln>
                  <a:noFill/>
                </a:ln>
                <a:solidFill>
                  <a:srgbClr val="FF0000"/>
                </a:solidFill>
                <a:effectLst/>
                <a:latin typeface="erdana"/>
              </a:rPr>
              <a:t>SQL DELETE TABLE</a:t>
            </a: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9600" b="0" i="0" u="none" strike="noStrike" cap="none" normalizeH="0" baseline="0" dirty="0">
                <a:ln>
                  <a:noFill/>
                </a:ln>
                <a:solidFill>
                  <a:srgbClr val="333333"/>
                </a:solidFill>
                <a:effectLst/>
                <a:latin typeface="inter-regular"/>
              </a:rPr>
              <a:t>The DELETE statement is used to delete rows from a table. If you want to remove a specific row from a table you should use WHERE condition.</a:t>
            </a:r>
            <a:endParaRPr kumimoji="0" lang="en-US" altLang="en-US" sz="96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9600" b="1" i="0" u="none" strike="noStrike" cap="none" normalizeH="0" baseline="0" dirty="0">
                <a:ln>
                  <a:noFill/>
                </a:ln>
                <a:solidFill>
                  <a:srgbClr val="006699"/>
                </a:solidFill>
                <a:effectLst/>
                <a:latin typeface="inter-regular"/>
              </a:rPr>
              <a:t>DELETE</a:t>
            </a:r>
            <a:r>
              <a:rPr kumimoji="0" lang="en-US" altLang="en-US" sz="9600" b="0" i="0" u="none" strike="noStrike" cap="none" normalizeH="0" baseline="0" dirty="0">
                <a:ln>
                  <a:noFill/>
                </a:ln>
                <a:solidFill>
                  <a:srgbClr val="000000"/>
                </a:solidFill>
                <a:effectLst/>
                <a:latin typeface="inter-regular"/>
              </a:rPr>
              <a:t> </a:t>
            </a:r>
            <a:r>
              <a:rPr kumimoji="0" lang="en-US" altLang="en-US" sz="9600" b="1" i="0" u="none" strike="noStrike" cap="none" normalizeH="0" baseline="0" dirty="0">
                <a:ln>
                  <a:noFill/>
                </a:ln>
                <a:solidFill>
                  <a:srgbClr val="006699"/>
                </a:solidFill>
                <a:effectLst/>
                <a:latin typeface="inter-regular"/>
              </a:rPr>
              <a:t>FROM</a:t>
            </a:r>
            <a:r>
              <a:rPr kumimoji="0" lang="en-US" altLang="en-US" sz="9600" b="0" i="0" u="none" strike="noStrike" cap="none" normalizeH="0" baseline="0" dirty="0">
                <a:ln>
                  <a:noFill/>
                </a:ln>
                <a:solidFill>
                  <a:srgbClr val="000000"/>
                </a:solidFill>
                <a:effectLst/>
                <a:latin typeface="inter-regular"/>
              </a:rPr>
              <a:t> </a:t>
            </a:r>
            <a:r>
              <a:rPr kumimoji="0" lang="en-US" altLang="en-US" sz="9600" b="0" i="0" u="none" strike="noStrike" cap="none" normalizeH="0" baseline="0" dirty="0" err="1">
                <a:ln>
                  <a:noFill/>
                </a:ln>
                <a:solidFill>
                  <a:srgbClr val="000000"/>
                </a:solidFill>
                <a:effectLst/>
                <a:latin typeface="inter-regular"/>
              </a:rPr>
              <a:t>table_name</a:t>
            </a:r>
            <a:r>
              <a:rPr kumimoji="0" lang="en-US" altLang="en-US" sz="9600" b="0" i="0" u="none" strike="noStrike" cap="none" normalizeH="0" baseline="0" dirty="0">
                <a:ln>
                  <a:noFill/>
                </a:ln>
                <a:solidFill>
                  <a:srgbClr val="000000"/>
                </a:solidFill>
                <a:effectLst/>
                <a:latin typeface="inter-regular"/>
              </a:rPr>
              <a:t> [</a:t>
            </a:r>
            <a:r>
              <a:rPr kumimoji="0" lang="en-US" altLang="en-US" sz="9600" b="1" i="0" u="none" strike="noStrike" cap="none" normalizeH="0" baseline="0" dirty="0">
                <a:ln>
                  <a:noFill/>
                </a:ln>
                <a:solidFill>
                  <a:srgbClr val="006699"/>
                </a:solidFill>
                <a:effectLst/>
                <a:latin typeface="inter-regular"/>
              </a:rPr>
              <a:t>WHERE</a:t>
            </a:r>
            <a:r>
              <a:rPr kumimoji="0" lang="en-US" altLang="en-US" sz="9600" b="0" i="0" u="none" strike="noStrike" cap="none" normalizeH="0" baseline="0" dirty="0">
                <a:ln>
                  <a:noFill/>
                </a:ln>
                <a:solidFill>
                  <a:srgbClr val="000000"/>
                </a:solidFill>
                <a:effectLst/>
                <a:latin typeface="inter-regular"/>
              </a:rPr>
              <a:t> condition];  </a:t>
            </a:r>
            <a:endParaRPr kumimoji="0" lang="en-US" altLang="en-US" sz="9600" b="0" i="0" u="none" strike="noStrike" cap="none" normalizeH="0" baseline="0" dirty="0">
              <a:ln>
                <a:noFill/>
              </a:ln>
              <a:solidFill>
                <a:srgbClr val="333333"/>
              </a:solidFill>
              <a:effectLst/>
              <a:latin typeface="inter-regular"/>
            </a:endParaRP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9600" b="0" i="0" u="none" strike="noStrike" cap="none" normalizeH="0" baseline="0" dirty="0">
                <a:ln>
                  <a:noFill/>
                </a:ln>
                <a:solidFill>
                  <a:srgbClr val="333333"/>
                </a:solidFill>
                <a:effectLst/>
                <a:latin typeface="inter-regular"/>
              </a:rPr>
              <a:t>But if you do not specify the WHERE condition it will remove all the rows from the table.</a:t>
            </a:r>
            <a:endParaRPr kumimoji="0" lang="en-US" altLang="en-US" sz="96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9600" b="1" i="0" u="none" strike="noStrike" cap="none" normalizeH="0" baseline="0" dirty="0">
                <a:ln>
                  <a:noFill/>
                </a:ln>
                <a:solidFill>
                  <a:srgbClr val="006699"/>
                </a:solidFill>
                <a:effectLst/>
                <a:latin typeface="inter-regular"/>
              </a:rPr>
              <a:t>DELETE</a:t>
            </a:r>
            <a:r>
              <a:rPr kumimoji="0" lang="en-US" altLang="en-US" sz="9600" b="0" i="0" u="none" strike="noStrike" cap="none" normalizeH="0" baseline="0" dirty="0">
                <a:ln>
                  <a:noFill/>
                </a:ln>
                <a:solidFill>
                  <a:srgbClr val="000000"/>
                </a:solidFill>
                <a:effectLst/>
                <a:latin typeface="inter-regular"/>
              </a:rPr>
              <a:t> </a:t>
            </a:r>
            <a:r>
              <a:rPr kumimoji="0" lang="en-US" altLang="en-US" sz="9600" b="1" i="0" u="none" strike="noStrike" cap="none" normalizeH="0" baseline="0" dirty="0">
                <a:ln>
                  <a:noFill/>
                </a:ln>
                <a:solidFill>
                  <a:srgbClr val="006699"/>
                </a:solidFill>
                <a:effectLst/>
                <a:latin typeface="inter-regular"/>
              </a:rPr>
              <a:t>FROM</a:t>
            </a:r>
            <a:r>
              <a:rPr kumimoji="0" lang="en-US" altLang="en-US" sz="9600" b="0" i="0" u="none" strike="noStrike" cap="none" normalizeH="0" baseline="0" dirty="0">
                <a:ln>
                  <a:noFill/>
                </a:ln>
                <a:solidFill>
                  <a:srgbClr val="000000"/>
                </a:solidFill>
                <a:effectLst/>
                <a:latin typeface="inter-regular"/>
              </a:rPr>
              <a:t> </a:t>
            </a:r>
            <a:r>
              <a:rPr kumimoji="0" lang="en-US" altLang="en-US" sz="9600" b="0" i="0" u="none" strike="noStrike" cap="none" normalizeH="0" baseline="0" dirty="0" err="1">
                <a:ln>
                  <a:noFill/>
                </a:ln>
                <a:solidFill>
                  <a:srgbClr val="000000"/>
                </a:solidFill>
                <a:effectLst/>
                <a:latin typeface="inter-regular"/>
              </a:rPr>
              <a:t>table_name</a:t>
            </a:r>
            <a:r>
              <a:rPr kumimoji="0" lang="en-US" altLang="en-US" sz="9600" b="0" i="0" u="none" strike="noStrike" cap="none" normalizeH="0" baseline="0" dirty="0">
                <a:ln>
                  <a:noFill/>
                </a:ln>
                <a:solidFill>
                  <a:srgbClr val="000000"/>
                </a:solidFill>
                <a:effectLst/>
                <a:latin typeface="inter-regular"/>
              </a:rPr>
              <a:t>;  </a:t>
            </a:r>
            <a:endParaRPr kumimoji="0" lang="en-US" altLang="en-US" sz="9600" b="0" i="0" u="none" strike="noStrike" cap="none" normalizeH="0" baseline="0" dirty="0">
              <a:ln>
                <a:noFill/>
              </a:ln>
              <a:solidFill>
                <a:srgbClr val="333333"/>
              </a:solidFill>
              <a:effectLst/>
              <a:latin typeface="inter-regular"/>
            </a:endParaRPr>
          </a:p>
          <a:p>
            <a:pPr marL="0" indent="0" algn="just">
              <a:buNone/>
            </a:pPr>
            <a:endParaRPr lang="en-US" sz="2000" b="0" i="0" dirty="0">
              <a:solidFill>
                <a:srgbClr val="000000"/>
              </a:solidFill>
              <a:effectLst/>
              <a:latin typeface="inter-regular"/>
            </a:endParaRPr>
          </a:p>
          <a:p>
            <a:pPr marL="0" indent="0" algn="just">
              <a:buNone/>
            </a:pPr>
            <a:r>
              <a:rPr lang="en-US" sz="2000" b="0" i="0" dirty="0">
                <a:solidFill>
                  <a:srgbClr val="000000"/>
                </a:solidFill>
                <a:effectLst/>
                <a:latin typeface="inter-regular"/>
              </a:rPr>
              <a:t>  </a:t>
            </a:r>
          </a:p>
          <a:p>
            <a:pPr algn="just" eaLnBrk="1" hangingPunct="1">
              <a:buFont typeface="Arial" panose="020B0604020202020204" pitchFamily="34" charset="0"/>
              <a:buNone/>
            </a:pPr>
            <a:endParaRPr lang="en-US" altLang="en-US" sz="2400" dirty="0">
              <a:solidFill>
                <a:srgbClr val="FF0000"/>
              </a:solidFill>
            </a:endParaRPr>
          </a:p>
          <a:p>
            <a:pPr algn="just" eaLnBrk="1" hangingPunct="1">
              <a:buFont typeface="Arial" panose="020B0604020202020204" pitchFamily="34" charset="0"/>
              <a:buNone/>
            </a:pPr>
            <a:endParaRPr lang="en-US" altLang="en-US" sz="4800" dirty="0">
              <a:solidFill>
                <a:srgbClr val="FF0000"/>
              </a:solidFill>
            </a:endParaRPr>
          </a:p>
          <a:p>
            <a:pPr algn="ctr" eaLnBrk="1" hangingPunct="1">
              <a:buFont typeface="Arial" panose="020B0604020202020204" pitchFamily="34" charset="0"/>
              <a:buNone/>
            </a:pPr>
            <a:r>
              <a:rPr lang="en-US" altLang="en-US" sz="4800" dirty="0">
                <a:solidFill>
                  <a:schemeClr val="accent6"/>
                </a:solidFill>
                <a:effectLst>
                  <a:outerShdw blurRad="38100" dist="38100" dir="2700000" algn="tl">
                    <a:srgbClr val="000000">
                      <a:alpha val="43137"/>
                    </a:srgbClr>
                  </a:outerShdw>
                </a:effectLst>
              </a:rPr>
              <a:t>	</a:t>
            </a:r>
            <a:endParaRPr lang="en-US" altLang="en-US" sz="4800" b="1" dirty="0">
              <a:solidFill>
                <a:schemeClr val="accent6"/>
              </a:solidFill>
              <a:effectLst>
                <a:outerShdw blurRad="38100" dist="38100" dir="2700000" algn="tl">
                  <a:srgbClr val="000000">
                    <a:alpha val="43137"/>
                  </a:srgbClr>
                </a:outerShdw>
              </a:effectLst>
            </a:endParaRPr>
          </a:p>
        </p:txBody>
      </p:sp>
      <p:sp>
        <p:nvSpPr>
          <p:cNvPr id="4" name="Date Placeholder 3">
            <a:extLst>
              <a:ext uri="{FF2B5EF4-FFF2-40B4-BE49-F238E27FC236}">
                <a16:creationId xmlns:a16="http://schemas.microsoft.com/office/drawing/2014/main" id="{D414772C-5D98-4384-A54F-84B36FE440E3}"/>
              </a:ext>
            </a:extLst>
          </p:cNvPr>
          <p:cNvSpPr>
            <a:spLocks noGrp="1"/>
          </p:cNvSpPr>
          <p:nvPr>
            <p:ph type="dt" sz="quarter" idx="10"/>
          </p:nvPr>
        </p:nvSpPr>
        <p:spPr/>
        <p:txBody>
          <a:bodyPr/>
          <a:lstStyle/>
          <a:p>
            <a:pPr>
              <a:defRPr/>
            </a:pPr>
            <a:fld id="{B0489535-9998-4EB9-94BF-3C96820EA167}" type="datetime1">
              <a:rPr lang="en-US" smtClean="0"/>
              <a:t>2/19/2024</a:t>
            </a:fld>
            <a:endParaRPr lang="en-US"/>
          </a:p>
        </p:txBody>
      </p:sp>
      <p:sp>
        <p:nvSpPr>
          <p:cNvPr id="5" name="Footer Placeholder 4">
            <a:extLst>
              <a:ext uri="{FF2B5EF4-FFF2-40B4-BE49-F238E27FC236}">
                <a16:creationId xmlns:a16="http://schemas.microsoft.com/office/drawing/2014/main" id="{4326F679-0381-4FD8-B190-09E4ECD85C10}"/>
              </a:ext>
            </a:extLst>
          </p:cNvPr>
          <p:cNvSpPr>
            <a:spLocks noGrp="1"/>
          </p:cNvSpPr>
          <p:nvPr>
            <p:ph type="ftr" sz="quarter" idx="11"/>
          </p:nvPr>
        </p:nvSpPr>
        <p:spPr>
          <a:xfrm>
            <a:off x="4038600" y="6356351"/>
            <a:ext cx="5029200" cy="365125"/>
          </a:xfrm>
        </p:spPr>
        <p:txBody>
          <a:bodyPr/>
          <a:lstStyle/>
          <a:p>
            <a:r>
              <a:rPr lang="en-US"/>
              <a:t>Jyoti Rani          ACSAI0402 and DBMS                Unit-2</a:t>
            </a:r>
            <a:endParaRPr lang="en-US" dirty="0"/>
          </a:p>
        </p:txBody>
      </p:sp>
      <p:sp>
        <p:nvSpPr>
          <p:cNvPr id="6" name="Slide Number Placeholder 5">
            <a:extLst>
              <a:ext uri="{FF2B5EF4-FFF2-40B4-BE49-F238E27FC236}">
                <a16:creationId xmlns:a16="http://schemas.microsoft.com/office/drawing/2014/main" id="{A3C07E8D-D2F2-4C8E-849C-705BCE6CAACD}"/>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B3FA51D-3748-4AA0-B24E-DAF80C5A5E9A}" type="slidenum">
              <a:rPr lang="en-US" altLang="en-US">
                <a:solidFill>
                  <a:srgbClr val="898989"/>
                </a:solidFill>
                <a:latin typeface="Calibri" panose="020F0502020204030204" pitchFamily="34" charset="0"/>
              </a:rPr>
              <a:pPr eaLnBrk="1" hangingPunct="1"/>
              <a:t>145</a:t>
            </a:fld>
            <a:endParaRPr lang="en-US" altLang="en-US">
              <a:solidFill>
                <a:srgbClr val="898989"/>
              </a:solidFill>
              <a:latin typeface="Calibri" panose="020F0502020204030204" pitchFamily="34" charset="0"/>
            </a:endParaRPr>
          </a:p>
        </p:txBody>
      </p:sp>
      <p:sp>
        <p:nvSpPr>
          <p:cNvPr id="9" name="Title 1">
            <a:extLst>
              <a:ext uri="{FF2B5EF4-FFF2-40B4-BE49-F238E27FC236}">
                <a16:creationId xmlns:a16="http://schemas.microsoft.com/office/drawing/2014/main" id="{185A681D-5399-4458-AEA2-67A08E827CEC}"/>
              </a:ext>
            </a:extLst>
          </p:cNvPr>
          <p:cNvSpPr txBox="1">
            <a:spLocks/>
          </p:cNvSpPr>
          <p:nvPr/>
        </p:nvSpPr>
        <p:spPr>
          <a:xfrm>
            <a:off x="3020290" y="-13859"/>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b="1" dirty="0">
                <a:solidFill>
                  <a:srgbClr val="FF0000"/>
                </a:solidFill>
              </a:rPr>
              <a:t>Tables in SQL(</a:t>
            </a:r>
            <a:r>
              <a:rPr lang="en-US" sz="3200" b="1" dirty="0" err="1">
                <a:solidFill>
                  <a:srgbClr val="FF0000"/>
                </a:solidFill>
              </a:rPr>
              <a:t>conti</a:t>
            </a:r>
            <a:r>
              <a:rPr lang="en-US" sz="3200" b="1" dirty="0">
                <a:solidFill>
                  <a:srgbClr val="FF0000"/>
                </a:solidFill>
              </a:rPr>
              <a:t>..)</a:t>
            </a:r>
          </a:p>
        </p:txBody>
      </p:sp>
      <p:pic>
        <p:nvPicPr>
          <p:cNvPr id="8" name="Picture 7">
            <a:extLst>
              <a:ext uri="{FF2B5EF4-FFF2-40B4-BE49-F238E27FC236}">
                <a16:creationId xmlns:a16="http://schemas.microsoft.com/office/drawing/2014/main" id="{6439A846-B788-4F0A-95C3-779F1BA710F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19051"/>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75390870"/>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Content Placeholder 2">
            <a:extLst>
              <a:ext uri="{FF2B5EF4-FFF2-40B4-BE49-F238E27FC236}">
                <a16:creationId xmlns:a16="http://schemas.microsoft.com/office/drawing/2014/main" id="{4906409A-6092-43F8-8A38-B6E816132A52}"/>
              </a:ext>
            </a:extLst>
          </p:cNvPr>
          <p:cNvSpPr>
            <a:spLocks noGrp="1"/>
          </p:cNvSpPr>
          <p:nvPr>
            <p:ph idx="1"/>
          </p:nvPr>
        </p:nvSpPr>
        <p:spPr>
          <a:xfrm>
            <a:off x="2057400" y="1143000"/>
            <a:ext cx="8229600" cy="5257800"/>
          </a:xfrm>
        </p:spPr>
        <p:txBody>
          <a:bodyPr/>
          <a:lstStyle/>
          <a:p>
            <a:pPr algn="just" eaLnBrk="1" hangingPunct="1">
              <a:buFont typeface="Arial" panose="020B0604020202020204" pitchFamily="34" charset="0"/>
              <a:buNone/>
            </a:pPr>
            <a:endParaRPr lang="en-US" altLang="en-US" sz="2000" dirty="0">
              <a:solidFill>
                <a:srgbClr val="FF0000"/>
              </a:solidFill>
            </a:endParaRPr>
          </a:p>
          <a:p>
            <a:pPr algn="just" eaLnBrk="1" hangingPunct="1">
              <a:buFont typeface="Arial" panose="020B0604020202020204" pitchFamily="34" charset="0"/>
              <a:buNone/>
            </a:pPr>
            <a:endParaRPr lang="en-US" altLang="en-US" sz="2000" dirty="0">
              <a:solidFill>
                <a:srgbClr val="FF0000"/>
              </a:solidFill>
            </a:endParaRPr>
          </a:p>
          <a:p>
            <a:pPr algn="ctr" eaLnBrk="1" hangingPunct="1">
              <a:buFont typeface="Arial" panose="020B0604020202020204" pitchFamily="34" charset="0"/>
              <a:buNone/>
            </a:pPr>
            <a:r>
              <a:rPr lang="en-US" altLang="en-US" sz="4800" dirty="0">
                <a:solidFill>
                  <a:schemeClr val="accent6"/>
                </a:solidFill>
                <a:effectLst>
                  <a:outerShdw blurRad="38100" dist="38100" dir="2700000" algn="tl">
                    <a:srgbClr val="000000">
                      <a:alpha val="43137"/>
                    </a:srgbClr>
                  </a:outerShdw>
                </a:effectLst>
              </a:rPr>
              <a:t>	</a:t>
            </a:r>
            <a:endParaRPr lang="en-US" altLang="en-US" sz="4800" b="1" dirty="0">
              <a:solidFill>
                <a:schemeClr val="accent6"/>
              </a:solidFill>
              <a:effectLst>
                <a:outerShdw blurRad="38100" dist="38100" dir="2700000" algn="tl">
                  <a:srgbClr val="000000">
                    <a:alpha val="43137"/>
                  </a:srgbClr>
                </a:outerShdw>
              </a:effectLst>
            </a:endParaRPr>
          </a:p>
        </p:txBody>
      </p:sp>
      <p:sp>
        <p:nvSpPr>
          <p:cNvPr id="4" name="Date Placeholder 3">
            <a:extLst>
              <a:ext uri="{FF2B5EF4-FFF2-40B4-BE49-F238E27FC236}">
                <a16:creationId xmlns:a16="http://schemas.microsoft.com/office/drawing/2014/main" id="{D414772C-5D98-4384-A54F-84B36FE440E3}"/>
              </a:ext>
            </a:extLst>
          </p:cNvPr>
          <p:cNvSpPr>
            <a:spLocks noGrp="1"/>
          </p:cNvSpPr>
          <p:nvPr>
            <p:ph type="dt" sz="quarter" idx="10"/>
          </p:nvPr>
        </p:nvSpPr>
        <p:spPr/>
        <p:txBody>
          <a:bodyPr/>
          <a:lstStyle/>
          <a:p>
            <a:pPr>
              <a:defRPr/>
            </a:pPr>
            <a:fld id="{FD83D697-DDDB-4D14-9B55-711C5229E8E9}" type="datetime1">
              <a:rPr lang="en-US" smtClean="0"/>
              <a:t>2/19/2024</a:t>
            </a:fld>
            <a:endParaRPr lang="en-US"/>
          </a:p>
        </p:txBody>
      </p:sp>
      <p:sp>
        <p:nvSpPr>
          <p:cNvPr id="5" name="Footer Placeholder 4">
            <a:extLst>
              <a:ext uri="{FF2B5EF4-FFF2-40B4-BE49-F238E27FC236}">
                <a16:creationId xmlns:a16="http://schemas.microsoft.com/office/drawing/2014/main" id="{4326F679-0381-4FD8-B190-09E4ECD85C10}"/>
              </a:ext>
            </a:extLst>
          </p:cNvPr>
          <p:cNvSpPr>
            <a:spLocks noGrp="1"/>
          </p:cNvSpPr>
          <p:nvPr>
            <p:ph type="ftr" sz="quarter" idx="11"/>
          </p:nvPr>
        </p:nvSpPr>
        <p:spPr>
          <a:xfrm>
            <a:off x="4038600" y="6356351"/>
            <a:ext cx="5029200" cy="365125"/>
          </a:xfrm>
        </p:spPr>
        <p:txBody>
          <a:bodyPr/>
          <a:lstStyle/>
          <a:p>
            <a:r>
              <a:rPr lang="en-US"/>
              <a:t>Jyoti Rani          ACSAI0402 and DBMS                Unit-2</a:t>
            </a:r>
            <a:endParaRPr lang="en-US" dirty="0"/>
          </a:p>
        </p:txBody>
      </p:sp>
      <p:sp>
        <p:nvSpPr>
          <p:cNvPr id="6" name="Slide Number Placeholder 5">
            <a:extLst>
              <a:ext uri="{FF2B5EF4-FFF2-40B4-BE49-F238E27FC236}">
                <a16:creationId xmlns:a16="http://schemas.microsoft.com/office/drawing/2014/main" id="{A3C07E8D-D2F2-4C8E-849C-705BCE6CAACD}"/>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B3FA51D-3748-4AA0-B24E-DAF80C5A5E9A}" type="slidenum">
              <a:rPr lang="en-US" altLang="en-US">
                <a:solidFill>
                  <a:srgbClr val="898989"/>
                </a:solidFill>
                <a:latin typeface="Calibri" panose="020F0502020204030204" pitchFamily="34" charset="0"/>
              </a:rPr>
              <a:pPr eaLnBrk="1" hangingPunct="1"/>
              <a:t>146</a:t>
            </a:fld>
            <a:endParaRPr lang="en-US" altLang="en-US">
              <a:solidFill>
                <a:srgbClr val="898989"/>
              </a:solidFill>
              <a:latin typeface="Calibri" panose="020F0502020204030204" pitchFamily="34" charset="0"/>
            </a:endParaRPr>
          </a:p>
        </p:txBody>
      </p:sp>
      <p:sp>
        <p:nvSpPr>
          <p:cNvPr id="8" name="Rectangle 3">
            <a:extLst>
              <a:ext uri="{FF2B5EF4-FFF2-40B4-BE49-F238E27FC236}">
                <a16:creationId xmlns:a16="http://schemas.microsoft.com/office/drawing/2014/main" id="{B2426956-0702-4E2F-A04F-17E85B937D11}"/>
              </a:ext>
            </a:extLst>
          </p:cNvPr>
          <p:cNvSpPr>
            <a:spLocks noChangeArrowheads="1"/>
          </p:cNvSpPr>
          <p:nvPr/>
        </p:nvSpPr>
        <p:spPr bwMode="auto">
          <a:xfrm>
            <a:off x="2057399" y="860801"/>
            <a:ext cx="8813801" cy="489364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just"/>
            <a:r>
              <a:rPr kumimoji="0" lang="en-US" altLang="en-US" sz="2400" b="0" i="0" u="none" strike="noStrike" cap="none" normalizeH="0" baseline="0" dirty="0">
                <a:ln>
                  <a:noFill/>
                </a:ln>
                <a:solidFill>
                  <a:srgbClr val="333333"/>
                </a:solidFill>
                <a:effectLst/>
                <a:latin typeface="+mn-lt"/>
              </a:rPr>
              <a:t>There are some more terms similar to DELETE statement like as DROP statement and TRUNCATE statement but they are not exactly same there are some differences between them.</a:t>
            </a:r>
            <a:endParaRPr kumimoji="0" lang="en-US" altLang="en-US" sz="2400" b="0" i="0" u="none" strike="noStrike" cap="none" normalizeH="0" baseline="0" dirty="0">
              <a:ln>
                <a:noFill/>
              </a:ln>
              <a:solidFill>
                <a:schemeClr val="tx1"/>
              </a:solidFill>
              <a:effectLst/>
              <a:latin typeface="+mn-lt"/>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2400" b="1" i="0" u="none" strike="noStrike" cap="none" normalizeH="0" baseline="0" dirty="0">
              <a:ln>
                <a:noFill/>
              </a:ln>
              <a:effectLst/>
              <a:latin typeface="+mn-l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FF0000"/>
                </a:solidFill>
                <a:effectLst/>
                <a:latin typeface="+mn-lt"/>
              </a:rPr>
              <a:t>Difference between DELETE and TRUNCATE statements</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333333"/>
                </a:solidFill>
                <a:effectLst/>
                <a:latin typeface="+mn-lt"/>
              </a:rPr>
              <a:t>There is a slight difference b/w delete and truncate statement. The </a:t>
            </a:r>
            <a:r>
              <a:rPr kumimoji="0" lang="en-US" altLang="en-US" sz="2400" b="1" i="0" u="none" strike="noStrike" cap="none" normalizeH="0" baseline="0" dirty="0">
                <a:ln>
                  <a:noFill/>
                </a:ln>
                <a:solidFill>
                  <a:srgbClr val="333333"/>
                </a:solidFill>
                <a:effectLst/>
                <a:latin typeface="+mn-lt"/>
              </a:rPr>
              <a:t>DELETE statement</a:t>
            </a:r>
            <a:r>
              <a:rPr kumimoji="0" lang="en-US" altLang="en-US" sz="2400" b="0" i="0" u="none" strike="noStrike" cap="none" normalizeH="0" baseline="0" dirty="0">
                <a:ln>
                  <a:noFill/>
                </a:ln>
                <a:solidFill>
                  <a:srgbClr val="333333"/>
                </a:solidFill>
                <a:effectLst/>
                <a:latin typeface="+mn-lt"/>
              </a:rPr>
              <a:t> only deletes the rows from the table based on the condition defined by WHERE clause or delete all the rows from the table when condition is not specified.</a:t>
            </a:r>
            <a:r>
              <a:rPr kumimoji="0" lang="en-US" altLang="en-US" sz="2400" b="0" i="0" u="none" strike="noStrike" cap="none" normalizeH="0" baseline="0" dirty="0">
                <a:ln>
                  <a:noFill/>
                </a:ln>
                <a:solidFill>
                  <a:srgbClr val="FFFFFF"/>
                </a:solidFill>
                <a:effectLst/>
                <a:latin typeface="+mn-lt"/>
                <a:cs typeface="Times New Roman" panose="02020603050405020304" pitchFamily="18" charset="0"/>
              </a:rPr>
              <a:t>7</a:t>
            </a:r>
            <a:endParaRPr kumimoji="0" lang="en-US" altLang="en-US" sz="2400" b="0" i="0" u="none" strike="noStrike" cap="none" normalizeH="0" baseline="0" dirty="0">
              <a:ln>
                <a:noFill/>
              </a:ln>
              <a:solidFill>
                <a:srgbClr val="000000"/>
              </a:solidFill>
              <a:effectLst/>
              <a:latin typeface="+mn-lt"/>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FFFFFF"/>
                </a:solidFill>
                <a:effectLst/>
                <a:latin typeface="+mn-lt"/>
                <a:cs typeface="Times New Roman" panose="02020603050405020304" pitchFamily="18" charset="0"/>
              </a:rPr>
              <a:t>C++ vs Java</a:t>
            </a:r>
            <a:endParaRPr kumimoji="0" lang="en-US" altLang="en-US" sz="2400" b="0" i="0" u="none" strike="noStrike" cap="none" normalizeH="0" baseline="0" dirty="0">
              <a:ln>
                <a:noFill/>
              </a:ln>
              <a:solidFill>
                <a:srgbClr val="000000"/>
              </a:solidFill>
              <a:effectLst/>
              <a:latin typeface="+mn-lt"/>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333333"/>
                </a:solidFill>
                <a:effectLst/>
                <a:latin typeface="+mn-lt"/>
              </a:rPr>
              <a:t>But it does not free the space containing by the table.</a:t>
            </a:r>
            <a:endParaRPr kumimoji="0" lang="en-US" altLang="en-US" sz="2400" b="0" i="0" u="none" strike="noStrike" cap="none" normalizeH="0" baseline="0" dirty="0">
              <a:ln>
                <a:noFill/>
              </a:ln>
              <a:solidFill>
                <a:schemeClr val="tx1"/>
              </a:solidFill>
              <a:effectLst/>
              <a:latin typeface="+mn-l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333333"/>
                </a:solidFill>
                <a:effectLst/>
                <a:latin typeface="+mn-lt"/>
              </a:rPr>
              <a:t>The </a:t>
            </a:r>
            <a:r>
              <a:rPr kumimoji="0" lang="en-US" altLang="en-US" sz="2400" b="1" i="0" u="none" strike="noStrike" cap="none" normalizeH="0" baseline="0" dirty="0">
                <a:ln>
                  <a:noFill/>
                </a:ln>
                <a:solidFill>
                  <a:srgbClr val="333333"/>
                </a:solidFill>
                <a:effectLst/>
                <a:latin typeface="+mn-lt"/>
              </a:rPr>
              <a:t>TRUNCATE statement:</a:t>
            </a:r>
            <a:r>
              <a:rPr kumimoji="0" lang="en-US" altLang="en-US" sz="2400" b="0" i="0" u="none" strike="noStrike" cap="none" normalizeH="0" baseline="0" dirty="0">
                <a:ln>
                  <a:noFill/>
                </a:ln>
                <a:solidFill>
                  <a:srgbClr val="333333"/>
                </a:solidFill>
                <a:effectLst/>
                <a:latin typeface="+mn-lt"/>
              </a:rPr>
              <a:t> it is used to delete all the rows from the table </a:t>
            </a:r>
            <a:r>
              <a:rPr kumimoji="0" lang="en-US" altLang="en-US" sz="2400" b="1" i="0" u="none" strike="noStrike" cap="none" normalizeH="0" baseline="0" dirty="0">
                <a:ln>
                  <a:noFill/>
                </a:ln>
                <a:solidFill>
                  <a:srgbClr val="333333"/>
                </a:solidFill>
                <a:effectLst/>
                <a:latin typeface="+mn-lt"/>
              </a:rPr>
              <a:t>and free the containing space.</a:t>
            </a:r>
            <a:endParaRPr kumimoji="0" lang="en-US" altLang="en-US" sz="2400" b="0" i="0" u="none" strike="noStrike" cap="none" normalizeH="0" baseline="0" dirty="0">
              <a:ln>
                <a:noFill/>
              </a:ln>
              <a:solidFill>
                <a:schemeClr val="tx1"/>
              </a:solidFill>
              <a:effectLst/>
              <a:latin typeface="+mn-lt"/>
            </a:endParaRPr>
          </a:p>
        </p:txBody>
      </p:sp>
      <p:sp>
        <p:nvSpPr>
          <p:cNvPr id="10" name="Title 1">
            <a:extLst>
              <a:ext uri="{FF2B5EF4-FFF2-40B4-BE49-F238E27FC236}">
                <a16:creationId xmlns:a16="http://schemas.microsoft.com/office/drawing/2014/main" id="{2A8852F2-DFC8-41F2-86F4-A8B89DB622FE}"/>
              </a:ext>
            </a:extLst>
          </p:cNvPr>
          <p:cNvSpPr txBox="1">
            <a:spLocks/>
          </p:cNvSpPr>
          <p:nvPr/>
        </p:nvSpPr>
        <p:spPr>
          <a:xfrm>
            <a:off x="3020290" y="-13859"/>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b="1" dirty="0">
                <a:solidFill>
                  <a:srgbClr val="FF0000"/>
                </a:solidFill>
              </a:rPr>
              <a:t>Tables in SQL(</a:t>
            </a:r>
            <a:r>
              <a:rPr lang="en-US" sz="3200" b="1" dirty="0" err="1">
                <a:solidFill>
                  <a:srgbClr val="FF0000"/>
                </a:solidFill>
              </a:rPr>
              <a:t>conti</a:t>
            </a:r>
            <a:r>
              <a:rPr lang="en-US" sz="3200" b="1" dirty="0">
                <a:solidFill>
                  <a:srgbClr val="FF0000"/>
                </a:solidFill>
              </a:rPr>
              <a:t>..)</a:t>
            </a:r>
          </a:p>
        </p:txBody>
      </p:sp>
      <p:pic>
        <p:nvPicPr>
          <p:cNvPr id="9" name="Picture 7">
            <a:extLst>
              <a:ext uri="{FF2B5EF4-FFF2-40B4-BE49-F238E27FC236}">
                <a16:creationId xmlns:a16="http://schemas.microsoft.com/office/drawing/2014/main" id="{F905F511-0D4E-411B-B9A1-423B0126E08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19051"/>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27505872"/>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Content Placeholder 2">
            <a:extLst>
              <a:ext uri="{FF2B5EF4-FFF2-40B4-BE49-F238E27FC236}">
                <a16:creationId xmlns:a16="http://schemas.microsoft.com/office/drawing/2014/main" id="{4906409A-6092-43F8-8A38-B6E816132A52}"/>
              </a:ext>
            </a:extLst>
          </p:cNvPr>
          <p:cNvSpPr>
            <a:spLocks noGrp="1"/>
          </p:cNvSpPr>
          <p:nvPr>
            <p:ph idx="1"/>
          </p:nvPr>
        </p:nvSpPr>
        <p:spPr>
          <a:xfrm>
            <a:off x="1524001" y="1143000"/>
            <a:ext cx="9506856" cy="5257800"/>
          </a:xfrm>
        </p:spPr>
        <p:txBody>
          <a:bodyPr>
            <a:normAutofit fontScale="92500" lnSpcReduction="20000"/>
          </a:bodyPr>
          <a:lstStyle/>
          <a:p>
            <a:pPr marL="0" indent="0" algn="just">
              <a:buNone/>
            </a:pPr>
            <a:r>
              <a:rPr lang="en-US" sz="2600" b="1" i="0" dirty="0">
                <a:solidFill>
                  <a:srgbClr val="FF0000"/>
                </a:solidFill>
                <a:effectLst/>
              </a:rPr>
              <a:t>Difference b/w DROP and TRUNCATE statements</a:t>
            </a:r>
          </a:p>
          <a:p>
            <a:pPr marL="0" indent="0" algn="just">
              <a:buNone/>
            </a:pPr>
            <a:r>
              <a:rPr lang="en-US" sz="2600" b="0" i="0" dirty="0">
                <a:solidFill>
                  <a:srgbClr val="333333"/>
                </a:solidFill>
                <a:effectLst/>
              </a:rPr>
              <a:t>When you use the drop statement it deletes the table's row together with the table's definition so all the relationships of that table with other tables will no longer be valid.</a:t>
            </a:r>
          </a:p>
          <a:p>
            <a:pPr marL="0" indent="0" algn="just">
              <a:buNone/>
            </a:pPr>
            <a:r>
              <a:rPr lang="en-US" sz="2600" b="1" i="0" dirty="0">
                <a:solidFill>
                  <a:srgbClr val="333333"/>
                </a:solidFill>
                <a:effectLst/>
              </a:rPr>
              <a:t>When you drop a table:</a:t>
            </a:r>
            <a:endParaRPr lang="en-US" sz="2600" b="0" i="0" dirty="0">
              <a:solidFill>
                <a:srgbClr val="333333"/>
              </a:solidFill>
              <a:effectLst/>
            </a:endParaRPr>
          </a:p>
          <a:p>
            <a:pPr algn="just"/>
            <a:r>
              <a:rPr lang="en-US" sz="2600" b="0" i="0" dirty="0">
                <a:solidFill>
                  <a:srgbClr val="000000"/>
                </a:solidFill>
                <a:effectLst/>
              </a:rPr>
              <a:t>Table structure will be dropped.</a:t>
            </a:r>
          </a:p>
          <a:p>
            <a:pPr algn="just"/>
            <a:r>
              <a:rPr lang="en-US" sz="2600" b="0" i="0" dirty="0">
                <a:solidFill>
                  <a:srgbClr val="000000"/>
                </a:solidFill>
                <a:effectLst/>
              </a:rPr>
              <a:t>Relationship will be dropped.</a:t>
            </a:r>
          </a:p>
          <a:p>
            <a:pPr algn="just"/>
            <a:r>
              <a:rPr lang="en-US" sz="2600" b="0" i="0" dirty="0">
                <a:solidFill>
                  <a:srgbClr val="000000"/>
                </a:solidFill>
                <a:effectLst/>
              </a:rPr>
              <a:t>Integrity constraints will be dropped.</a:t>
            </a:r>
          </a:p>
          <a:p>
            <a:pPr algn="just"/>
            <a:r>
              <a:rPr lang="en-US" sz="2600" b="0" i="0" dirty="0">
                <a:solidFill>
                  <a:srgbClr val="000000"/>
                </a:solidFill>
                <a:effectLst/>
              </a:rPr>
              <a:t>Access privileges will also be dropped.</a:t>
            </a:r>
          </a:p>
          <a:p>
            <a:pPr algn="just"/>
            <a:r>
              <a:rPr lang="en-US" sz="2600" b="0" i="0" dirty="0">
                <a:solidFill>
                  <a:srgbClr val="333333"/>
                </a:solidFill>
                <a:effectLst/>
              </a:rPr>
              <a:t>On the other hand when we </a:t>
            </a:r>
            <a:r>
              <a:rPr lang="en-US" sz="2600" b="1" i="0" dirty="0">
                <a:solidFill>
                  <a:srgbClr val="333333"/>
                </a:solidFill>
                <a:effectLst/>
              </a:rPr>
              <a:t>TRUNCATE</a:t>
            </a:r>
            <a:r>
              <a:rPr lang="en-US" sz="2600" b="0" i="0" dirty="0">
                <a:solidFill>
                  <a:srgbClr val="333333"/>
                </a:solidFill>
                <a:effectLst/>
              </a:rPr>
              <a:t> a table, the table structure remains the same, so you will not face any of the above problems.</a:t>
            </a:r>
          </a:p>
          <a:p>
            <a:pPr algn="just" eaLnBrk="1" hangingPunct="1">
              <a:buFont typeface="Arial" panose="020B0604020202020204" pitchFamily="34" charset="0"/>
              <a:buNone/>
            </a:pPr>
            <a:endParaRPr lang="en-US" altLang="en-US" sz="2000" dirty="0">
              <a:solidFill>
                <a:srgbClr val="FF0000"/>
              </a:solidFill>
            </a:endParaRPr>
          </a:p>
          <a:p>
            <a:pPr algn="just" eaLnBrk="1" hangingPunct="1">
              <a:buFont typeface="Arial" panose="020B0604020202020204" pitchFamily="34" charset="0"/>
              <a:buNone/>
            </a:pPr>
            <a:endParaRPr lang="en-US" altLang="en-US" sz="2000" dirty="0">
              <a:solidFill>
                <a:srgbClr val="FF0000"/>
              </a:solidFill>
            </a:endParaRPr>
          </a:p>
          <a:p>
            <a:pPr algn="ctr" eaLnBrk="1" hangingPunct="1">
              <a:buFont typeface="Arial" panose="020B0604020202020204" pitchFamily="34" charset="0"/>
              <a:buNone/>
            </a:pPr>
            <a:r>
              <a:rPr lang="en-US" altLang="en-US" sz="4800" dirty="0">
                <a:solidFill>
                  <a:schemeClr val="accent6"/>
                </a:solidFill>
                <a:effectLst>
                  <a:outerShdw blurRad="38100" dist="38100" dir="2700000" algn="tl">
                    <a:srgbClr val="000000">
                      <a:alpha val="43137"/>
                    </a:srgbClr>
                  </a:outerShdw>
                </a:effectLst>
              </a:rPr>
              <a:t>	</a:t>
            </a:r>
            <a:endParaRPr lang="en-US" altLang="en-US" sz="4800" b="1" dirty="0">
              <a:solidFill>
                <a:schemeClr val="accent6"/>
              </a:solidFill>
              <a:effectLst>
                <a:outerShdw blurRad="38100" dist="38100" dir="2700000" algn="tl">
                  <a:srgbClr val="000000">
                    <a:alpha val="43137"/>
                  </a:srgbClr>
                </a:outerShdw>
              </a:effectLst>
            </a:endParaRPr>
          </a:p>
        </p:txBody>
      </p:sp>
      <p:sp>
        <p:nvSpPr>
          <p:cNvPr id="4" name="Date Placeholder 3">
            <a:extLst>
              <a:ext uri="{FF2B5EF4-FFF2-40B4-BE49-F238E27FC236}">
                <a16:creationId xmlns:a16="http://schemas.microsoft.com/office/drawing/2014/main" id="{D414772C-5D98-4384-A54F-84B36FE440E3}"/>
              </a:ext>
            </a:extLst>
          </p:cNvPr>
          <p:cNvSpPr>
            <a:spLocks noGrp="1"/>
          </p:cNvSpPr>
          <p:nvPr>
            <p:ph type="dt" sz="quarter" idx="10"/>
          </p:nvPr>
        </p:nvSpPr>
        <p:spPr/>
        <p:txBody>
          <a:bodyPr/>
          <a:lstStyle/>
          <a:p>
            <a:pPr>
              <a:defRPr/>
            </a:pPr>
            <a:fld id="{9FFE5FAD-AC5E-4927-A209-0004741F5366}" type="datetime1">
              <a:rPr lang="en-US" smtClean="0"/>
              <a:t>2/19/2024</a:t>
            </a:fld>
            <a:endParaRPr lang="en-US"/>
          </a:p>
        </p:txBody>
      </p:sp>
      <p:sp>
        <p:nvSpPr>
          <p:cNvPr id="5" name="Footer Placeholder 4">
            <a:extLst>
              <a:ext uri="{FF2B5EF4-FFF2-40B4-BE49-F238E27FC236}">
                <a16:creationId xmlns:a16="http://schemas.microsoft.com/office/drawing/2014/main" id="{4326F679-0381-4FD8-B190-09E4ECD85C10}"/>
              </a:ext>
            </a:extLst>
          </p:cNvPr>
          <p:cNvSpPr>
            <a:spLocks noGrp="1"/>
          </p:cNvSpPr>
          <p:nvPr>
            <p:ph type="ftr" sz="quarter" idx="11"/>
          </p:nvPr>
        </p:nvSpPr>
        <p:spPr>
          <a:xfrm>
            <a:off x="4038600" y="6356351"/>
            <a:ext cx="5029200" cy="365125"/>
          </a:xfrm>
        </p:spPr>
        <p:txBody>
          <a:bodyPr/>
          <a:lstStyle/>
          <a:p>
            <a:r>
              <a:rPr lang="en-US"/>
              <a:t>Jyoti Rani          ACSAI0402 and DBMS                Unit-2</a:t>
            </a:r>
            <a:endParaRPr lang="en-US" dirty="0"/>
          </a:p>
        </p:txBody>
      </p:sp>
      <p:sp>
        <p:nvSpPr>
          <p:cNvPr id="6" name="Slide Number Placeholder 5">
            <a:extLst>
              <a:ext uri="{FF2B5EF4-FFF2-40B4-BE49-F238E27FC236}">
                <a16:creationId xmlns:a16="http://schemas.microsoft.com/office/drawing/2014/main" id="{A3C07E8D-D2F2-4C8E-849C-705BCE6CAACD}"/>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B3FA51D-3748-4AA0-B24E-DAF80C5A5E9A}" type="slidenum">
              <a:rPr lang="en-US" altLang="en-US">
                <a:solidFill>
                  <a:srgbClr val="898989"/>
                </a:solidFill>
                <a:latin typeface="Calibri" panose="020F0502020204030204" pitchFamily="34" charset="0"/>
              </a:rPr>
              <a:pPr eaLnBrk="1" hangingPunct="1"/>
              <a:t>147</a:t>
            </a:fld>
            <a:endParaRPr lang="en-US" altLang="en-US">
              <a:solidFill>
                <a:srgbClr val="898989"/>
              </a:solidFill>
              <a:latin typeface="Calibri" panose="020F0502020204030204" pitchFamily="34" charset="0"/>
            </a:endParaRPr>
          </a:p>
        </p:txBody>
      </p:sp>
      <p:sp>
        <p:nvSpPr>
          <p:cNvPr id="9" name="Title 1">
            <a:extLst>
              <a:ext uri="{FF2B5EF4-FFF2-40B4-BE49-F238E27FC236}">
                <a16:creationId xmlns:a16="http://schemas.microsoft.com/office/drawing/2014/main" id="{01EDE6A8-8604-4E7F-B202-82E620133BAA}"/>
              </a:ext>
            </a:extLst>
          </p:cNvPr>
          <p:cNvSpPr txBox="1">
            <a:spLocks/>
          </p:cNvSpPr>
          <p:nvPr/>
        </p:nvSpPr>
        <p:spPr>
          <a:xfrm>
            <a:off x="3103182"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b="1" dirty="0">
                <a:solidFill>
                  <a:srgbClr val="FF0000"/>
                </a:solidFill>
              </a:rPr>
              <a:t>Tables in SQL(</a:t>
            </a:r>
            <a:r>
              <a:rPr lang="en-US" sz="3200" b="1" dirty="0" err="1">
                <a:solidFill>
                  <a:srgbClr val="FF0000"/>
                </a:solidFill>
              </a:rPr>
              <a:t>conti</a:t>
            </a:r>
            <a:r>
              <a:rPr lang="en-US" sz="3200" b="1" dirty="0">
                <a:solidFill>
                  <a:srgbClr val="FF0000"/>
                </a:solidFill>
              </a:rPr>
              <a:t>..)</a:t>
            </a:r>
          </a:p>
        </p:txBody>
      </p:sp>
      <p:pic>
        <p:nvPicPr>
          <p:cNvPr id="10" name="Picture 7">
            <a:extLst>
              <a:ext uri="{FF2B5EF4-FFF2-40B4-BE49-F238E27FC236}">
                <a16:creationId xmlns:a16="http://schemas.microsoft.com/office/drawing/2014/main" id="{B60BC356-F825-4A20-918F-4E540CC90A7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710906" y="19051"/>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03790127"/>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Content Placeholder 2">
            <a:extLst>
              <a:ext uri="{FF2B5EF4-FFF2-40B4-BE49-F238E27FC236}">
                <a16:creationId xmlns:a16="http://schemas.microsoft.com/office/drawing/2014/main" id="{4906409A-6092-43F8-8A38-B6E816132A52}"/>
              </a:ext>
            </a:extLst>
          </p:cNvPr>
          <p:cNvSpPr>
            <a:spLocks noGrp="1"/>
          </p:cNvSpPr>
          <p:nvPr>
            <p:ph idx="1"/>
          </p:nvPr>
        </p:nvSpPr>
        <p:spPr>
          <a:xfrm>
            <a:off x="2057400" y="838204"/>
            <a:ext cx="8229600" cy="5257800"/>
          </a:xfrm>
        </p:spPr>
        <p:txBody>
          <a:bodyPr>
            <a:normAutofit fontScale="25000" lnSpcReduction="20000"/>
          </a:bodyPr>
          <a:lstStyle/>
          <a:p>
            <a:pPr marL="0" indent="0" algn="just">
              <a:buNone/>
            </a:pPr>
            <a:r>
              <a:rPr lang="en-US" sz="9600" b="1" i="0" dirty="0">
                <a:solidFill>
                  <a:srgbClr val="FF0000"/>
                </a:solidFill>
                <a:effectLst/>
              </a:rPr>
              <a:t>SQL RENAME TABLE</a:t>
            </a:r>
          </a:p>
          <a:p>
            <a:pPr marL="0" indent="0" algn="just">
              <a:buNone/>
            </a:pPr>
            <a:r>
              <a:rPr lang="en-US" sz="9600" b="0" i="0" dirty="0">
                <a:solidFill>
                  <a:srgbClr val="333333"/>
                </a:solidFill>
                <a:effectLst/>
              </a:rPr>
              <a:t>In some situations, database administrators and users want to change the name of the table in the SQL database because they want to give a more relevant name to the table.</a:t>
            </a:r>
          </a:p>
          <a:p>
            <a:pPr marL="0" indent="0" algn="just">
              <a:buNone/>
            </a:pPr>
            <a:r>
              <a:rPr lang="en-US" sz="9600" b="0" i="0" dirty="0">
                <a:solidFill>
                  <a:srgbClr val="333333"/>
                </a:solidFill>
                <a:effectLst/>
              </a:rPr>
              <a:t>Any database user can easily change the name by using the RENAME TABLE and ALTER TABLE statement in Structured Query Language.</a:t>
            </a:r>
          </a:p>
          <a:p>
            <a:pPr marL="0" indent="0" algn="just">
              <a:buNone/>
            </a:pPr>
            <a:r>
              <a:rPr lang="en-US" sz="9600" b="0" i="0" dirty="0">
                <a:solidFill>
                  <a:srgbClr val="333333"/>
                </a:solidFill>
                <a:effectLst/>
              </a:rPr>
              <a:t>The RENAME TABLE and ALTER TABLE syntax help in changing the name of the table.</a:t>
            </a:r>
          </a:p>
          <a:p>
            <a:pPr marL="0" indent="0" algn="just">
              <a:buNone/>
            </a:pPr>
            <a:r>
              <a:rPr lang="en-US" sz="9600" b="1" i="0" dirty="0">
                <a:effectLst/>
              </a:rPr>
              <a:t>Syntax of RENAME statement in SQL</a:t>
            </a:r>
          </a:p>
          <a:p>
            <a:pPr marL="0" indent="0" algn="just">
              <a:buNone/>
            </a:pPr>
            <a:r>
              <a:rPr lang="en-US" sz="9600" i="0" dirty="0">
                <a:solidFill>
                  <a:srgbClr val="000000"/>
                </a:solidFill>
                <a:effectLst/>
              </a:rPr>
              <a:t>RENAME </a:t>
            </a:r>
            <a:r>
              <a:rPr lang="en-US" sz="9600" i="0" dirty="0" err="1">
                <a:solidFill>
                  <a:srgbClr val="000000"/>
                </a:solidFill>
                <a:effectLst/>
              </a:rPr>
              <a:t>old_table</a:t>
            </a:r>
            <a:r>
              <a:rPr lang="en-US" sz="9600" i="0" dirty="0">
                <a:solidFill>
                  <a:srgbClr val="000000"/>
                </a:solidFill>
                <a:effectLst/>
              </a:rPr>
              <a:t> _name To </a:t>
            </a:r>
            <a:r>
              <a:rPr lang="en-US" sz="9600" i="0" dirty="0" err="1">
                <a:solidFill>
                  <a:srgbClr val="000000"/>
                </a:solidFill>
                <a:effectLst/>
              </a:rPr>
              <a:t>new_table_name</a:t>
            </a:r>
            <a:r>
              <a:rPr lang="en-US" sz="9600" i="0" dirty="0">
                <a:solidFill>
                  <a:srgbClr val="000000"/>
                </a:solidFill>
                <a:effectLst/>
              </a:rPr>
              <a:t> ; </a:t>
            </a:r>
          </a:p>
          <a:p>
            <a:pPr marL="0" indent="0" algn="just">
              <a:buNone/>
            </a:pPr>
            <a:endParaRPr lang="en-US" sz="9600" b="0" i="0" dirty="0">
              <a:solidFill>
                <a:srgbClr val="000000"/>
              </a:solidFill>
              <a:effectLst/>
            </a:endParaRPr>
          </a:p>
          <a:p>
            <a:pPr marL="0" indent="0" algn="just">
              <a:buNone/>
            </a:pPr>
            <a:r>
              <a:rPr lang="en-US" sz="9600" b="1" i="0" dirty="0">
                <a:solidFill>
                  <a:srgbClr val="FF0000"/>
                </a:solidFill>
                <a:effectLst/>
              </a:rPr>
              <a:t>SQL COPY TABLE</a:t>
            </a:r>
          </a:p>
          <a:p>
            <a:pPr marL="0" indent="0" algn="just">
              <a:buNone/>
            </a:pPr>
            <a:r>
              <a:rPr lang="en-US" sz="9600" b="0" i="0" dirty="0">
                <a:solidFill>
                  <a:srgbClr val="000000"/>
                </a:solidFill>
                <a:effectLst/>
              </a:rPr>
              <a:t>If you want to copy the data of one SQL table into another SQL table in the same SQL server, then it is possible by using the SELECT INTO statement in SQL.</a:t>
            </a:r>
          </a:p>
          <a:p>
            <a:pPr marL="0" indent="0" algn="just">
              <a:buNone/>
            </a:pPr>
            <a:endParaRPr lang="en-US" sz="3400" b="0" i="0" dirty="0">
              <a:solidFill>
                <a:srgbClr val="000000"/>
              </a:solidFill>
              <a:effectLst/>
              <a:latin typeface="inter-regular"/>
            </a:endParaRPr>
          </a:p>
          <a:p>
            <a:pPr marL="0" indent="0" algn="just">
              <a:buNone/>
            </a:pPr>
            <a:r>
              <a:rPr lang="en-US" sz="3400" b="0" i="0" dirty="0">
                <a:solidFill>
                  <a:srgbClr val="000000"/>
                </a:solidFill>
                <a:effectLst/>
                <a:latin typeface="inter-regular"/>
              </a:rPr>
              <a:t>  </a:t>
            </a:r>
          </a:p>
          <a:p>
            <a:pPr algn="just" eaLnBrk="1" hangingPunct="1">
              <a:buFont typeface="Arial" panose="020B0604020202020204" pitchFamily="34" charset="0"/>
              <a:buNone/>
            </a:pPr>
            <a:endParaRPr lang="en-US" altLang="en-US" sz="4800" dirty="0">
              <a:solidFill>
                <a:srgbClr val="FF0000"/>
              </a:solidFill>
            </a:endParaRPr>
          </a:p>
          <a:p>
            <a:pPr algn="just" eaLnBrk="1" hangingPunct="1">
              <a:buFont typeface="Arial" panose="020B0604020202020204" pitchFamily="34" charset="0"/>
              <a:buNone/>
            </a:pPr>
            <a:endParaRPr lang="en-US" altLang="en-US" sz="4800" dirty="0">
              <a:solidFill>
                <a:srgbClr val="FF0000"/>
              </a:solidFill>
            </a:endParaRPr>
          </a:p>
          <a:p>
            <a:pPr algn="ctr" eaLnBrk="1" hangingPunct="1">
              <a:buFont typeface="Arial" panose="020B0604020202020204" pitchFamily="34" charset="0"/>
              <a:buNone/>
            </a:pPr>
            <a:r>
              <a:rPr lang="en-US" altLang="en-US" sz="4800" dirty="0">
                <a:solidFill>
                  <a:schemeClr val="accent6"/>
                </a:solidFill>
                <a:effectLst>
                  <a:outerShdw blurRad="38100" dist="38100" dir="2700000" algn="tl">
                    <a:srgbClr val="000000">
                      <a:alpha val="43137"/>
                    </a:srgbClr>
                  </a:outerShdw>
                </a:effectLst>
              </a:rPr>
              <a:t>	</a:t>
            </a:r>
            <a:endParaRPr lang="en-US" altLang="en-US" sz="4800" b="1" dirty="0">
              <a:solidFill>
                <a:schemeClr val="accent6"/>
              </a:solidFill>
              <a:effectLst>
                <a:outerShdw blurRad="38100" dist="38100" dir="2700000" algn="tl">
                  <a:srgbClr val="000000">
                    <a:alpha val="43137"/>
                  </a:srgbClr>
                </a:outerShdw>
              </a:effectLst>
            </a:endParaRPr>
          </a:p>
        </p:txBody>
      </p:sp>
      <p:sp>
        <p:nvSpPr>
          <p:cNvPr id="4" name="Date Placeholder 3">
            <a:extLst>
              <a:ext uri="{FF2B5EF4-FFF2-40B4-BE49-F238E27FC236}">
                <a16:creationId xmlns:a16="http://schemas.microsoft.com/office/drawing/2014/main" id="{D414772C-5D98-4384-A54F-84B36FE440E3}"/>
              </a:ext>
            </a:extLst>
          </p:cNvPr>
          <p:cNvSpPr>
            <a:spLocks noGrp="1"/>
          </p:cNvSpPr>
          <p:nvPr>
            <p:ph type="dt" sz="quarter" idx="10"/>
          </p:nvPr>
        </p:nvSpPr>
        <p:spPr/>
        <p:txBody>
          <a:bodyPr/>
          <a:lstStyle/>
          <a:p>
            <a:pPr>
              <a:defRPr/>
            </a:pPr>
            <a:fld id="{936A8567-505E-455A-8077-A0DA3E250A0B}" type="datetime1">
              <a:rPr lang="en-US" smtClean="0"/>
              <a:t>2/19/2024</a:t>
            </a:fld>
            <a:endParaRPr lang="en-US"/>
          </a:p>
        </p:txBody>
      </p:sp>
      <p:sp>
        <p:nvSpPr>
          <p:cNvPr id="5" name="Footer Placeholder 4">
            <a:extLst>
              <a:ext uri="{FF2B5EF4-FFF2-40B4-BE49-F238E27FC236}">
                <a16:creationId xmlns:a16="http://schemas.microsoft.com/office/drawing/2014/main" id="{4326F679-0381-4FD8-B190-09E4ECD85C10}"/>
              </a:ext>
            </a:extLst>
          </p:cNvPr>
          <p:cNvSpPr>
            <a:spLocks noGrp="1"/>
          </p:cNvSpPr>
          <p:nvPr>
            <p:ph type="ftr" sz="quarter" idx="11"/>
          </p:nvPr>
        </p:nvSpPr>
        <p:spPr>
          <a:xfrm>
            <a:off x="4038600" y="6356351"/>
            <a:ext cx="5029200" cy="365125"/>
          </a:xfrm>
        </p:spPr>
        <p:txBody>
          <a:bodyPr/>
          <a:lstStyle/>
          <a:p>
            <a:r>
              <a:rPr lang="en-US"/>
              <a:t>Jyoti Rani          ACSAI0402 and DBMS                Unit-2</a:t>
            </a:r>
            <a:endParaRPr lang="en-US" dirty="0"/>
          </a:p>
        </p:txBody>
      </p:sp>
      <p:sp>
        <p:nvSpPr>
          <p:cNvPr id="6" name="Slide Number Placeholder 5">
            <a:extLst>
              <a:ext uri="{FF2B5EF4-FFF2-40B4-BE49-F238E27FC236}">
                <a16:creationId xmlns:a16="http://schemas.microsoft.com/office/drawing/2014/main" id="{A3C07E8D-D2F2-4C8E-849C-705BCE6CAACD}"/>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B3FA51D-3748-4AA0-B24E-DAF80C5A5E9A}" type="slidenum">
              <a:rPr lang="en-US" altLang="en-US">
                <a:solidFill>
                  <a:srgbClr val="898989"/>
                </a:solidFill>
                <a:latin typeface="Calibri" panose="020F0502020204030204" pitchFamily="34" charset="0"/>
              </a:rPr>
              <a:pPr eaLnBrk="1" hangingPunct="1"/>
              <a:t>148</a:t>
            </a:fld>
            <a:endParaRPr lang="en-US" altLang="en-US">
              <a:solidFill>
                <a:srgbClr val="898989"/>
              </a:solidFill>
              <a:latin typeface="Calibri" panose="020F0502020204030204" pitchFamily="34" charset="0"/>
            </a:endParaRPr>
          </a:p>
        </p:txBody>
      </p:sp>
      <p:sp>
        <p:nvSpPr>
          <p:cNvPr id="9" name="Title 1">
            <a:extLst>
              <a:ext uri="{FF2B5EF4-FFF2-40B4-BE49-F238E27FC236}">
                <a16:creationId xmlns:a16="http://schemas.microsoft.com/office/drawing/2014/main" id="{83F61CA6-B366-4CD3-BD84-FE5652495736}"/>
              </a:ext>
            </a:extLst>
          </p:cNvPr>
          <p:cNvSpPr txBox="1">
            <a:spLocks/>
          </p:cNvSpPr>
          <p:nvPr/>
        </p:nvSpPr>
        <p:spPr>
          <a:xfrm>
            <a:off x="3020290" y="-13859"/>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b="1" dirty="0">
                <a:solidFill>
                  <a:srgbClr val="FF0000"/>
                </a:solidFill>
              </a:rPr>
              <a:t>Tables in SQL(</a:t>
            </a:r>
            <a:r>
              <a:rPr lang="en-US" sz="3200" b="1" dirty="0" err="1">
                <a:solidFill>
                  <a:srgbClr val="FF0000"/>
                </a:solidFill>
              </a:rPr>
              <a:t>conti</a:t>
            </a:r>
            <a:r>
              <a:rPr lang="en-US" sz="3200" b="1" dirty="0">
                <a:solidFill>
                  <a:srgbClr val="FF0000"/>
                </a:solidFill>
              </a:rPr>
              <a:t>..)</a:t>
            </a:r>
          </a:p>
        </p:txBody>
      </p:sp>
      <p:pic>
        <p:nvPicPr>
          <p:cNvPr id="8" name="Picture 7">
            <a:extLst>
              <a:ext uri="{FF2B5EF4-FFF2-40B4-BE49-F238E27FC236}">
                <a16:creationId xmlns:a16="http://schemas.microsoft.com/office/drawing/2014/main" id="{9C8CE672-D534-4478-97CA-30DB4197AC9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24641" y="19051"/>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48323526"/>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Content Placeholder 2">
            <a:extLst>
              <a:ext uri="{FF2B5EF4-FFF2-40B4-BE49-F238E27FC236}">
                <a16:creationId xmlns:a16="http://schemas.microsoft.com/office/drawing/2014/main" id="{4906409A-6092-43F8-8A38-B6E816132A52}"/>
              </a:ext>
            </a:extLst>
          </p:cNvPr>
          <p:cNvSpPr>
            <a:spLocks noGrp="1"/>
          </p:cNvSpPr>
          <p:nvPr>
            <p:ph idx="1"/>
          </p:nvPr>
        </p:nvSpPr>
        <p:spPr>
          <a:xfrm>
            <a:off x="1897743" y="951130"/>
            <a:ext cx="8944428" cy="5257800"/>
          </a:xfrm>
        </p:spPr>
        <p:txBody>
          <a:bodyPr>
            <a:normAutofit fontScale="92500" lnSpcReduction="20000"/>
          </a:bodyPr>
          <a:lstStyle/>
          <a:p>
            <a:pPr marL="0" indent="0" algn="just">
              <a:buNone/>
            </a:pPr>
            <a:r>
              <a:rPr lang="en-US" sz="2600" b="0" i="0" dirty="0">
                <a:solidFill>
                  <a:srgbClr val="000000"/>
                </a:solidFill>
                <a:effectLst/>
              </a:rPr>
              <a:t>The SELECT INTO statement in Structured Query Language copies the content from one existing table into the new table. SQL creates the new table by using the structure of the existing table.</a:t>
            </a:r>
          </a:p>
          <a:p>
            <a:pPr marL="0" indent="0" algn="just">
              <a:buNone/>
            </a:pPr>
            <a:r>
              <a:rPr lang="en-US" sz="2600" b="0" i="0" dirty="0">
                <a:solidFill>
                  <a:srgbClr val="000000"/>
                </a:solidFill>
                <a:effectLst/>
              </a:rPr>
              <a:t>Syntax of SELECT INTO statement in SQL</a:t>
            </a:r>
          </a:p>
          <a:p>
            <a:pPr marL="0" indent="0" algn="just">
              <a:buNone/>
            </a:pPr>
            <a:r>
              <a:rPr lang="en-US" sz="2600" b="1" i="0" dirty="0">
                <a:solidFill>
                  <a:srgbClr val="000000"/>
                </a:solidFill>
                <a:effectLst/>
              </a:rPr>
              <a:t>SELECT * INTO </a:t>
            </a:r>
            <a:r>
              <a:rPr lang="en-US" sz="2600" b="1" i="0" dirty="0" err="1">
                <a:solidFill>
                  <a:srgbClr val="000000"/>
                </a:solidFill>
                <a:effectLst/>
              </a:rPr>
              <a:t>New_table_name</a:t>
            </a:r>
            <a:r>
              <a:rPr lang="en-US" sz="2600" b="1" i="0" dirty="0">
                <a:solidFill>
                  <a:srgbClr val="000000"/>
                </a:solidFill>
                <a:effectLst/>
              </a:rPr>
              <a:t> FROM </a:t>
            </a:r>
            <a:r>
              <a:rPr lang="en-US" sz="2600" b="1" i="0" dirty="0" err="1">
                <a:solidFill>
                  <a:srgbClr val="000000"/>
                </a:solidFill>
                <a:effectLst/>
              </a:rPr>
              <a:t>old_table_name</a:t>
            </a:r>
            <a:r>
              <a:rPr lang="en-US" sz="2600" b="1" i="0" dirty="0">
                <a:solidFill>
                  <a:srgbClr val="000000"/>
                </a:solidFill>
                <a:effectLst/>
              </a:rPr>
              <a:t>; </a:t>
            </a:r>
          </a:p>
          <a:p>
            <a:pPr marL="0" indent="0" algn="just">
              <a:buNone/>
            </a:pPr>
            <a:r>
              <a:rPr lang="en-US" sz="2600" b="1" i="0" dirty="0">
                <a:solidFill>
                  <a:srgbClr val="000000"/>
                </a:solidFill>
                <a:effectLst/>
              </a:rPr>
              <a:t> </a:t>
            </a:r>
          </a:p>
          <a:p>
            <a:pPr marL="0" indent="0" algn="just">
              <a:buNone/>
            </a:pPr>
            <a:r>
              <a:rPr lang="en-US" sz="2600" b="1" i="0" dirty="0">
                <a:solidFill>
                  <a:srgbClr val="FF0000"/>
                </a:solidFill>
                <a:effectLst/>
              </a:rPr>
              <a:t>SQL ALTER TABLE</a:t>
            </a:r>
          </a:p>
          <a:p>
            <a:pPr marL="0" indent="0" algn="just">
              <a:buNone/>
            </a:pPr>
            <a:r>
              <a:rPr lang="en-US" sz="2600" b="0" i="0" dirty="0">
                <a:solidFill>
                  <a:srgbClr val="333333"/>
                </a:solidFill>
                <a:effectLst/>
              </a:rPr>
              <a:t>The ALTER TABLE statement in Structured Query Language allows you to add, modify, and delete columns of an existing table. This statement also allows database users to add and remove various SQL constraints on the existing tables.</a:t>
            </a:r>
          </a:p>
          <a:p>
            <a:pPr marL="0" indent="0" algn="just">
              <a:buNone/>
            </a:pPr>
            <a:r>
              <a:rPr lang="en-US" sz="2600" b="0" i="0" dirty="0">
                <a:solidFill>
                  <a:srgbClr val="333333"/>
                </a:solidFill>
                <a:effectLst/>
              </a:rPr>
              <a:t>Any user can also change the name of the table using this statement.</a:t>
            </a:r>
          </a:p>
          <a:p>
            <a:pPr marL="0" indent="0" algn="just">
              <a:buNone/>
            </a:pPr>
            <a:r>
              <a:rPr lang="en-US" sz="2600" b="1" i="0" dirty="0">
                <a:effectLst/>
              </a:rPr>
              <a:t>ALTER TABLE ADD Column statement in SQL</a:t>
            </a:r>
          </a:p>
          <a:p>
            <a:pPr marL="0" indent="0" algn="just">
              <a:buNone/>
            </a:pPr>
            <a:r>
              <a:rPr lang="en-US" sz="2600" b="0" i="0" dirty="0">
                <a:solidFill>
                  <a:srgbClr val="333333"/>
                </a:solidFill>
                <a:effectLst/>
              </a:rPr>
              <a:t>In many situations, you may require to add the columns in the existing table. Instead of creating a whole table or database again you can easily add single and multiple columns using the ADD keyword.</a:t>
            </a:r>
          </a:p>
          <a:p>
            <a:pPr marL="0" indent="0" algn="just">
              <a:buNone/>
            </a:pPr>
            <a:endParaRPr lang="en-US" altLang="en-US" sz="2400" b="1" dirty="0">
              <a:solidFill>
                <a:srgbClr val="FF0000"/>
              </a:solidFill>
            </a:endParaRPr>
          </a:p>
          <a:p>
            <a:pPr algn="just" eaLnBrk="1" hangingPunct="1">
              <a:buFont typeface="Arial" panose="020B0604020202020204" pitchFamily="34" charset="0"/>
              <a:buNone/>
            </a:pPr>
            <a:endParaRPr lang="en-US" altLang="en-US" sz="2400" dirty="0">
              <a:solidFill>
                <a:srgbClr val="FF0000"/>
              </a:solidFill>
            </a:endParaRPr>
          </a:p>
        </p:txBody>
      </p:sp>
      <p:sp>
        <p:nvSpPr>
          <p:cNvPr id="4" name="Date Placeholder 3">
            <a:extLst>
              <a:ext uri="{FF2B5EF4-FFF2-40B4-BE49-F238E27FC236}">
                <a16:creationId xmlns:a16="http://schemas.microsoft.com/office/drawing/2014/main" id="{D414772C-5D98-4384-A54F-84B36FE440E3}"/>
              </a:ext>
            </a:extLst>
          </p:cNvPr>
          <p:cNvSpPr>
            <a:spLocks noGrp="1"/>
          </p:cNvSpPr>
          <p:nvPr>
            <p:ph type="dt" sz="quarter" idx="10"/>
          </p:nvPr>
        </p:nvSpPr>
        <p:spPr/>
        <p:txBody>
          <a:bodyPr/>
          <a:lstStyle/>
          <a:p>
            <a:pPr>
              <a:defRPr/>
            </a:pPr>
            <a:fld id="{4F675F53-7EFC-49F9-87DB-559D7A2E7006}" type="datetime1">
              <a:rPr lang="en-US" smtClean="0"/>
              <a:t>2/19/2024</a:t>
            </a:fld>
            <a:endParaRPr lang="en-US"/>
          </a:p>
        </p:txBody>
      </p:sp>
      <p:sp>
        <p:nvSpPr>
          <p:cNvPr id="5" name="Footer Placeholder 4">
            <a:extLst>
              <a:ext uri="{FF2B5EF4-FFF2-40B4-BE49-F238E27FC236}">
                <a16:creationId xmlns:a16="http://schemas.microsoft.com/office/drawing/2014/main" id="{4326F679-0381-4FD8-B190-09E4ECD85C10}"/>
              </a:ext>
            </a:extLst>
          </p:cNvPr>
          <p:cNvSpPr>
            <a:spLocks noGrp="1"/>
          </p:cNvSpPr>
          <p:nvPr>
            <p:ph type="ftr" sz="quarter" idx="11"/>
          </p:nvPr>
        </p:nvSpPr>
        <p:spPr>
          <a:xfrm>
            <a:off x="4038600" y="6356351"/>
            <a:ext cx="5029200" cy="365125"/>
          </a:xfrm>
        </p:spPr>
        <p:txBody>
          <a:bodyPr/>
          <a:lstStyle/>
          <a:p>
            <a:r>
              <a:rPr lang="en-US"/>
              <a:t>Jyoti Rani          ACSAI0402 and DBMS                Unit-2</a:t>
            </a:r>
            <a:endParaRPr lang="en-US" dirty="0"/>
          </a:p>
        </p:txBody>
      </p:sp>
      <p:sp>
        <p:nvSpPr>
          <p:cNvPr id="6" name="Slide Number Placeholder 5">
            <a:extLst>
              <a:ext uri="{FF2B5EF4-FFF2-40B4-BE49-F238E27FC236}">
                <a16:creationId xmlns:a16="http://schemas.microsoft.com/office/drawing/2014/main" id="{A3C07E8D-D2F2-4C8E-849C-705BCE6CAACD}"/>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B3FA51D-3748-4AA0-B24E-DAF80C5A5E9A}" type="slidenum">
              <a:rPr lang="en-US" altLang="en-US">
                <a:solidFill>
                  <a:srgbClr val="898989"/>
                </a:solidFill>
                <a:latin typeface="Calibri" panose="020F0502020204030204" pitchFamily="34" charset="0"/>
              </a:rPr>
              <a:pPr eaLnBrk="1" hangingPunct="1"/>
              <a:t>149</a:t>
            </a:fld>
            <a:endParaRPr lang="en-US" altLang="en-US">
              <a:solidFill>
                <a:srgbClr val="898989"/>
              </a:solidFill>
              <a:latin typeface="Calibri" panose="020F0502020204030204" pitchFamily="34" charset="0"/>
            </a:endParaRPr>
          </a:p>
        </p:txBody>
      </p:sp>
      <p:sp>
        <p:nvSpPr>
          <p:cNvPr id="9" name="Title 1">
            <a:extLst>
              <a:ext uri="{FF2B5EF4-FFF2-40B4-BE49-F238E27FC236}">
                <a16:creationId xmlns:a16="http://schemas.microsoft.com/office/drawing/2014/main" id="{8C123028-584A-4A65-AD75-DC955424F555}"/>
              </a:ext>
            </a:extLst>
          </p:cNvPr>
          <p:cNvSpPr txBox="1">
            <a:spLocks/>
          </p:cNvSpPr>
          <p:nvPr/>
        </p:nvSpPr>
        <p:spPr>
          <a:xfrm>
            <a:off x="3020290" y="-13859"/>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b="1" dirty="0">
                <a:solidFill>
                  <a:srgbClr val="FF0000"/>
                </a:solidFill>
              </a:rPr>
              <a:t>Tables in SQL(</a:t>
            </a:r>
            <a:r>
              <a:rPr lang="en-US" sz="3200" b="1" dirty="0" err="1">
                <a:solidFill>
                  <a:srgbClr val="FF0000"/>
                </a:solidFill>
              </a:rPr>
              <a:t>conti</a:t>
            </a:r>
            <a:r>
              <a:rPr lang="en-US" sz="3200" b="1" dirty="0">
                <a:solidFill>
                  <a:srgbClr val="FF0000"/>
                </a:solidFill>
              </a:rPr>
              <a:t>..)</a:t>
            </a:r>
          </a:p>
        </p:txBody>
      </p:sp>
      <p:pic>
        <p:nvPicPr>
          <p:cNvPr id="8" name="Picture 7">
            <a:extLst>
              <a:ext uri="{FF2B5EF4-FFF2-40B4-BE49-F238E27FC236}">
                <a16:creationId xmlns:a16="http://schemas.microsoft.com/office/drawing/2014/main" id="{9CBDDEEA-CBDC-47F6-84AE-6C521005642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24641" y="19051"/>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668339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F003D9D-8F8A-4E4C-AF53-126068CDA50D}"/>
              </a:ext>
            </a:extLst>
          </p:cNvPr>
          <p:cNvSpPr>
            <a:spLocks noGrp="1"/>
          </p:cNvSpPr>
          <p:nvPr>
            <p:ph type="dt" sz="quarter" idx="10"/>
          </p:nvPr>
        </p:nvSpPr>
        <p:spPr/>
        <p:txBody>
          <a:bodyPr/>
          <a:lstStyle/>
          <a:p>
            <a:pPr>
              <a:defRPr/>
            </a:pPr>
            <a:fld id="{16C67C8C-6C7A-4C78-9EB8-BC5067DB74C0}" type="datetime1">
              <a:rPr lang="en-US" smtClean="0"/>
              <a:t>2/19/2024</a:t>
            </a:fld>
            <a:endParaRPr lang="en-US"/>
          </a:p>
        </p:txBody>
      </p:sp>
      <p:sp>
        <p:nvSpPr>
          <p:cNvPr id="3" name="Footer Placeholder 2">
            <a:extLst>
              <a:ext uri="{FF2B5EF4-FFF2-40B4-BE49-F238E27FC236}">
                <a16:creationId xmlns:a16="http://schemas.microsoft.com/office/drawing/2014/main" id="{DAE8CA72-D3D1-4290-84EE-E0E7A17A1729}"/>
              </a:ext>
            </a:extLst>
          </p:cNvPr>
          <p:cNvSpPr>
            <a:spLocks noGrp="1"/>
          </p:cNvSpPr>
          <p:nvPr>
            <p:ph type="ftr" sz="quarter" idx="11"/>
          </p:nvPr>
        </p:nvSpPr>
        <p:spPr/>
        <p:txBody>
          <a:bodyPr/>
          <a:lstStyle/>
          <a:p>
            <a:pPr>
              <a:defRPr/>
            </a:pPr>
            <a:r>
              <a:rPr lang="en-US"/>
              <a:t>Jyoti Rani          ACSAI0402 and DBMS                Unit-2</a:t>
            </a:r>
            <a:endParaRPr lang="en-US" dirty="0"/>
          </a:p>
        </p:txBody>
      </p:sp>
      <p:sp>
        <p:nvSpPr>
          <p:cNvPr id="16388" name="Slide Number Placeholder 3">
            <a:extLst>
              <a:ext uri="{FF2B5EF4-FFF2-40B4-BE49-F238E27FC236}">
                <a16:creationId xmlns:a16="http://schemas.microsoft.com/office/drawing/2014/main" id="{F037A441-9E9C-4C08-84BF-21574D158DE8}"/>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3528A628-6821-4F21-AAD8-B8823FF67108}" type="slidenum">
              <a:rPr lang="en-US" altLang="en-US">
                <a:solidFill>
                  <a:srgbClr val="898989"/>
                </a:solidFill>
                <a:latin typeface="Calibri" panose="020F0502020204030204" pitchFamily="34" charset="0"/>
              </a:rPr>
              <a:pPr/>
              <a:t>15</a:t>
            </a:fld>
            <a:endParaRPr lang="en-US" altLang="en-US">
              <a:solidFill>
                <a:srgbClr val="898989"/>
              </a:solidFill>
              <a:latin typeface="Calibri" panose="020F0502020204030204" pitchFamily="34" charset="0"/>
            </a:endParaRPr>
          </a:p>
        </p:txBody>
      </p:sp>
      <p:sp>
        <p:nvSpPr>
          <p:cNvPr id="5" name="Title 1">
            <a:extLst>
              <a:ext uri="{FF2B5EF4-FFF2-40B4-BE49-F238E27FC236}">
                <a16:creationId xmlns:a16="http://schemas.microsoft.com/office/drawing/2014/main" id="{78C327D7-93D7-4388-A309-674C6EA13E94}"/>
              </a:ext>
            </a:extLst>
          </p:cNvPr>
          <p:cNvSpPr txBox="1">
            <a:spLocks/>
          </p:cNvSpPr>
          <p:nvPr/>
        </p:nvSpPr>
        <p:spPr>
          <a:xfrm>
            <a:off x="29718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400" b="1" dirty="0">
                <a:latin typeface="Times New Roman" panose="02020603050405020304" pitchFamily="18" charset="0"/>
                <a:cs typeface="Times New Roman" panose="02020603050405020304" pitchFamily="18" charset="0"/>
              </a:rPr>
              <a:t>Prerequisite and Recap</a:t>
            </a:r>
          </a:p>
        </p:txBody>
      </p:sp>
      <p:pic>
        <p:nvPicPr>
          <p:cNvPr id="16390" name="Picture 6">
            <a:extLst>
              <a:ext uri="{FF2B5EF4-FFF2-40B4-BE49-F238E27FC236}">
                <a16:creationId xmlns:a16="http://schemas.microsoft.com/office/drawing/2014/main" id="{8F647A40-56F3-42FC-8B22-A935E59EADE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19051"/>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91" name="Content Placeholder 2">
            <a:extLst>
              <a:ext uri="{FF2B5EF4-FFF2-40B4-BE49-F238E27FC236}">
                <a16:creationId xmlns:a16="http://schemas.microsoft.com/office/drawing/2014/main" id="{27F86CCA-1D6F-404C-A368-47FEDBEC9AF9}"/>
              </a:ext>
            </a:extLst>
          </p:cNvPr>
          <p:cNvSpPr txBox="1">
            <a:spLocks/>
          </p:cNvSpPr>
          <p:nvPr/>
        </p:nvSpPr>
        <p:spPr bwMode="auto">
          <a:xfrm>
            <a:off x="1981200" y="1138238"/>
            <a:ext cx="82296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a:buFont typeface="Arial" panose="020B0604020202020204" pitchFamily="34" charset="0"/>
              <a:buChar char="•"/>
            </a:pPr>
            <a:r>
              <a:rPr lang="en-US" sz="2200" dirty="0">
                <a:latin typeface="+mn-lt"/>
              </a:rPr>
              <a:t>A good background in DBMS fundamentals is required. </a:t>
            </a:r>
          </a:p>
          <a:p>
            <a:pPr algn="just">
              <a:buFont typeface="Arial" panose="020B0604020202020204" pitchFamily="34" charset="0"/>
              <a:buChar char="•"/>
            </a:pPr>
            <a:r>
              <a:rPr lang="en-US" sz="2200" dirty="0">
                <a:latin typeface="+mn-lt"/>
              </a:rPr>
              <a:t>Students should be comfortable with the relational model.</a:t>
            </a:r>
          </a:p>
          <a:p>
            <a:pPr algn="just">
              <a:buFont typeface="Arial" panose="020B0604020202020204" pitchFamily="34" charset="0"/>
              <a:buChar char="•"/>
            </a:pPr>
            <a:r>
              <a:rPr lang="en-US" sz="2200" dirty="0">
                <a:latin typeface="+mn-lt"/>
              </a:rPr>
              <a:t>Students should also be capable of implementing a large, complex system on UNIX in C or C++.</a:t>
            </a:r>
          </a:p>
          <a:p>
            <a:pPr algn="just">
              <a:buFont typeface="Arial" panose="020B0604020202020204" pitchFamily="34" charset="0"/>
              <a:buChar char="•"/>
            </a:pPr>
            <a:r>
              <a:rPr lang="en-US" sz="2200" dirty="0">
                <a:latin typeface="+mn-lt"/>
              </a:rPr>
              <a:t>The proper understanding of data structures and algorithms will help you to understand the DBMS quickly.</a:t>
            </a:r>
          </a:p>
          <a:p>
            <a:pPr algn="just"/>
            <a:endParaRPr lang="en-US" sz="2200" dirty="0">
              <a:latin typeface="+mn-lt"/>
            </a:endParaRPr>
          </a:p>
          <a:p>
            <a:pPr algn="just"/>
            <a:r>
              <a:rPr lang="en-US" sz="2200" b="1" dirty="0">
                <a:latin typeface="+mn-lt"/>
              </a:rPr>
              <a:t>Recap </a:t>
            </a:r>
          </a:p>
          <a:p>
            <a:pPr lvl="1" algn="just"/>
            <a:r>
              <a:rPr lang="en-US" sz="2200" dirty="0">
                <a:latin typeface="+mn-lt"/>
              </a:rPr>
              <a:t>In last unit we studied about</a:t>
            </a:r>
          </a:p>
          <a:p>
            <a:pPr marL="457200" algn="just">
              <a:buFont typeface="Arial" panose="020B0604020202020204" pitchFamily="34" charset="0"/>
              <a:buChar char="•"/>
            </a:pPr>
            <a:r>
              <a:rPr lang="en-US" sz="2200" dirty="0">
                <a:latin typeface="+mn-lt"/>
              </a:rPr>
              <a:t>Data base and file system</a:t>
            </a:r>
          </a:p>
          <a:p>
            <a:pPr marL="457200" algn="just">
              <a:buFont typeface="Arial" panose="020B0604020202020204" pitchFamily="34" charset="0"/>
              <a:buChar char="•"/>
            </a:pPr>
            <a:r>
              <a:rPr lang="en-US" sz="2200" dirty="0">
                <a:latin typeface="+mn-lt"/>
              </a:rPr>
              <a:t>Database concept and architecture</a:t>
            </a:r>
          </a:p>
          <a:p>
            <a:pPr marL="457200" algn="just">
              <a:buFont typeface="Arial" panose="020B0604020202020204" pitchFamily="34" charset="0"/>
              <a:buChar char="•"/>
            </a:pPr>
            <a:r>
              <a:rPr lang="en-US" sz="2200" dirty="0">
                <a:latin typeface="+mn-lt"/>
              </a:rPr>
              <a:t>Database languages</a:t>
            </a:r>
          </a:p>
          <a:p>
            <a:pPr marL="457200" algn="just">
              <a:buFont typeface="Arial" panose="020B0604020202020204" pitchFamily="34" charset="0"/>
              <a:buChar char="•"/>
            </a:pPr>
            <a:r>
              <a:rPr lang="en-US" sz="2200" dirty="0">
                <a:latin typeface="+mn-lt"/>
              </a:rPr>
              <a:t>ER modeling concepts</a:t>
            </a:r>
          </a:p>
          <a:p>
            <a:pPr algn="just" eaLnBrk="1" hangingPunct="1">
              <a:spcBef>
                <a:spcPct val="20000"/>
              </a:spcBef>
              <a:buFont typeface="Arial" panose="020B0604020202020204" pitchFamily="34" charset="0"/>
              <a:buNone/>
            </a:pPr>
            <a:endParaRPr lang="en-US" altLang="en-US" sz="2200" dirty="0">
              <a:latin typeface="Calibri" panose="020F0502020204030204" pitchFamily="34" charset="0"/>
            </a:endParaRPr>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Content Placeholder 2">
            <a:extLst>
              <a:ext uri="{FF2B5EF4-FFF2-40B4-BE49-F238E27FC236}">
                <a16:creationId xmlns:a16="http://schemas.microsoft.com/office/drawing/2014/main" id="{4906409A-6092-43F8-8A38-B6E816132A52}"/>
              </a:ext>
            </a:extLst>
          </p:cNvPr>
          <p:cNvSpPr>
            <a:spLocks noGrp="1"/>
          </p:cNvSpPr>
          <p:nvPr>
            <p:ph idx="1"/>
          </p:nvPr>
        </p:nvSpPr>
        <p:spPr>
          <a:xfrm>
            <a:off x="2057400" y="997860"/>
            <a:ext cx="9017000" cy="5257800"/>
          </a:xfrm>
        </p:spPr>
        <p:txBody>
          <a:bodyPr/>
          <a:lstStyle/>
          <a:p>
            <a:pPr marL="0" indent="0" algn="just">
              <a:buNone/>
            </a:pPr>
            <a:r>
              <a:rPr lang="en-US" sz="2400" b="1" i="0" dirty="0">
                <a:effectLst/>
              </a:rPr>
              <a:t>Syntax of ALTER TABLE ADD Column statement in SQL</a:t>
            </a:r>
          </a:p>
          <a:p>
            <a:pPr marL="0" indent="0" algn="just">
              <a:buNone/>
            </a:pPr>
            <a:r>
              <a:rPr lang="en-US" sz="2400" b="0" i="0" dirty="0">
                <a:effectLst/>
              </a:rPr>
              <a:t>ALTER TABLE </a:t>
            </a:r>
            <a:r>
              <a:rPr lang="en-US" sz="2400" b="0" i="0" dirty="0" err="1">
                <a:effectLst/>
              </a:rPr>
              <a:t>table_name</a:t>
            </a:r>
            <a:r>
              <a:rPr lang="en-US" sz="2400" b="0" i="0" dirty="0">
                <a:effectLst/>
              </a:rPr>
              <a:t> ADD </a:t>
            </a:r>
            <a:r>
              <a:rPr lang="en-US" sz="2400" b="0" i="0" dirty="0" err="1">
                <a:effectLst/>
              </a:rPr>
              <a:t>column_name</a:t>
            </a:r>
            <a:r>
              <a:rPr lang="en-US" sz="2400" b="0" i="0" dirty="0">
                <a:effectLst/>
              </a:rPr>
              <a:t> column-definition;  </a:t>
            </a:r>
          </a:p>
          <a:p>
            <a:pPr marL="0" indent="0" algn="just">
              <a:buNone/>
            </a:pPr>
            <a:r>
              <a:rPr lang="en-US" sz="2400" b="0" i="0" dirty="0">
                <a:solidFill>
                  <a:srgbClr val="333333"/>
                </a:solidFill>
                <a:effectLst/>
              </a:rPr>
              <a:t>The above syntax only allows you to add a single column to the existing table. If you want to add more than one column to the table in a single SQL statement, then use the following syntax:</a:t>
            </a:r>
          </a:p>
          <a:p>
            <a:pPr marL="0" indent="0" algn="just">
              <a:buNone/>
            </a:pPr>
            <a:r>
              <a:rPr lang="en-US" sz="2400" b="0" i="0" dirty="0">
                <a:effectLst/>
              </a:rPr>
              <a:t>ALTER TABLE </a:t>
            </a:r>
            <a:r>
              <a:rPr lang="en-US" sz="2400" b="0" i="0" dirty="0" err="1">
                <a:effectLst/>
              </a:rPr>
              <a:t>table_name</a:t>
            </a:r>
            <a:r>
              <a:rPr lang="en-US" sz="2400" b="0" i="0" dirty="0">
                <a:effectLst/>
              </a:rPr>
              <a:t>     </a:t>
            </a:r>
          </a:p>
          <a:p>
            <a:pPr marL="0" indent="0" algn="just">
              <a:buNone/>
            </a:pPr>
            <a:r>
              <a:rPr lang="en-US" sz="2400" b="0" i="0" dirty="0">
                <a:effectLst/>
              </a:rPr>
              <a:t>ADD (column_Name1 column-definition,    </a:t>
            </a:r>
          </a:p>
          <a:p>
            <a:pPr marL="0" indent="0" algn="just">
              <a:buNone/>
            </a:pPr>
            <a:r>
              <a:rPr lang="en-US" sz="2400" b="0" i="0" dirty="0">
                <a:effectLst/>
              </a:rPr>
              <a:t>column_Name2 column-definition,    </a:t>
            </a:r>
          </a:p>
          <a:p>
            <a:pPr marL="0" indent="0" algn="just">
              <a:buNone/>
            </a:pPr>
            <a:r>
              <a:rPr lang="en-US" sz="2400" b="0" i="0" dirty="0">
                <a:effectLst/>
              </a:rPr>
              <a:t>.....    </a:t>
            </a:r>
          </a:p>
          <a:p>
            <a:pPr marL="0" indent="0" algn="just">
              <a:buNone/>
            </a:pPr>
            <a:r>
              <a:rPr lang="en-US" sz="2400" b="0" i="0" dirty="0" err="1">
                <a:effectLst/>
              </a:rPr>
              <a:t>column_NameN</a:t>
            </a:r>
            <a:r>
              <a:rPr lang="en-US" sz="2400" b="0" i="0" dirty="0">
                <a:effectLst/>
              </a:rPr>
              <a:t> column-definition);  </a:t>
            </a:r>
            <a:r>
              <a:rPr lang="en-US" sz="2400" b="0" i="0" dirty="0">
                <a:solidFill>
                  <a:srgbClr val="000000"/>
                </a:solidFill>
                <a:effectLst/>
              </a:rPr>
              <a:t>  </a:t>
            </a:r>
          </a:p>
          <a:p>
            <a:pPr algn="just" eaLnBrk="1" hangingPunct="1">
              <a:buFont typeface="Arial" panose="020B0604020202020204" pitchFamily="34" charset="0"/>
              <a:buNone/>
            </a:pPr>
            <a:endParaRPr lang="en-US" altLang="en-US" sz="2000" dirty="0">
              <a:solidFill>
                <a:srgbClr val="FF0000"/>
              </a:solidFill>
            </a:endParaRPr>
          </a:p>
          <a:p>
            <a:pPr algn="just" eaLnBrk="1" hangingPunct="1">
              <a:buFont typeface="Arial" panose="020B0604020202020204" pitchFamily="34" charset="0"/>
              <a:buNone/>
            </a:pPr>
            <a:endParaRPr lang="en-US" altLang="en-US" sz="4800" dirty="0">
              <a:solidFill>
                <a:srgbClr val="FF0000"/>
              </a:solidFill>
            </a:endParaRPr>
          </a:p>
        </p:txBody>
      </p:sp>
      <p:sp>
        <p:nvSpPr>
          <p:cNvPr id="4" name="Date Placeholder 3">
            <a:extLst>
              <a:ext uri="{FF2B5EF4-FFF2-40B4-BE49-F238E27FC236}">
                <a16:creationId xmlns:a16="http://schemas.microsoft.com/office/drawing/2014/main" id="{D414772C-5D98-4384-A54F-84B36FE440E3}"/>
              </a:ext>
            </a:extLst>
          </p:cNvPr>
          <p:cNvSpPr>
            <a:spLocks noGrp="1"/>
          </p:cNvSpPr>
          <p:nvPr>
            <p:ph type="dt" sz="quarter" idx="10"/>
          </p:nvPr>
        </p:nvSpPr>
        <p:spPr/>
        <p:txBody>
          <a:bodyPr/>
          <a:lstStyle/>
          <a:p>
            <a:pPr>
              <a:defRPr/>
            </a:pPr>
            <a:fld id="{841BE546-7429-402F-80D9-8D3BE6C1E99C}" type="datetime1">
              <a:rPr lang="en-US" smtClean="0"/>
              <a:t>2/19/2024</a:t>
            </a:fld>
            <a:endParaRPr lang="en-US"/>
          </a:p>
        </p:txBody>
      </p:sp>
      <p:sp>
        <p:nvSpPr>
          <p:cNvPr id="5" name="Footer Placeholder 4">
            <a:extLst>
              <a:ext uri="{FF2B5EF4-FFF2-40B4-BE49-F238E27FC236}">
                <a16:creationId xmlns:a16="http://schemas.microsoft.com/office/drawing/2014/main" id="{4326F679-0381-4FD8-B190-09E4ECD85C10}"/>
              </a:ext>
            </a:extLst>
          </p:cNvPr>
          <p:cNvSpPr>
            <a:spLocks noGrp="1"/>
          </p:cNvSpPr>
          <p:nvPr>
            <p:ph type="ftr" sz="quarter" idx="11"/>
          </p:nvPr>
        </p:nvSpPr>
        <p:spPr>
          <a:xfrm>
            <a:off x="4038600" y="6356351"/>
            <a:ext cx="5029200" cy="365125"/>
          </a:xfrm>
        </p:spPr>
        <p:txBody>
          <a:bodyPr/>
          <a:lstStyle/>
          <a:p>
            <a:r>
              <a:rPr lang="en-US"/>
              <a:t>Jyoti Rani          ACSAI0402 and DBMS                Unit-2</a:t>
            </a:r>
            <a:endParaRPr lang="en-US" dirty="0"/>
          </a:p>
        </p:txBody>
      </p:sp>
      <p:sp>
        <p:nvSpPr>
          <p:cNvPr id="6" name="Slide Number Placeholder 5">
            <a:extLst>
              <a:ext uri="{FF2B5EF4-FFF2-40B4-BE49-F238E27FC236}">
                <a16:creationId xmlns:a16="http://schemas.microsoft.com/office/drawing/2014/main" id="{A3C07E8D-D2F2-4C8E-849C-705BCE6CAACD}"/>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B3FA51D-3748-4AA0-B24E-DAF80C5A5E9A}" type="slidenum">
              <a:rPr lang="en-US" altLang="en-US">
                <a:solidFill>
                  <a:srgbClr val="898989"/>
                </a:solidFill>
                <a:latin typeface="Calibri" panose="020F0502020204030204" pitchFamily="34" charset="0"/>
              </a:rPr>
              <a:pPr eaLnBrk="1" hangingPunct="1"/>
              <a:t>150</a:t>
            </a:fld>
            <a:endParaRPr lang="en-US" altLang="en-US">
              <a:solidFill>
                <a:srgbClr val="898989"/>
              </a:solidFill>
              <a:latin typeface="Calibri" panose="020F0502020204030204" pitchFamily="34" charset="0"/>
            </a:endParaRPr>
          </a:p>
        </p:txBody>
      </p:sp>
      <p:sp>
        <p:nvSpPr>
          <p:cNvPr id="9" name="Title 1">
            <a:extLst>
              <a:ext uri="{FF2B5EF4-FFF2-40B4-BE49-F238E27FC236}">
                <a16:creationId xmlns:a16="http://schemas.microsoft.com/office/drawing/2014/main" id="{F0EAC20F-045F-4EDE-8F87-EC8512919C0D}"/>
              </a:ext>
            </a:extLst>
          </p:cNvPr>
          <p:cNvSpPr txBox="1">
            <a:spLocks/>
          </p:cNvSpPr>
          <p:nvPr/>
        </p:nvSpPr>
        <p:spPr>
          <a:xfrm>
            <a:off x="3020290" y="-13859"/>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b="1" dirty="0">
                <a:solidFill>
                  <a:srgbClr val="FF0000"/>
                </a:solidFill>
              </a:rPr>
              <a:t>Tables in SQL(</a:t>
            </a:r>
            <a:r>
              <a:rPr lang="en-US" sz="3200" b="1" dirty="0" err="1">
                <a:solidFill>
                  <a:srgbClr val="FF0000"/>
                </a:solidFill>
              </a:rPr>
              <a:t>conti</a:t>
            </a:r>
            <a:r>
              <a:rPr lang="en-US" sz="3200" b="1" dirty="0">
                <a:solidFill>
                  <a:srgbClr val="FF0000"/>
                </a:solidFill>
              </a:rPr>
              <a:t>..)</a:t>
            </a:r>
          </a:p>
        </p:txBody>
      </p:sp>
      <p:pic>
        <p:nvPicPr>
          <p:cNvPr id="8" name="Picture 7">
            <a:extLst>
              <a:ext uri="{FF2B5EF4-FFF2-40B4-BE49-F238E27FC236}">
                <a16:creationId xmlns:a16="http://schemas.microsoft.com/office/drawing/2014/main" id="{1D3335ED-C8CB-47E3-9564-F48339F5F66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24641" y="19051"/>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4386564"/>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D414772C-5D98-4384-A54F-84B36FE440E3}"/>
              </a:ext>
            </a:extLst>
          </p:cNvPr>
          <p:cNvSpPr>
            <a:spLocks noGrp="1"/>
          </p:cNvSpPr>
          <p:nvPr>
            <p:ph type="dt" sz="quarter" idx="10"/>
          </p:nvPr>
        </p:nvSpPr>
        <p:spPr/>
        <p:txBody>
          <a:bodyPr/>
          <a:lstStyle/>
          <a:p>
            <a:pPr>
              <a:defRPr/>
            </a:pPr>
            <a:fld id="{3C43EFDF-3B8D-4A2C-B6B8-ACBE8D379E50}" type="datetime1">
              <a:rPr lang="en-US" smtClean="0"/>
              <a:t>2/19/2024</a:t>
            </a:fld>
            <a:endParaRPr lang="en-US"/>
          </a:p>
        </p:txBody>
      </p:sp>
      <p:sp>
        <p:nvSpPr>
          <p:cNvPr id="5" name="Footer Placeholder 4">
            <a:extLst>
              <a:ext uri="{FF2B5EF4-FFF2-40B4-BE49-F238E27FC236}">
                <a16:creationId xmlns:a16="http://schemas.microsoft.com/office/drawing/2014/main" id="{4326F679-0381-4FD8-B190-09E4ECD85C10}"/>
              </a:ext>
            </a:extLst>
          </p:cNvPr>
          <p:cNvSpPr>
            <a:spLocks noGrp="1"/>
          </p:cNvSpPr>
          <p:nvPr>
            <p:ph type="ftr" sz="quarter" idx="11"/>
          </p:nvPr>
        </p:nvSpPr>
        <p:spPr>
          <a:xfrm>
            <a:off x="4038600" y="6356351"/>
            <a:ext cx="5029200" cy="365125"/>
          </a:xfrm>
        </p:spPr>
        <p:txBody>
          <a:bodyPr/>
          <a:lstStyle/>
          <a:p>
            <a:r>
              <a:rPr lang="en-US"/>
              <a:t>Jyoti Rani          ACSAI0402 and DBMS                Unit-2</a:t>
            </a:r>
            <a:endParaRPr lang="en-US" dirty="0"/>
          </a:p>
        </p:txBody>
      </p:sp>
      <p:sp>
        <p:nvSpPr>
          <p:cNvPr id="6" name="Slide Number Placeholder 5">
            <a:extLst>
              <a:ext uri="{FF2B5EF4-FFF2-40B4-BE49-F238E27FC236}">
                <a16:creationId xmlns:a16="http://schemas.microsoft.com/office/drawing/2014/main" id="{A3C07E8D-D2F2-4C8E-849C-705BCE6CAACD}"/>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B3FA51D-3748-4AA0-B24E-DAF80C5A5E9A}" type="slidenum">
              <a:rPr lang="en-US" altLang="en-US">
                <a:solidFill>
                  <a:srgbClr val="898989"/>
                </a:solidFill>
                <a:latin typeface="Calibri" panose="020F0502020204030204" pitchFamily="34" charset="0"/>
              </a:rPr>
              <a:pPr eaLnBrk="1" hangingPunct="1"/>
              <a:t>151</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a16="http://schemas.microsoft.com/office/drawing/2014/main" id="{61CA2536-013D-48B6-9322-A7D8A7CF0555}"/>
              </a:ext>
            </a:extLst>
          </p:cNvPr>
          <p:cNvSpPr txBox="1">
            <a:spLocks/>
          </p:cNvSpPr>
          <p:nvPr/>
        </p:nvSpPr>
        <p:spPr>
          <a:xfrm>
            <a:off x="2971800" y="8483"/>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b="1" dirty="0">
                <a:solidFill>
                  <a:srgbClr val="FF0000"/>
                </a:solidFill>
              </a:rPr>
              <a:t>3.11 Views in SQL</a:t>
            </a:r>
          </a:p>
        </p:txBody>
      </p:sp>
      <p:graphicFrame>
        <p:nvGraphicFramePr>
          <p:cNvPr id="3" name="Table 2">
            <a:extLst>
              <a:ext uri="{FF2B5EF4-FFF2-40B4-BE49-F238E27FC236}">
                <a16:creationId xmlns:a16="http://schemas.microsoft.com/office/drawing/2014/main" id="{7FECB3E9-2138-4844-B4CB-9740ABAC65D6}"/>
              </a:ext>
            </a:extLst>
          </p:cNvPr>
          <p:cNvGraphicFramePr>
            <a:graphicFrameLocks noGrp="1"/>
          </p:cNvGraphicFramePr>
          <p:nvPr>
            <p:extLst>
              <p:ext uri="{D42A27DB-BD31-4B8C-83A1-F6EECF244321}">
                <p14:modId xmlns:p14="http://schemas.microsoft.com/office/powerpoint/2010/main" val="2661884032"/>
              </p:ext>
            </p:extLst>
          </p:nvPr>
        </p:nvGraphicFramePr>
        <p:xfrm>
          <a:off x="2572046" y="4457582"/>
          <a:ext cx="7047909" cy="1752600"/>
        </p:xfrm>
        <a:graphic>
          <a:graphicData uri="http://schemas.openxmlformats.org/drawingml/2006/table">
            <a:tbl>
              <a:tblPr/>
              <a:tblGrid>
                <a:gridCol w="2349303">
                  <a:extLst>
                    <a:ext uri="{9D8B030D-6E8A-4147-A177-3AD203B41FA5}">
                      <a16:colId xmlns:a16="http://schemas.microsoft.com/office/drawing/2014/main" val="3362789725"/>
                    </a:ext>
                  </a:extLst>
                </a:gridCol>
                <a:gridCol w="2349303">
                  <a:extLst>
                    <a:ext uri="{9D8B030D-6E8A-4147-A177-3AD203B41FA5}">
                      <a16:colId xmlns:a16="http://schemas.microsoft.com/office/drawing/2014/main" val="588799994"/>
                    </a:ext>
                  </a:extLst>
                </a:gridCol>
                <a:gridCol w="2349303">
                  <a:extLst>
                    <a:ext uri="{9D8B030D-6E8A-4147-A177-3AD203B41FA5}">
                      <a16:colId xmlns:a16="http://schemas.microsoft.com/office/drawing/2014/main" val="4076357168"/>
                    </a:ext>
                  </a:extLst>
                </a:gridCol>
              </a:tblGrid>
              <a:tr h="0">
                <a:tc>
                  <a:txBody>
                    <a:bodyPr/>
                    <a:lstStyle/>
                    <a:p>
                      <a:pPr algn="l" fontAlgn="t"/>
                      <a:r>
                        <a:rPr lang="en-US" sz="1200" dirty="0">
                          <a:solidFill>
                            <a:srgbClr val="000000"/>
                          </a:solidFill>
                          <a:effectLst/>
                          <a:latin typeface="times new roman" panose="02020603050405020304" pitchFamily="18" charset="0"/>
                        </a:rPr>
                        <a:t>STU_ID</a:t>
                      </a:r>
                    </a:p>
                  </a:txBody>
                  <a:tcPr marL="114300" marR="114300" marT="114300" marB="114300">
                    <a:lnL w="9525" cap="flat" cmpd="sng" algn="ctr">
                      <a:solidFill>
                        <a:srgbClr val="50EB3F"/>
                      </a:solidFill>
                      <a:prstDash val="solid"/>
                      <a:round/>
                      <a:headEnd type="none" w="med" len="med"/>
                      <a:tailEnd type="none" w="med" len="med"/>
                    </a:lnL>
                    <a:lnR w="9525" cap="flat" cmpd="sng" algn="ctr">
                      <a:solidFill>
                        <a:srgbClr val="50EB3F"/>
                      </a:solidFill>
                      <a:prstDash val="solid"/>
                      <a:round/>
                      <a:headEnd type="none" w="med" len="med"/>
                      <a:tailEnd type="none" w="med" len="med"/>
                    </a:lnR>
                    <a:lnT w="9525" cap="flat" cmpd="sng" algn="ctr">
                      <a:solidFill>
                        <a:srgbClr val="50EB3F"/>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200" dirty="0">
                          <a:solidFill>
                            <a:srgbClr val="000000"/>
                          </a:solidFill>
                          <a:effectLst/>
                          <a:latin typeface="times new roman" panose="02020603050405020304" pitchFamily="18" charset="0"/>
                        </a:rPr>
                        <a:t>NAME</a:t>
                      </a:r>
                    </a:p>
                  </a:txBody>
                  <a:tcPr marL="114300" marR="114300" marT="114300" marB="114300">
                    <a:lnL w="9525" cap="flat" cmpd="sng" algn="ctr">
                      <a:solidFill>
                        <a:srgbClr val="50EB3F"/>
                      </a:solidFill>
                      <a:prstDash val="solid"/>
                      <a:round/>
                      <a:headEnd type="none" w="med" len="med"/>
                      <a:tailEnd type="none" w="med" len="med"/>
                    </a:lnL>
                    <a:lnR w="9525" cap="flat" cmpd="sng" algn="ctr">
                      <a:solidFill>
                        <a:srgbClr val="50EB3F"/>
                      </a:solidFill>
                      <a:prstDash val="solid"/>
                      <a:round/>
                      <a:headEnd type="none" w="med" len="med"/>
                      <a:tailEnd type="none" w="med" len="med"/>
                    </a:lnR>
                    <a:lnT w="9525" cap="flat" cmpd="sng" algn="ctr">
                      <a:solidFill>
                        <a:srgbClr val="50EB3F"/>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200">
                          <a:solidFill>
                            <a:srgbClr val="000000"/>
                          </a:solidFill>
                          <a:effectLst/>
                          <a:latin typeface="times new roman" panose="02020603050405020304" pitchFamily="18" charset="0"/>
                        </a:rPr>
                        <a:t>ADDRESS</a:t>
                      </a:r>
                    </a:p>
                  </a:txBody>
                  <a:tcPr marL="114300" marR="114300" marT="114300" marB="114300">
                    <a:lnL w="9525" cap="flat" cmpd="sng" algn="ctr">
                      <a:solidFill>
                        <a:srgbClr val="50EB3F"/>
                      </a:solidFill>
                      <a:prstDash val="solid"/>
                      <a:round/>
                      <a:headEnd type="none" w="med" len="med"/>
                      <a:tailEnd type="none" w="med" len="med"/>
                    </a:lnL>
                    <a:lnR w="9525" cap="flat" cmpd="sng" algn="ctr">
                      <a:solidFill>
                        <a:srgbClr val="50EB3F"/>
                      </a:solidFill>
                      <a:prstDash val="solid"/>
                      <a:round/>
                      <a:headEnd type="none" w="med" len="med"/>
                      <a:tailEnd type="none" w="med" len="med"/>
                    </a:lnR>
                    <a:lnT w="9525" cap="flat" cmpd="sng" algn="ctr">
                      <a:solidFill>
                        <a:srgbClr val="50EB3F"/>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264949987"/>
                  </a:ext>
                </a:extLst>
              </a:tr>
              <a:tr h="0">
                <a:tc>
                  <a:txBody>
                    <a:bodyPr/>
                    <a:lstStyle/>
                    <a:p>
                      <a:pPr algn="just" fontAlgn="t"/>
                      <a:r>
                        <a:rPr lang="en-US" sz="1200">
                          <a:solidFill>
                            <a:srgbClr val="333333"/>
                          </a:solidFill>
                          <a:effectLst/>
                          <a:latin typeface="inter-regular"/>
                        </a:rPr>
                        <a:t>1</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200">
                          <a:solidFill>
                            <a:srgbClr val="333333"/>
                          </a:solidFill>
                          <a:effectLst/>
                          <a:latin typeface="inter-regular"/>
                        </a:rPr>
                        <a:t>Stephan</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200">
                          <a:solidFill>
                            <a:srgbClr val="333333"/>
                          </a:solidFill>
                          <a:effectLst/>
                          <a:latin typeface="inter-regular"/>
                        </a:rPr>
                        <a:t>Delhi</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730758638"/>
                  </a:ext>
                </a:extLst>
              </a:tr>
              <a:tr h="0">
                <a:tc>
                  <a:txBody>
                    <a:bodyPr/>
                    <a:lstStyle/>
                    <a:p>
                      <a:pPr algn="just" fontAlgn="t"/>
                      <a:r>
                        <a:rPr lang="en-US" sz="1200">
                          <a:solidFill>
                            <a:srgbClr val="333333"/>
                          </a:solidFill>
                          <a:effectLst/>
                          <a:latin typeface="inter-regular"/>
                        </a:rPr>
                        <a:t>2</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200">
                          <a:solidFill>
                            <a:srgbClr val="333333"/>
                          </a:solidFill>
                          <a:effectLst/>
                          <a:latin typeface="inter-regular"/>
                        </a:rPr>
                        <a:t>Kathrin</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200" dirty="0">
                          <a:solidFill>
                            <a:srgbClr val="333333"/>
                          </a:solidFill>
                          <a:effectLst/>
                          <a:latin typeface="inter-regular"/>
                        </a:rPr>
                        <a:t>Noida</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48247744"/>
                  </a:ext>
                </a:extLst>
              </a:tr>
              <a:tr h="0">
                <a:tc>
                  <a:txBody>
                    <a:bodyPr/>
                    <a:lstStyle/>
                    <a:p>
                      <a:pPr algn="just" fontAlgn="t"/>
                      <a:r>
                        <a:rPr lang="en-US" sz="1200" dirty="0">
                          <a:solidFill>
                            <a:srgbClr val="333333"/>
                          </a:solidFill>
                          <a:effectLst/>
                          <a:latin typeface="inter-regular"/>
                        </a:rPr>
                        <a:t>3</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200">
                          <a:solidFill>
                            <a:srgbClr val="333333"/>
                          </a:solidFill>
                          <a:effectLst/>
                          <a:latin typeface="inter-regular"/>
                        </a:rPr>
                        <a:t>David</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200">
                          <a:solidFill>
                            <a:srgbClr val="333333"/>
                          </a:solidFill>
                          <a:effectLst/>
                          <a:latin typeface="inter-regular"/>
                        </a:rPr>
                        <a:t>Ghaziabad</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619558668"/>
                  </a:ext>
                </a:extLst>
              </a:tr>
              <a:tr h="0">
                <a:tc>
                  <a:txBody>
                    <a:bodyPr/>
                    <a:lstStyle/>
                    <a:p>
                      <a:pPr algn="just" fontAlgn="t"/>
                      <a:r>
                        <a:rPr lang="en-US" sz="1200" dirty="0">
                          <a:solidFill>
                            <a:srgbClr val="333333"/>
                          </a:solidFill>
                          <a:effectLst/>
                          <a:latin typeface="inter-regular"/>
                        </a:rPr>
                        <a:t>4</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200">
                          <a:solidFill>
                            <a:srgbClr val="333333"/>
                          </a:solidFill>
                          <a:effectLst/>
                          <a:latin typeface="inter-regular"/>
                        </a:rPr>
                        <a:t>Alina</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200" dirty="0">
                          <a:solidFill>
                            <a:srgbClr val="333333"/>
                          </a:solidFill>
                          <a:effectLst/>
                          <a:latin typeface="inter-regular"/>
                        </a:rPr>
                        <a:t>Gurugram</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931212753"/>
                  </a:ext>
                </a:extLst>
              </a:tr>
            </a:tbl>
          </a:graphicData>
        </a:graphic>
      </p:graphicFrame>
      <p:sp>
        <p:nvSpPr>
          <p:cNvPr id="8" name="Rectangle 1">
            <a:extLst>
              <a:ext uri="{FF2B5EF4-FFF2-40B4-BE49-F238E27FC236}">
                <a16:creationId xmlns:a16="http://schemas.microsoft.com/office/drawing/2014/main" id="{CE34684E-A0A9-4EC2-A3D0-C31A79A3E1F6}"/>
              </a:ext>
            </a:extLst>
          </p:cNvPr>
          <p:cNvSpPr>
            <a:spLocks noChangeArrowheads="1"/>
          </p:cNvSpPr>
          <p:nvPr/>
        </p:nvSpPr>
        <p:spPr bwMode="auto">
          <a:xfrm>
            <a:off x="1545173" y="947245"/>
            <a:ext cx="8714509" cy="341502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4436"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FF0000"/>
                </a:solidFill>
                <a:effectLst/>
                <a:latin typeface="+mn-lt"/>
              </a:rPr>
              <a:t>Views in SQL</a:t>
            </a:r>
          </a:p>
          <a:p>
            <a:pPr marL="0" marR="0" lvl="0" indent="0" algn="just"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rgbClr val="000000"/>
                </a:solidFill>
                <a:effectLst/>
                <a:latin typeface="inter-regular"/>
              </a:rPr>
              <a:t>Views in SQL are considered as a virtual table. A view also contains rows and columns.</a:t>
            </a:r>
          </a:p>
          <a:p>
            <a:pPr marL="0" marR="0" lvl="0" indent="0" algn="just"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rgbClr val="000000"/>
                </a:solidFill>
                <a:effectLst/>
                <a:latin typeface="inter-regular"/>
              </a:rPr>
              <a:t>To create the view, we can select the fields from one or more tables present in the database.</a:t>
            </a:r>
          </a:p>
          <a:p>
            <a:pPr marL="0" marR="0" lvl="0" indent="0" algn="just"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rgbClr val="000000"/>
                </a:solidFill>
                <a:effectLst/>
                <a:latin typeface="inter-regular"/>
              </a:rPr>
              <a:t>A view can either have specific rows based on certain condition or all the rows of a table.</a:t>
            </a:r>
            <a:endParaRPr kumimoji="0" lang="en-US" altLang="en-US" sz="2400" b="0" i="0" u="none" strike="noStrike" cap="none" normalizeH="0" baseline="0" dirty="0">
              <a:ln>
                <a:noFill/>
              </a:ln>
              <a:solidFill>
                <a:srgbClr val="610B4B"/>
              </a:solidFill>
              <a:effectLst/>
              <a:latin typeface="erdana"/>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accent1"/>
                </a:solidFill>
                <a:effectLst/>
                <a:latin typeface="erdana"/>
              </a:rPr>
              <a:t>Sample table:</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err="1">
                <a:ln>
                  <a:noFill/>
                </a:ln>
                <a:solidFill>
                  <a:srgbClr val="333333"/>
                </a:solidFill>
                <a:effectLst/>
                <a:latin typeface="inter-bold"/>
              </a:rPr>
              <a:t>Student_Detail</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pic>
        <p:nvPicPr>
          <p:cNvPr id="9" name="Picture 7">
            <a:extLst>
              <a:ext uri="{FF2B5EF4-FFF2-40B4-BE49-F238E27FC236}">
                <a16:creationId xmlns:a16="http://schemas.microsoft.com/office/drawing/2014/main" id="{16DEB6A2-1578-4723-ADD0-87A949E560E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72882" y="5196"/>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30966416"/>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D414772C-5D98-4384-A54F-84B36FE440E3}"/>
              </a:ext>
            </a:extLst>
          </p:cNvPr>
          <p:cNvSpPr>
            <a:spLocks noGrp="1"/>
          </p:cNvSpPr>
          <p:nvPr>
            <p:ph type="dt" sz="quarter" idx="10"/>
          </p:nvPr>
        </p:nvSpPr>
        <p:spPr/>
        <p:txBody>
          <a:bodyPr/>
          <a:lstStyle/>
          <a:p>
            <a:pPr>
              <a:defRPr/>
            </a:pPr>
            <a:fld id="{3DE6D8DA-FEED-4A52-B3B9-9290A5871EA2}" type="datetime1">
              <a:rPr lang="en-US" smtClean="0"/>
              <a:t>2/19/2024</a:t>
            </a:fld>
            <a:endParaRPr lang="en-US"/>
          </a:p>
        </p:txBody>
      </p:sp>
      <p:sp>
        <p:nvSpPr>
          <p:cNvPr id="5" name="Footer Placeholder 4">
            <a:extLst>
              <a:ext uri="{FF2B5EF4-FFF2-40B4-BE49-F238E27FC236}">
                <a16:creationId xmlns:a16="http://schemas.microsoft.com/office/drawing/2014/main" id="{4326F679-0381-4FD8-B190-09E4ECD85C10}"/>
              </a:ext>
            </a:extLst>
          </p:cNvPr>
          <p:cNvSpPr>
            <a:spLocks noGrp="1"/>
          </p:cNvSpPr>
          <p:nvPr>
            <p:ph type="ftr" sz="quarter" idx="11"/>
          </p:nvPr>
        </p:nvSpPr>
        <p:spPr>
          <a:xfrm>
            <a:off x="4038600" y="6356351"/>
            <a:ext cx="5029200" cy="365125"/>
          </a:xfrm>
        </p:spPr>
        <p:txBody>
          <a:bodyPr/>
          <a:lstStyle/>
          <a:p>
            <a:r>
              <a:rPr lang="en-US"/>
              <a:t>Jyoti Rani          ACSAI0402 and DBMS                Unit-2</a:t>
            </a:r>
            <a:endParaRPr lang="en-US" dirty="0"/>
          </a:p>
        </p:txBody>
      </p:sp>
      <p:sp>
        <p:nvSpPr>
          <p:cNvPr id="6" name="Slide Number Placeholder 5">
            <a:extLst>
              <a:ext uri="{FF2B5EF4-FFF2-40B4-BE49-F238E27FC236}">
                <a16:creationId xmlns:a16="http://schemas.microsoft.com/office/drawing/2014/main" id="{A3C07E8D-D2F2-4C8E-849C-705BCE6CAACD}"/>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B3FA51D-3748-4AA0-B24E-DAF80C5A5E9A}" type="slidenum">
              <a:rPr lang="en-US" altLang="en-US">
                <a:solidFill>
                  <a:srgbClr val="898989"/>
                </a:solidFill>
                <a:latin typeface="Calibri" panose="020F0502020204030204" pitchFamily="34" charset="0"/>
              </a:rPr>
              <a:pPr eaLnBrk="1" hangingPunct="1"/>
              <a:t>152</a:t>
            </a:fld>
            <a:endParaRPr lang="en-US" altLang="en-US">
              <a:solidFill>
                <a:srgbClr val="898989"/>
              </a:solidFill>
              <a:latin typeface="Calibri" panose="020F0502020204030204" pitchFamily="34" charset="0"/>
            </a:endParaRPr>
          </a:p>
        </p:txBody>
      </p:sp>
      <p:sp>
        <p:nvSpPr>
          <p:cNvPr id="3" name="Rectangle 1">
            <a:extLst>
              <a:ext uri="{FF2B5EF4-FFF2-40B4-BE49-F238E27FC236}">
                <a16:creationId xmlns:a16="http://schemas.microsoft.com/office/drawing/2014/main" id="{554D144A-8AC7-4319-A5A1-026DF6264D19}"/>
              </a:ext>
            </a:extLst>
          </p:cNvPr>
          <p:cNvSpPr>
            <a:spLocks noChangeArrowheads="1"/>
          </p:cNvSpPr>
          <p:nvPr/>
        </p:nvSpPr>
        <p:spPr bwMode="auto">
          <a:xfrm>
            <a:off x="1524000" y="872217"/>
            <a:ext cx="8813132" cy="67710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err="1">
                <a:ln>
                  <a:noFill/>
                </a:ln>
                <a:solidFill>
                  <a:srgbClr val="333333"/>
                </a:solidFill>
                <a:effectLst/>
                <a:latin typeface="inter-bold"/>
              </a:rPr>
              <a:t>Student_Marks</a:t>
            </a:r>
            <a:endParaRPr kumimoji="0" lang="en-US" altLang="en-US" sz="2000" b="1" i="0" u="none" strike="noStrike" cap="none" normalizeH="0" baseline="0" dirty="0">
              <a:ln>
                <a:noFill/>
              </a:ln>
              <a:solidFill>
                <a:srgbClr val="333333"/>
              </a:solidFill>
              <a:effectLst/>
              <a:latin typeface="inter-bold"/>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14" name="Content Placeholder 1">
            <a:extLst>
              <a:ext uri="{FF2B5EF4-FFF2-40B4-BE49-F238E27FC236}">
                <a16:creationId xmlns:a16="http://schemas.microsoft.com/office/drawing/2014/main" id="{EFF805E0-080E-42E6-91CF-D4E4526BE735}"/>
              </a:ext>
            </a:extLst>
          </p:cNvPr>
          <p:cNvGraphicFramePr>
            <a:graphicFrameLocks/>
          </p:cNvGraphicFramePr>
          <p:nvPr>
            <p:extLst>
              <p:ext uri="{D42A27DB-BD31-4B8C-83A1-F6EECF244321}">
                <p14:modId xmlns:p14="http://schemas.microsoft.com/office/powerpoint/2010/main" val="2623236392"/>
              </p:ext>
            </p:extLst>
          </p:nvPr>
        </p:nvGraphicFramePr>
        <p:xfrm>
          <a:off x="2749605" y="1210768"/>
          <a:ext cx="7440940" cy="2218230"/>
        </p:xfrm>
        <a:graphic>
          <a:graphicData uri="http://schemas.openxmlformats.org/drawingml/2006/table">
            <a:tbl>
              <a:tblPr/>
              <a:tblGrid>
                <a:gridCol w="1860235">
                  <a:extLst>
                    <a:ext uri="{9D8B030D-6E8A-4147-A177-3AD203B41FA5}">
                      <a16:colId xmlns:a16="http://schemas.microsoft.com/office/drawing/2014/main" val="427166797"/>
                    </a:ext>
                  </a:extLst>
                </a:gridCol>
                <a:gridCol w="1860235">
                  <a:extLst>
                    <a:ext uri="{9D8B030D-6E8A-4147-A177-3AD203B41FA5}">
                      <a16:colId xmlns:a16="http://schemas.microsoft.com/office/drawing/2014/main" val="2918304779"/>
                    </a:ext>
                  </a:extLst>
                </a:gridCol>
                <a:gridCol w="1860235">
                  <a:extLst>
                    <a:ext uri="{9D8B030D-6E8A-4147-A177-3AD203B41FA5}">
                      <a16:colId xmlns:a16="http://schemas.microsoft.com/office/drawing/2014/main" val="595206831"/>
                    </a:ext>
                  </a:extLst>
                </a:gridCol>
                <a:gridCol w="1860235">
                  <a:extLst>
                    <a:ext uri="{9D8B030D-6E8A-4147-A177-3AD203B41FA5}">
                      <a16:colId xmlns:a16="http://schemas.microsoft.com/office/drawing/2014/main" val="1264763173"/>
                    </a:ext>
                  </a:extLst>
                </a:gridCol>
              </a:tblGrid>
              <a:tr h="423130">
                <a:tc>
                  <a:txBody>
                    <a:bodyPr/>
                    <a:lstStyle/>
                    <a:p>
                      <a:pPr algn="l" fontAlgn="t"/>
                      <a:r>
                        <a:rPr lang="en-US" sz="1200">
                          <a:solidFill>
                            <a:srgbClr val="000000"/>
                          </a:solidFill>
                          <a:effectLst/>
                          <a:latin typeface="times new roman" panose="02020603050405020304" pitchFamily="18" charset="0"/>
                        </a:rPr>
                        <a:t>STU_ID</a:t>
                      </a:r>
                    </a:p>
                  </a:txBody>
                  <a:tcPr marL="114300" marR="114300" marT="114300" marB="114300">
                    <a:lnL w="9525" cap="flat" cmpd="sng" algn="ctr">
                      <a:solidFill>
                        <a:srgbClr val="B0190A"/>
                      </a:solidFill>
                      <a:prstDash val="solid"/>
                      <a:round/>
                      <a:headEnd type="none" w="med" len="med"/>
                      <a:tailEnd type="none" w="med" len="med"/>
                    </a:lnL>
                    <a:lnR w="9525" cap="flat" cmpd="sng" algn="ctr">
                      <a:solidFill>
                        <a:srgbClr val="B0190A"/>
                      </a:solidFill>
                      <a:prstDash val="solid"/>
                      <a:round/>
                      <a:headEnd type="none" w="med" len="med"/>
                      <a:tailEnd type="none" w="med" len="med"/>
                    </a:lnR>
                    <a:lnT w="9525" cap="flat" cmpd="sng" algn="ctr">
                      <a:solidFill>
                        <a:srgbClr val="B0190A"/>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200" dirty="0">
                          <a:solidFill>
                            <a:srgbClr val="000000"/>
                          </a:solidFill>
                          <a:effectLst/>
                          <a:latin typeface="times new roman" panose="02020603050405020304" pitchFamily="18" charset="0"/>
                        </a:rPr>
                        <a:t>NAME</a:t>
                      </a:r>
                    </a:p>
                  </a:txBody>
                  <a:tcPr marL="114300" marR="114300" marT="114300" marB="114300">
                    <a:lnL w="9525" cap="flat" cmpd="sng" algn="ctr">
                      <a:solidFill>
                        <a:srgbClr val="B0190A"/>
                      </a:solidFill>
                      <a:prstDash val="solid"/>
                      <a:round/>
                      <a:headEnd type="none" w="med" len="med"/>
                      <a:tailEnd type="none" w="med" len="med"/>
                    </a:lnL>
                    <a:lnR w="9525" cap="flat" cmpd="sng" algn="ctr">
                      <a:solidFill>
                        <a:srgbClr val="B0190A"/>
                      </a:solidFill>
                      <a:prstDash val="solid"/>
                      <a:round/>
                      <a:headEnd type="none" w="med" len="med"/>
                      <a:tailEnd type="none" w="med" len="med"/>
                    </a:lnR>
                    <a:lnT w="9525" cap="flat" cmpd="sng" algn="ctr">
                      <a:solidFill>
                        <a:srgbClr val="B0190A"/>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200">
                          <a:solidFill>
                            <a:srgbClr val="000000"/>
                          </a:solidFill>
                          <a:effectLst/>
                          <a:latin typeface="times new roman" panose="02020603050405020304" pitchFamily="18" charset="0"/>
                        </a:rPr>
                        <a:t>MARKS</a:t>
                      </a:r>
                    </a:p>
                  </a:txBody>
                  <a:tcPr marL="114300" marR="114300" marT="114300" marB="114300">
                    <a:lnL w="9525" cap="flat" cmpd="sng" algn="ctr">
                      <a:solidFill>
                        <a:srgbClr val="B0190A"/>
                      </a:solidFill>
                      <a:prstDash val="solid"/>
                      <a:round/>
                      <a:headEnd type="none" w="med" len="med"/>
                      <a:tailEnd type="none" w="med" len="med"/>
                    </a:lnL>
                    <a:lnR w="9525" cap="flat" cmpd="sng" algn="ctr">
                      <a:solidFill>
                        <a:srgbClr val="B0190A"/>
                      </a:solidFill>
                      <a:prstDash val="solid"/>
                      <a:round/>
                      <a:headEnd type="none" w="med" len="med"/>
                      <a:tailEnd type="none" w="med" len="med"/>
                    </a:lnR>
                    <a:lnT w="9525" cap="flat" cmpd="sng" algn="ctr">
                      <a:solidFill>
                        <a:srgbClr val="B0190A"/>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200">
                          <a:solidFill>
                            <a:srgbClr val="000000"/>
                          </a:solidFill>
                          <a:effectLst/>
                          <a:latin typeface="times new roman" panose="02020603050405020304" pitchFamily="18" charset="0"/>
                        </a:rPr>
                        <a:t>AGE</a:t>
                      </a:r>
                    </a:p>
                  </a:txBody>
                  <a:tcPr marL="114300" marR="114300" marT="114300" marB="114300">
                    <a:lnL w="9525" cap="flat" cmpd="sng" algn="ctr">
                      <a:solidFill>
                        <a:srgbClr val="B0190A"/>
                      </a:solidFill>
                      <a:prstDash val="solid"/>
                      <a:round/>
                      <a:headEnd type="none" w="med" len="med"/>
                      <a:tailEnd type="none" w="med" len="med"/>
                    </a:lnL>
                    <a:lnR w="9525" cap="flat" cmpd="sng" algn="ctr">
                      <a:solidFill>
                        <a:srgbClr val="B0190A"/>
                      </a:solidFill>
                      <a:prstDash val="solid"/>
                      <a:round/>
                      <a:headEnd type="none" w="med" len="med"/>
                      <a:tailEnd type="none" w="med" len="med"/>
                    </a:lnR>
                    <a:lnT w="9525" cap="flat" cmpd="sng" algn="ctr">
                      <a:solidFill>
                        <a:srgbClr val="B0190A"/>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197374813"/>
                  </a:ext>
                </a:extLst>
              </a:tr>
              <a:tr h="359020">
                <a:tc>
                  <a:txBody>
                    <a:bodyPr/>
                    <a:lstStyle/>
                    <a:p>
                      <a:pPr algn="just" fontAlgn="t"/>
                      <a:r>
                        <a:rPr lang="en-US" sz="1200" dirty="0">
                          <a:solidFill>
                            <a:srgbClr val="333333"/>
                          </a:solidFill>
                          <a:effectLst/>
                          <a:latin typeface="inter-regular"/>
                        </a:rPr>
                        <a:t>1</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200" dirty="0">
                          <a:solidFill>
                            <a:srgbClr val="333333"/>
                          </a:solidFill>
                          <a:effectLst/>
                          <a:latin typeface="inter-regular"/>
                        </a:rPr>
                        <a:t>Stephan</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200">
                          <a:solidFill>
                            <a:srgbClr val="333333"/>
                          </a:solidFill>
                          <a:effectLst/>
                          <a:latin typeface="inter-regular"/>
                        </a:rPr>
                        <a:t>97</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200">
                          <a:solidFill>
                            <a:srgbClr val="333333"/>
                          </a:solidFill>
                          <a:effectLst/>
                          <a:latin typeface="inter-regular"/>
                        </a:rPr>
                        <a:t>19</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939335494"/>
                  </a:ext>
                </a:extLst>
              </a:tr>
              <a:tr h="359020">
                <a:tc>
                  <a:txBody>
                    <a:bodyPr/>
                    <a:lstStyle/>
                    <a:p>
                      <a:pPr algn="just" fontAlgn="t"/>
                      <a:r>
                        <a:rPr lang="en-US" sz="1200">
                          <a:solidFill>
                            <a:srgbClr val="333333"/>
                          </a:solidFill>
                          <a:effectLst/>
                          <a:latin typeface="inter-regular"/>
                        </a:rPr>
                        <a:t>2</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200" dirty="0">
                          <a:solidFill>
                            <a:srgbClr val="333333"/>
                          </a:solidFill>
                          <a:effectLst/>
                          <a:latin typeface="inter-regular"/>
                        </a:rPr>
                        <a:t>Kathrin</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200">
                          <a:solidFill>
                            <a:srgbClr val="333333"/>
                          </a:solidFill>
                          <a:effectLst/>
                          <a:latin typeface="inter-regular"/>
                        </a:rPr>
                        <a:t>86</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200">
                          <a:solidFill>
                            <a:srgbClr val="333333"/>
                          </a:solidFill>
                          <a:effectLst/>
                          <a:latin typeface="inter-regular"/>
                        </a:rPr>
                        <a:t>21</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239555611"/>
                  </a:ext>
                </a:extLst>
              </a:tr>
              <a:tr h="359020">
                <a:tc>
                  <a:txBody>
                    <a:bodyPr/>
                    <a:lstStyle/>
                    <a:p>
                      <a:pPr algn="just" fontAlgn="t"/>
                      <a:r>
                        <a:rPr lang="en-US" sz="1200" dirty="0">
                          <a:solidFill>
                            <a:srgbClr val="333333"/>
                          </a:solidFill>
                          <a:effectLst/>
                          <a:latin typeface="inter-regular"/>
                        </a:rPr>
                        <a:t>3</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200">
                          <a:solidFill>
                            <a:srgbClr val="333333"/>
                          </a:solidFill>
                          <a:effectLst/>
                          <a:latin typeface="inter-regular"/>
                        </a:rPr>
                        <a:t>David</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200">
                          <a:solidFill>
                            <a:srgbClr val="333333"/>
                          </a:solidFill>
                          <a:effectLst/>
                          <a:latin typeface="inter-regular"/>
                        </a:rPr>
                        <a:t>74</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200">
                          <a:solidFill>
                            <a:srgbClr val="333333"/>
                          </a:solidFill>
                          <a:effectLst/>
                          <a:latin typeface="inter-regular"/>
                        </a:rPr>
                        <a:t>18</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917084622"/>
                  </a:ext>
                </a:extLst>
              </a:tr>
              <a:tr h="359020">
                <a:tc>
                  <a:txBody>
                    <a:bodyPr/>
                    <a:lstStyle/>
                    <a:p>
                      <a:pPr algn="just" fontAlgn="t"/>
                      <a:r>
                        <a:rPr lang="en-US" sz="1200">
                          <a:solidFill>
                            <a:srgbClr val="333333"/>
                          </a:solidFill>
                          <a:effectLst/>
                          <a:latin typeface="inter-regular"/>
                        </a:rPr>
                        <a:t>4</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200">
                          <a:solidFill>
                            <a:srgbClr val="333333"/>
                          </a:solidFill>
                          <a:effectLst/>
                          <a:latin typeface="inter-regular"/>
                        </a:rPr>
                        <a:t>Alina</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200">
                          <a:solidFill>
                            <a:srgbClr val="333333"/>
                          </a:solidFill>
                          <a:effectLst/>
                          <a:latin typeface="inter-regular"/>
                        </a:rPr>
                        <a:t>90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200">
                          <a:solidFill>
                            <a:srgbClr val="333333"/>
                          </a:solidFill>
                          <a:effectLst/>
                          <a:latin typeface="inter-regular"/>
                        </a:rPr>
                        <a:t>20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239992527"/>
                  </a:ext>
                </a:extLst>
              </a:tr>
              <a:tr h="359020">
                <a:tc>
                  <a:txBody>
                    <a:bodyPr/>
                    <a:lstStyle/>
                    <a:p>
                      <a:pPr algn="just" fontAlgn="t"/>
                      <a:r>
                        <a:rPr lang="en-US" sz="1200" dirty="0">
                          <a:solidFill>
                            <a:srgbClr val="333333"/>
                          </a:solidFill>
                          <a:effectLst/>
                          <a:latin typeface="inter-regular"/>
                        </a:rPr>
                        <a:t>5</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200">
                          <a:solidFill>
                            <a:srgbClr val="333333"/>
                          </a:solidFill>
                          <a:effectLst/>
                          <a:latin typeface="inter-regular"/>
                        </a:rPr>
                        <a:t>John</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200">
                          <a:solidFill>
                            <a:srgbClr val="333333"/>
                          </a:solidFill>
                          <a:effectLst/>
                          <a:latin typeface="inter-regular"/>
                        </a:rPr>
                        <a:t>96</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200" dirty="0">
                          <a:solidFill>
                            <a:srgbClr val="333333"/>
                          </a:solidFill>
                          <a:effectLst/>
                          <a:latin typeface="inter-regular"/>
                        </a:rPr>
                        <a:t>18</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633471869"/>
                  </a:ext>
                </a:extLst>
              </a:tr>
            </a:tbl>
          </a:graphicData>
        </a:graphic>
      </p:graphicFrame>
      <p:sp>
        <p:nvSpPr>
          <p:cNvPr id="13" name="TextBox 12">
            <a:extLst>
              <a:ext uri="{FF2B5EF4-FFF2-40B4-BE49-F238E27FC236}">
                <a16:creationId xmlns:a16="http://schemas.microsoft.com/office/drawing/2014/main" id="{767DA733-077D-4F4F-9AE8-B5C36A9FE9C4}"/>
              </a:ext>
            </a:extLst>
          </p:cNvPr>
          <p:cNvSpPr txBox="1"/>
          <p:nvPr/>
        </p:nvSpPr>
        <p:spPr>
          <a:xfrm>
            <a:off x="1316079" y="3467673"/>
            <a:ext cx="9428121" cy="3323987"/>
          </a:xfrm>
          <a:prstGeom prst="rect">
            <a:avLst/>
          </a:prstGeom>
          <a:noFill/>
        </p:spPr>
        <p:txBody>
          <a:bodyPr wrap="square" rtlCol="0">
            <a:spAutoFit/>
          </a:bodyPr>
          <a:lstStyle/>
          <a:p>
            <a:pPr algn="just"/>
            <a:r>
              <a:rPr lang="en-US" sz="2400" b="1" i="0" dirty="0">
                <a:solidFill>
                  <a:srgbClr val="FF0000"/>
                </a:solidFill>
                <a:effectLst/>
                <a:latin typeface="erdana"/>
              </a:rPr>
              <a:t>Creating view</a:t>
            </a:r>
          </a:p>
          <a:p>
            <a:pPr algn="just"/>
            <a:r>
              <a:rPr lang="en-US" sz="2400" b="0" i="0" dirty="0">
                <a:solidFill>
                  <a:srgbClr val="333333"/>
                </a:solidFill>
                <a:effectLst/>
                <a:latin typeface="inter-regular"/>
              </a:rPr>
              <a:t>A view can be created using the </a:t>
            </a:r>
            <a:r>
              <a:rPr lang="en-US" sz="2400" b="1" i="0" dirty="0">
                <a:solidFill>
                  <a:srgbClr val="333333"/>
                </a:solidFill>
                <a:effectLst/>
                <a:latin typeface="inter-bold"/>
              </a:rPr>
              <a:t>CREATE VIEW</a:t>
            </a:r>
            <a:r>
              <a:rPr lang="en-US" sz="2400" b="0" i="0" dirty="0">
                <a:solidFill>
                  <a:srgbClr val="333333"/>
                </a:solidFill>
                <a:effectLst/>
                <a:latin typeface="inter-regular"/>
              </a:rPr>
              <a:t> statement. We can create a view from a single table or multiple tables.</a:t>
            </a:r>
          </a:p>
          <a:p>
            <a:pPr algn="just"/>
            <a:r>
              <a:rPr lang="en-US" sz="2400" b="1" i="0" dirty="0">
                <a:solidFill>
                  <a:srgbClr val="333333"/>
                </a:solidFill>
                <a:effectLst/>
                <a:latin typeface="inter-bold"/>
              </a:rPr>
              <a:t>Syntax:</a:t>
            </a:r>
            <a:endParaRPr lang="en-US" sz="2400" b="0" i="0" dirty="0">
              <a:solidFill>
                <a:srgbClr val="333333"/>
              </a:solidFill>
              <a:effectLst/>
              <a:latin typeface="inter-regular"/>
            </a:endParaRPr>
          </a:p>
          <a:p>
            <a:pPr algn="just"/>
            <a:r>
              <a:rPr lang="en-US" sz="2400" b="0" i="0" dirty="0">
                <a:solidFill>
                  <a:srgbClr val="000000"/>
                </a:solidFill>
                <a:effectLst/>
                <a:latin typeface="inter-regular"/>
              </a:rPr>
              <a:t>CREATE VIEW </a:t>
            </a:r>
            <a:r>
              <a:rPr lang="en-US" sz="2400" b="0" i="0" dirty="0" err="1">
                <a:solidFill>
                  <a:srgbClr val="000000"/>
                </a:solidFill>
                <a:effectLst/>
                <a:latin typeface="inter-regular"/>
              </a:rPr>
              <a:t>view_name</a:t>
            </a:r>
            <a:r>
              <a:rPr lang="en-US" sz="2400" b="0" i="0" dirty="0">
                <a:solidFill>
                  <a:srgbClr val="000000"/>
                </a:solidFill>
                <a:effectLst/>
                <a:latin typeface="inter-regular"/>
              </a:rPr>
              <a:t> AS  </a:t>
            </a:r>
          </a:p>
          <a:p>
            <a:pPr algn="just"/>
            <a:r>
              <a:rPr lang="en-US" sz="2400" b="0" i="0" dirty="0">
                <a:solidFill>
                  <a:srgbClr val="000000"/>
                </a:solidFill>
                <a:effectLst/>
                <a:latin typeface="inter-regular"/>
              </a:rPr>
              <a:t>SELECT column1, column2.....  </a:t>
            </a:r>
          </a:p>
          <a:p>
            <a:pPr algn="just"/>
            <a:r>
              <a:rPr lang="en-US" sz="2400" b="0" i="0" dirty="0">
                <a:solidFill>
                  <a:srgbClr val="000000"/>
                </a:solidFill>
                <a:effectLst/>
                <a:latin typeface="inter-regular"/>
              </a:rPr>
              <a:t>FROM </a:t>
            </a:r>
            <a:r>
              <a:rPr lang="en-US" sz="2400" b="0" i="0" dirty="0" err="1">
                <a:solidFill>
                  <a:srgbClr val="000000"/>
                </a:solidFill>
                <a:effectLst/>
                <a:latin typeface="inter-regular"/>
              </a:rPr>
              <a:t>table_name</a:t>
            </a:r>
            <a:r>
              <a:rPr lang="en-US" sz="2400" b="0" i="0" dirty="0">
                <a:solidFill>
                  <a:srgbClr val="000000"/>
                </a:solidFill>
                <a:effectLst/>
                <a:latin typeface="inter-regular"/>
              </a:rPr>
              <a:t>  </a:t>
            </a:r>
          </a:p>
          <a:p>
            <a:pPr algn="just"/>
            <a:r>
              <a:rPr lang="en-US" sz="2400" b="0" i="0" dirty="0">
                <a:solidFill>
                  <a:srgbClr val="000000"/>
                </a:solidFill>
                <a:effectLst/>
                <a:latin typeface="inter-regular"/>
              </a:rPr>
              <a:t>WHERE condition;  </a:t>
            </a:r>
          </a:p>
          <a:p>
            <a:endParaRPr lang="en-US" dirty="0"/>
          </a:p>
        </p:txBody>
      </p:sp>
      <p:sp>
        <p:nvSpPr>
          <p:cNvPr id="10" name="Title 1">
            <a:extLst>
              <a:ext uri="{FF2B5EF4-FFF2-40B4-BE49-F238E27FC236}">
                <a16:creationId xmlns:a16="http://schemas.microsoft.com/office/drawing/2014/main" id="{61F7DFC7-B349-4A2E-890C-6780BC85CD37}"/>
              </a:ext>
            </a:extLst>
          </p:cNvPr>
          <p:cNvSpPr txBox="1">
            <a:spLocks/>
          </p:cNvSpPr>
          <p:nvPr/>
        </p:nvSpPr>
        <p:spPr>
          <a:xfrm>
            <a:off x="2971800" y="8483"/>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b="1" dirty="0">
                <a:solidFill>
                  <a:srgbClr val="FF0000"/>
                </a:solidFill>
              </a:rPr>
              <a:t>Views in SQL(</a:t>
            </a:r>
            <a:r>
              <a:rPr lang="en-US" sz="3200" b="1" dirty="0" err="1">
                <a:solidFill>
                  <a:srgbClr val="FF0000"/>
                </a:solidFill>
              </a:rPr>
              <a:t>conti</a:t>
            </a:r>
            <a:r>
              <a:rPr lang="en-US" sz="3200" b="1" dirty="0">
                <a:solidFill>
                  <a:srgbClr val="FF0000"/>
                </a:solidFill>
              </a:rPr>
              <a:t>..)</a:t>
            </a:r>
          </a:p>
        </p:txBody>
      </p:sp>
      <p:pic>
        <p:nvPicPr>
          <p:cNvPr id="11" name="Picture 7">
            <a:extLst>
              <a:ext uri="{FF2B5EF4-FFF2-40B4-BE49-F238E27FC236}">
                <a16:creationId xmlns:a16="http://schemas.microsoft.com/office/drawing/2014/main" id="{6384CC1F-63EC-4A70-981A-D36FDE28D82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72882" y="19051"/>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56618154"/>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Content Placeholder 2">
            <a:extLst>
              <a:ext uri="{FF2B5EF4-FFF2-40B4-BE49-F238E27FC236}">
                <a16:creationId xmlns:a16="http://schemas.microsoft.com/office/drawing/2014/main" id="{4906409A-6092-43F8-8A38-B6E816132A52}"/>
              </a:ext>
            </a:extLst>
          </p:cNvPr>
          <p:cNvSpPr>
            <a:spLocks noGrp="1"/>
          </p:cNvSpPr>
          <p:nvPr>
            <p:ph idx="1"/>
          </p:nvPr>
        </p:nvSpPr>
        <p:spPr>
          <a:xfrm>
            <a:off x="2057400" y="1143000"/>
            <a:ext cx="8229600" cy="5257800"/>
          </a:xfrm>
        </p:spPr>
        <p:txBody>
          <a:bodyPr/>
          <a:lstStyle/>
          <a:p>
            <a:pPr algn="just" eaLnBrk="1" hangingPunct="1">
              <a:buFont typeface="Arial" panose="020B0604020202020204" pitchFamily="34" charset="0"/>
              <a:buNone/>
            </a:pPr>
            <a:endParaRPr lang="en-US" altLang="en-US" sz="2400" dirty="0">
              <a:solidFill>
                <a:srgbClr val="FF0000"/>
              </a:solidFill>
            </a:endParaRPr>
          </a:p>
          <a:p>
            <a:pPr algn="just" eaLnBrk="1" hangingPunct="1">
              <a:buFont typeface="Arial" panose="020B0604020202020204" pitchFamily="34" charset="0"/>
              <a:buNone/>
            </a:pPr>
            <a:endParaRPr lang="en-US" altLang="en-US" sz="4800" dirty="0">
              <a:solidFill>
                <a:srgbClr val="FF0000"/>
              </a:solidFill>
            </a:endParaRPr>
          </a:p>
          <a:p>
            <a:pPr algn="ctr" eaLnBrk="1" hangingPunct="1">
              <a:buFont typeface="Arial" panose="020B0604020202020204" pitchFamily="34" charset="0"/>
              <a:buNone/>
            </a:pPr>
            <a:r>
              <a:rPr lang="en-US" altLang="en-US" sz="4800" dirty="0">
                <a:solidFill>
                  <a:schemeClr val="accent6"/>
                </a:solidFill>
                <a:effectLst>
                  <a:outerShdw blurRad="38100" dist="38100" dir="2700000" algn="tl">
                    <a:srgbClr val="000000">
                      <a:alpha val="43137"/>
                    </a:srgbClr>
                  </a:outerShdw>
                </a:effectLst>
              </a:rPr>
              <a:t>	</a:t>
            </a:r>
            <a:endParaRPr lang="en-US" altLang="en-US" sz="4800" b="1" dirty="0">
              <a:solidFill>
                <a:schemeClr val="accent6"/>
              </a:solidFill>
              <a:effectLst>
                <a:outerShdw blurRad="38100" dist="38100" dir="2700000" algn="tl">
                  <a:srgbClr val="000000">
                    <a:alpha val="43137"/>
                  </a:srgbClr>
                </a:outerShdw>
              </a:effectLst>
            </a:endParaRPr>
          </a:p>
        </p:txBody>
      </p:sp>
      <p:sp>
        <p:nvSpPr>
          <p:cNvPr id="4" name="Date Placeholder 3">
            <a:extLst>
              <a:ext uri="{FF2B5EF4-FFF2-40B4-BE49-F238E27FC236}">
                <a16:creationId xmlns:a16="http://schemas.microsoft.com/office/drawing/2014/main" id="{D414772C-5D98-4384-A54F-84B36FE440E3}"/>
              </a:ext>
            </a:extLst>
          </p:cNvPr>
          <p:cNvSpPr>
            <a:spLocks noGrp="1"/>
          </p:cNvSpPr>
          <p:nvPr>
            <p:ph type="dt" sz="quarter" idx="10"/>
          </p:nvPr>
        </p:nvSpPr>
        <p:spPr/>
        <p:txBody>
          <a:bodyPr/>
          <a:lstStyle/>
          <a:p>
            <a:pPr>
              <a:defRPr/>
            </a:pPr>
            <a:fld id="{CC9C1CD9-4C14-4545-A9FE-4A5F62AB71BD}" type="datetime1">
              <a:rPr lang="en-US" smtClean="0"/>
              <a:t>2/19/2024</a:t>
            </a:fld>
            <a:endParaRPr lang="en-US"/>
          </a:p>
        </p:txBody>
      </p:sp>
      <p:sp>
        <p:nvSpPr>
          <p:cNvPr id="5" name="Footer Placeholder 4">
            <a:extLst>
              <a:ext uri="{FF2B5EF4-FFF2-40B4-BE49-F238E27FC236}">
                <a16:creationId xmlns:a16="http://schemas.microsoft.com/office/drawing/2014/main" id="{4326F679-0381-4FD8-B190-09E4ECD85C10}"/>
              </a:ext>
            </a:extLst>
          </p:cNvPr>
          <p:cNvSpPr>
            <a:spLocks noGrp="1"/>
          </p:cNvSpPr>
          <p:nvPr>
            <p:ph type="ftr" sz="quarter" idx="11"/>
          </p:nvPr>
        </p:nvSpPr>
        <p:spPr>
          <a:xfrm>
            <a:off x="4038600" y="6356351"/>
            <a:ext cx="5029200" cy="365125"/>
          </a:xfrm>
        </p:spPr>
        <p:txBody>
          <a:bodyPr/>
          <a:lstStyle/>
          <a:p>
            <a:r>
              <a:rPr lang="en-US"/>
              <a:t>Jyoti Rani          ACSAI0402 and DBMS                Unit-2</a:t>
            </a:r>
            <a:endParaRPr lang="en-US" dirty="0"/>
          </a:p>
        </p:txBody>
      </p:sp>
      <p:sp>
        <p:nvSpPr>
          <p:cNvPr id="6" name="Slide Number Placeholder 5">
            <a:extLst>
              <a:ext uri="{FF2B5EF4-FFF2-40B4-BE49-F238E27FC236}">
                <a16:creationId xmlns:a16="http://schemas.microsoft.com/office/drawing/2014/main" id="{A3C07E8D-D2F2-4C8E-849C-705BCE6CAACD}"/>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B3FA51D-3748-4AA0-B24E-DAF80C5A5E9A}" type="slidenum">
              <a:rPr lang="en-US" altLang="en-US">
                <a:solidFill>
                  <a:srgbClr val="898989"/>
                </a:solidFill>
                <a:latin typeface="Calibri" panose="020F0502020204030204" pitchFamily="34" charset="0"/>
              </a:rPr>
              <a:pPr eaLnBrk="1" hangingPunct="1"/>
              <a:t>153</a:t>
            </a:fld>
            <a:endParaRPr lang="en-US" altLang="en-US">
              <a:solidFill>
                <a:srgbClr val="898989"/>
              </a:solidFill>
              <a:latin typeface="Calibri" panose="020F0502020204030204" pitchFamily="34" charset="0"/>
            </a:endParaRPr>
          </a:p>
        </p:txBody>
      </p:sp>
      <p:graphicFrame>
        <p:nvGraphicFramePr>
          <p:cNvPr id="2" name="Table 1">
            <a:extLst>
              <a:ext uri="{FF2B5EF4-FFF2-40B4-BE49-F238E27FC236}">
                <a16:creationId xmlns:a16="http://schemas.microsoft.com/office/drawing/2014/main" id="{A61AD6FA-E636-486F-9B4B-63DA9A13547B}"/>
              </a:ext>
            </a:extLst>
          </p:cNvPr>
          <p:cNvGraphicFramePr>
            <a:graphicFrameLocks noGrp="1"/>
          </p:cNvGraphicFramePr>
          <p:nvPr>
            <p:extLst>
              <p:ext uri="{D42A27DB-BD31-4B8C-83A1-F6EECF244321}">
                <p14:modId xmlns:p14="http://schemas.microsoft.com/office/powerpoint/2010/main" val="1160482001"/>
              </p:ext>
            </p:extLst>
          </p:nvPr>
        </p:nvGraphicFramePr>
        <p:xfrm>
          <a:off x="2362527" y="4976554"/>
          <a:ext cx="7047910" cy="1417320"/>
        </p:xfrm>
        <a:graphic>
          <a:graphicData uri="http://schemas.openxmlformats.org/drawingml/2006/table">
            <a:tbl>
              <a:tblPr/>
              <a:tblGrid>
                <a:gridCol w="3523955">
                  <a:extLst>
                    <a:ext uri="{9D8B030D-6E8A-4147-A177-3AD203B41FA5}">
                      <a16:colId xmlns:a16="http://schemas.microsoft.com/office/drawing/2014/main" val="3864870578"/>
                    </a:ext>
                  </a:extLst>
                </a:gridCol>
                <a:gridCol w="3523955">
                  <a:extLst>
                    <a:ext uri="{9D8B030D-6E8A-4147-A177-3AD203B41FA5}">
                      <a16:colId xmlns:a16="http://schemas.microsoft.com/office/drawing/2014/main" val="4212351606"/>
                    </a:ext>
                  </a:extLst>
                </a:gridCol>
              </a:tblGrid>
              <a:tr h="0">
                <a:tc>
                  <a:txBody>
                    <a:bodyPr/>
                    <a:lstStyle/>
                    <a:p>
                      <a:pPr algn="l" fontAlgn="t"/>
                      <a:r>
                        <a:rPr lang="en-US" sz="1200" dirty="0">
                          <a:solidFill>
                            <a:srgbClr val="000000"/>
                          </a:solidFill>
                          <a:effectLst/>
                          <a:latin typeface="times new roman" panose="02020603050405020304" pitchFamily="18" charset="0"/>
                        </a:rPr>
                        <a:t>NAME</a:t>
                      </a:r>
                    </a:p>
                  </a:txBody>
                  <a:tcPr marL="114300" marR="114300" marT="114300" marB="114300">
                    <a:lnL w="9525" cap="flat" cmpd="sng" algn="ctr">
                      <a:solidFill>
                        <a:srgbClr val="10173F"/>
                      </a:solidFill>
                      <a:prstDash val="solid"/>
                      <a:round/>
                      <a:headEnd type="none" w="med" len="med"/>
                      <a:tailEnd type="none" w="med" len="med"/>
                    </a:lnL>
                    <a:lnR w="9525" cap="flat" cmpd="sng" algn="ctr">
                      <a:solidFill>
                        <a:srgbClr val="10173F"/>
                      </a:solidFill>
                      <a:prstDash val="solid"/>
                      <a:round/>
                      <a:headEnd type="none" w="med" len="med"/>
                      <a:tailEnd type="none" w="med" len="med"/>
                    </a:lnR>
                    <a:lnT w="9525" cap="flat" cmpd="sng" algn="ctr">
                      <a:solidFill>
                        <a:srgbClr val="10173F"/>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200" dirty="0">
                          <a:solidFill>
                            <a:srgbClr val="000000"/>
                          </a:solidFill>
                          <a:effectLst/>
                          <a:latin typeface="times new roman" panose="02020603050405020304" pitchFamily="18" charset="0"/>
                        </a:rPr>
                        <a:t>ADDRESS</a:t>
                      </a:r>
                    </a:p>
                  </a:txBody>
                  <a:tcPr marL="114300" marR="114300" marT="114300" marB="114300">
                    <a:lnL w="9525" cap="flat" cmpd="sng" algn="ctr">
                      <a:solidFill>
                        <a:srgbClr val="10173F"/>
                      </a:solidFill>
                      <a:prstDash val="solid"/>
                      <a:round/>
                      <a:headEnd type="none" w="med" len="med"/>
                      <a:tailEnd type="none" w="med" len="med"/>
                    </a:lnL>
                    <a:lnR w="9525" cap="flat" cmpd="sng" algn="ctr">
                      <a:solidFill>
                        <a:srgbClr val="10173F"/>
                      </a:solidFill>
                      <a:prstDash val="solid"/>
                      <a:round/>
                      <a:headEnd type="none" w="med" len="med"/>
                      <a:tailEnd type="none" w="med" len="med"/>
                    </a:lnR>
                    <a:lnT w="9525" cap="flat" cmpd="sng" algn="ctr">
                      <a:solidFill>
                        <a:srgbClr val="10173F"/>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1898417182"/>
                  </a:ext>
                </a:extLst>
              </a:tr>
              <a:tr h="0">
                <a:tc>
                  <a:txBody>
                    <a:bodyPr/>
                    <a:lstStyle/>
                    <a:p>
                      <a:pPr algn="just" fontAlgn="t"/>
                      <a:r>
                        <a:rPr lang="en-US" sz="1200" dirty="0">
                          <a:solidFill>
                            <a:srgbClr val="333333"/>
                          </a:solidFill>
                          <a:effectLst/>
                          <a:latin typeface="inter-regular"/>
                        </a:rPr>
                        <a:t>Stephan</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200" dirty="0">
                          <a:solidFill>
                            <a:srgbClr val="333333"/>
                          </a:solidFill>
                          <a:effectLst/>
                          <a:latin typeface="inter-regular"/>
                        </a:rPr>
                        <a:t>Delhi</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603208009"/>
                  </a:ext>
                </a:extLst>
              </a:tr>
              <a:tr h="0">
                <a:tc>
                  <a:txBody>
                    <a:bodyPr/>
                    <a:lstStyle/>
                    <a:p>
                      <a:pPr algn="just" fontAlgn="t"/>
                      <a:r>
                        <a:rPr lang="en-US" sz="1200" dirty="0">
                          <a:solidFill>
                            <a:srgbClr val="333333"/>
                          </a:solidFill>
                          <a:effectLst/>
                          <a:latin typeface="inter-regular"/>
                        </a:rPr>
                        <a:t>Kathrin</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200" dirty="0">
                          <a:solidFill>
                            <a:srgbClr val="333333"/>
                          </a:solidFill>
                          <a:effectLst/>
                          <a:latin typeface="inter-regular"/>
                        </a:rPr>
                        <a:t>Noida</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462715731"/>
                  </a:ext>
                </a:extLst>
              </a:tr>
              <a:tr h="0">
                <a:tc>
                  <a:txBody>
                    <a:bodyPr/>
                    <a:lstStyle/>
                    <a:p>
                      <a:pPr algn="just" fontAlgn="t"/>
                      <a:r>
                        <a:rPr lang="en-US" sz="1200" dirty="0">
                          <a:solidFill>
                            <a:srgbClr val="333333"/>
                          </a:solidFill>
                          <a:effectLst/>
                          <a:latin typeface="inter-regular"/>
                        </a:rPr>
                        <a:t>David</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200" dirty="0">
                          <a:solidFill>
                            <a:srgbClr val="333333"/>
                          </a:solidFill>
                          <a:effectLst/>
                          <a:latin typeface="inter-regular"/>
                        </a:rPr>
                        <a:t>Ghaziabad</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162893913"/>
                  </a:ext>
                </a:extLst>
              </a:tr>
            </a:tbl>
          </a:graphicData>
        </a:graphic>
      </p:graphicFrame>
      <p:sp>
        <p:nvSpPr>
          <p:cNvPr id="3" name="Rectangle 1">
            <a:extLst>
              <a:ext uri="{FF2B5EF4-FFF2-40B4-BE49-F238E27FC236}">
                <a16:creationId xmlns:a16="http://schemas.microsoft.com/office/drawing/2014/main" id="{13C84F07-7290-4A58-B03A-FF6CF2EE78D4}"/>
              </a:ext>
            </a:extLst>
          </p:cNvPr>
          <p:cNvSpPr>
            <a:spLocks noChangeArrowheads="1"/>
          </p:cNvSpPr>
          <p:nvPr/>
        </p:nvSpPr>
        <p:spPr bwMode="auto">
          <a:xfrm>
            <a:off x="1905000" y="913902"/>
            <a:ext cx="9235838" cy="406265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FF0000"/>
                </a:solidFill>
                <a:effectLst/>
                <a:latin typeface="erdana"/>
              </a:rPr>
              <a:t>2. Creating View from a single table</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333333"/>
                </a:solidFill>
                <a:effectLst/>
                <a:latin typeface="inter-regular"/>
              </a:rPr>
              <a:t>In this example, we create a View named </a:t>
            </a:r>
            <a:r>
              <a:rPr kumimoji="0" lang="en-US" altLang="en-US" sz="2400" b="0" i="0" u="none" strike="noStrike" cap="none" normalizeH="0" baseline="0" dirty="0" err="1">
                <a:ln>
                  <a:noFill/>
                </a:ln>
                <a:solidFill>
                  <a:srgbClr val="333333"/>
                </a:solidFill>
                <a:effectLst/>
                <a:latin typeface="inter-regular"/>
              </a:rPr>
              <a:t>DetailsView</a:t>
            </a:r>
            <a:r>
              <a:rPr kumimoji="0" lang="en-US" altLang="en-US" sz="2400" b="0" i="0" u="none" strike="noStrike" cap="none" normalizeH="0" baseline="0" dirty="0">
                <a:ln>
                  <a:noFill/>
                </a:ln>
                <a:solidFill>
                  <a:srgbClr val="333333"/>
                </a:solidFill>
                <a:effectLst/>
                <a:latin typeface="inter-regular"/>
              </a:rPr>
              <a:t> from the table </a:t>
            </a:r>
            <a:r>
              <a:rPr kumimoji="0" lang="en-US" altLang="en-US" sz="2400" b="0" i="0" u="none" strike="noStrike" cap="none" normalizeH="0" baseline="0" dirty="0" err="1">
                <a:ln>
                  <a:noFill/>
                </a:ln>
                <a:solidFill>
                  <a:srgbClr val="333333"/>
                </a:solidFill>
                <a:effectLst/>
                <a:latin typeface="inter-regular"/>
              </a:rPr>
              <a:t>Student_Detail</a:t>
            </a:r>
            <a:r>
              <a:rPr kumimoji="0" lang="en-US" altLang="en-US" sz="2400" b="0" i="0" u="none" strike="noStrike" cap="none" normalizeH="0" baseline="0" dirty="0">
                <a:ln>
                  <a:noFill/>
                </a:ln>
                <a:solidFill>
                  <a:srgbClr val="333333"/>
                </a:solidFill>
                <a:effectLst/>
                <a:latin typeface="inter-regular"/>
              </a:rPr>
              <a:t>.</a:t>
            </a:r>
            <a:endParaRPr kumimoji="0" lang="en-US" altLang="en-US" sz="24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333333"/>
                </a:solidFill>
                <a:effectLst/>
                <a:latin typeface="inter-bold"/>
              </a:rPr>
              <a:t>Query:</a:t>
            </a:r>
            <a:endParaRPr kumimoji="0" lang="en-US" altLang="en-US" sz="24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rgbClr val="000000"/>
                </a:solidFill>
                <a:effectLst/>
                <a:latin typeface="inter-regular"/>
              </a:rPr>
              <a:t>CREATE VIEW </a:t>
            </a:r>
            <a:r>
              <a:rPr kumimoji="0" lang="en-US" altLang="en-US" sz="2400" b="0" i="0" u="none" strike="noStrike" cap="none" normalizeH="0" baseline="0" dirty="0" err="1">
                <a:ln>
                  <a:noFill/>
                </a:ln>
                <a:solidFill>
                  <a:srgbClr val="000000"/>
                </a:solidFill>
                <a:effectLst/>
                <a:latin typeface="inter-regular"/>
              </a:rPr>
              <a:t>DetailsView</a:t>
            </a:r>
            <a:r>
              <a:rPr kumimoji="0" lang="en-US" altLang="en-US" sz="2400" b="0" i="0" u="none" strike="noStrike" cap="none" normalizeH="0" baseline="0" dirty="0">
                <a:ln>
                  <a:noFill/>
                </a:ln>
                <a:solidFill>
                  <a:srgbClr val="000000"/>
                </a:solidFill>
                <a:effectLst/>
                <a:latin typeface="inter-regular"/>
              </a:rPr>
              <a:t> AS  </a:t>
            </a:r>
          </a:p>
          <a:p>
            <a:pPr marL="0" marR="0" lvl="0" indent="0" algn="just"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rgbClr val="000000"/>
                </a:solidFill>
                <a:effectLst/>
                <a:latin typeface="inter-regular"/>
              </a:rPr>
              <a:t>SELECT NAME, ADDRESS  </a:t>
            </a:r>
          </a:p>
          <a:p>
            <a:pPr marL="0" marR="0" lvl="0" indent="0" algn="just"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rgbClr val="000000"/>
                </a:solidFill>
                <a:effectLst/>
                <a:latin typeface="inter-regular"/>
              </a:rPr>
              <a:t>FROM </a:t>
            </a:r>
            <a:r>
              <a:rPr kumimoji="0" lang="en-US" altLang="en-US" sz="2400" b="0" i="0" u="none" strike="noStrike" cap="none" normalizeH="0" baseline="0" dirty="0" err="1">
                <a:ln>
                  <a:noFill/>
                </a:ln>
                <a:solidFill>
                  <a:srgbClr val="000000"/>
                </a:solidFill>
                <a:effectLst/>
                <a:latin typeface="inter-regular"/>
              </a:rPr>
              <a:t>Student_Details</a:t>
            </a:r>
            <a:r>
              <a:rPr kumimoji="0" lang="en-US" altLang="en-US" sz="2400" b="0" i="0" u="none" strike="noStrike" cap="none" normalizeH="0" baseline="0" dirty="0">
                <a:ln>
                  <a:noFill/>
                </a:ln>
                <a:solidFill>
                  <a:srgbClr val="000000"/>
                </a:solidFill>
                <a:effectLst/>
                <a:latin typeface="inter-regular"/>
              </a:rPr>
              <a:t>  </a:t>
            </a:r>
          </a:p>
          <a:p>
            <a:pPr marL="0" marR="0" lvl="0" indent="0" algn="just"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rgbClr val="000000"/>
                </a:solidFill>
                <a:effectLst/>
                <a:latin typeface="inter-regular"/>
              </a:rPr>
              <a:t>WHERE STU_ID &lt; </a:t>
            </a:r>
            <a:r>
              <a:rPr kumimoji="0" lang="en-US" altLang="en-US" sz="2400" b="0" i="0" u="none" strike="noStrike" cap="none" normalizeH="0" baseline="0" dirty="0">
                <a:ln>
                  <a:noFill/>
                </a:ln>
                <a:solidFill>
                  <a:srgbClr val="C00000"/>
                </a:solidFill>
                <a:effectLst/>
                <a:latin typeface="inter-regular"/>
              </a:rPr>
              <a:t>4</a:t>
            </a:r>
            <a:r>
              <a:rPr kumimoji="0" lang="en-US" altLang="en-US" sz="2400" b="0" i="0" u="none" strike="noStrike" cap="none" normalizeH="0" baseline="0" dirty="0">
                <a:ln>
                  <a:noFill/>
                </a:ln>
                <a:solidFill>
                  <a:srgbClr val="000000"/>
                </a:solidFill>
                <a:effectLst/>
                <a:latin typeface="inter-regular"/>
              </a:rPr>
              <a:t>;  </a:t>
            </a:r>
            <a:endParaRPr kumimoji="0" lang="en-US" altLang="en-US" sz="2400" b="0" i="0" u="none" strike="noStrike" cap="none" normalizeH="0" baseline="0" dirty="0">
              <a:ln>
                <a:noFill/>
              </a:ln>
              <a:solidFill>
                <a:srgbClr val="333333"/>
              </a:solidFill>
              <a:effectLst/>
              <a:latin typeface="inter-regular"/>
            </a:endParaRPr>
          </a:p>
          <a:p>
            <a:pPr marL="0" marR="0" lvl="0" indent="0" algn="just"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rgbClr val="333333"/>
                </a:solidFill>
                <a:effectLst/>
                <a:latin typeface="inter-regular"/>
              </a:rPr>
              <a:t>Just like table query, we can query the view to view the data.</a:t>
            </a:r>
            <a:endParaRPr kumimoji="0" lang="en-US" altLang="en-US" sz="24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rgbClr val="000000"/>
                </a:solidFill>
                <a:effectLst/>
                <a:latin typeface="inter-regular"/>
              </a:rPr>
              <a:t>SELECT * FROM </a:t>
            </a:r>
            <a:r>
              <a:rPr kumimoji="0" lang="en-US" altLang="en-US" sz="2400" b="0" i="0" u="none" strike="noStrike" cap="none" normalizeH="0" baseline="0" dirty="0" err="1">
                <a:ln>
                  <a:noFill/>
                </a:ln>
                <a:solidFill>
                  <a:srgbClr val="000000"/>
                </a:solidFill>
                <a:effectLst/>
                <a:latin typeface="inter-regular"/>
              </a:rPr>
              <a:t>DetailsView</a:t>
            </a:r>
            <a:r>
              <a:rPr kumimoji="0" lang="en-US" altLang="en-US" sz="2400" b="0" i="0" u="none" strike="noStrike" cap="none" normalizeH="0" baseline="0" dirty="0">
                <a:ln>
                  <a:noFill/>
                </a:ln>
                <a:solidFill>
                  <a:srgbClr val="000000"/>
                </a:solidFill>
                <a:effectLst/>
                <a:latin typeface="inter-regular"/>
              </a:rPr>
              <a:t>;  </a:t>
            </a:r>
            <a:endParaRPr kumimoji="0" lang="en-US" altLang="en-US" sz="2400" b="0" i="0" u="none" strike="noStrike" cap="none" normalizeH="0" baseline="0" dirty="0">
              <a:ln>
                <a:noFill/>
              </a:ln>
              <a:solidFill>
                <a:srgbClr val="333333"/>
              </a:solidFill>
              <a:effectLst/>
              <a:latin typeface="inter-regular"/>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333333"/>
                </a:solidFill>
                <a:effectLst/>
                <a:latin typeface="inter-bold"/>
              </a:rPr>
              <a:t>Output:</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
        <p:nvSpPr>
          <p:cNvPr id="10" name="Title 1">
            <a:extLst>
              <a:ext uri="{FF2B5EF4-FFF2-40B4-BE49-F238E27FC236}">
                <a16:creationId xmlns:a16="http://schemas.microsoft.com/office/drawing/2014/main" id="{FF9CAEC7-6BB8-43A3-83AE-594287FB3DC2}"/>
              </a:ext>
            </a:extLst>
          </p:cNvPr>
          <p:cNvSpPr txBox="1">
            <a:spLocks/>
          </p:cNvSpPr>
          <p:nvPr/>
        </p:nvSpPr>
        <p:spPr>
          <a:xfrm>
            <a:off x="2971800" y="8483"/>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b="1" dirty="0">
                <a:solidFill>
                  <a:srgbClr val="FF0000"/>
                </a:solidFill>
              </a:rPr>
              <a:t>Views in SQL</a:t>
            </a:r>
          </a:p>
        </p:txBody>
      </p:sp>
      <p:pic>
        <p:nvPicPr>
          <p:cNvPr id="11" name="Picture 7">
            <a:extLst>
              <a:ext uri="{FF2B5EF4-FFF2-40B4-BE49-F238E27FC236}">
                <a16:creationId xmlns:a16="http://schemas.microsoft.com/office/drawing/2014/main" id="{0A9BF055-2ADD-40A7-83C7-21A83D8FC1C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72882" y="5196"/>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00824017"/>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Content Placeholder 2">
            <a:extLst>
              <a:ext uri="{FF2B5EF4-FFF2-40B4-BE49-F238E27FC236}">
                <a16:creationId xmlns:a16="http://schemas.microsoft.com/office/drawing/2014/main" id="{4906409A-6092-43F8-8A38-B6E816132A52}"/>
              </a:ext>
            </a:extLst>
          </p:cNvPr>
          <p:cNvSpPr>
            <a:spLocks noGrp="1"/>
          </p:cNvSpPr>
          <p:nvPr>
            <p:ph idx="1"/>
          </p:nvPr>
        </p:nvSpPr>
        <p:spPr>
          <a:xfrm>
            <a:off x="2057400" y="1143000"/>
            <a:ext cx="8229600" cy="5257800"/>
          </a:xfrm>
        </p:spPr>
        <p:txBody>
          <a:bodyPr/>
          <a:lstStyle/>
          <a:p>
            <a:pPr algn="just" eaLnBrk="1" hangingPunct="1">
              <a:buFont typeface="Arial" panose="020B0604020202020204" pitchFamily="34" charset="0"/>
              <a:buNone/>
            </a:pPr>
            <a:endParaRPr lang="en-US" altLang="en-US" sz="2400" dirty="0">
              <a:solidFill>
                <a:srgbClr val="FF0000"/>
              </a:solidFill>
            </a:endParaRPr>
          </a:p>
          <a:p>
            <a:pPr algn="just" eaLnBrk="1" hangingPunct="1">
              <a:buFont typeface="Arial" panose="020B0604020202020204" pitchFamily="34" charset="0"/>
              <a:buNone/>
            </a:pPr>
            <a:endParaRPr lang="en-US" altLang="en-US" sz="4800" dirty="0">
              <a:solidFill>
                <a:srgbClr val="FF0000"/>
              </a:solidFill>
            </a:endParaRPr>
          </a:p>
        </p:txBody>
      </p:sp>
      <p:sp>
        <p:nvSpPr>
          <p:cNvPr id="4" name="Date Placeholder 3">
            <a:extLst>
              <a:ext uri="{FF2B5EF4-FFF2-40B4-BE49-F238E27FC236}">
                <a16:creationId xmlns:a16="http://schemas.microsoft.com/office/drawing/2014/main" id="{D414772C-5D98-4384-A54F-84B36FE440E3}"/>
              </a:ext>
            </a:extLst>
          </p:cNvPr>
          <p:cNvSpPr>
            <a:spLocks noGrp="1"/>
          </p:cNvSpPr>
          <p:nvPr>
            <p:ph type="dt" sz="quarter" idx="10"/>
          </p:nvPr>
        </p:nvSpPr>
        <p:spPr/>
        <p:txBody>
          <a:bodyPr/>
          <a:lstStyle/>
          <a:p>
            <a:pPr>
              <a:defRPr/>
            </a:pPr>
            <a:fld id="{B1A75550-9B61-48D3-8081-ACBEC0261376}" type="datetime1">
              <a:rPr lang="en-US" smtClean="0"/>
              <a:t>2/19/2024</a:t>
            </a:fld>
            <a:endParaRPr lang="en-US"/>
          </a:p>
        </p:txBody>
      </p:sp>
      <p:sp>
        <p:nvSpPr>
          <p:cNvPr id="5" name="Footer Placeholder 4">
            <a:extLst>
              <a:ext uri="{FF2B5EF4-FFF2-40B4-BE49-F238E27FC236}">
                <a16:creationId xmlns:a16="http://schemas.microsoft.com/office/drawing/2014/main" id="{4326F679-0381-4FD8-B190-09E4ECD85C10}"/>
              </a:ext>
            </a:extLst>
          </p:cNvPr>
          <p:cNvSpPr>
            <a:spLocks noGrp="1"/>
          </p:cNvSpPr>
          <p:nvPr>
            <p:ph type="ftr" sz="quarter" idx="11"/>
          </p:nvPr>
        </p:nvSpPr>
        <p:spPr>
          <a:xfrm>
            <a:off x="4038600" y="6356351"/>
            <a:ext cx="5029200" cy="365125"/>
          </a:xfrm>
        </p:spPr>
        <p:txBody>
          <a:bodyPr/>
          <a:lstStyle/>
          <a:p>
            <a:r>
              <a:rPr lang="en-US"/>
              <a:t>Jyoti Rani          ACSAI0402 and DBMS                Unit-2</a:t>
            </a:r>
            <a:endParaRPr lang="en-US" dirty="0"/>
          </a:p>
        </p:txBody>
      </p:sp>
      <p:sp>
        <p:nvSpPr>
          <p:cNvPr id="6" name="Slide Number Placeholder 5">
            <a:extLst>
              <a:ext uri="{FF2B5EF4-FFF2-40B4-BE49-F238E27FC236}">
                <a16:creationId xmlns:a16="http://schemas.microsoft.com/office/drawing/2014/main" id="{A3C07E8D-D2F2-4C8E-849C-705BCE6CAACD}"/>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B3FA51D-3748-4AA0-B24E-DAF80C5A5E9A}" type="slidenum">
              <a:rPr lang="en-US" altLang="en-US">
                <a:solidFill>
                  <a:srgbClr val="898989"/>
                </a:solidFill>
                <a:latin typeface="Calibri" panose="020F0502020204030204" pitchFamily="34" charset="0"/>
              </a:rPr>
              <a:pPr eaLnBrk="1" hangingPunct="1"/>
              <a:t>154</a:t>
            </a:fld>
            <a:endParaRPr lang="en-US" altLang="en-US">
              <a:solidFill>
                <a:srgbClr val="898989"/>
              </a:solidFill>
              <a:latin typeface="Calibri" panose="020F0502020204030204" pitchFamily="34" charset="0"/>
            </a:endParaRPr>
          </a:p>
        </p:txBody>
      </p:sp>
      <p:sp>
        <p:nvSpPr>
          <p:cNvPr id="3" name="Rectangle 1">
            <a:extLst>
              <a:ext uri="{FF2B5EF4-FFF2-40B4-BE49-F238E27FC236}">
                <a16:creationId xmlns:a16="http://schemas.microsoft.com/office/drawing/2014/main" id="{BAE02BBF-B72E-4A08-A9D5-590DDF218631}"/>
              </a:ext>
            </a:extLst>
          </p:cNvPr>
          <p:cNvSpPr>
            <a:spLocks noChangeArrowheads="1"/>
          </p:cNvSpPr>
          <p:nvPr/>
        </p:nvSpPr>
        <p:spPr bwMode="auto">
          <a:xfrm>
            <a:off x="1413824" y="993377"/>
            <a:ext cx="9516752" cy="507831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FF0000"/>
                </a:solidFill>
                <a:effectLst/>
                <a:latin typeface="+mn-lt"/>
              </a:rPr>
              <a:t>3. Creating View from multiple tables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333333"/>
                </a:solidFill>
                <a:effectLst/>
                <a:latin typeface="+mn-lt"/>
              </a:rPr>
              <a:t>View from multiple tables can be created by simply include multiple tables in the SELECT statement.</a:t>
            </a:r>
            <a:endParaRPr kumimoji="0" lang="en-US" altLang="en-US" sz="24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333333"/>
                </a:solidFill>
                <a:effectLst/>
                <a:latin typeface="+mn-lt"/>
              </a:rPr>
              <a:t>In the given example, a view is created named </a:t>
            </a:r>
            <a:r>
              <a:rPr kumimoji="0" lang="en-US" altLang="en-US" sz="2400" b="0" i="0" u="none" strike="noStrike" cap="none" normalizeH="0" baseline="0" dirty="0" err="1">
                <a:ln>
                  <a:noFill/>
                </a:ln>
                <a:solidFill>
                  <a:srgbClr val="333333"/>
                </a:solidFill>
                <a:effectLst/>
                <a:latin typeface="+mn-lt"/>
              </a:rPr>
              <a:t>MarksView</a:t>
            </a:r>
            <a:r>
              <a:rPr kumimoji="0" lang="en-US" altLang="en-US" sz="2400" b="0" i="0" u="none" strike="noStrike" cap="none" normalizeH="0" baseline="0" dirty="0">
                <a:ln>
                  <a:noFill/>
                </a:ln>
                <a:solidFill>
                  <a:srgbClr val="333333"/>
                </a:solidFill>
                <a:effectLst/>
                <a:latin typeface="+mn-lt"/>
              </a:rPr>
              <a:t> from two tables </a:t>
            </a:r>
            <a:r>
              <a:rPr kumimoji="0" lang="en-US" altLang="en-US" sz="2400" b="0" i="0" u="none" strike="noStrike" cap="none" normalizeH="0" baseline="0" dirty="0" err="1">
                <a:ln>
                  <a:noFill/>
                </a:ln>
                <a:solidFill>
                  <a:srgbClr val="333333"/>
                </a:solidFill>
                <a:effectLst/>
                <a:latin typeface="+mn-lt"/>
              </a:rPr>
              <a:t>Student_Detail</a:t>
            </a:r>
            <a:r>
              <a:rPr kumimoji="0" lang="en-US" altLang="en-US" sz="2400" b="0" i="0" u="none" strike="noStrike" cap="none" normalizeH="0" baseline="0" dirty="0">
                <a:ln>
                  <a:noFill/>
                </a:ln>
                <a:solidFill>
                  <a:srgbClr val="333333"/>
                </a:solidFill>
                <a:effectLst/>
                <a:latin typeface="+mn-lt"/>
              </a:rPr>
              <a:t> and </a:t>
            </a:r>
            <a:r>
              <a:rPr kumimoji="0" lang="en-US" altLang="en-US" sz="2400" b="0" i="0" u="none" strike="noStrike" cap="none" normalizeH="0" baseline="0" dirty="0" err="1">
                <a:ln>
                  <a:noFill/>
                </a:ln>
                <a:solidFill>
                  <a:srgbClr val="333333"/>
                </a:solidFill>
                <a:effectLst/>
                <a:latin typeface="+mn-lt"/>
              </a:rPr>
              <a:t>Student_Marks</a:t>
            </a:r>
            <a:r>
              <a:rPr kumimoji="0" lang="en-US" altLang="en-US" sz="2400" b="0" i="0" u="none" strike="noStrike" cap="none" normalizeH="0" baseline="0" dirty="0">
                <a:ln>
                  <a:noFill/>
                </a:ln>
                <a:solidFill>
                  <a:srgbClr val="333333"/>
                </a:solidFill>
                <a:effectLst/>
                <a:latin typeface="+mn-lt"/>
              </a:rPr>
              <a:t>.</a:t>
            </a:r>
            <a:endParaRPr kumimoji="0" lang="en-US" altLang="en-US" sz="24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333333"/>
                </a:solidFill>
                <a:effectLst/>
                <a:latin typeface="+mn-lt"/>
              </a:rPr>
              <a:t>Query:</a:t>
            </a:r>
            <a:endParaRPr kumimoji="0" lang="en-US" altLang="en-US" sz="24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rgbClr val="000000"/>
                </a:solidFill>
                <a:effectLst/>
                <a:latin typeface="+mn-lt"/>
              </a:rPr>
              <a:t>CREATE VIEW </a:t>
            </a:r>
            <a:r>
              <a:rPr kumimoji="0" lang="en-US" altLang="en-US" sz="2400" b="0" i="0" u="none" strike="noStrike" cap="none" normalizeH="0" baseline="0" dirty="0" err="1">
                <a:ln>
                  <a:noFill/>
                </a:ln>
                <a:solidFill>
                  <a:srgbClr val="000000"/>
                </a:solidFill>
                <a:effectLst/>
                <a:latin typeface="+mn-lt"/>
              </a:rPr>
              <a:t>MarksView</a:t>
            </a:r>
            <a:r>
              <a:rPr kumimoji="0" lang="en-US" altLang="en-US" sz="2400" b="0" i="0" u="none" strike="noStrike" cap="none" normalizeH="0" baseline="0" dirty="0">
                <a:ln>
                  <a:noFill/>
                </a:ln>
                <a:solidFill>
                  <a:srgbClr val="000000"/>
                </a:solidFill>
                <a:effectLst/>
                <a:latin typeface="+mn-lt"/>
              </a:rPr>
              <a:t> AS  </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rgbClr val="000000"/>
                </a:solidFill>
                <a:effectLst/>
                <a:latin typeface="+mn-lt"/>
              </a:rPr>
              <a:t>SELECT Student_Detail.NAME, </a:t>
            </a:r>
            <a:r>
              <a:rPr kumimoji="0" lang="en-US" altLang="en-US" sz="2400" b="0" i="0" u="none" strike="noStrike" cap="none" normalizeH="0" baseline="0" dirty="0" err="1">
                <a:ln>
                  <a:noFill/>
                </a:ln>
                <a:solidFill>
                  <a:srgbClr val="000000"/>
                </a:solidFill>
                <a:effectLst/>
                <a:latin typeface="+mn-lt"/>
              </a:rPr>
              <a:t>Student_Detail.ADDRESS</a:t>
            </a:r>
            <a:r>
              <a:rPr kumimoji="0" lang="en-US" altLang="en-US" sz="2400" b="0" i="0" u="none" strike="noStrike" cap="none" normalizeH="0" baseline="0" dirty="0">
                <a:ln>
                  <a:noFill/>
                </a:ln>
                <a:solidFill>
                  <a:srgbClr val="000000"/>
                </a:solidFill>
                <a:effectLst/>
                <a:latin typeface="+mn-lt"/>
              </a:rPr>
              <a:t>, </a:t>
            </a:r>
            <a:r>
              <a:rPr kumimoji="0" lang="en-US" altLang="en-US" sz="2400" b="0" i="0" u="none" strike="noStrike" cap="none" normalizeH="0" baseline="0" dirty="0" err="1">
                <a:ln>
                  <a:noFill/>
                </a:ln>
                <a:solidFill>
                  <a:srgbClr val="000000"/>
                </a:solidFill>
                <a:effectLst/>
                <a:latin typeface="+mn-lt"/>
              </a:rPr>
              <a:t>Student_Marks.MARKS</a:t>
            </a:r>
            <a:r>
              <a:rPr kumimoji="0" lang="en-US" altLang="en-US" sz="2400" b="0" i="0" u="none" strike="noStrike" cap="none" normalizeH="0" baseline="0" dirty="0">
                <a:ln>
                  <a:noFill/>
                </a:ln>
                <a:solidFill>
                  <a:srgbClr val="000000"/>
                </a:solidFill>
                <a:effectLst/>
                <a:latin typeface="+mn-lt"/>
              </a:rPr>
              <a:t>  </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rgbClr val="000000"/>
                </a:solidFill>
                <a:effectLst/>
                <a:latin typeface="+mn-lt"/>
              </a:rPr>
              <a:t>FROM </a:t>
            </a:r>
            <a:r>
              <a:rPr kumimoji="0" lang="en-US" altLang="en-US" sz="2400" b="0" i="0" u="none" strike="noStrike" cap="none" normalizeH="0" baseline="0" dirty="0" err="1">
                <a:ln>
                  <a:noFill/>
                </a:ln>
                <a:solidFill>
                  <a:srgbClr val="000000"/>
                </a:solidFill>
                <a:effectLst/>
                <a:latin typeface="+mn-lt"/>
              </a:rPr>
              <a:t>Student_Detail</a:t>
            </a:r>
            <a:r>
              <a:rPr kumimoji="0" lang="en-US" altLang="en-US" sz="2400" b="0" i="0" u="none" strike="noStrike" cap="none" normalizeH="0" baseline="0" dirty="0">
                <a:ln>
                  <a:noFill/>
                </a:ln>
                <a:solidFill>
                  <a:srgbClr val="000000"/>
                </a:solidFill>
                <a:effectLst/>
                <a:latin typeface="+mn-lt"/>
              </a:rPr>
              <a:t>, </a:t>
            </a:r>
            <a:r>
              <a:rPr kumimoji="0" lang="en-US" altLang="en-US" sz="2400" b="0" i="0" u="none" strike="noStrike" cap="none" normalizeH="0" baseline="0" dirty="0" err="1">
                <a:ln>
                  <a:noFill/>
                </a:ln>
                <a:solidFill>
                  <a:srgbClr val="000000"/>
                </a:solidFill>
                <a:effectLst/>
                <a:latin typeface="+mn-lt"/>
              </a:rPr>
              <a:t>Student_Mark</a:t>
            </a:r>
            <a:r>
              <a:rPr kumimoji="0" lang="en-US" altLang="en-US" sz="2400" b="0" i="0" u="none" strike="noStrike" cap="none" normalizeH="0" baseline="0" dirty="0">
                <a:ln>
                  <a:noFill/>
                </a:ln>
                <a:solidFill>
                  <a:srgbClr val="000000"/>
                </a:solidFill>
                <a:effectLst/>
                <a:latin typeface="+mn-lt"/>
              </a:rPr>
              <a:t>  </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rgbClr val="000000"/>
                </a:solidFill>
                <a:effectLst/>
                <a:latin typeface="+mn-lt"/>
              </a:rPr>
              <a:t>WHERE Student_Detail.NAME = Student_Marks.NAME;  </a:t>
            </a:r>
            <a:endParaRPr kumimoji="0" lang="en-US" altLang="en-US" sz="2400" b="0" i="0" u="none" strike="noStrike" cap="none" normalizeH="0" baseline="0" dirty="0">
              <a:ln>
                <a:noFill/>
              </a:ln>
              <a:solidFill>
                <a:srgbClr val="333333"/>
              </a:solidFill>
              <a:effectLst/>
              <a:latin typeface="+mn-lt"/>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rgbClr val="333333"/>
                </a:solidFill>
                <a:effectLst/>
                <a:latin typeface="+mn-lt"/>
              </a:rPr>
              <a:t>To display data of View </a:t>
            </a:r>
            <a:r>
              <a:rPr kumimoji="0" lang="en-US" altLang="en-US" sz="2400" b="0" i="0" u="none" strike="noStrike" cap="none" normalizeH="0" baseline="0" dirty="0" err="1">
                <a:ln>
                  <a:noFill/>
                </a:ln>
                <a:solidFill>
                  <a:srgbClr val="333333"/>
                </a:solidFill>
                <a:effectLst/>
                <a:latin typeface="+mn-lt"/>
              </a:rPr>
              <a:t>MarksView</a:t>
            </a:r>
            <a:r>
              <a:rPr kumimoji="0" lang="en-US" altLang="en-US" sz="2400" b="0" i="0" u="none" strike="noStrike" cap="none" normalizeH="0" baseline="0" dirty="0">
                <a:ln>
                  <a:noFill/>
                </a:ln>
                <a:solidFill>
                  <a:srgbClr val="333333"/>
                </a:solidFill>
                <a:effectLst/>
                <a:latin typeface="+mn-lt"/>
              </a:rPr>
              <a:t>:</a:t>
            </a:r>
            <a:endParaRPr kumimoji="0" lang="en-US" altLang="en-US" sz="24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rgbClr val="000000"/>
                </a:solidFill>
                <a:effectLst/>
                <a:latin typeface="+mn-lt"/>
              </a:rPr>
              <a:t>SELECT * FROM </a:t>
            </a:r>
            <a:r>
              <a:rPr kumimoji="0" lang="en-US" altLang="en-US" sz="2400" b="0" i="0" u="none" strike="noStrike" cap="none" normalizeH="0" baseline="0" dirty="0" err="1">
                <a:ln>
                  <a:noFill/>
                </a:ln>
                <a:solidFill>
                  <a:srgbClr val="000000"/>
                </a:solidFill>
                <a:effectLst/>
                <a:latin typeface="+mn-lt"/>
              </a:rPr>
              <a:t>MarksView</a:t>
            </a:r>
            <a:r>
              <a:rPr kumimoji="0" lang="en-US" altLang="en-US" sz="2400" b="0" i="0" u="none" strike="noStrike" cap="none" normalizeH="0" baseline="0" dirty="0">
                <a:ln>
                  <a:noFill/>
                </a:ln>
                <a:solidFill>
                  <a:srgbClr val="000000"/>
                </a:solidFill>
                <a:effectLst/>
                <a:latin typeface="+mn-lt"/>
              </a:rPr>
              <a:t>;  </a:t>
            </a:r>
            <a:endParaRPr kumimoji="0" lang="en-US" altLang="en-US" sz="2400" b="0" i="0" u="none" strike="noStrike" cap="none" normalizeH="0" baseline="0" dirty="0">
              <a:ln>
                <a:noFill/>
              </a:ln>
              <a:solidFill>
                <a:srgbClr val="333333"/>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Title 1">
            <a:extLst>
              <a:ext uri="{FF2B5EF4-FFF2-40B4-BE49-F238E27FC236}">
                <a16:creationId xmlns:a16="http://schemas.microsoft.com/office/drawing/2014/main" id="{8B640315-6441-43A3-90C5-8C4D9BC037BE}"/>
              </a:ext>
            </a:extLst>
          </p:cNvPr>
          <p:cNvSpPr txBox="1">
            <a:spLocks/>
          </p:cNvSpPr>
          <p:nvPr/>
        </p:nvSpPr>
        <p:spPr>
          <a:xfrm>
            <a:off x="2971800" y="8483"/>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b="1" dirty="0">
                <a:solidFill>
                  <a:srgbClr val="FF0000"/>
                </a:solidFill>
              </a:rPr>
              <a:t>Views in SQL</a:t>
            </a:r>
          </a:p>
        </p:txBody>
      </p:sp>
      <p:pic>
        <p:nvPicPr>
          <p:cNvPr id="11" name="Picture 7">
            <a:extLst>
              <a:ext uri="{FF2B5EF4-FFF2-40B4-BE49-F238E27FC236}">
                <a16:creationId xmlns:a16="http://schemas.microsoft.com/office/drawing/2014/main" id="{39E061DD-693F-47E8-B99E-05CA12B782E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72882" y="19051"/>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97334212"/>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Content Placeholder 2">
            <a:extLst>
              <a:ext uri="{FF2B5EF4-FFF2-40B4-BE49-F238E27FC236}">
                <a16:creationId xmlns:a16="http://schemas.microsoft.com/office/drawing/2014/main" id="{4906409A-6092-43F8-8A38-B6E816132A52}"/>
              </a:ext>
            </a:extLst>
          </p:cNvPr>
          <p:cNvSpPr>
            <a:spLocks noGrp="1"/>
          </p:cNvSpPr>
          <p:nvPr>
            <p:ph idx="1"/>
          </p:nvPr>
        </p:nvSpPr>
        <p:spPr>
          <a:xfrm>
            <a:off x="2057400" y="1143000"/>
            <a:ext cx="8229600" cy="5257800"/>
          </a:xfrm>
        </p:spPr>
        <p:txBody>
          <a:bodyPr/>
          <a:lstStyle/>
          <a:p>
            <a:pPr algn="just" eaLnBrk="1" hangingPunct="1">
              <a:buFont typeface="Arial" panose="020B0604020202020204" pitchFamily="34" charset="0"/>
              <a:buNone/>
            </a:pPr>
            <a:endParaRPr lang="en-US" altLang="en-US" sz="2400" dirty="0">
              <a:solidFill>
                <a:srgbClr val="FF0000"/>
              </a:solidFill>
            </a:endParaRPr>
          </a:p>
          <a:p>
            <a:pPr algn="just" eaLnBrk="1" hangingPunct="1">
              <a:buFont typeface="Arial" panose="020B0604020202020204" pitchFamily="34" charset="0"/>
              <a:buNone/>
            </a:pPr>
            <a:endParaRPr lang="en-US" altLang="en-US" sz="4800" dirty="0">
              <a:solidFill>
                <a:srgbClr val="FF0000"/>
              </a:solidFill>
            </a:endParaRPr>
          </a:p>
        </p:txBody>
      </p:sp>
      <p:sp>
        <p:nvSpPr>
          <p:cNvPr id="4" name="Date Placeholder 3">
            <a:extLst>
              <a:ext uri="{FF2B5EF4-FFF2-40B4-BE49-F238E27FC236}">
                <a16:creationId xmlns:a16="http://schemas.microsoft.com/office/drawing/2014/main" id="{D414772C-5D98-4384-A54F-84B36FE440E3}"/>
              </a:ext>
            </a:extLst>
          </p:cNvPr>
          <p:cNvSpPr>
            <a:spLocks noGrp="1"/>
          </p:cNvSpPr>
          <p:nvPr>
            <p:ph type="dt" sz="quarter" idx="10"/>
          </p:nvPr>
        </p:nvSpPr>
        <p:spPr/>
        <p:txBody>
          <a:bodyPr/>
          <a:lstStyle/>
          <a:p>
            <a:pPr>
              <a:defRPr/>
            </a:pPr>
            <a:fld id="{D381D45E-AD5D-4D82-9F56-994EA98C98E0}" type="datetime1">
              <a:rPr lang="en-US" smtClean="0"/>
              <a:t>2/19/2024</a:t>
            </a:fld>
            <a:endParaRPr lang="en-US"/>
          </a:p>
        </p:txBody>
      </p:sp>
      <p:sp>
        <p:nvSpPr>
          <p:cNvPr id="5" name="Footer Placeholder 4">
            <a:extLst>
              <a:ext uri="{FF2B5EF4-FFF2-40B4-BE49-F238E27FC236}">
                <a16:creationId xmlns:a16="http://schemas.microsoft.com/office/drawing/2014/main" id="{4326F679-0381-4FD8-B190-09E4ECD85C10}"/>
              </a:ext>
            </a:extLst>
          </p:cNvPr>
          <p:cNvSpPr>
            <a:spLocks noGrp="1"/>
          </p:cNvSpPr>
          <p:nvPr>
            <p:ph type="ftr" sz="quarter" idx="11"/>
          </p:nvPr>
        </p:nvSpPr>
        <p:spPr>
          <a:xfrm>
            <a:off x="4038600" y="6356351"/>
            <a:ext cx="5029200" cy="365125"/>
          </a:xfrm>
        </p:spPr>
        <p:txBody>
          <a:bodyPr/>
          <a:lstStyle/>
          <a:p>
            <a:r>
              <a:rPr lang="en-US"/>
              <a:t>Jyoti Rani          ACSAI0402 and DBMS                Unit-2</a:t>
            </a:r>
            <a:endParaRPr lang="en-US" dirty="0"/>
          </a:p>
        </p:txBody>
      </p:sp>
      <p:sp>
        <p:nvSpPr>
          <p:cNvPr id="6" name="Slide Number Placeholder 5">
            <a:extLst>
              <a:ext uri="{FF2B5EF4-FFF2-40B4-BE49-F238E27FC236}">
                <a16:creationId xmlns:a16="http://schemas.microsoft.com/office/drawing/2014/main" id="{A3C07E8D-D2F2-4C8E-849C-705BCE6CAACD}"/>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B3FA51D-3748-4AA0-B24E-DAF80C5A5E9A}" type="slidenum">
              <a:rPr lang="en-US" altLang="en-US">
                <a:solidFill>
                  <a:srgbClr val="898989"/>
                </a:solidFill>
                <a:latin typeface="Calibri" panose="020F0502020204030204" pitchFamily="34" charset="0"/>
              </a:rPr>
              <a:pPr eaLnBrk="1" hangingPunct="1"/>
              <a:t>155</a:t>
            </a:fld>
            <a:endParaRPr lang="en-US" altLang="en-US">
              <a:solidFill>
                <a:srgbClr val="898989"/>
              </a:solidFill>
              <a:latin typeface="Calibri" panose="020F0502020204030204" pitchFamily="34" charset="0"/>
            </a:endParaRPr>
          </a:p>
        </p:txBody>
      </p:sp>
      <p:graphicFrame>
        <p:nvGraphicFramePr>
          <p:cNvPr id="2" name="Table 1">
            <a:extLst>
              <a:ext uri="{FF2B5EF4-FFF2-40B4-BE49-F238E27FC236}">
                <a16:creationId xmlns:a16="http://schemas.microsoft.com/office/drawing/2014/main" id="{DBB0A352-B84B-481C-A252-2751DA9C1117}"/>
              </a:ext>
            </a:extLst>
          </p:cNvPr>
          <p:cNvGraphicFramePr>
            <a:graphicFrameLocks noGrp="1"/>
          </p:cNvGraphicFramePr>
          <p:nvPr>
            <p:extLst>
              <p:ext uri="{D42A27DB-BD31-4B8C-83A1-F6EECF244321}">
                <p14:modId xmlns:p14="http://schemas.microsoft.com/office/powerpoint/2010/main" val="3349483837"/>
              </p:ext>
            </p:extLst>
          </p:nvPr>
        </p:nvGraphicFramePr>
        <p:xfrm>
          <a:off x="3031365" y="2254827"/>
          <a:ext cx="6129270" cy="2209800"/>
        </p:xfrm>
        <a:graphic>
          <a:graphicData uri="http://schemas.openxmlformats.org/drawingml/2006/table">
            <a:tbl>
              <a:tblPr/>
              <a:tblGrid>
                <a:gridCol w="2043090">
                  <a:extLst>
                    <a:ext uri="{9D8B030D-6E8A-4147-A177-3AD203B41FA5}">
                      <a16:colId xmlns:a16="http://schemas.microsoft.com/office/drawing/2014/main" val="2842933003"/>
                    </a:ext>
                  </a:extLst>
                </a:gridCol>
                <a:gridCol w="2043090">
                  <a:extLst>
                    <a:ext uri="{9D8B030D-6E8A-4147-A177-3AD203B41FA5}">
                      <a16:colId xmlns:a16="http://schemas.microsoft.com/office/drawing/2014/main" val="268857548"/>
                    </a:ext>
                  </a:extLst>
                </a:gridCol>
                <a:gridCol w="2043090">
                  <a:extLst>
                    <a:ext uri="{9D8B030D-6E8A-4147-A177-3AD203B41FA5}">
                      <a16:colId xmlns:a16="http://schemas.microsoft.com/office/drawing/2014/main" val="1009017884"/>
                    </a:ext>
                  </a:extLst>
                </a:gridCol>
              </a:tblGrid>
              <a:tr h="388395">
                <a:tc>
                  <a:txBody>
                    <a:bodyPr/>
                    <a:lstStyle/>
                    <a:p>
                      <a:pPr algn="l" fontAlgn="t"/>
                      <a:r>
                        <a:rPr lang="en-US" sz="1800">
                          <a:solidFill>
                            <a:srgbClr val="000000"/>
                          </a:solidFill>
                          <a:effectLst/>
                          <a:latin typeface="times new roman" panose="02020603050405020304" pitchFamily="18" charset="0"/>
                        </a:rPr>
                        <a:t>NAME</a:t>
                      </a:r>
                    </a:p>
                  </a:txBody>
                  <a:tcPr marL="114300" marR="114300" marT="114300" marB="114300">
                    <a:lnL w="9525" cap="flat" cmpd="sng" algn="ctr">
                      <a:solidFill>
                        <a:srgbClr val="1026FD"/>
                      </a:solidFill>
                      <a:prstDash val="solid"/>
                      <a:round/>
                      <a:headEnd type="none" w="med" len="med"/>
                      <a:tailEnd type="none" w="med" len="med"/>
                    </a:lnL>
                    <a:lnR w="9525" cap="flat" cmpd="sng" algn="ctr">
                      <a:solidFill>
                        <a:srgbClr val="1026FD"/>
                      </a:solidFill>
                      <a:prstDash val="solid"/>
                      <a:round/>
                      <a:headEnd type="none" w="med" len="med"/>
                      <a:tailEnd type="none" w="med" len="med"/>
                    </a:lnR>
                    <a:lnT w="9525" cap="flat" cmpd="sng" algn="ctr">
                      <a:solidFill>
                        <a:srgbClr val="1026FD"/>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800">
                          <a:solidFill>
                            <a:srgbClr val="000000"/>
                          </a:solidFill>
                          <a:effectLst/>
                          <a:latin typeface="times new roman" panose="02020603050405020304" pitchFamily="18" charset="0"/>
                        </a:rPr>
                        <a:t>ADDRESS</a:t>
                      </a:r>
                    </a:p>
                  </a:txBody>
                  <a:tcPr marL="114300" marR="114300" marT="114300" marB="114300">
                    <a:lnL w="9525" cap="flat" cmpd="sng" algn="ctr">
                      <a:solidFill>
                        <a:srgbClr val="1026FD"/>
                      </a:solidFill>
                      <a:prstDash val="solid"/>
                      <a:round/>
                      <a:headEnd type="none" w="med" len="med"/>
                      <a:tailEnd type="none" w="med" len="med"/>
                    </a:lnL>
                    <a:lnR w="9525" cap="flat" cmpd="sng" algn="ctr">
                      <a:solidFill>
                        <a:srgbClr val="1026FD"/>
                      </a:solidFill>
                      <a:prstDash val="solid"/>
                      <a:round/>
                      <a:headEnd type="none" w="med" len="med"/>
                      <a:tailEnd type="none" w="med" len="med"/>
                    </a:lnR>
                    <a:lnT w="9525" cap="flat" cmpd="sng" algn="ctr">
                      <a:solidFill>
                        <a:srgbClr val="1026FD"/>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800">
                          <a:solidFill>
                            <a:srgbClr val="000000"/>
                          </a:solidFill>
                          <a:effectLst/>
                          <a:latin typeface="times new roman" panose="02020603050405020304" pitchFamily="18" charset="0"/>
                        </a:rPr>
                        <a:t>MARKS</a:t>
                      </a:r>
                    </a:p>
                  </a:txBody>
                  <a:tcPr marL="114300" marR="114300" marT="114300" marB="114300">
                    <a:lnL w="9525" cap="flat" cmpd="sng" algn="ctr">
                      <a:solidFill>
                        <a:srgbClr val="1026FD"/>
                      </a:solidFill>
                      <a:prstDash val="solid"/>
                      <a:round/>
                      <a:headEnd type="none" w="med" len="med"/>
                      <a:tailEnd type="none" w="med" len="med"/>
                    </a:lnL>
                    <a:lnR w="9525" cap="flat" cmpd="sng" algn="ctr">
                      <a:solidFill>
                        <a:srgbClr val="1026FD"/>
                      </a:solidFill>
                      <a:prstDash val="solid"/>
                      <a:round/>
                      <a:headEnd type="none" w="med" len="med"/>
                      <a:tailEnd type="none" w="med" len="med"/>
                    </a:lnR>
                    <a:lnT w="9525" cap="flat" cmpd="sng" algn="ctr">
                      <a:solidFill>
                        <a:srgbClr val="1026FD"/>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3939260048"/>
                  </a:ext>
                </a:extLst>
              </a:tr>
              <a:tr h="329547">
                <a:tc>
                  <a:txBody>
                    <a:bodyPr/>
                    <a:lstStyle/>
                    <a:p>
                      <a:pPr algn="just" fontAlgn="t"/>
                      <a:r>
                        <a:rPr lang="en-US" sz="1800">
                          <a:solidFill>
                            <a:srgbClr val="333333"/>
                          </a:solidFill>
                          <a:effectLst/>
                          <a:latin typeface="inter-regular"/>
                        </a:rPr>
                        <a:t>Stephan</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800">
                          <a:solidFill>
                            <a:srgbClr val="333333"/>
                          </a:solidFill>
                          <a:effectLst/>
                          <a:latin typeface="inter-regular"/>
                        </a:rPr>
                        <a:t>Delhi</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800">
                          <a:solidFill>
                            <a:srgbClr val="333333"/>
                          </a:solidFill>
                          <a:effectLst/>
                          <a:latin typeface="inter-regular"/>
                        </a:rPr>
                        <a:t>97</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846286480"/>
                  </a:ext>
                </a:extLst>
              </a:tr>
              <a:tr h="329547">
                <a:tc>
                  <a:txBody>
                    <a:bodyPr/>
                    <a:lstStyle/>
                    <a:p>
                      <a:pPr algn="just" fontAlgn="t"/>
                      <a:r>
                        <a:rPr lang="en-US" sz="1800">
                          <a:solidFill>
                            <a:srgbClr val="333333"/>
                          </a:solidFill>
                          <a:effectLst/>
                          <a:latin typeface="inter-regular"/>
                        </a:rPr>
                        <a:t>Kathrin</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800">
                          <a:solidFill>
                            <a:srgbClr val="333333"/>
                          </a:solidFill>
                          <a:effectLst/>
                          <a:latin typeface="inter-regular"/>
                        </a:rPr>
                        <a:t>Noida</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800">
                          <a:solidFill>
                            <a:srgbClr val="333333"/>
                          </a:solidFill>
                          <a:effectLst/>
                          <a:latin typeface="inter-regular"/>
                        </a:rPr>
                        <a:t>86</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124381758"/>
                  </a:ext>
                </a:extLst>
              </a:tr>
              <a:tr h="329547">
                <a:tc>
                  <a:txBody>
                    <a:bodyPr/>
                    <a:lstStyle/>
                    <a:p>
                      <a:pPr algn="just" fontAlgn="t"/>
                      <a:r>
                        <a:rPr lang="en-US" sz="1800" dirty="0">
                          <a:solidFill>
                            <a:srgbClr val="333333"/>
                          </a:solidFill>
                          <a:effectLst/>
                          <a:latin typeface="inter-regular"/>
                        </a:rPr>
                        <a:t>David</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800" dirty="0">
                          <a:solidFill>
                            <a:srgbClr val="333333"/>
                          </a:solidFill>
                          <a:effectLst/>
                          <a:latin typeface="inter-regular"/>
                        </a:rPr>
                        <a:t>Ghaziabad</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800">
                          <a:solidFill>
                            <a:srgbClr val="333333"/>
                          </a:solidFill>
                          <a:effectLst/>
                          <a:latin typeface="inter-regular"/>
                        </a:rPr>
                        <a:t>74</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148216051"/>
                  </a:ext>
                </a:extLst>
              </a:tr>
              <a:tr h="329547">
                <a:tc>
                  <a:txBody>
                    <a:bodyPr/>
                    <a:lstStyle/>
                    <a:p>
                      <a:pPr algn="just" fontAlgn="t"/>
                      <a:r>
                        <a:rPr lang="en-US" sz="1800">
                          <a:solidFill>
                            <a:srgbClr val="333333"/>
                          </a:solidFill>
                          <a:effectLst/>
                          <a:latin typeface="inter-regular"/>
                        </a:rPr>
                        <a:t>Alina</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800" dirty="0">
                          <a:solidFill>
                            <a:srgbClr val="333333"/>
                          </a:solidFill>
                          <a:effectLst/>
                          <a:latin typeface="inter-regular"/>
                        </a:rPr>
                        <a:t>Gurugram</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800" dirty="0">
                          <a:solidFill>
                            <a:srgbClr val="333333"/>
                          </a:solidFill>
                          <a:effectLst/>
                          <a:latin typeface="inter-regular"/>
                        </a:rPr>
                        <a:t>90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407652967"/>
                  </a:ext>
                </a:extLst>
              </a:tr>
            </a:tbl>
          </a:graphicData>
        </a:graphic>
      </p:graphicFrame>
      <p:sp>
        <p:nvSpPr>
          <p:cNvPr id="10" name="Title 1">
            <a:extLst>
              <a:ext uri="{FF2B5EF4-FFF2-40B4-BE49-F238E27FC236}">
                <a16:creationId xmlns:a16="http://schemas.microsoft.com/office/drawing/2014/main" id="{8B640315-6441-43A3-90C5-8C4D9BC037BE}"/>
              </a:ext>
            </a:extLst>
          </p:cNvPr>
          <p:cNvSpPr txBox="1">
            <a:spLocks/>
          </p:cNvSpPr>
          <p:nvPr/>
        </p:nvSpPr>
        <p:spPr>
          <a:xfrm>
            <a:off x="2971800" y="8483"/>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b="1" dirty="0">
                <a:solidFill>
                  <a:srgbClr val="FF0000"/>
                </a:solidFill>
              </a:rPr>
              <a:t>Views in SQL</a:t>
            </a:r>
          </a:p>
        </p:txBody>
      </p:sp>
      <p:pic>
        <p:nvPicPr>
          <p:cNvPr id="11" name="Picture 7">
            <a:extLst>
              <a:ext uri="{FF2B5EF4-FFF2-40B4-BE49-F238E27FC236}">
                <a16:creationId xmlns:a16="http://schemas.microsoft.com/office/drawing/2014/main" id="{39E061DD-693F-47E8-B99E-05CA12B782E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72882" y="19051"/>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75759162"/>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Content Placeholder 2">
            <a:extLst>
              <a:ext uri="{FF2B5EF4-FFF2-40B4-BE49-F238E27FC236}">
                <a16:creationId xmlns:a16="http://schemas.microsoft.com/office/drawing/2014/main" id="{4906409A-6092-43F8-8A38-B6E816132A52}"/>
              </a:ext>
            </a:extLst>
          </p:cNvPr>
          <p:cNvSpPr>
            <a:spLocks noGrp="1"/>
          </p:cNvSpPr>
          <p:nvPr>
            <p:ph idx="1"/>
          </p:nvPr>
        </p:nvSpPr>
        <p:spPr>
          <a:xfrm>
            <a:off x="2057400" y="1143000"/>
            <a:ext cx="8229600" cy="5257800"/>
          </a:xfrm>
        </p:spPr>
        <p:txBody>
          <a:bodyPr/>
          <a:lstStyle/>
          <a:p>
            <a:pPr marL="0" indent="0" algn="just">
              <a:buNone/>
            </a:pPr>
            <a:r>
              <a:rPr lang="en-US" sz="2400" b="1" i="0" dirty="0">
                <a:solidFill>
                  <a:srgbClr val="FF0000"/>
                </a:solidFill>
                <a:effectLst/>
                <a:latin typeface="erdana"/>
              </a:rPr>
              <a:t>4. Deleting View</a:t>
            </a:r>
          </a:p>
          <a:p>
            <a:pPr marL="0" indent="0" algn="just">
              <a:buNone/>
            </a:pPr>
            <a:r>
              <a:rPr lang="en-US" sz="2400" b="0" i="0" dirty="0">
                <a:solidFill>
                  <a:srgbClr val="333333"/>
                </a:solidFill>
                <a:effectLst/>
                <a:latin typeface="inter-regular"/>
              </a:rPr>
              <a:t>A view can be deleted using the Drop View statement.</a:t>
            </a:r>
          </a:p>
          <a:p>
            <a:pPr marL="0" indent="0" algn="just">
              <a:buNone/>
            </a:pPr>
            <a:r>
              <a:rPr lang="en-US" sz="2400" b="1" i="0" dirty="0">
                <a:solidFill>
                  <a:srgbClr val="333333"/>
                </a:solidFill>
                <a:effectLst/>
                <a:latin typeface="inter-bold"/>
              </a:rPr>
              <a:t>Syntax</a:t>
            </a:r>
            <a:endParaRPr lang="en-US" sz="2400" b="0" i="0" dirty="0">
              <a:solidFill>
                <a:srgbClr val="333333"/>
              </a:solidFill>
              <a:effectLst/>
              <a:latin typeface="inter-regular"/>
            </a:endParaRPr>
          </a:p>
          <a:p>
            <a:pPr marL="0" indent="0" algn="just">
              <a:buNone/>
            </a:pPr>
            <a:r>
              <a:rPr lang="en-US" sz="2400" b="0" i="0" dirty="0">
                <a:solidFill>
                  <a:srgbClr val="000000"/>
                </a:solidFill>
                <a:effectLst/>
                <a:latin typeface="inter-regular"/>
              </a:rPr>
              <a:t>DROP VIEW </a:t>
            </a:r>
            <a:r>
              <a:rPr lang="en-US" sz="2400" b="0" i="0" dirty="0" err="1">
                <a:solidFill>
                  <a:srgbClr val="000000"/>
                </a:solidFill>
                <a:effectLst/>
                <a:latin typeface="inter-regular"/>
              </a:rPr>
              <a:t>view_name</a:t>
            </a:r>
            <a:r>
              <a:rPr lang="en-US" sz="2400" b="0" i="0" dirty="0">
                <a:solidFill>
                  <a:srgbClr val="000000"/>
                </a:solidFill>
                <a:effectLst/>
                <a:latin typeface="inter-regular"/>
              </a:rPr>
              <a:t>;  </a:t>
            </a:r>
          </a:p>
          <a:p>
            <a:pPr marL="0" indent="0" algn="just">
              <a:buNone/>
            </a:pPr>
            <a:r>
              <a:rPr lang="en-US" sz="2400" b="1" i="0" dirty="0">
                <a:solidFill>
                  <a:srgbClr val="333333"/>
                </a:solidFill>
                <a:effectLst/>
                <a:latin typeface="inter-bold"/>
              </a:rPr>
              <a:t>Example:</a:t>
            </a:r>
            <a:endParaRPr lang="en-US" sz="2400" b="0" i="0" dirty="0">
              <a:solidFill>
                <a:srgbClr val="333333"/>
              </a:solidFill>
              <a:effectLst/>
              <a:latin typeface="inter-regular"/>
            </a:endParaRPr>
          </a:p>
          <a:p>
            <a:pPr marL="0" indent="0" algn="just">
              <a:buNone/>
            </a:pPr>
            <a:r>
              <a:rPr lang="en-US" sz="2400" b="0" i="0" dirty="0">
                <a:solidFill>
                  <a:srgbClr val="333333"/>
                </a:solidFill>
                <a:effectLst/>
                <a:latin typeface="inter-regular"/>
              </a:rPr>
              <a:t>If we want to delete the View </a:t>
            </a:r>
            <a:r>
              <a:rPr lang="en-US" sz="2400" b="1" i="0" dirty="0" err="1">
                <a:solidFill>
                  <a:srgbClr val="333333"/>
                </a:solidFill>
                <a:effectLst/>
                <a:latin typeface="inter-bold"/>
              </a:rPr>
              <a:t>MarksView</a:t>
            </a:r>
            <a:r>
              <a:rPr lang="en-US" sz="2400" b="0" i="0" dirty="0">
                <a:solidFill>
                  <a:srgbClr val="333333"/>
                </a:solidFill>
                <a:effectLst/>
                <a:latin typeface="inter-regular"/>
              </a:rPr>
              <a:t>, we can do this as:</a:t>
            </a:r>
          </a:p>
          <a:p>
            <a:pPr marL="0" indent="0" algn="just">
              <a:buNone/>
            </a:pPr>
            <a:r>
              <a:rPr lang="en-US" sz="2400" b="0" i="0" dirty="0">
                <a:solidFill>
                  <a:srgbClr val="000000"/>
                </a:solidFill>
                <a:effectLst/>
                <a:latin typeface="inter-regular"/>
              </a:rPr>
              <a:t>DROP VIEW </a:t>
            </a:r>
            <a:r>
              <a:rPr lang="en-US" sz="2400" b="0" i="0" dirty="0" err="1">
                <a:solidFill>
                  <a:srgbClr val="000000"/>
                </a:solidFill>
                <a:effectLst/>
                <a:latin typeface="inter-regular"/>
              </a:rPr>
              <a:t>MarksView</a:t>
            </a:r>
            <a:r>
              <a:rPr lang="en-US" sz="2400" b="0" i="0" dirty="0">
                <a:solidFill>
                  <a:srgbClr val="000000"/>
                </a:solidFill>
                <a:effectLst/>
                <a:latin typeface="inter-regular"/>
              </a:rPr>
              <a:t>;  </a:t>
            </a:r>
          </a:p>
          <a:p>
            <a:pPr algn="just" eaLnBrk="1" hangingPunct="1">
              <a:buFont typeface="Arial" panose="020B0604020202020204" pitchFamily="34" charset="0"/>
              <a:buNone/>
            </a:pPr>
            <a:endParaRPr lang="en-US" altLang="en-US" sz="2400" dirty="0">
              <a:solidFill>
                <a:srgbClr val="FF0000"/>
              </a:solidFill>
            </a:endParaRPr>
          </a:p>
          <a:p>
            <a:pPr algn="just" eaLnBrk="1" hangingPunct="1">
              <a:buFont typeface="Arial" panose="020B0604020202020204" pitchFamily="34" charset="0"/>
              <a:buNone/>
            </a:pPr>
            <a:endParaRPr lang="en-US" altLang="en-US" sz="4800" dirty="0">
              <a:solidFill>
                <a:srgbClr val="FF0000"/>
              </a:solidFill>
            </a:endParaRPr>
          </a:p>
          <a:p>
            <a:pPr algn="ctr" eaLnBrk="1" hangingPunct="1">
              <a:buFont typeface="Arial" panose="020B0604020202020204" pitchFamily="34" charset="0"/>
              <a:buNone/>
            </a:pPr>
            <a:r>
              <a:rPr lang="en-US" altLang="en-US" sz="4800" dirty="0">
                <a:solidFill>
                  <a:schemeClr val="accent6"/>
                </a:solidFill>
                <a:effectLst>
                  <a:outerShdw blurRad="38100" dist="38100" dir="2700000" algn="tl">
                    <a:srgbClr val="000000">
                      <a:alpha val="43137"/>
                    </a:srgbClr>
                  </a:outerShdw>
                </a:effectLst>
              </a:rPr>
              <a:t>	</a:t>
            </a:r>
            <a:endParaRPr lang="en-US" altLang="en-US" sz="4800" b="1" dirty="0">
              <a:solidFill>
                <a:schemeClr val="accent6"/>
              </a:solidFill>
              <a:effectLst>
                <a:outerShdw blurRad="38100" dist="38100" dir="2700000" algn="tl">
                  <a:srgbClr val="000000">
                    <a:alpha val="43137"/>
                  </a:srgbClr>
                </a:outerShdw>
              </a:effectLst>
            </a:endParaRPr>
          </a:p>
        </p:txBody>
      </p:sp>
      <p:sp>
        <p:nvSpPr>
          <p:cNvPr id="4" name="Date Placeholder 3">
            <a:extLst>
              <a:ext uri="{FF2B5EF4-FFF2-40B4-BE49-F238E27FC236}">
                <a16:creationId xmlns:a16="http://schemas.microsoft.com/office/drawing/2014/main" id="{D414772C-5D98-4384-A54F-84B36FE440E3}"/>
              </a:ext>
            </a:extLst>
          </p:cNvPr>
          <p:cNvSpPr>
            <a:spLocks noGrp="1"/>
          </p:cNvSpPr>
          <p:nvPr>
            <p:ph type="dt" sz="quarter" idx="10"/>
          </p:nvPr>
        </p:nvSpPr>
        <p:spPr/>
        <p:txBody>
          <a:bodyPr/>
          <a:lstStyle/>
          <a:p>
            <a:pPr>
              <a:defRPr/>
            </a:pPr>
            <a:fld id="{5006A938-25F0-418F-A92B-1876987D9596}" type="datetime1">
              <a:rPr lang="en-US" smtClean="0"/>
              <a:t>2/19/2024</a:t>
            </a:fld>
            <a:endParaRPr lang="en-US"/>
          </a:p>
        </p:txBody>
      </p:sp>
      <p:sp>
        <p:nvSpPr>
          <p:cNvPr id="5" name="Footer Placeholder 4">
            <a:extLst>
              <a:ext uri="{FF2B5EF4-FFF2-40B4-BE49-F238E27FC236}">
                <a16:creationId xmlns:a16="http://schemas.microsoft.com/office/drawing/2014/main" id="{4326F679-0381-4FD8-B190-09E4ECD85C10}"/>
              </a:ext>
            </a:extLst>
          </p:cNvPr>
          <p:cNvSpPr>
            <a:spLocks noGrp="1"/>
          </p:cNvSpPr>
          <p:nvPr>
            <p:ph type="ftr" sz="quarter" idx="11"/>
          </p:nvPr>
        </p:nvSpPr>
        <p:spPr>
          <a:xfrm>
            <a:off x="4038600" y="6356351"/>
            <a:ext cx="5029200" cy="365125"/>
          </a:xfrm>
        </p:spPr>
        <p:txBody>
          <a:bodyPr/>
          <a:lstStyle/>
          <a:p>
            <a:r>
              <a:rPr lang="en-US"/>
              <a:t>Jyoti Rani          ACSAI0402 and DBMS                Unit-2</a:t>
            </a:r>
            <a:endParaRPr lang="en-US" dirty="0"/>
          </a:p>
        </p:txBody>
      </p:sp>
      <p:sp>
        <p:nvSpPr>
          <p:cNvPr id="6" name="Slide Number Placeholder 5">
            <a:extLst>
              <a:ext uri="{FF2B5EF4-FFF2-40B4-BE49-F238E27FC236}">
                <a16:creationId xmlns:a16="http://schemas.microsoft.com/office/drawing/2014/main" id="{A3C07E8D-D2F2-4C8E-849C-705BCE6CAACD}"/>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B3FA51D-3748-4AA0-B24E-DAF80C5A5E9A}" type="slidenum">
              <a:rPr lang="en-US" altLang="en-US">
                <a:solidFill>
                  <a:srgbClr val="898989"/>
                </a:solidFill>
                <a:latin typeface="Calibri" panose="020F0502020204030204" pitchFamily="34" charset="0"/>
              </a:rPr>
              <a:pPr eaLnBrk="1" hangingPunct="1"/>
              <a:t>156</a:t>
            </a:fld>
            <a:endParaRPr lang="en-US" altLang="en-US">
              <a:solidFill>
                <a:srgbClr val="898989"/>
              </a:solidFill>
              <a:latin typeface="Calibri" panose="020F0502020204030204" pitchFamily="34" charset="0"/>
            </a:endParaRPr>
          </a:p>
        </p:txBody>
      </p:sp>
      <p:sp>
        <p:nvSpPr>
          <p:cNvPr id="8" name="Title 1">
            <a:extLst>
              <a:ext uri="{FF2B5EF4-FFF2-40B4-BE49-F238E27FC236}">
                <a16:creationId xmlns:a16="http://schemas.microsoft.com/office/drawing/2014/main" id="{737AB108-1289-4196-AEE3-9DAEEE380196}"/>
              </a:ext>
            </a:extLst>
          </p:cNvPr>
          <p:cNvSpPr txBox="1">
            <a:spLocks/>
          </p:cNvSpPr>
          <p:nvPr/>
        </p:nvSpPr>
        <p:spPr>
          <a:xfrm>
            <a:off x="2971800" y="8483"/>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b="1" dirty="0">
                <a:solidFill>
                  <a:srgbClr val="FF0000"/>
                </a:solidFill>
              </a:rPr>
              <a:t>Views in SQL</a:t>
            </a:r>
          </a:p>
        </p:txBody>
      </p:sp>
      <p:pic>
        <p:nvPicPr>
          <p:cNvPr id="9" name="Picture 7">
            <a:extLst>
              <a:ext uri="{FF2B5EF4-FFF2-40B4-BE49-F238E27FC236}">
                <a16:creationId xmlns:a16="http://schemas.microsoft.com/office/drawing/2014/main" id="{8C33A2D8-AC29-44EB-8E1B-F5E6AA97B40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72882" y="19051"/>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94787961"/>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Content Placeholder 2">
            <a:extLst>
              <a:ext uri="{FF2B5EF4-FFF2-40B4-BE49-F238E27FC236}">
                <a16:creationId xmlns:a16="http://schemas.microsoft.com/office/drawing/2014/main" id="{4906409A-6092-43F8-8A38-B6E816132A52}"/>
              </a:ext>
            </a:extLst>
          </p:cNvPr>
          <p:cNvSpPr>
            <a:spLocks noGrp="1"/>
          </p:cNvSpPr>
          <p:nvPr>
            <p:ph idx="1"/>
          </p:nvPr>
        </p:nvSpPr>
        <p:spPr>
          <a:xfrm>
            <a:off x="1182915" y="796926"/>
            <a:ext cx="9561286" cy="5257800"/>
          </a:xfrm>
        </p:spPr>
        <p:txBody>
          <a:bodyPr>
            <a:normAutofit fontScale="25000" lnSpcReduction="20000"/>
          </a:bodyPr>
          <a:lstStyle/>
          <a:p>
            <a:pPr algn="just" eaLnBrk="1" hangingPunct="1">
              <a:buFont typeface="Arial" panose="020B0604020202020204" pitchFamily="34" charset="0"/>
              <a:buNone/>
            </a:pPr>
            <a:r>
              <a:rPr lang="en-US" altLang="en-US" sz="9600" b="1" dirty="0">
                <a:solidFill>
                  <a:srgbClr val="FF0000"/>
                </a:solidFill>
              </a:rPr>
              <a:t>SQL Index</a:t>
            </a:r>
          </a:p>
          <a:p>
            <a:pPr marL="0" algn="just" eaLnBrk="1" hangingPunct="1">
              <a:buFont typeface="Arial" panose="020B0604020202020204" pitchFamily="34" charset="0"/>
              <a:buNone/>
            </a:pPr>
            <a:r>
              <a:rPr lang="en-US" altLang="en-US" sz="9600" dirty="0"/>
              <a:t>Indexes are special lookup tables. It is used to retrieve data from the database very fast.</a:t>
            </a:r>
          </a:p>
          <a:p>
            <a:pPr marL="0" algn="just" eaLnBrk="1" hangingPunct="1">
              <a:buFont typeface="Arial" panose="020B0604020202020204" pitchFamily="34" charset="0"/>
              <a:buNone/>
            </a:pPr>
            <a:r>
              <a:rPr lang="en-US" altLang="en-US" sz="9600" dirty="0"/>
              <a:t>An Index is used to speed up select queries and where clauses. But it shows down the data input with insert and update statements. Indexes can be created or dropped without affecting the data.</a:t>
            </a:r>
          </a:p>
          <a:p>
            <a:pPr marL="0" algn="just" eaLnBrk="1" hangingPunct="1">
              <a:buFont typeface="Arial" panose="020B0604020202020204" pitchFamily="34" charset="0"/>
              <a:buNone/>
            </a:pPr>
            <a:r>
              <a:rPr lang="en-US" altLang="en-US" sz="9600" dirty="0"/>
              <a:t>An index in a database is just like an index in the back of a book.</a:t>
            </a:r>
          </a:p>
          <a:p>
            <a:pPr marL="0" algn="just" eaLnBrk="1" hangingPunct="1">
              <a:buFont typeface="Arial" panose="020B0604020202020204" pitchFamily="34" charset="0"/>
              <a:buNone/>
            </a:pPr>
            <a:r>
              <a:rPr lang="en-US" altLang="en-US" sz="9600" dirty="0"/>
              <a:t>For example: When you reference all pages in a book that discusses a certain topic, you first have to refer to the index, which alphabetically lists all the topics and then referred to one or more specific page numbers.</a:t>
            </a:r>
          </a:p>
          <a:p>
            <a:pPr marL="0" algn="just" eaLnBrk="1" hangingPunct="1">
              <a:buFont typeface="Arial" panose="020B0604020202020204" pitchFamily="34" charset="0"/>
              <a:buNone/>
            </a:pPr>
            <a:r>
              <a:rPr lang="en-US" altLang="en-US" sz="9600" b="1" dirty="0">
                <a:solidFill>
                  <a:schemeClr val="accent1"/>
                </a:solidFill>
              </a:rPr>
              <a:t>Create Index statement</a:t>
            </a:r>
          </a:p>
          <a:p>
            <a:pPr marL="0" algn="just" eaLnBrk="1" hangingPunct="1">
              <a:buFont typeface="Arial" panose="020B0604020202020204" pitchFamily="34" charset="0"/>
              <a:buNone/>
            </a:pPr>
            <a:r>
              <a:rPr lang="en-US" altLang="en-US" sz="9600" dirty="0"/>
              <a:t>It is used to create an index on a table. It allows duplicate value.</a:t>
            </a:r>
          </a:p>
          <a:p>
            <a:pPr marL="0" algn="just" eaLnBrk="1" hangingPunct="1">
              <a:buFont typeface="Arial" panose="020B0604020202020204" pitchFamily="34" charset="0"/>
              <a:buNone/>
            </a:pPr>
            <a:r>
              <a:rPr lang="en-US" altLang="en-US" sz="9600" b="1" dirty="0"/>
              <a:t>Syntax</a:t>
            </a:r>
          </a:p>
          <a:p>
            <a:pPr marL="0" algn="just" eaLnBrk="1" hangingPunct="1">
              <a:buFont typeface="Arial" panose="020B0604020202020204" pitchFamily="34" charset="0"/>
              <a:buNone/>
            </a:pPr>
            <a:r>
              <a:rPr lang="en-US" altLang="en-US" sz="9600" dirty="0"/>
              <a:t>CREATE INDEX </a:t>
            </a:r>
            <a:r>
              <a:rPr lang="en-US" altLang="en-US" sz="9600" dirty="0" err="1"/>
              <a:t>index_name</a:t>
            </a:r>
            <a:r>
              <a:rPr lang="en-US" altLang="en-US" sz="9600" dirty="0"/>
              <a:t>  ON </a:t>
            </a:r>
            <a:r>
              <a:rPr lang="en-US" altLang="en-US" sz="9600" dirty="0" err="1"/>
              <a:t>table_name</a:t>
            </a:r>
            <a:r>
              <a:rPr lang="en-US" altLang="en-US" sz="9600" dirty="0"/>
              <a:t> (column1, column2, ...);  </a:t>
            </a:r>
          </a:p>
          <a:p>
            <a:pPr marL="0" algn="just" eaLnBrk="1" hangingPunct="1">
              <a:buFont typeface="Arial" panose="020B0604020202020204" pitchFamily="34" charset="0"/>
              <a:buNone/>
            </a:pPr>
            <a:r>
              <a:rPr lang="en-US" altLang="en-US" sz="9600" b="1" dirty="0"/>
              <a:t>Example</a:t>
            </a:r>
          </a:p>
          <a:p>
            <a:pPr marL="0" algn="just" eaLnBrk="1" hangingPunct="1">
              <a:buFont typeface="Arial" panose="020B0604020202020204" pitchFamily="34" charset="0"/>
              <a:buNone/>
            </a:pPr>
            <a:r>
              <a:rPr lang="en-US" altLang="en-US" sz="9600" dirty="0"/>
              <a:t>CREATE INDEX </a:t>
            </a:r>
            <a:r>
              <a:rPr lang="en-US" altLang="en-US" sz="9600" dirty="0" err="1"/>
              <a:t>idx_name</a:t>
            </a:r>
            <a:r>
              <a:rPr lang="en-US" altLang="en-US" sz="9600" dirty="0"/>
              <a:t>  ON Persons (</a:t>
            </a:r>
            <a:r>
              <a:rPr lang="en-US" altLang="en-US" sz="9600" dirty="0" err="1"/>
              <a:t>LastName</a:t>
            </a:r>
            <a:r>
              <a:rPr lang="en-US" altLang="en-US" sz="9600" dirty="0"/>
              <a:t>, FirstName); </a:t>
            </a:r>
          </a:p>
          <a:p>
            <a:pPr algn="ctr" eaLnBrk="1" hangingPunct="1">
              <a:buFont typeface="Arial" panose="020B0604020202020204" pitchFamily="34" charset="0"/>
              <a:buNone/>
            </a:pPr>
            <a:r>
              <a:rPr lang="en-US" altLang="en-US" sz="4800" dirty="0">
                <a:solidFill>
                  <a:schemeClr val="accent6"/>
                </a:solidFill>
                <a:effectLst>
                  <a:outerShdw blurRad="38100" dist="38100" dir="2700000" algn="tl">
                    <a:srgbClr val="000000">
                      <a:alpha val="43137"/>
                    </a:srgbClr>
                  </a:outerShdw>
                </a:effectLst>
              </a:rPr>
              <a:t>	</a:t>
            </a:r>
            <a:endParaRPr lang="en-US" altLang="en-US" sz="4800" b="1" dirty="0">
              <a:solidFill>
                <a:schemeClr val="accent6"/>
              </a:solidFill>
              <a:effectLst>
                <a:outerShdw blurRad="38100" dist="38100" dir="2700000" algn="tl">
                  <a:srgbClr val="000000">
                    <a:alpha val="43137"/>
                  </a:srgbClr>
                </a:outerShdw>
              </a:effectLst>
            </a:endParaRPr>
          </a:p>
        </p:txBody>
      </p:sp>
      <p:sp>
        <p:nvSpPr>
          <p:cNvPr id="4" name="Date Placeholder 3">
            <a:extLst>
              <a:ext uri="{FF2B5EF4-FFF2-40B4-BE49-F238E27FC236}">
                <a16:creationId xmlns:a16="http://schemas.microsoft.com/office/drawing/2014/main" id="{D414772C-5D98-4384-A54F-84B36FE440E3}"/>
              </a:ext>
            </a:extLst>
          </p:cNvPr>
          <p:cNvSpPr>
            <a:spLocks noGrp="1"/>
          </p:cNvSpPr>
          <p:nvPr>
            <p:ph type="dt" sz="quarter" idx="10"/>
          </p:nvPr>
        </p:nvSpPr>
        <p:spPr/>
        <p:txBody>
          <a:bodyPr/>
          <a:lstStyle/>
          <a:p>
            <a:pPr>
              <a:defRPr/>
            </a:pPr>
            <a:fld id="{77391B1C-D93E-433F-B511-16101B4EF3C2}" type="datetime1">
              <a:rPr lang="en-US" smtClean="0"/>
              <a:t>2/19/2024</a:t>
            </a:fld>
            <a:endParaRPr lang="en-US"/>
          </a:p>
        </p:txBody>
      </p:sp>
      <p:sp>
        <p:nvSpPr>
          <p:cNvPr id="5" name="Footer Placeholder 4">
            <a:extLst>
              <a:ext uri="{FF2B5EF4-FFF2-40B4-BE49-F238E27FC236}">
                <a16:creationId xmlns:a16="http://schemas.microsoft.com/office/drawing/2014/main" id="{4326F679-0381-4FD8-B190-09E4ECD85C10}"/>
              </a:ext>
            </a:extLst>
          </p:cNvPr>
          <p:cNvSpPr>
            <a:spLocks noGrp="1"/>
          </p:cNvSpPr>
          <p:nvPr>
            <p:ph type="ftr" sz="quarter" idx="11"/>
          </p:nvPr>
        </p:nvSpPr>
        <p:spPr>
          <a:xfrm>
            <a:off x="4038600" y="6356351"/>
            <a:ext cx="5029200" cy="365125"/>
          </a:xfrm>
        </p:spPr>
        <p:txBody>
          <a:bodyPr/>
          <a:lstStyle/>
          <a:p>
            <a:r>
              <a:rPr lang="en-US"/>
              <a:t>Jyoti Rani          ACSAI0402 and DBMS                Unit-2</a:t>
            </a:r>
            <a:endParaRPr lang="en-US" dirty="0"/>
          </a:p>
        </p:txBody>
      </p:sp>
      <p:sp>
        <p:nvSpPr>
          <p:cNvPr id="6" name="Slide Number Placeholder 5">
            <a:extLst>
              <a:ext uri="{FF2B5EF4-FFF2-40B4-BE49-F238E27FC236}">
                <a16:creationId xmlns:a16="http://schemas.microsoft.com/office/drawing/2014/main" id="{A3C07E8D-D2F2-4C8E-849C-705BCE6CAACD}"/>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B3FA51D-3748-4AA0-B24E-DAF80C5A5E9A}" type="slidenum">
              <a:rPr lang="en-US" altLang="en-US">
                <a:solidFill>
                  <a:srgbClr val="898989"/>
                </a:solidFill>
                <a:latin typeface="Calibri" panose="020F0502020204030204" pitchFamily="34" charset="0"/>
              </a:rPr>
              <a:pPr eaLnBrk="1" hangingPunct="1"/>
              <a:t>157</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a16="http://schemas.microsoft.com/office/drawing/2014/main" id="{61CA2536-013D-48B6-9322-A7D8A7CF0555}"/>
              </a:ext>
            </a:extLst>
          </p:cNvPr>
          <p:cNvSpPr txBox="1">
            <a:spLocks/>
          </p:cNvSpPr>
          <p:nvPr/>
        </p:nvSpPr>
        <p:spPr>
          <a:xfrm>
            <a:off x="2971800" y="-19051"/>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hangingPunct="1">
              <a:buFont typeface="Arial" panose="020B0604020202020204" pitchFamily="34" charset="0"/>
              <a:buNone/>
            </a:pPr>
            <a:r>
              <a:rPr lang="en-US" altLang="en-US" sz="3200" b="1" dirty="0">
                <a:solidFill>
                  <a:srgbClr val="FF0000"/>
                </a:solidFill>
              </a:rPr>
              <a:t>3.12 SQL Index</a:t>
            </a:r>
          </a:p>
        </p:txBody>
      </p:sp>
      <p:pic>
        <p:nvPicPr>
          <p:cNvPr id="8" name="Picture 7">
            <a:extLst>
              <a:ext uri="{FF2B5EF4-FFF2-40B4-BE49-F238E27FC236}">
                <a16:creationId xmlns:a16="http://schemas.microsoft.com/office/drawing/2014/main" id="{61331C77-1D90-4C9C-AD94-08C8C82B6AC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72885" y="19051"/>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59440586"/>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D414772C-5D98-4384-A54F-84B36FE440E3}"/>
              </a:ext>
            </a:extLst>
          </p:cNvPr>
          <p:cNvSpPr>
            <a:spLocks noGrp="1"/>
          </p:cNvSpPr>
          <p:nvPr>
            <p:ph type="dt" sz="quarter" idx="10"/>
          </p:nvPr>
        </p:nvSpPr>
        <p:spPr/>
        <p:txBody>
          <a:bodyPr/>
          <a:lstStyle/>
          <a:p>
            <a:pPr>
              <a:defRPr/>
            </a:pPr>
            <a:fld id="{DB6A7E91-7283-46B1-8263-9A1F3BBFF056}" type="datetime1">
              <a:rPr lang="en-US" smtClean="0"/>
              <a:t>2/19/2024</a:t>
            </a:fld>
            <a:endParaRPr lang="en-US"/>
          </a:p>
        </p:txBody>
      </p:sp>
      <p:sp>
        <p:nvSpPr>
          <p:cNvPr id="5" name="Footer Placeholder 4">
            <a:extLst>
              <a:ext uri="{FF2B5EF4-FFF2-40B4-BE49-F238E27FC236}">
                <a16:creationId xmlns:a16="http://schemas.microsoft.com/office/drawing/2014/main" id="{4326F679-0381-4FD8-B190-09E4ECD85C10}"/>
              </a:ext>
            </a:extLst>
          </p:cNvPr>
          <p:cNvSpPr>
            <a:spLocks noGrp="1"/>
          </p:cNvSpPr>
          <p:nvPr>
            <p:ph type="ftr" sz="quarter" idx="11"/>
          </p:nvPr>
        </p:nvSpPr>
        <p:spPr>
          <a:xfrm>
            <a:off x="4038600" y="6356351"/>
            <a:ext cx="5029200" cy="365125"/>
          </a:xfrm>
        </p:spPr>
        <p:txBody>
          <a:bodyPr/>
          <a:lstStyle/>
          <a:p>
            <a:r>
              <a:rPr lang="en-US"/>
              <a:t>Jyoti Rani          ACSAI0402 and DBMS                Unit-2</a:t>
            </a:r>
            <a:endParaRPr lang="en-US" dirty="0"/>
          </a:p>
        </p:txBody>
      </p:sp>
      <p:sp>
        <p:nvSpPr>
          <p:cNvPr id="6" name="Slide Number Placeholder 5">
            <a:extLst>
              <a:ext uri="{FF2B5EF4-FFF2-40B4-BE49-F238E27FC236}">
                <a16:creationId xmlns:a16="http://schemas.microsoft.com/office/drawing/2014/main" id="{A3C07E8D-D2F2-4C8E-849C-705BCE6CAACD}"/>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B3FA51D-3748-4AA0-B24E-DAF80C5A5E9A}" type="slidenum">
              <a:rPr lang="en-US" altLang="en-US">
                <a:solidFill>
                  <a:srgbClr val="898989"/>
                </a:solidFill>
                <a:latin typeface="Calibri" panose="020F0502020204030204" pitchFamily="34" charset="0"/>
              </a:rPr>
              <a:pPr eaLnBrk="1" hangingPunct="1"/>
              <a:t>158</a:t>
            </a:fld>
            <a:endParaRPr lang="en-US" altLang="en-US">
              <a:solidFill>
                <a:srgbClr val="898989"/>
              </a:solidFill>
              <a:latin typeface="Calibri" panose="020F0502020204030204" pitchFamily="34" charset="0"/>
            </a:endParaRPr>
          </a:p>
        </p:txBody>
      </p:sp>
      <p:sp>
        <p:nvSpPr>
          <p:cNvPr id="2" name="Content Placeholder 1">
            <a:extLst>
              <a:ext uri="{FF2B5EF4-FFF2-40B4-BE49-F238E27FC236}">
                <a16:creationId xmlns:a16="http://schemas.microsoft.com/office/drawing/2014/main" id="{E82441A3-210A-4FEB-8AEB-8205BDEF0F29}"/>
              </a:ext>
            </a:extLst>
          </p:cNvPr>
          <p:cNvSpPr>
            <a:spLocks noGrp="1" noChangeArrowheads="1"/>
          </p:cNvSpPr>
          <p:nvPr>
            <p:ph idx="1"/>
          </p:nvPr>
        </p:nvSpPr>
        <p:spPr bwMode="auto">
          <a:xfrm>
            <a:off x="1833454" y="882220"/>
            <a:ext cx="10189328" cy="5509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accent1"/>
                </a:solidFill>
                <a:effectLst/>
                <a:latin typeface="erdana"/>
              </a:rPr>
              <a:t>2. Unique Index statement</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400" b="0" i="0" u="none" strike="noStrike" cap="none" normalizeH="0" baseline="0" dirty="0">
                <a:ln>
                  <a:noFill/>
                </a:ln>
                <a:solidFill>
                  <a:srgbClr val="333333"/>
                </a:solidFill>
                <a:effectLst/>
                <a:latin typeface="inter-regular"/>
              </a:rPr>
              <a:t>It is used to create a unique index on a table. It does not allow duplicate </a:t>
            </a:r>
            <a:r>
              <a:rPr kumimoji="0" lang="en-US" altLang="en-US" sz="2400" b="0" i="0" u="none" strike="noStrike" cap="none" normalizeH="0" baseline="0" dirty="0" err="1">
                <a:ln>
                  <a:noFill/>
                </a:ln>
                <a:solidFill>
                  <a:srgbClr val="333333"/>
                </a:solidFill>
                <a:effectLst/>
                <a:latin typeface="inter-regular"/>
              </a:rPr>
              <a:t>value.</a:t>
            </a:r>
            <a:r>
              <a:rPr kumimoji="0" lang="en-US" altLang="en-US" sz="2400" b="1" i="0" u="none" strike="noStrike" cap="none" normalizeH="0" baseline="0" dirty="0" err="1">
                <a:ln>
                  <a:noFill/>
                </a:ln>
                <a:solidFill>
                  <a:srgbClr val="FFFFFF"/>
                </a:solidFill>
                <a:effectLst/>
                <a:latin typeface="Roboto" panose="02000000000000000000" pitchFamily="2" charset="0"/>
                <a:cs typeface="Times New Roman" panose="02020603050405020304" pitchFamily="18" charset="0"/>
              </a:rPr>
              <a:t>tay</a:t>
            </a:r>
            <a:endParaRPr kumimoji="0" lang="en-US" altLang="en-US" sz="2400" b="0" i="0" u="none" strike="noStrike" cap="none" normalizeH="0" baseline="0" dirty="0">
              <a:ln>
                <a:noFill/>
              </a:ln>
              <a:solidFill>
                <a:srgbClr val="000000"/>
              </a:solidFill>
              <a:effectLst/>
              <a:latin typeface="inherit"/>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400" b="1" i="0" u="none" strike="noStrike" cap="none" normalizeH="0" baseline="0" dirty="0">
                <a:ln>
                  <a:noFill/>
                </a:ln>
                <a:solidFill>
                  <a:srgbClr val="333333"/>
                </a:solidFill>
                <a:effectLst/>
                <a:latin typeface="inter-bold"/>
              </a:rPr>
              <a:t>Syntax</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400" b="0" i="0" u="none" strike="noStrike" cap="none" normalizeH="0" baseline="0" dirty="0">
                <a:ln>
                  <a:noFill/>
                </a:ln>
                <a:solidFill>
                  <a:srgbClr val="000000"/>
                </a:solidFill>
                <a:effectLst/>
                <a:latin typeface="inter-regular"/>
              </a:rPr>
              <a:t>CREATE UNIQUE INDEX </a:t>
            </a:r>
            <a:r>
              <a:rPr kumimoji="0" lang="en-US" altLang="en-US" sz="2400" b="0" i="0" u="none" strike="noStrike" cap="none" normalizeH="0" baseline="0" dirty="0" err="1">
                <a:ln>
                  <a:noFill/>
                </a:ln>
                <a:solidFill>
                  <a:srgbClr val="000000"/>
                </a:solidFill>
                <a:effectLst/>
                <a:latin typeface="inter-regular"/>
              </a:rPr>
              <a:t>index_name</a:t>
            </a:r>
            <a:r>
              <a:rPr kumimoji="0" lang="en-US" altLang="en-US" sz="2400" b="0" i="0" u="none" strike="noStrike" cap="none" normalizeH="0" baseline="0" dirty="0">
                <a:ln>
                  <a:noFill/>
                </a:ln>
                <a:solidFill>
                  <a:srgbClr val="000000"/>
                </a:solidFill>
                <a:effectLst/>
                <a:latin typeface="inter-regular"/>
              </a:rPr>
              <a:t>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400" b="0" i="0" u="none" strike="noStrike" cap="none" normalizeH="0" baseline="0" dirty="0">
                <a:ln>
                  <a:noFill/>
                </a:ln>
                <a:solidFill>
                  <a:srgbClr val="000000"/>
                </a:solidFill>
                <a:effectLst/>
                <a:latin typeface="inter-regular"/>
              </a:rPr>
              <a:t>ON </a:t>
            </a:r>
            <a:r>
              <a:rPr kumimoji="0" lang="en-US" altLang="en-US" sz="2400" b="0" i="0" u="none" strike="noStrike" cap="none" normalizeH="0" baseline="0" dirty="0" err="1">
                <a:ln>
                  <a:noFill/>
                </a:ln>
                <a:solidFill>
                  <a:srgbClr val="000000"/>
                </a:solidFill>
                <a:effectLst/>
                <a:latin typeface="inter-regular"/>
              </a:rPr>
              <a:t>table_name</a:t>
            </a:r>
            <a:r>
              <a:rPr kumimoji="0" lang="en-US" altLang="en-US" sz="2400" b="0" i="0" u="none" strike="noStrike" cap="none" normalizeH="0" baseline="0" dirty="0">
                <a:ln>
                  <a:noFill/>
                </a:ln>
                <a:solidFill>
                  <a:srgbClr val="000000"/>
                </a:solidFill>
                <a:effectLst/>
                <a:latin typeface="inter-regular"/>
              </a:rPr>
              <a:t> (column1, column2, ...);  </a:t>
            </a:r>
            <a:endParaRPr kumimoji="0" lang="en-US" altLang="en-US" sz="2400" b="0" i="0" u="none" strike="noStrike" cap="none" normalizeH="0" baseline="0" dirty="0">
              <a:ln>
                <a:noFill/>
              </a:ln>
              <a:solidFill>
                <a:srgbClr val="333333"/>
              </a:solidFill>
              <a:effectLst/>
              <a:latin typeface="inter-regular"/>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400" b="1" i="0" u="none" strike="noStrike" cap="none" normalizeH="0" baseline="0" dirty="0">
                <a:ln>
                  <a:noFill/>
                </a:ln>
                <a:solidFill>
                  <a:srgbClr val="333333"/>
                </a:solidFill>
                <a:effectLst/>
                <a:latin typeface="inter-bold"/>
              </a:rPr>
              <a:t>Example</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400" b="0" i="0" u="none" strike="noStrike" cap="none" normalizeH="0" baseline="0" dirty="0">
                <a:ln>
                  <a:noFill/>
                </a:ln>
                <a:solidFill>
                  <a:srgbClr val="000000"/>
                </a:solidFill>
                <a:effectLst/>
                <a:latin typeface="inter-regular"/>
              </a:rPr>
              <a:t>CREATE UNIQUE INDEX </a:t>
            </a:r>
            <a:r>
              <a:rPr kumimoji="0" lang="en-US" altLang="en-US" sz="2400" b="0" i="0" u="none" strike="noStrike" cap="none" normalizeH="0" baseline="0" dirty="0" err="1">
                <a:ln>
                  <a:noFill/>
                </a:ln>
                <a:solidFill>
                  <a:srgbClr val="000000"/>
                </a:solidFill>
                <a:effectLst/>
                <a:latin typeface="inter-regular"/>
              </a:rPr>
              <a:t>websites_idx</a:t>
            </a:r>
            <a:r>
              <a:rPr kumimoji="0" lang="en-US" altLang="en-US" sz="2400" b="0" i="0" u="none" strike="noStrike" cap="none" normalizeH="0" baseline="0" dirty="0">
                <a:ln>
                  <a:noFill/>
                </a:ln>
                <a:solidFill>
                  <a:srgbClr val="000000"/>
                </a:solidFill>
                <a:effectLst/>
                <a:latin typeface="inter-regular"/>
              </a:rPr>
              <a:t>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400" b="0" i="0" u="none" strike="noStrike" cap="none" normalizeH="0" baseline="0" dirty="0">
                <a:ln>
                  <a:noFill/>
                </a:ln>
                <a:solidFill>
                  <a:srgbClr val="000000"/>
                </a:solidFill>
                <a:effectLst/>
                <a:latin typeface="inter-regular"/>
              </a:rPr>
              <a:t>ON websites (</a:t>
            </a:r>
            <a:r>
              <a:rPr kumimoji="0" lang="en-US" altLang="en-US" sz="2400" b="0" i="0" u="none" strike="noStrike" cap="none" normalizeH="0" baseline="0" dirty="0" err="1">
                <a:ln>
                  <a:noFill/>
                </a:ln>
                <a:solidFill>
                  <a:srgbClr val="000000"/>
                </a:solidFill>
                <a:effectLst/>
                <a:latin typeface="inter-regular"/>
              </a:rPr>
              <a:t>site_name</a:t>
            </a:r>
            <a:r>
              <a:rPr kumimoji="0" lang="en-US" altLang="en-US" sz="2400" b="0" i="0" u="none" strike="noStrike" cap="none" normalizeH="0" baseline="0" dirty="0">
                <a:ln>
                  <a:noFill/>
                </a:ln>
                <a:solidFill>
                  <a:srgbClr val="000000"/>
                </a:solidFill>
                <a:effectLst/>
                <a:latin typeface="inter-regular"/>
              </a:rPr>
              <a:t>);  </a:t>
            </a:r>
            <a:endParaRPr kumimoji="0" lang="en-US" altLang="en-US" sz="2400" b="0" i="0" u="none" strike="noStrike" cap="none" normalizeH="0" baseline="0" dirty="0">
              <a:ln>
                <a:noFill/>
              </a:ln>
              <a:solidFill>
                <a:srgbClr val="610B38"/>
              </a:solidFill>
              <a:effectLst/>
              <a:latin typeface="erdana"/>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400" b="1" i="0" u="none" strike="noStrike" cap="none" normalizeH="0" baseline="0" dirty="0">
                <a:ln>
                  <a:noFill/>
                </a:ln>
                <a:solidFill>
                  <a:schemeClr val="accent1"/>
                </a:solidFill>
                <a:effectLst/>
                <a:latin typeface="erdana"/>
              </a:rPr>
              <a:t>3. Drop Index Statement</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400" b="0" i="0" u="none" strike="noStrike" cap="none" normalizeH="0" baseline="0" dirty="0">
                <a:ln>
                  <a:noFill/>
                </a:ln>
                <a:solidFill>
                  <a:srgbClr val="333333"/>
                </a:solidFill>
                <a:effectLst/>
                <a:latin typeface="inter-regular"/>
              </a:rPr>
              <a:t>It is used to delete an index in a table.</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400" b="1" i="0" u="none" strike="noStrike" cap="none" normalizeH="0" baseline="0" dirty="0">
                <a:ln>
                  <a:noFill/>
                </a:ln>
                <a:solidFill>
                  <a:srgbClr val="333333"/>
                </a:solidFill>
                <a:effectLst/>
                <a:latin typeface="inter-bold"/>
              </a:rPr>
              <a:t>Syntax</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400" b="0" i="0" u="none" strike="noStrike" cap="none" normalizeH="0" baseline="0" dirty="0">
                <a:ln>
                  <a:noFill/>
                </a:ln>
                <a:solidFill>
                  <a:srgbClr val="000000"/>
                </a:solidFill>
                <a:effectLst/>
                <a:latin typeface="inter-regular"/>
              </a:rPr>
              <a:t>DROP INDEX </a:t>
            </a:r>
            <a:r>
              <a:rPr kumimoji="0" lang="en-US" altLang="en-US" sz="2400" b="0" i="0" u="none" strike="noStrike" cap="none" normalizeH="0" baseline="0" dirty="0" err="1">
                <a:ln>
                  <a:noFill/>
                </a:ln>
                <a:solidFill>
                  <a:srgbClr val="000000"/>
                </a:solidFill>
                <a:effectLst/>
                <a:latin typeface="inter-regular"/>
              </a:rPr>
              <a:t>index_name</a:t>
            </a:r>
            <a:r>
              <a:rPr kumimoji="0" lang="en-US" altLang="en-US" sz="2400" b="0" i="0" u="none" strike="noStrike" cap="none" normalizeH="0" baseline="0" dirty="0">
                <a:ln>
                  <a:noFill/>
                </a:ln>
                <a:solidFill>
                  <a:srgbClr val="000000"/>
                </a:solidFill>
                <a:effectLst/>
                <a:latin typeface="inter-regular"/>
              </a:rPr>
              <a:t>;  </a:t>
            </a:r>
            <a:endParaRPr kumimoji="0" lang="en-US" altLang="en-US" sz="2400" b="0" i="0" u="none" strike="noStrike" cap="none" normalizeH="0" baseline="0" dirty="0">
              <a:ln>
                <a:noFill/>
              </a:ln>
              <a:solidFill>
                <a:srgbClr val="333333"/>
              </a:solidFill>
              <a:effectLst/>
              <a:latin typeface="inter-regular"/>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400" b="1" i="0" u="none" strike="noStrike" cap="none" normalizeH="0" baseline="0" dirty="0">
                <a:ln>
                  <a:noFill/>
                </a:ln>
                <a:solidFill>
                  <a:srgbClr val="333333"/>
                </a:solidFill>
                <a:effectLst/>
                <a:latin typeface="inter-bold"/>
              </a:rPr>
              <a:t>Example</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400" b="0" i="0" u="none" strike="noStrike" cap="none" normalizeH="0" baseline="0" dirty="0">
                <a:ln>
                  <a:noFill/>
                </a:ln>
                <a:solidFill>
                  <a:srgbClr val="000000"/>
                </a:solidFill>
                <a:effectLst/>
                <a:latin typeface="inter-regular"/>
              </a:rPr>
              <a:t>DROP INDEX </a:t>
            </a:r>
            <a:r>
              <a:rPr kumimoji="0" lang="en-US" altLang="en-US" sz="2400" b="0" i="0" u="none" strike="noStrike" cap="none" normalizeH="0" baseline="0" dirty="0" err="1">
                <a:ln>
                  <a:noFill/>
                </a:ln>
                <a:solidFill>
                  <a:srgbClr val="000000"/>
                </a:solidFill>
                <a:effectLst/>
                <a:latin typeface="inter-regular"/>
              </a:rPr>
              <a:t>websites_idx</a:t>
            </a:r>
            <a:r>
              <a:rPr kumimoji="0" lang="en-US" altLang="en-US" sz="2400" b="0" i="0" u="none" strike="noStrike" cap="none" normalizeH="0" baseline="0" dirty="0">
                <a:ln>
                  <a:noFill/>
                </a:ln>
                <a:solidFill>
                  <a:srgbClr val="000000"/>
                </a:solidFill>
                <a:effectLst/>
                <a:latin typeface="inter-regular"/>
              </a:rPr>
              <a:t>;  </a:t>
            </a:r>
            <a:endParaRPr kumimoji="0" lang="en-US" altLang="en-US" sz="2400" b="0" i="0" u="none" strike="noStrike" cap="none" normalizeH="0" baseline="0" dirty="0">
              <a:ln>
                <a:noFill/>
              </a:ln>
              <a:solidFill>
                <a:srgbClr val="333333"/>
              </a:solidFill>
              <a:effectLst/>
              <a:latin typeface="inter-regular"/>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200" b="0" i="0" u="none" strike="noStrike" cap="none" normalizeH="0" baseline="0" dirty="0">
              <a:ln>
                <a:noFill/>
              </a:ln>
              <a:solidFill>
                <a:schemeClr val="tx1"/>
              </a:solidFill>
              <a:effectLst/>
            </a:endParaRPr>
          </a:p>
        </p:txBody>
      </p:sp>
      <p:sp>
        <p:nvSpPr>
          <p:cNvPr id="8" name="Title 1">
            <a:extLst>
              <a:ext uri="{FF2B5EF4-FFF2-40B4-BE49-F238E27FC236}">
                <a16:creationId xmlns:a16="http://schemas.microsoft.com/office/drawing/2014/main" id="{E4CCE2D3-BD1E-4CA5-AE10-944A0357C4BD}"/>
              </a:ext>
            </a:extLst>
          </p:cNvPr>
          <p:cNvSpPr txBox="1">
            <a:spLocks/>
          </p:cNvSpPr>
          <p:nvPr/>
        </p:nvSpPr>
        <p:spPr>
          <a:xfrm>
            <a:off x="2971800" y="-19051"/>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hangingPunct="1">
              <a:buFont typeface="Arial" panose="020B0604020202020204" pitchFamily="34" charset="0"/>
              <a:buNone/>
            </a:pPr>
            <a:r>
              <a:rPr lang="en-US" altLang="en-US" sz="3200" b="1" dirty="0">
                <a:solidFill>
                  <a:srgbClr val="FF0000"/>
                </a:solidFill>
              </a:rPr>
              <a:t>SQL Index(</a:t>
            </a:r>
            <a:r>
              <a:rPr lang="en-US" altLang="en-US" sz="3200" b="1" dirty="0" err="1">
                <a:solidFill>
                  <a:srgbClr val="FF0000"/>
                </a:solidFill>
              </a:rPr>
              <a:t>conti</a:t>
            </a:r>
            <a:r>
              <a:rPr lang="en-US" altLang="en-US" sz="3200" b="1" dirty="0">
                <a:solidFill>
                  <a:srgbClr val="FF0000"/>
                </a:solidFill>
              </a:rPr>
              <a:t>…)</a:t>
            </a:r>
          </a:p>
        </p:txBody>
      </p:sp>
      <p:pic>
        <p:nvPicPr>
          <p:cNvPr id="9" name="Picture 7">
            <a:extLst>
              <a:ext uri="{FF2B5EF4-FFF2-40B4-BE49-F238E27FC236}">
                <a16:creationId xmlns:a16="http://schemas.microsoft.com/office/drawing/2014/main" id="{3F52CE54-BACE-4FC0-A769-236BD66A5C9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72882" y="1798"/>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38550565"/>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Content Placeholder 2">
            <a:extLst>
              <a:ext uri="{FF2B5EF4-FFF2-40B4-BE49-F238E27FC236}">
                <a16:creationId xmlns:a16="http://schemas.microsoft.com/office/drawing/2014/main" id="{4906409A-6092-43F8-8A38-B6E816132A52}"/>
              </a:ext>
            </a:extLst>
          </p:cNvPr>
          <p:cNvSpPr>
            <a:spLocks noGrp="1"/>
          </p:cNvSpPr>
          <p:nvPr>
            <p:ph idx="1"/>
          </p:nvPr>
        </p:nvSpPr>
        <p:spPr>
          <a:xfrm>
            <a:off x="1981199" y="796926"/>
            <a:ext cx="8575965" cy="5468504"/>
          </a:xfrm>
        </p:spPr>
        <p:txBody>
          <a:bodyPr>
            <a:normAutofit fontScale="77500" lnSpcReduction="20000"/>
          </a:bodyPr>
          <a:lstStyle/>
          <a:p>
            <a:pPr marL="0" indent="0" algn="just">
              <a:buNone/>
            </a:pPr>
            <a:r>
              <a:rPr lang="en-US" sz="3100" b="1" i="0" dirty="0">
                <a:solidFill>
                  <a:srgbClr val="FF0000"/>
                </a:solidFill>
                <a:effectLst/>
                <a:latin typeface="erdana"/>
              </a:rPr>
              <a:t>SQL Sub Query</a:t>
            </a:r>
          </a:p>
          <a:p>
            <a:pPr marL="0" indent="0" algn="just">
              <a:buNone/>
            </a:pPr>
            <a:r>
              <a:rPr lang="en-US" sz="3100" b="0" i="0" dirty="0">
                <a:solidFill>
                  <a:srgbClr val="333333"/>
                </a:solidFill>
                <a:effectLst/>
                <a:latin typeface="inter-regular"/>
              </a:rPr>
              <a:t>A Subquery is a query within another SQL query and embedded within the WHERE clause.</a:t>
            </a:r>
          </a:p>
          <a:p>
            <a:pPr marL="0" indent="0" algn="just">
              <a:buNone/>
            </a:pPr>
            <a:r>
              <a:rPr lang="en-US" sz="3100" b="1" i="0" dirty="0">
                <a:solidFill>
                  <a:srgbClr val="333333"/>
                </a:solidFill>
                <a:effectLst/>
                <a:latin typeface="inter-bold"/>
              </a:rPr>
              <a:t>Important Rule:</a:t>
            </a:r>
            <a:endParaRPr lang="en-US" sz="3100" b="0" i="0" dirty="0">
              <a:solidFill>
                <a:srgbClr val="333333"/>
              </a:solidFill>
              <a:effectLst/>
              <a:latin typeface="inter-regular"/>
            </a:endParaRPr>
          </a:p>
          <a:p>
            <a:pPr algn="just">
              <a:buFont typeface="Arial" panose="020B0604020202020204" pitchFamily="34" charset="0"/>
              <a:buChar char="•"/>
            </a:pPr>
            <a:r>
              <a:rPr lang="en-US" sz="3100" b="0" i="0" dirty="0">
                <a:solidFill>
                  <a:srgbClr val="000000"/>
                </a:solidFill>
                <a:effectLst/>
                <a:latin typeface="inter-regular"/>
              </a:rPr>
              <a:t>A subquery can be placed in a number of SQL clauses like WHERE clause, FROM clause, HAVING clause.</a:t>
            </a:r>
          </a:p>
          <a:p>
            <a:pPr algn="just">
              <a:buFont typeface="Arial" panose="020B0604020202020204" pitchFamily="34" charset="0"/>
              <a:buChar char="•"/>
            </a:pPr>
            <a:r>
              <a:rPr lang="en-US" sz="3100" b="0" i="0" dirty="0">
                <a:solidFill>
                  <a:srgbClr val="000000"/>
                </a:solidFill>
                <a:effectLst/>
                <a:latin typeface="inter-regular"/>
              </a:rPr>
              <a:t>You can use Subquery with SELECT, UPDATE, INSERT, DELETE statements along with the operators like =, &lt;, &gt;, &gt;=, &lt;=, IN, BETWEEN, etc.</a:t>
            </a:r>
          </a:p>
          <a:p>
            <a:pPr algn="just">
              <a:buFont typeface="Arial" panose="020B0604020202020204" pitchFamily="34" charset="0"/>
              <a:buChar char="•"/>
            </a:pPr>
            <a:r>
              <a:rPr lang="en-US" sz="3100" b="0" i="0" dirty="0">
                <a:solidFill>
                  <a:srgbClr val="000000"/>
                </a:solidFill>
                <a:effectLst/>
                <a:latin typeface="inter-regular"/>
              </a:rPr>
              <a:t>A subquery is a query within another query. The outer query is known as the main query, and the inner query is known as a subquery.</a:t>
            </a:r>
          </a:p>
          <a:p>
            <a:pPr algn="just">
              <a:buFont typeface="Arial" panose="020B0604020202020204" pitchFamily="34" charset="0"/>
              <a:buChar char="•"/>
            </a:pPr>
            <a:r>
              <a:rPr lang="en-US" sz="3100" b="0" i="0" dirty="0">
                <a:solidFill>
                  <a:srgbClr val="000000"/>
                </a:solidFill>
                <a:effectLst/>
                <a:latin typeface="inter-regular"/>
              </a:rPr>
              <a:t>Subqueries are on the right side of the comparison operator.</a:t>
            </a:r>
          </a:p>
          <a:p>
            <a:pPr algn="just">
              <a:buFont typeface="Arial" panose="020B0604020202020204" pitchFamily="34" charset="0"/>
              <a:buChar char="•"/>
            </a:pPr>
            <a:r>
              <a:rPr lang="en-US" sz="3100" b="0" i="0" dirty="0">
                <a:solidFill>
                  <a:srgbClr val="000000"/>
                </a:solidFill>
                <a:effectLst/>
                <a:latin typeface="inter-regular"/>
              </a:rPr>
              <a:t>A subquery is enclosed in parentheses.</a:t>
            </a:r>
          </a:p>
          <a:p>
            <a:pPr algn="just">
              <a:buFont typeface="Arial" panose="020B0604020202020204" pitchFamily="34" charset="0"/>
              <a:buChar char="•"/>
            </a:pPr>
            <a:r>
              <a:rPr lang="en-US" sz="3100" b="0" i="0" dirty="0">
                <a:solidFill>
                  <a:srgbClr val="000000"/>
                </a:solidFill>
                <a:effectLst/>
                <a:latin typeface="inter-regular"/>
              </a:rPr>
              <a:t>In the Subquery, ORDER BY command cannot be used. But GROUP BY command can be used to perform the same function as ORDER BY command.</a:t>
            </a:r>
          </a:p>
          <a:p>
            <a:pPr algn="just" eaLnBrk="1" hangingPunct="1">
              <a:buFont typeface="Arial" panose="020B0604020202020204" pitchFamily="34" charset="0"/>
              <a:buNone/>
            </a:pPr>
            <a:endParaRPr lang="en-US" altLang="en-US" sz="2400" dirty="0">
              <a:solidFill>
                <a:srgbClr val="FF0000"/>
              </a:solidFill>
            </a:endParaRPr>
          </a:p>
        </p:txBody>
      </p:sp>
      <p:sp>
        <p:nvSpPr>
          <p:cNvPr id="4" name="Date Placeholder 3">
            <a:extLst>
              <a:ext uri="{FF2B5EF4-FFF2-40B4-BE49-F238E27FC236}">
                <a16:creationId xmlns:a16="http://schemas.microsoft.com/office/drawing/2014/main" id="{D414772C-5D98-4384-A54F-84B36FE440E3}"/>
              </a:ext>
            </a:extLst>
          </p:cNvPr>
          <p:cNvSpPr>
            <a:spLocks noGrp="1"/>
          </p:cNvSpPr>
          <p:nvPr>
            <p:ph type="dt" sz="quarter" idx="10"/>
          </p:nvPr>
        </p:nvSpPr>
        <p:spPr/>
        <p:txBody>
          <a:bodyPr/>
          <a:lstStyle/>
          <a:p>
            <a:pPr>
              <a:defRPr/>
            </a:pPr>
            <a:fld id="{CFF439B9-94C8-4794-B13E-559D6F3B80CC}" type="datetime1">
              <a:rPr lang="en-US" smtClean="0"/>
              <a:t>2/19/2024</a:t>
            </a:fld>
            <a:endParaRPr lang="en-US"/>
          </a:p>
        </p:txBody>
      </p:sp>
      <p:sp>
        <p:nvSpPr>
          <p:cNvPr id="5" name="Footer Placeholder 4">
            <a:extLst>
              <a:ext uri="{FF2B5EF4-FFF2-40B4-BE49-F238E27FC236}">
                <a16:creationId xmlns:a16="http://schemas.microsoft.com/office/drawing/2014/main" id="{4326F679-0381-4FD8-B190-09E4ECD85C10}"/>
              </a:ext>
            </a:extLst>
          </p:cNvPr>
          <p:cNvSpPr>
            <a:spLocks noGrp="1"/>
          </p:cNvSpPr>
          <p:nvPr>
            <p:ph type="ftr" sz="quarter" idx="11"/>
          </p:nvPr>
        </p:nvSpPr>
        <p:spPr>
          <a:xfrm>
            <a:off x="4038600" y="6356351"/>
            <a:ext cx="5029200" cy="365125"/>
          </a:xfrm>
        </p:spPr>
        <p:txBody>
          <a:bodyPr/>
          <a:lstStyle/>
          <a:p>
            <a:r>
              <a:rPr lang="en-US"/>
              <a:t>Jyoti Rani          ACSAI0402 and DBMS                Unit-2</a:t>
            </a:r>
            <a:endParaRPr lang="en-US" dirty="0"/>
          </a:p>
        </p:txBody>
      </p:sp>
      <p:sp>
        <p:nvSpPr>
          <p:cNvPr id="6" name="Slide Number Placeholder 5">
            <a:extLst>
              <a:ext uri="{FF2B5EF4-FFF2-40B4-BE49-F238E27FC236}">
                <a16:creationId xmlns:a16="http://schemas.microsoft.com/office/drawing/2014/main" id="{A3C07E8D-D2F2-4C8E-849C-705BCE6CAACD}"/>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B3FA51D-3748-4AA0-B24E-DAF80C5A5E9A}" type="slidenum">
              <a:rPr lang="en-US" altLang="en-US">
                <a:solidFill>
                  <a:srgbClr val="898989"/>
                </a:solidFill>
                <a:latin typeface="Calibri" panose="020F0502020204030204" pitchFamily="34" charset="0"/>
              </a:rPr>
              <a:pPr eaLnBrk="1" hangingPunct="1"/>
              <a:t>159</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a16="http://schemas.microsoft.com/office/drawing/2014/main" id="{61CA2536-013D-48B6-9322-A7D8A7CF0555}"/>
              </a:ext>
            </a:extLst>
          </p:cNvPr>
          <p:cNvSpPr txBox="1">
            <a:spLocks/>
          </p:cNvSpPr>
          <p:nvPr/>
        </p:nvSpPr>
        <p:spPr>
          <a:xfrm>
            <a:off x="2895600" y="6352"/>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b="1" dirty="0">
                <a:solidFill>
                  <a:srgbClr val="FF0000"/>
                </a:solidFill>
              </a:rPr>
              <a:t>3.13 SQL Subqueries</a:t>
            </a:r>
          </a:p>
        </p:txBody>
      </p:sp>
      <p:pic>
        <p:nvPicPr>
          <p:cNvPr id="8" name="Picture 7">
            <a:extLst>
              <a:ext uri="{FF2B5EF4-FFF2-40B4-BE49-F238E27FC236}">
                <a16:creationId xmlns:a16="http://schemas.microsoft.com/office/drawing/2014/main" id="{C00D86D9-45B4-4310-941F-C6BA8464F96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10145" y="5196"/>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109519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solidFill>
                  <a:schemeClr val="bg1">
                    <a:lumMod val="50000"/>
                  </a:schemeClr>
                </a:solidFill>
              </a:rPr>
              <a:pPr/>
              <a:t>16</a:t>
            </a:fld>
            <a:endParaRPr lang="en-US" dirty="0">
              <a:solidFill>
                <a:schemeClr val="bg1">
                  <a:lumMod val="50000"/>
                </a:schemeClr>
              </a:solidFill>
            </a:endParaRPr>
          </a:p>
        </p:txBody>
      </p:sp>
      <p:sp>
        <p:nvSpPr>
          <p:cNvPr id="5" name="Title 1"/>
          <p:cNvSpPr txBox="1">
            <a:spLocks/>
          </p:cNvSpPr>
          <p:nvPr/>
        </p:nvSpPr>
        <p:spPr>
          <a:xfrm>
            <a:off x="2793158" y="0"/>
            <a:ext cx="7874843" cy="726498"/>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spcBef>
                <a:spcPct val="0"/>
              </a:spcBef>
              <a:defRPr/>
            </a:pPr>
            <a:r>
              <a:rPr lang="en-US" sz="3200" b="1" dirty="0">
                <a:solidFill>
                  <a:schemeClr val="tx1"/>
                </a:solidFill>
              </a:rPr>
              <a:t>Question Paper Template</a:t>
            </a:r>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28533" y="983395"/>
            <a:ext cx="6850601" cy="37662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2328532" y="1716618"/>
            <a:ext cx="6880572" cy="369332"/>
          </a:xfrm>
          <a:prstGeom prst="rect">
            <a:avLst/>
          </a:prstGeom>
        </p:spPr>
        <p:txBody>
          <a:bodyPr wrap="square">
            <a:spAutoFit/>
          </a:bodyPr>
          <a:lstStyle/>
          <a:p>
            <a:pPr algn="just"/>
            <a:r>
              <a:rPr lang="en-US" b="1" dirty="0">
                <a:solidFill>
                  <a:srgbClr val="000000"/>
                </a:solidFill>
              </a:rPr>
              <a:t>	</a:t>
            </a:r>
          </a:p>
        </p:txBody>
      </p:sp>
      <p:sp>
        <p:nvSpPr>
          <p:cNvPr id="2" name="Date Placeholder 1"/>
          <p:cNvSpPr>
            <a:spLocks noGrp="1"/>
          </p:cNvSpPr>
          <p:nvPr>
            <p:ph type="dt" sz="half" idx="10"/>
          </p:nvPr>
        </p:nvSpPr>
        <p:spPr/>
        <p:txBody>
          <a:bodyPr/>
          <a:lstStyle/>
          <a:p>
            <a:fld id="{A98F49AF-8673-4D12-A640-F599AB36EA85}" type="datetime1">
              <a:rPr lang="en-US" smtClean="0">
                <a:solidFill>
                  <a:schemeClr val="tx1"/>
                </a:solidFill>
              </a:rPr>
              <a:t>2/19/2024</a:t>
            </a:fld>
            <a:endParaRPr lang="en-US" dirty="0">
              <a:solidFill>
                <a:schemeClr val="tx1"/>
              </a:solidFill>
            </a:endParaRPr>
          </a:p>
        </p:txBody>
      </p:sp>
      <p:sp>
        <p:nvSpPr>
          <p:cNvPr id="11" name="Footer Placeholder 10">
            <a:extLst>
              <a:ext uri="{FF2B5EF4-FFF2-40B4-BE49-F238E27FC236}">
                <a16:creationId xmlns:a16="http://schemas.microsoft.com/office/drawing/2014/main" id="{36A70B1D-918E-44EC-9C09-C68DF7FA411C}"/>
              </a:ext>
            </a:extLst>
          </p:cNvPr>
          <p:cNvSpPr>
            <a:spLocks noGrp="1"/>
          </p:cNvSpPr>
          <p:nvPr>
            <p:ph type="ftr" sz="quarter" idx="11"/>
          </p:nvPr>
        </p:nvSpPr>
        <p:spPr>
          <a:xfrm>
            <a:off x="4648200" y="6356351"/>
            <a:ext cx="3948130" cy="365125"/>
          </a:xfrm>
        </p:spPr>
        <p:txBody>
          <a:bodyPr/>
          <a:lstStyle/>
          <a:p>
            <a:pPr>
              <a:defRPr/>
            </a:pPr>
            <a:r>
              <a:rPr lang="en-US"/>
              <a:t>Jyoti Rani          ACSAI0402 and DBMS                Unit-2</a:t>
            </a:r>
            <a:endParaRPr lang="en-US" dirty="0"/>
          </a:p>
        </p:txBody>
      </p:sp>
      <p:pic>
        <p:nvPicPr>
          <p:cNvPr id="7" name="Picture 6">
            <a:extLst>
              <a:ext uri="{FF2B5EF4-FFF2-40B4-BE49-F238E27FC236}">
                <a16:creationId xmlns:a16="http://schemas.microsoft.com/office/drawing/2014/main" id="{205EA77E-DEF1-B545-8A3A-F076C4FAE629}"/>
              </a:ext>
            </a:extLst>
          </p:cNvPr>
          <p:cNvPicPr>
            <a:picLocks noChangeAspect="1"/>
          </p:cNvPicPr>
          <p:nvPr/>
        </p:nvPicPr>
        <p:blipFill>
          <a:blip r:embed="rId3"/>
          <a:stretch>
            <a:fillRect/>
          </a:stretch>
        </p:blipFill>
        <p:spPr>
          <a:xfrm>
            <a:off x="2457450" y="844550"/>
            <a:ext cx="7277100" cy="5168900"/>
          </a:xfrm>
          <a:prstGeom prst="rect">
            <a:avLst/>
          </a:prstGeom>
        </p:spPr>
      </p:pic>
      <p:pic>
        <p:nvPicPr>
          <p:cNvPr id="9" name="Picture 8">
            <a:extLst>
              <a:ext uri="{FF2B5EF4-FFF2-40B4-BE49-F238E27FC236}">
                <a16:creationId xmlns:a16="http://schemas.microsoft.com/office/drawing/2014/main" id="{62829486-2894-F343-8A4B-BCB5011C169E}"/>
              </a:ext>
            </a:extLst>
          </p:cNvPr>
          <p:cNvPicPr>
            <a:picLocks noChangeAspect="1"/>
          </p:cNvPicPr>
          <p:nvPr/>
        </p:nvPicPr>
        <p:blipFill>
          <a:blip r:embed="rId4"/>
          <a:stretch>
            <a:fillRect/>
          </a:stretch>
        </p:blipFill>
        <p:spPr>
          <a:xfrm>
            <a:off x="1524000" y="0"/>
            <a:ext cx="1285852" cy="857232"/>
          </a:xfrm>
          <a:prstGeom prst="rect">
            <a:avLst/>
          </a:prstGeom>
        </p:spPr>
      </p:pic>
    </p:spTree>
    <p:extLst>
      <p:ext uri="{BB962C8B-B14F-4D97-AF65-F5344CB8AC3E}">
        <p14:creationId xmlns:p14="http://schemas.microsoft.com/office/powerpoint/2010/main" val="281759667"/>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Content Placeholder 2">
            <a:extLst>
              <a:ext uri="{FF2B5EF4-FFF2-40B4-BE49-F238E27FC236}">
                <a16:creationId xmlns:a16="http://schemas.microsoft.com/office/drawing/2014/main" id="{4906409A-6092-43F8-8A38-B6E816132A52}"/>
              </a:ext>
            </a:extLst>
          </p:cNvPr>
          <p:cNvSpPr>
            <a:spLocks noGrp="1"/>
          </p:cNvSpPr>
          <p:nvPr>
            <p:ph idx="1"/>
          </p:nvPr>
        </p:nvSpPr>
        <p:spPr>
          <a:xfrm>
            <a:off x="3770086" y="2318657"/>
            <a:ext cx="8229600" cy="5257800"/>
          </a:xfrm>
        </p:spPr>
        <p:txBody>
          <a:bodyPr/>
          <a:lstStyle/>
          <a:p>
            <a:pPr algn="just" eaLnBrk="1" hangingPunct="1">
              <a:buFont typeface="Arial" panose="020B0604020202020204" pitchFamily="34" charset="0"/>
              <a:buNone/>
            </a:pPr>
            <a:endParaRPr lang="en-US" altLang="en-US" sz="2400" dirty="0"/>
          </a:p>
          <a:p>
            <a:pPr algn="just" eaLnBrk="1" hangingPunct="1">
              <a:buFont typeface="Arial" panose="020B0604020202020204" pitchFamily="34" charset="0"/>
              <a:buNone/>
            </a:pPr>
            <a:endParaRPr lang="en-US" altLang="en-US" sz="2400" dirty="0"/>
          </a:p>
        </p:txBody>
      </p:sp>
      <p:sp>
        <p:nvSpPr>
          <p:cNvPr id="4" name="Date Placeholder 3">
            <a:extLst>
              <a:ext uri="{FF2B5EF4-FFF2-40B4-BE49-F238E27FC236}">
                <a16:creationId xmlns:a16="http://schemas.microsoft.com/office/drawing/2014/main" id="{D414772C-5D98-4384-A54F-84B36FE440E3}"/>
              </a:ext>
            </a:extLst>
          </p:cNvPr>
          <p:cNvSpPr>
            <a:spLocks noGrp="1"/>
          </p:cNvSpPr>
          <p:nvPr>
            <p:ph type="dt" sz="quarter" idx="10"/>
          </p:nvPr>
        </p:nvSpPr>
        <p:spPr/>
        <p:txBody>
          <a:bodyPr/>
          <a:lstStyle/>
          <a:p>
            <a:pPr>
              <a:defRPr/>
            </a:pPr>
            <a:fld id="{07930BD9-11AB-424C-85CA-92F69DB75E79}" type="datetime1">
              <a:rPr lang="en-US" smtClean="0"/>
              <a:t>2/19/2024</a:t>
            </a:fld>
            <a:endParaRPr lang="en-US"/>
          </a:p>
        </p:txBody>
      </p:sp>
      <p:sp>
        <p:nvSpPr>
          <p:cNvPr id="5" name="Footer Placeholder 4">
            <a:extLst>
              <a:ext uri="{FF2B5EF4-FFF2-40B4-BE49-F238E27FC236}">
                <a16:creationId xmlns:a16="http://schemas.microsoft.com/office/drawing/2014/main" id="{4326F679-0381-4FD8-B190-09E4ECD85C10}"/>
              </a:ext>
            </a:extLst>
          </p:cNvPr>
          <p:cNvSpPr>
            <a:spLocks noGrp="1"/>
          </p:cNvSpPr>
          <p:nvPr>
            <p:ph type="ftr" sz="quarter" idx="11"/>
          </p:nvPr>
        </p:nvSpPr>
        <p:spPr>
          <a:xfrm>
            <a:off x="4038600" y="6356351"/>
            <a:ext cx="5029200" cy="365125"/>
          </a:xfrm>
        </p:spPr>
        <p:txBody>
          <a:bodyPr/>
          <a:lstStyle/>
          <a:p>
            <a:r>
              <a:rPr lang="en-US"/>
              <a:t>Jyoti Rani          ACSAI0402 and DBMS                Unit-2</a:t>
            </a:r>
            <a:endParaRPr lang="en-US" dirty="0"/>
          </a:p>
        </p:txBody>
      </p:sp>
      <p:sp>
        <p:nvSpPr>
          <p:cNvPr id="6" name="Slide Number Placeholder 5">
            <a:extLst>
              <a:ext uri="{FF2B5EF4-FFF2-40B4-BE49-F238E27FC236}">
                <a16:creationId xmlns:a16="http://schemas.microsoft.com/office/drawing/2014/main" id="{A3C07E8D-D2F2-4C8E-849C-705BCE6CAACD}"/>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B3FA51D-3748-4AA0-B24E-DAF80C5A5E9A}" type="slidenum">
              <a:rPr lang="en-US" altLang="en-US">
                <a:solidFill>
                  <a:srgbClr val="898989"/>
                </a:solidFill>
                <a:latin typeface="Calibri" panose="020F0502020204030204" pitchFamily="34" charset="0"/>
              </a:rPr>
              <a:pPr eaLnBrk="1" hangingPunct="1"/>
              <a:t>160</a:t>
            </a:fld>
            <a:endParaRPr lang="en-US" altLang="en-US">
              <a:solidFill>
                <a:srgbClr val="898989"/>
              </a:solidFill>
              <a:latin typeface="Calibri" panose="020F0502020204030204" pitchFamily="34" charset="0"/>
            </a:endParaRPr>
          </a:p>
        </p:txBody>
      </p:sp>
      <p:sp>
        <p:nvSpPr>
          <p:cNvPr id="2" name="Rectangle 1">
            <a:extLst>
              <a:ext uri="{FF2B5EF4-FFF2-40B4-BE49-F238E27FC236}">
                <a16:creationId xmlns:a16="http://schemas.microsoft.com/office/drawing/2014/main" id="{ACC36677-32B5-4BF2-A3DF-5F3A634188A7}"/>
              </a:ext>
            </a:extLst>
          </p:cNvPr>
          <p:cNvSpPr>
            <a:spLocks noChangeArrowheads="1"/>
          </p:cNvSpPr>
          <p:nvPr/>
        </p:nvSpPr>
        <p:spPr bwMode="auto">
          <a:xfrm>
            <a:off x="1531257" y="817563"/>
            <a:ext cx="8662628" cy="349326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FF0000"/>
                </a:solidFill>
                <a:effectLst/>
                <a:latin typeface="erdana"/>
              </a:rPr>
              <a:t>1. Subqueries with the Select Statement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333333"/>
                </a:solidFill>
                <a:effectLst/>
                <a:latin typeface="inter-regular"/>
              </a:rPr>
              <a:t>SQL subqueries are most frequently used with the Select statement.</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333333"/>
                </a:solidFill>
                <a:effectLst/>
                <a:latin typeface="inter-bold"/>
              </a:rPr>
              <a:t>Syntax</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rgbClr val="333333"/>
              </a:solidFill>
              <a:effectLst/>
              <a:latin typeface="inter-regular"/>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rgbClr val="000000"/>
                </a:solidFill>
                <a:effectLst/>
                <a:latin typeface="inter-regular"/>
              </a:rPr>
              <a:t>SELECT </a:t>
            </a:r>
            <a:r>
              <a:rPr kumimoji="0" lang="en-US" altLang="en-US" sz="2400" b="0" i="0" u="none" strike="noStrike" cap="none" normalizeH="0" baseline="0" dirty="0" err="1">
                <a:ln>
                  <a:noFill/>
                </a:ln>
                <a:solidFill>
                  <a:srgbClr val="000000"/>
                </a:solidFill>
                <a:effectLst/>
                <a:latin typeface="inter-regular"/>
              </a:rPr>
              <a:t>column_name</a:t>
            </a:r>
            <a:r>
              <a:rPr kumimoji="0" lang="en-US" altLang="en-US" sz="2400" b="0" i="0" u="none" strike="noStrike" cap="none" normalizeH="0" baseline="0" dirty="0">
                <a:ln>
                  <a:noFill/>
                </a:ln>
                <a:solidFill>
                  <a:srgbClr val="000000"/>
                </a:solidFill>
                <a:effectLst/>
                <a:latin typeface="inter-regular"/>
              </a:rPr>
              <a:t>  </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rgbClr val="000000"/>
                </a:solidFill>
                <a:effectLst/>
                <a:latin typeface="inter-regular"/>
              </a:rPr>
              <a:t>FROM </a:t>
            </a:r>
            <a:r>
              <a:rPr kumimoji="0" lang="en-US" altLang="en-US" sz="2400" b="0" i="0" u="none" strike="noStrike" cap="none" normalizeH="0" baseline="0" dirty="0" err="1">
                <a:ln>
                  <a:noFill/>
                </a:ln>
                <a:solidFill>
                  <a:srgbClr val="000000"/>
                </a:solidFill>
                <a:effectLst/>
                <a:latin typeface="inter-regular"/>
              </a:rPr>
              <a:t>table_name</a:t>
            </a:r>
            <a:r>
              <a:rPr kumimoji="0" lang="en-US" altLang="en-US" sz="2400" b="0" i="0" u="none" strike="noStrike" cap="none" normalizeH="0" baseline="0" dirty="0">
                <a:ln>
                  <a:noFill/>
                </a:ln>
                <a:solidFill>
                  <a:srgbClr val="000000"/>
                </a:solidFill>
                <a:effectLst/>
                <a:latin typeface="inter-regular"/>
              </a:rPr>
              <a:t>  </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rgbClr val="000000"/>
                </a:solidFill>
                <a:effectLst/>
                <a:latin typeface="inter-regular"/>
              </a:rPr>
              <a:t>WHERE </a:t>
            </a:r>
            <a:r>
              <a:rPr kumimoji="0" lang="en-US" altLang="en-US" sz="2400" b="0" i="0" u="none" strike="noStrike" cap="none" normalizeH="0" baseline="0" dirty="0" err="1">
                <a:ln>
                  <a:noFill/>
                </a:ln>
                <a:solidFill>
                  <a:srgbClr val="000000"/>
                </a:solidFill>
                <a:effectLst/>
                <a:latin typeface="inter-regular"/>
              </a:rPr>
              <a:t>column_name</a:t>
            </a:r>
            <a:r>
              <a:rPr kumimoji="0" lang="en-US" altLang="en-US" sz="2400" b="0" i="0" u="none" strike="noStrike" cap="none" normalizeH="0" baseline="0" dirty="0">
                <a:ln>
                  <a:noFill/>
                </a:ln>
                <a:solidFill>
                  <a:srgbClr val="000000"/>
                </a:solidFill>
                <a:effectLst/>
                <a:latin typeface="inter-regular"/>
              </a:rPr>
              <a:t> expression operator   </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rgbClr val="000000"/>
                </a:solidFill>
                <a:effectLst/>
                <a:latin typeface="inter-regular"/>
              </a:rPr>
              <a:t>( SELECT </a:t>
            </a:r>
            <a:r>
              <a:rPr kumimoji="0" lang="en-US" altLang="en-US" sz="2400" b="0" i="0" u="none" strike="noStrike" cap="none" normalizeH="0" baseline="0" dirty="0" err="1">
                <a:ln>
                  <a:noFill/>
                </a:ln>
                <a:solidFill>
                  <a:srgbClr val="000000"/>
                </a:solidFill>
                <a:effectLst/>
                <a:latin typeface="inter-regular"/>
              </a:rPr>
              <a:t>column_name</a:t>
            </a:r>
            <a:r>
              <a:rPr kumimoji="0" lang="en-US" altLang="en-US" sz="2400" b="0" i="0" u="none" strike="noStrike" cap="none" normalizeH="0" baseline="0" dirty="0">
                <a:ln>
                  <a:noFill/>
                </a:ln>
                <a:solidFill>
                  <a:srgbClr val="000000"/>
                </a:solidFill>
                <a:effectLst/>
                <a:latin typeface="inter-regular"/>
              </a:rPr>
              <a:t>  from </a:t>
            </a:r>
            <a:r>
              <a:rPr kumimoji="0" lang="en-US" altLang="en-US" sz="2400" b="0" i="0" u="none" strike="noStrike" cap="none" normalizeH="0" baseline="0" dirty="0" err="1">
                <a:ln>
                  <a:noFill/>
                </a:ln>
                <a:solidFill>
                  <a:srgbClr val="000000"/>
                </a:solidFill>
                <a:effectLst/>
                <a:latin typeface="inter-regular"/>
              </a:rPr>
              <a:t>table_name</a:t>
            </a:r>
            <a:r>
              <a:rPr kumimoji="0" lang="en-US" altLang="en-US" sz="2400" b="0" i="0" u="none" strike="noStrike" cap="none" normalizeH="0" baseline="0" dirty="0">
                <a:ln>
                  <a:noFill/>
                </a:ln>
                <a:solidFill>
                  <a:srgbClr val="000000"/>
                </a:solidFill>
                <a:effectLst/>
                <a:latin typeface="inter-regular"/>
              </a:rPr>
              <a:t> WHERE ... );  </a:t>
            </a:r>
            <a:endParaRPr kumimoji="0" lang="en-US" altLang="en-US" sz="2400" b="0" i="0" u="none" strike="noStrike" cap="none" normalizeH="0" baseline="0" dirty="0">
              <a:ln>
                <a:noFill/>
              </a:ln>
              <a:solidFill>
                <a:srgbClr val="333333"/>
              </a:solidFill>
              <a:effectLst/>
              <a:latin typeface="inter-regular"/>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4">
            <a:hlinkClick r:id="rId2"/>
            <a:extLst>
              <a:ext uri="{FF2B5EF4-FFF2-40B4-BE49-F238E27FC236}">
                <a16:creationId xmlns:a16="http://schemas.microsoft.com/office/drawing/2014/main" id="{AA6DB99B-57E4-4761-A591-8DC2CE9C4BFA}"/>
              </a:ext>
            </a:extLst>
          </p:cNvPr>
          <p:cNvSpPr>
            <a:spLocks noChangeArrowheads="1"/>
          </p:cNvSpPr>
          <p:nvPr/>
        </p:nvSpPr>
        <p:spPr bwMode="auto">
          <a:xfrm>
            <a:off x="2006600" y="2074247"/>
            <a:ext cx="65" cy="276999"/>
          </a:xfrm>
          <a:prstGeom prst="rect">
            <a:avLst/>
          </a:prstGeom>
          <a:solidFill>
            <a:schemeClr val="bg1"/>
          </a:solidFill>
          <a:ln>
            <a:noFill/>
          </a:ln>
          <a:effec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Title 1">
            <a:extLst>
              <a:ext uri="{FF2B5EF4-FFF2-40B4-BE49-F238E27FC236}">
                <a16:creationId xmlns:a16="http://schemas.microsoft.com/office/drawing/2014/main" id="{E9BF4F97-A9FC-4E61-8B74-6965639AE058}"/>
              </a:ext>
            </a:extLst>
          </p:cNvPr>
          <p:cNvSpPr txBox="1">
            <a:spLocks/>
          </p:cNvSpPr>
          <p:nvPr/>
        </p:nvSpPr>
        <p:spPr>
          <a:xfrm>
            <a:off x="2895600" y="-27706"/>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1" i="0" u="none" strike="noStrike" cap="none" normalizeH="0" baseline="0" dirty="0">
                <a:ln>
                  <a:noFill/>
                </a:ln>
                <a:solidFill>
                  <a:srgbClr val="FF0000"/>
                </a:solidFill>
                <a:effectLst/>
                <a:latin typeface="erdana"/>
              </a:rPr>
              <a:t>Subqueries with the Select Statement</a:t>
            </a:r>
          </a:p>
        </p:txBody>
      </p:sp>
      <p:pic>
        <p:nvPicPr>
          <p:cNvPr id="11" name="Picture 7">
            <a:extLst>
              <a:ext uri="{FF2B5EF4-FFF2-40B4-BE49-F238E27FC236}">
                <a16:creationId xmlns:a16="http://schemas.microsoft.com/office/drawing/2014/main" id="{5F139D5C-8E70-433B-BA1A-A9532DE3F7E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03870" y="1798"/>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70903863"/>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Content Placeholder 2">
            <a:extLst>
              <a:ext uri="{FF2B5EF4-FFF2-40B4-BE49-F238E27FC236}">
                <a16:creationId xmlns:a16="http://schemas.microsoft.com/office/drawing/2014/main" id="{4906409A-6092-43F8-8A38-B6E816132A52}"/>
              </a:ext>
            </a:extLst>
          </p:cNvPr>
          <p:cNvSpPr>
            <a:spLocks noGrp="1"/>
          </p:cNvSpPr>
          <p:nvPr>
            <p:ph idx="1"/>
          </p:nvPr>
        </p:nvSpPr>
        <p:spPr>
          <a:xfrm>
            <a:off x="2057400" y="1143000"/>
            <a:ext cx="8229600" cy="5257800"/>
          </a:xfrm>
        </p:spPr>
        <p:txBody>
          <a:bodyPr/>
          <a:lstStyle/>
          <a:p>
            <a:pPr algn="just" eaLnBrk="1" hangingPunct="1">
              <a:buFont typeface="Arial" panose="020B0604020202020204" pitchFamily="34" charset="0"/>
              <a:buNone/>
            </a:pPr>
            <a:endParaRPr lang="en-US" altLang="en-US" sz="2000" dirty="0">
              <a:solidFill>
                <a:srgbClr val="FF0000"/>
              </a:solidFill>
            </a:endParaRPr>
          </a:p>
          <a:p>
            <a:pPr algn="just" eaLnBrk="1" hangingPunct="1">
              <a:buFont typeface="Arial" panose="020B0604020202020204" pitchFamily="34" charset="0"/>
              <a:buNone/>
            </a:pPr>
            <a:endParaRPr lang="en-US" altLang="en-US" sz="2000" dirty="0">
              <a:solidFill>
                <a:srgbClr val="FF0000"/>
              </a:solidFill>
            </a:endParaRPr>
          </a:p>
        </p:txBody>
      </p:sp>
      <p:sp>
        <p:nvSpPr>
          <p:cNvPr id="4" name="Date Placeholder 3">
            <a:extLst>
              <a:ext uri="{FF2B5EF4-FFF2-40B4-BE49-F238E27FC236}">
                <a16:creationId xmlns:a16="http://schemas.microsoft.com/office/drawing/2014/main" id="{D414772C-5D98-4384-A54F-84B36FE440E3}"/>
              </a:ext>
            </a:extLst>
          </p:cNvPr>
          <p:cNvSpPr>
            <a:spLocks noGrp="1"/>
          </p:cNvSpPr>
          <p:nvPr>
            <p:ph type="dt" sz="quarter" idx="10"/>
          </p:nvPr>
        </p:nvSpPr>
        <p:spPr/>
        <p:txBody>
          <a:bodyPr/>
          <a:lstStyle/>
          <a:p>
            <a:pPr>
              <a:defRPr/>
            </a:pPr>
            <a:fld id="{5FDAE913-F26F-4601-B08C-C2CB046D814D}" type="datetime1">
              <a:rPr lang="en-US" smtClean="0"/>
              <a:t>2/19/2024</a:t>
            </a:fld>
            <a:endParaRPr lang="en-US"/>
          </a:p>
        </p:txBody>
      </p:sp>
      <p:sp>
        <p:nvSpPr>
          <p:cNvPr id="5" name="Footer Placeholder 4">
            <a:extLst>
              <a:ext uri="{FF2B5EF4-FFF2-40B4-BE49-F238E27FC236}">
                <a16:creationId xmlns:a16="http://schemas.microsoft.com/office/drawing/2014/main" id="{4326F679-0381-4FD8-B190-09E4ECD85C10}"/>
              </a:ext>
            </a:extLst>
          </p:cNvPr>
          <p:cNvSpPr>
            <a:spLocks noGrp="1"/>
          </p:cNvSpPr>
          <p:nvPr>
            <p:ph type="ftr" sz="quarter" idx="11"/>
          </p:nvPr>
        </p:nvSpPr>
        <p:spPr>
          <a:xfrm>
            <a:off x="4038600" y="6356351"/>
            <a:ext cx="5029200" cy="365125"/>
          </a:xfrm>
        </p:spPr>
        <p:txBody>
          <a:bodyPr/>
          <a:lstStyle/>
          <a:p>
            <a:r>
              <a:rPr lang="en-US"/>
              <a:t>Jyoti Rani          ACSAI0402 and DBMS                Unit-2</a:t>
            </a:r>
            <a:endParaRPr lang="en-US" dirty="0"/>
          </a:p>
        </p:txBody>
      </p:sp>
      <p:sp>
        <p:nvSpPr>
          <p:cNvPr id="6" name="Slide Number Placeholder 5">
            <a:extLst>
              <a:ext uri="{FF2B5EF4-FFF2-40B4-BE49-F238E27FC236}">
                <a16:creationId xmlns:a16="http://schemas.microsoft.com/office/drawing/2014/main" id="{A3C07E8D-D2F2-4C8E-849C-705BCE6CAACD}"/>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B3FA51D-3748-4AA0-B24E-DAF80C5A5E9A}" type="slidenum">
              <a:rPr lang="en-US" altLang="en-US">
                <a:solidFill>
                  <a:srgbClr val="898989"/>
                </a:solidFill>
                <a:latin typeface="Calibri" panose="020F0502020204030204" pitchFamily="34" charset="0"/>
              </a:rPr>
              <a:pPr eaLnBrk="1" hangingPunct="1"/>
              <a:t>161</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a16="http://schemas.microsoft.com/office/drawing/2014/main" id="{61CA2536-013D-48B6-9322-A7D8A7CF0555}"/>
              </a:ext>
            </a:extLst>
          </p:cNvPr>
          <p:cNvSpPr txBox="1">
            <a:spLocks/>
          </p:cNvSpPr>
          <p:nvPr/>
        </p:nvSpPr>
        <p:spPr>
          <a:xfrm>
            <a:off x="2895600" y="-13854"/>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endParaRPr lang="en-US" sz="3200" b="1" dirty="0">
              <a:solidFill>
                <a:srgbClr val="C00000"/>
              </a:solidFill>
            </a:endParaRPr>
          </a:p>
        </p:txBody>
      </p:sp>
      <p:graphicFrame>
        <p:nvGraphicFramePr>
          <p:cNvPr id="2" name="Table 1">
            <a:extLst>
              <a:ext uri="{FF2B5EF4-FFF2-40B4-BE49-F238E27FC236}">
                <a16:creationId xmlns:a16="http://schemas.microsoft.com/office/drawing/2014/main" id="{F5407DAC-D578-4109-B101-88E5D11F9C8F}"/>
              </a:ext>
            </a:extLst>
          </p:cNvPr>
          <p:cNvGraphicFramePr>
            <a:graphicFrameLocks noGrp="1"/>
          </p:cNvGraphicFramePr>
          <p:nvPr>
            <p:extLst>
              <p:ext uri="{D42A27DB-BD31-4B8C-83A1-F6EECF244321}">
                <p14:modId xmlns:p14="http://schemas.microsoft.com/office/powerpoint/2010/main" val="3145627324"/>
              </p:ext>
            </p:extLst>
          </p:nvPr>
        </p:nvGraphicFramePr>
        <p:xfrm>
          <a:off x="3120571" y="1684020"/>
          <a:ext cx="6575585" cy="3489960"/>
        </p:xfrm>
        <a:graphic>
          <a:graphicData uri="http://schemas.openxmlformats.org/drawingml/2006/table">
            <a:tbl>
              <a:tblPr/>
              <a:tblGrid>
                <a:gridCol w="1315117">
                  <a:extLst>
                    <a:ext uri="{9D8B030D-6E8A-4147-A177-3AD203B41FA5}">
                      <a16:colId xmlns:a16="http://schemas.microsoft.com/office/drawing/2014/main" val="397606595"/>
                    </a:ext>
                  </a:extLst>
                </a:gridCol>
                <a:gridCol w="1315117">
                  <a:extLst>
                    <a:ext uri="{9D8B030D-6E8A-4147-A177-3AD203B41FA5}">
                      <a16:colId xmlns:a16="http://schemas.microsoft.com/office/drawing/2014/main" val="2550991147"/>
                    </a:ext>
                  </a:extLst>
                </a:gridCol>
                <a:gridCol w="1315117">
                  <a:extLst>
                    <a:ext uri="{9D8B030D-6E8A-4147-A177-3AD203B41FA5}">
                      <a16:colId xmlns:a16="http://schemas.microsoft.com/office/drawing/2014/main" val="2955492693"/>
                    </a:ext>
                  </a:extLst>
                </a:gridCol>
                <a:gridCol w="1315117">
                  <a:extLst>
                    <a:ext uri="{9D8B030D-6E8A-4147-A177-3AD203B41FA5}">
                      <a16:colId xmlns:a16="http://schemas.microsoft.com/office/drawing/2014/main" val="2382140521"/>
                    </a:ext>
                  </a:extLst>
                </a:gridCol>
                <a:gridCol w="1315117">
                  <a:extLst>
                    <a:ext uri="{9D8B030D-6E8A-4147-A177-3AD203B41FA5}">
                      <a16:colId xmlns:a16="http://schemas.microsoft.com/office/drawing/2014/main" val="1748349694"/>
                    </a:ext>
                  </a:extLst>
                </a:gridCol>
              </a:tblGrid>
              <a:tr h="394617">
                <a:tc>
                  <a:txBody>
                    <a:bodyPr/>
                    <a:lstStyle/>
                    <a:p>
                      <a:pPr algn="l" fontAlgn="t"/>
                      <a:r>
                        <a:rPr lang="en-US" dirty="0">
                          <a:solidFill>
                            <a:srgbClr val="000000"/>
                          </a:solidFill>
                          <a:effectLst/>
                          <a:latin typeface="times new roman" panose="02020603050405020304" pitchFamily="18" charset="0"/>
                        </a:rPr>
                        <a:t>ID</a:t>
                      </a:r>
                    </a:p>
                  </a:txBody>
                  <a:tcPr marL="114300" marR="114300" marT="114300" marB="114300">
                    <a:lnL w="9525" cap="flat" cmpd="sng" algn="ctr">
                      <a:solidFill>
                        <a:srgbClr val="D0FBF6"/>
                      </a:solidFill>
                      <a:prstDash val="solid"/>
                      <a:round/>
                      <a:headEnd type="none" w="med" len="med"/>
                      <a:tailEnd type="none" w="med" len="med"/>
                    </a:lnL>
                    <a:lnR w="9525" cap="flat" cmpd="sng" algn="ctr">
                      <a:solidFill>
                        <a:srgbClr val="D0FBF6"/>
                      </a:solidFill>
                      <a:prstDash val="solid"/>
                      <a:round/>
                      <a:headEnd type="none" w="med" len="med"/>
                      <a:tailEnd type="none" w="med" len="med"/>
                    </a:lnR>
                    <a:lnT w="9525" cap="flat" cmpd="sng" algn="ctr">
                      <a:solidFill>
                        <a:srgbClr val="D0FBF6"/>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a:solidFill>
                            <a:srgbClr val="000000"/>
                          </a:solidFill>
                          <a:effectLst/>
                          <a:latin typeface="times new roman" panose="02020603050405020304" pitchFamily="18" charset="0"/>
                        </a:rPr>
                        <a:t>NAME</a:t>
                      </a:r>
                    </a:p>
                  </a:txBody>
                  <a:tcPr marL="114300" marR="114300" marT="114300" marB="114300">
                    <a:lnL w="9525" cap="flat" cmpd="sng" algn="ctr">
                      <a:solidFill>
                        <a:srgbClr val="D0FBF6"/>
                      </a:solidFill>
                      <a:prstDash val="solid"/>
                      <a:round/>
                      <a:headEnd type="none" w="med" len="med"/>
                      <a:tailEnd type="none" w="med" len="med"/>
                    </a:lnL>
                    <a:lnR w="9525" cap="flat" cmpd="sng" algn="ctr">
                      <a:solidFill>
                        <a:srgbClr val="D0FBF6"/>
                      </a:solidFill>
                      <a:prstDash val="solid"/>
                      <a:round/>
                      <a:headEnd type="none" w="med" len="med"/>
                      <a:tailEnd type="none" w="med" len="med"/>
                    </a:lnR>
                    <a:lnT w="9525" cap="flat" cmpd="sng" algn="ctr">
                      <a:solidFill>
                        <a:srgbClr val="D0FBF6"/>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a:solidFill>
                            <a:srgbClr val="000000"/>
                          </a:solidFill>
                          <a:effectLst/>
                          <a:latin typeface="times new roman" panose="02020603050405020304" pitchFamily="18" charset="0"/>
                        </a:rPr>
                        <a:t>AGE</a:t>
                      </a:r>
                    </a:p>
                  </a:txBody>
                  <a:tcPr marL="114300" marR="114300" marT="114300" marB="114300">
                    <a:lnL w="9525" cap="flat" cmpd="sng" algn="ctr">
                      <a:solidFill>
                        <a:srgbClr val="D0FBF6"/>
                      </a:solidFill>
                      <a:prstDash val="solid"/>
                      <a:round/>
                      <a:headEnd type="none" w="med" len="med"/>
                      <a:tailEnd type="none" w="med" len="med"/>
                    </a:lnL>
                    <a:lnR w="9525" cap="flat" cmpd="sng" algn="ctr">
                      <a:solidFill>
                        <a:srgbClr val="D0FBF6"/>
                      </a:solidFill>
                      <a:prstDash val="solid"/>
                      <a:round/>
                      <a:headEnd type="none" w="med" len="med"/>
                      <a:tailEnd type="none" w="med" len="med"/>
                    </a:lnR>
                    <a:lnT w="9525" cap="flat" cmpd="sng" algn="ctr">
                      <a:solidFill>
                        <a:srgbClr val="D0FBF6"/>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a:solidFill>
                            <a:srgbClr val="000000"/>
                          </a:solidFill>
                          <a:effectLst/>
                          <a:latin typeface="times new roman" panose="02020603050405020304" pitchFamily="18" charset="0"/>
                        </a:rPr>
                        <a:t>ADDRESS</a:t>
                      </a:r>
                    </a:p>
                  </a:txBody>
                  <a:tcPr marL="114300" marR="114300" marT="114300" marB="114300">
                    <a:lnL w="9525" cap="flat" cmpd="sng" algn="ctr">
                      <a:solidFill>
                        <a:srgbClr val="D0FBF6"/>
                      </a:solidFill>
                      <a:prstDash val="solid"/>
                      <a:round/>
                      <a:headEnd type="none" w="med" len="med"/>
                      <a:tailEnd type="none" w="med" len="med"/>
                    </a:lnL>
                    <a:lnR w="9525" cap="flat" cmpd="sng" algn="ctr">
                      <a:solidFill>
                        <a:srgbClr val="D0FBF6"/>
                      </a:solidFill>
                      <a:prstDash val="solid"/>
                      <a:round/>
                      <a:headEnd type="none" w="med" len="med"/>
                      <a:tailEnd type="none" w="med" len="med"/>
                    </a:lnR>
                    <a:lnT w="9525" cap="flat" cmpd="sng" algn="ctr">
                      <a:solidFill>
                        <a:srgbClr val="D0FBF6"/>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a:solidFill>
                            <a:srgbClr val="000000"/>
                          </a:solidFill>
                          <a:effectLst/>
                          <a:latin typeface="times new roman" panose="02020603050405020304" pitchFamily="18" charset="0"/>
                        </a:rPr>
                        <a:t>SALARY</a:t>
                      </a:r>
                    </a:p>
                  </a:txBody>
                  <a:tcPr marL="114300" marR="114300" marT="114300" marB="114300">
                    <a:lnL w="9525" cap="flat" cmpd="sng" algn="ctr">
                      <a:solidFill>
                        <a:srgbClr val="D0FBF6"/>
                      </a:solidFill>
                      <a:prstDash val="solid"/>
                      <a:round/>
                      <a:headEnd type="none" w="med" len="med"/>
                      <a:tailEnd type="none" w="med" len="med"/>
                    </a:lnL>
                    <a:lnR w="9525" cap="flat" cmpd="sng" algn="ctr">
                      <a:solidFill>
                        <a:srgbClr val="D0FBF6"/>
                      </a:solidFill>
                      <a:prstDash val="solid"/>
                      <a:round/>
                      <a:headEnd type="none" w="med" len="med"/>
                      <a:tailEnd type="none" w="med" len="med"/>
                    </a:lnR>
                    <a:lnT w="9525" cap="flat" cmpd="sng" algn="ctr">
                      <a:solidFill>
                        <a:srgbClr val="D0FBF6"/>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3484741978"/>
                  </a:ext>
                </a:extLst>
              </a:tr>
              <a:tr h="334827">
                <a:tc>
                  <a:txBody>
                    <a:bodyPr/>
                    <a:lstStyle/>
                    <a:p>
                      <a:pPr algn="just" fontAlgn="t"/>
                      <a:r>
                        <a:rPr lang="en-US">
                          <a:solidFill>
                            <a:srgbClr val="333333"/>
                          </a:solidFill>
                          <a:effectLst/>
                          <a:latin typeface="inter-regular"/>
                        </a:rPr>
                        <a:t>1</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dirty="0">
                          <a:solidFill>
                            <a:srgbClr val="333333"/>
                          </a:solidFill>
                          <a:effectLst/>
                          <a:latin typeface="inter-regular"/>
                        </a:rPr>
                        <a:t>John</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20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US</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2000.00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18612710"/>
                  </a:ext>
                </a:extLst>
              </a:tr>
              <a:tr h="334827">
                <a:tc>
                  <a:txBody>
                    <a:bodyPr/>
                    <a:lstStyle/>
                    <a:p>
                      <a:pPr algn="just" fontAlgn="t"/>
                      <a:r>
                        <a:rPr lang="en-US">
                          <a:solidFill>
                            <a:srgbClr val="333333"/>
                          </a:solidFill>
                          <a:effectLst/>
                          <a:latin typeface="inter-regular"/>
                        </a:rPr>
                        <a:t>2</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a:solidFill>
                            <a:srgbClr val="333333"/>
                          </a:solidFill>
                          <a:effectLst/>
                          <a:latin typeface="inter-regular"/>
                        </a:rPr>
                        <a:t>Stephan</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a:solidFill>
                            <a:srgbClr val="333333"/>
                          </a:solidFill>
                          <a:effectLst/>
                          <a:latin typeface="inter-regular"/>
                        </a:rPr>
                        <a:t>26</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a:solidFill>
                            <a:srgbClr val="333333"/>
                          </a:solidFill>
                          <a:effectLst/>
                          <a:latin typeface="inter-regular"/>
                        </a:rPr>
                        <a:t>Dubai</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a:solidFill>
                            <a:srgbClr val="333333"/>
                          </a:solidFill>
                          <a:effectLst/>
                          <a:latin typeface="inter-regular"/>
                        </a:rPr>
                        <a:t>1500.00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884691367"/>
                  </a:ext>
                </a:extLst>
              </a:tr>
              <a:tr h="334827">
                <a:tc>
                  <a:txBody>
                    <a:bodyPr/>
                    <a:lstStyle/>
                    <a:p>
                      <a:pPr algn="just" fontAlgn="t"/>
                      <a:r>
                        <a:rPr lang="en-US">
                          <a:solidFill>
                            <a:srgbClr val="333333"/>
                          </a:solidFill>
                          <a:effectLst/>
                          <a:latin typeface="inter-regular"/>
                        </a:rPr>
                        <a:t>3</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David</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27</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Bangkok</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2000.00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11258248"/>
                  </a:ext>
                </a:extLst>
              </a:tr>
              <a:tr h="334827">
                <a:tc>
                  <a:txBody>
                    <a:bodyPr/>
                    <a:lstStyle/>
                    <a:p>
                      <a:pPr algn="just" fontAlgn="t"/>
                      <a:r>
                        <a:rPr lang="en-US">
                          <a:solidFill>
                            <a:srgbClr val="333333"/>
                          </a:solidFill>
                          <a:effectLst/>
                          <a:latin typeface="inter-regular"/>
                        </a:rPr>
                        <a:t>4</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a:solidFill>
                            <a:srgbClr val="333333"/>
                          </a:solidFill>
                          <a:effectLst/>
                          <a:latin typeface="inter-regular"/>
                        </a:rPr>
                        <a:t>Alina</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a:solidFill>
                            <a:srgbClr val="333333"/>
                          </a:solidFill>
                          <a:effectLst/>
                          <a:latin typeface="inter-regular"/>
                        </a:rPr>
                        <a:t>29</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a:solidFill>
                            <a:srgbClr val="333333"/>
                          </a:solidFill>
                          <a:effectLst/>
                          <a:latin typeface="inter-regular"/>
                        </a:rPr>
                        <a:t>UK</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a:solidFill>
                            <a:srgbClr val="333333"/>
                          </a:solidFill>
                          <a:effectLst/>
                          <a:latin typeface="inter-regular"/>
                        </a:rPr>
                        <a:t>6500.00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293645892"/>
                  </a:ext>
                </a:extLst>
              </a:tr>
              <a:tr h="334827">
                <a:tc>
                  <a:txBody>
                    <a:bodyPr/>
                    <a:lstStyle/>
                    <a:p>
                      <a:pPr algn="just" fontAlgn="t"/>
                      <a:r>
                        <a:rPr lang="en-US">
                          <a:solidFill>
                            <a:srgbClr val="333333"/>
                          </a:solidFill>
                          <a:effectLst/>
                          <a:latin typeface="inter-regular"/>
                        </a:rPr>
                        <a:t>5</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Kathrin</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34</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Bangalore</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8500.00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017747600"/>
                  </a:ext>
                </a:extLst>
              </a:tr>
              <a:tr h="334827">
                <a:tc>
                  <a:txBody>
                    <a:bodyPr/>
                    <a:lstStyle/>
                    <a:p>
                      <a:pPr algn="just" fontAlgn="t"/>
                      <a:r>
                        <a:rPr lang="en-US">
                          <a:solidFill>
                            <a:srgbClr val="333333"/>
                          </a:solidFill>
                          <a:effectLst/>
                          <a:latin typeface="inter-regular"/>
                        </a:rPr>
                        <a:t>6</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a:solidFill>
                            <a:srgbClr val="333333"/>
                          </a:solidFill>
                          <a:effectLst/>
                          <a:latin typeface="inter-regular"/>
                        </a:rPr>
                        <a:t>Harry</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a:solidFill>
                            <a:srgbClr val="333333"/>
                          </a:solidFill>
                          <a:effectLst/>
                          <a:latin typeface="inter-regular"/>
                        </a:rPr>
                        <a:t>42</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a:solidFill>
                            <a:srgbClr val="333333"/>
                          </a:solidFill>
                          <a:effectLst/>
                          <a:latin typeface="inter-regular"/>
                        </a:rPr>
                        <a:t>China</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a:solidFill>
                            <a:srgbClr val="333333"/>
                          </a:solidFill>
                          <a:effectLst/>
                          <a:latin typeface="inter-regular"/>
                        </a:rPr>
                        <a:t>4500.00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772053539"/>
                  </a:ext>
                </a:extLst>
              </a:tr>
              <a:tr h="334827">
                <a:tc>
                  <a:txBody>
                    <a:bodyPr/>
                    <a:lstStyle/>
                    <a:p>
                      <a:pPr algn="just" fontAlgn="t"/>
                      <a:r>
                        <a:rPr lang="en-US">
                          <a:solidFill>
                            <a:srgbClr val="333333"/>
                          </a:solidFill>
                          <a:effectLst/>
                          <a:latin typeface="inter-regular"/>
                        </a:rPr>
                        <a:t>7</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Jackson</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25</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Mizoram</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dirty="0">
                          <a:solidFill>
                            <a:srgbClr val="333333"/>
                          </a:solidFill>
                          <a:effectLst/>
                          <a:latin typeface="inter-regular"/>
                        </a:rPr>
                        <a:t>10000.00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448021762"/>
                  </a:ext>
                </a:extLst>
              </a:tr>
            </a:tbl>
          </a:graphicData>
        </a:graphic>
      </p:graphicFrame>
      <p:sp>
        <p:nvSpPr>
          <p:cNvPr id="3" name="Rectangle 1">
            <a:extLst>
              <a:ext uri="{FF2B5EF4-FFF2-40B4-BE49-F238E27FC236}">
                <a16:creationId xmlns:a16="http://schemas.microsoft.com/office/drawing/2014/main" id="{01B3DDCB-C882-4EDE-A73B-C51E1254486C}"/>
              </a:ext>
            </a:extLst>
          </p:cNvPr>
          <p:cNvSpPr>
            <a:spLocks noChangeArrowheads="1"/>
          </p:cNvSpPr>
          <p:nvPr/>
        </p:nvSpPr>
        <p:spPr bwMode="auto">
          <a:xfrm>
            <a:off x="2209800" y="795362"/>
            <a:ext cx="7336688" cy="83099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333333"/>
                </a:solidFill>
                <a:effectLst/>
                <a:latin typeface="inter-bold"/>
              </a:rPr>
              <a:t>Example</a:t>
            </a:r>
            <a:endParaRPr kumimoji="0" lang="en-US" altLang="en-US" sz="24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333333"/>
                </a:solidFill>
                <a:effectLst/>
                <a:latin typeface="inter-regular"/>
              </a:rPr>
              <a:t>Consider the EMPLOYEE table have the following records:</a:t>
            </a:r>
            <a:endParaRPr kumimoji="0" lang="en-US" altLang="en-US" sz="2400" b="0" i="0" u="none" strike="noStrike" cap="none" normalizeH="0" baseline="0" dirty="0">
              <a:ln>
                <a:noFill/>
              </a:ln>
              <a:solidFill>
                <a:schemeClr val="tx1"/>
              </a:solidFill>
              <a:effectLst/>
            </a:endParaRPr>
          </a:p>
        </p:txBody>
      </p:sp>
      <p:sp>
        <p:nvSpPr>
          <p:cNvPr id="10" name="Title 1">
            <a:extLst>
              <a:ext uri="{FF2B5EF4-FFF2-40B4-BE49-F238E27FC236}">
                <a16:creationId xmlns:a16="http://schemas.microsoft.com/office/drawing/2014/main" id="{6BC67A48-C143-4B78-8F4B-BC0198991737}"/>
              </a:ext>
            </a:extLst>
          </p:cNvPr>
          <p:cNvSpPr txBox="1">
            <a:spLocks/>
          </p:cNvSpPr>
          <p:nvPr/>
        </p:nvSpPr>
        <p:spPr>
          <a:xfrm>
            <a:off x="2895599" y="6352"/>
            <a:ext cx="8354291"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1" i="0" u="none" strike="noStrike" cap="none" normalizeH="0" baseline="0" dirty="0">
                <a:ln>
                  <a:noFill/>
                </a:ln>
                <a:solidFill>
                  <a:srgbClr val="FF0000"/>
                </a:solidFill>
                <a:effectLst/>
                <a:latin typeface="erdana"/>
              </a:rPr>
              <a:t>Subqueries with the Select Statement(Example)</a:t>
            </a:r>
          </a:p>
        </p:txBody>
      </p:sp>
      <p:pic>
        <p:nvPicPr>
          <p:cNvPr id="11" name="Picture 7">
            <a:extLst>
              <a:ext uri="{FF2B5EF4-FFF2-40B4-BE49-F238E27FC236}">
                <a16:creationId xmlns:a16="http://schemas.microsoft.com/office/drawing/2014/main" id="{0F6D9A30-E043-474A-99B7-3698858EDC6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03870" y="19051"/>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02270453"/>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D414772C-5D98-4384-A54F-84B36FE440E3}"/>
              </a:ext>
            </a:extLst>
          </p:cNvPr>
          <p:cNvSpPr>
            <a:spLocks noGrp="1"/>
          </p:cNvSpPr>
          <p:nvPr>
            <p:ph type="dt" sz="quarter" idx="10"/>
          </p:nvPr>
        </p:nvSpPr>
        <p:spPr/>
        <p:txBody>
          <a:bodyPr/>
          <a:lstStyle/>
          <a:p>
            <a:pPr>
              <a:defRPr/>
            </a:pPr>
            <a:fld id="{EA43A330-99AA-466C-A9DE-CFD44E61E15D}" type="datetime1">
              <a:rPr lang="en-US" smtClean="0"/>
              <a:t>2/19/2024</a:t>
            </a:fld>
            <a:endParaRPr lang="en-US"/>
          </a:p>
        </p:txBody>
      </p:sp>
      <p:sp>
        <p:nvSpPr>
          <p:cNvPr id="5" name="Footer Placeholder 4">
            <a:extLst>
              <a:ext uri="{FF2B5EF4-FFF2-40B4-BE49-F238E27FC236}">
                <a16:creationId xmlns:a16="http://schemas.microsoft.com/office/drawing/2014/main" id="{4326F679-0381-4FD8-B190-09E4ECD85C10}"/>
              </a:ext>
            </a:extLst>
          </p:cNvPr>
          <p:cNvSpPr>
            <a:spLocks noGrp="1"/>
          </p:cNvSpPr>
          <p:nvPr>
            <p:ph type="ftr" sz="quarter" idx="11"/>
          </p:nvPr>
        </p:nvSpPr>
        <p:spPr>
          <a:xfrm>
            <a:off x="4038600" y="6356351"/>
            <a:ext cx="5029200" cy="365125"/>
          </a:xfrm>
        </p:spPr>
        <p:txBody>
          <a:bodyPr/>
          <a:lstStyle/>
          <a:p>
            <a:r>
              <a:rPr lang="en-US"/>
              <a:t>Jyoti Rani          ACSAI0402 and DBMS                Unit-2</a:t>
            </a:r>
            <a:endParaRPr lang="en-US" dirty="0"/>
          </a:p>
        </p:txBody>
      </p:sp>
      <p:sp>
        <p:nvSpPr>
          <p:cNvPr id="6" name="Slide Number Placeholder 5">
            <a:extLst>
              <a:ext uri="{FF2B5EF4-FFF2-40B4-BE49-F238E27FC236}">
                <a16:creationId xmlns:a16="http://schemas.microsoft.com/office/drawing/2014/main" id="{A3C07E8D-D2F2-4C8E-849C-705BCE6CAACD}"/>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B3FA51D-3748-4AA0-B24E-DAF80C5A5E9A}" type="slidenum">
              <a:rPr lang="en-US" altLang="en-US">
                <a:solidFill>
                  <a:srgbClr val="898989"/>
                </a:solidFill>
                <a:latin typeface="Calibri" panose="020F0502020204030204" pitchFamily="34" charset="0"/>
              </a:rPr>
              <a:pPr eaLnBrk="1" hangingPunct="1"/>
              <a:t>162</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a16="http://schemas.microsoft.com/office/drawing/2014/main" id="{61CA2536-013D-48B6-9322-A7D8A7CF0555}"/>
              </a:ext>
            </a:extLst>
          </p:cNvPr>
          <p:cNvSpPr txBox="1">
            <a:spLocks/>
          </p:cNvSpPr>
          <p:nvPr/>
        </p:nvSpPr>
        <p:spPr>
          <a:xfrm>
            <a:off x="2895600" y="-13855"/>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b="1" dirty="0">
                <a:solidFill>
                  <a:srgbClr val="FF0000"/>
                </a:solidFill>
              </a:rPr>
              <a:t>SQL Subqueries Example</a:t>
            </a:r>
          </a:p>
        </p:txBody>
      </p:sp>
      <p:graphicFrame>
        <p:nvGraphicFramePr>
          <p:cNvPr id="2" name="Table 1">
            <a:extLst>
              <a:ext uri="{FF2B5EF4-FFF2-40B4-BE49-F238E27FC236}">
                <a16:creationId xmlns:a16="http://schemas.microsoft.com/office/drawing/2014/main" id="{E7316D30-A6D6-422B-8B6D-012880A19DAD}"/>
              </a:ext>
            </a:extLst>
          </p:cNvPr>
          <p:cNvGraphicFramePr>
            <a:graphicFrameLocks noGrp="1"/>
          </p:cNvGraphicFramePr>
          <p:nvPr>
            <p:extLst>
              <p:ext uri="{D42A27DB-BD31-4B8C-83A1-F6EECF244321}">
                <p14:modId xmlns:p14="http://schemas.microsoft.com/office/powerpoint/2010/main" val="27051231"/>
              </p:ext>
            </p:extLst>
          </p:nvPr>
        </p:nvGraphicFramePr>
        <p:xfrm>
          <a:off x="2572045" y="3690319"/>
          <a:ext cx="7047910" cy="1783080"/>
        </p:xfrm>
        <a:graphic>
          <a:graphicData uri="http://schemas.openxmlformats.org/drawingml/2006/table">
            <a:tbl>
              <a:tblPr/>
              <a:tblGrid>
                <a:gridCol w="1409582">
                  <a:extLst>
                    <a:ext uri="{9D8B030D-6E8A-4147-A177-3AD203B41FA5}">
                      <a16:colId xmlns:a16="http://schemas.microsoft.com/office/drawing/2014/main" val="4025435347"/>
                    </a:ext>
                  </a:extLst>
                </a:gridCol>
                <a:gridCol w="1409582">
                  <a:extLst>
                    <a:ext uri="{9D8B030D-6E8A-4147-A177-3AD203B41FA5}">
                      <a16:colId xmlns:a16="http://schemas.microsoft.com/office/drawing/2014/main" val="207356191"/>
                    </a:ext>
                  </a:extLst>
                </a:gridCol>
                <a:gridCol w="1409582">
                  <a:extLst>
                    <a:ext uri="{9D8B030D-6E8A-4147-A177-3AD203B41FA5}">
                      <a16:colId xmlns:a16="http://schemas.microsoft.com/office/drawing/2014/main" val="2307317038"/>
                    </a:ext>
                  </a:extLst>
                </a:gridCol>
                <a:gridCol w="1409582">
                  <a:extLst>
                    <a:ext uri="{9D8B030D-6E8A-4147-A177-3AD203B41FA5}">
                      <a16:colId xmlns:a16="http://schemas.microsoft.com/office/drawing/2014/main" val="2676446155"/>
                    </a:ext>
                  </a:extLst>
                </a:gridCol>
                <a:gridCol w="1409582">
                  <a:extLst>
                    <a:ext uri="{9D8B030D-6E8A-4147-A177-3AD203B41FA5}">
                      <a16:colId xmlns:a16="http://schemas.microsoft.com/office/drawing/2014/main" val="2721202921"/>
                    </a:ext>
                  </a:extLst>
                </a:gridCol>
              </a:tblGrid>
              <a:tr h="0">
                <a:tc>
                  <a:txBody>
                    <a:bodyPr/>
                    <a:lstStyle/>
                    <a:p>
                      <a:pPr algn="l" fontAlgn="t"/>
                      <a:r>
                        <a:rPr lang="en-US">
                          <a:solidFill>
                            <a:srgbClr val="000000"/>
                          </a:solidFill>
                          <a:effectLst/>
                          <a:latin typeface="times new roman" panose="02020603050405020304" pitchFamily="18" charset="0"/>
                        </a:rPr>
                        <a:t>ID</a:t>
                      </a:r>
                    </a:p>
                  </a:txBody>
                  <a:tcPr marL="114300" marR="114300" marT="114300" marB="114300">
                    <a:lnL w="9525" cap="flat" cmpd="sng" algn="ctr">
                      <a:solidFill>
                        <a:srgbClr val="106E70"/>
                      </a:solidFill>
                      <a:prstDash val="solid"/>
                      <a:round/>
                      <a:headEnd type="none" w="med" len="med"/>
                      <a:tailEnd type="none" w="med" len="med"/>
                    </a:lnL>
                    <a:lnR w="9525" cap="flat" cmpd="sng" algn="ctr">
                      <a:solidFill>
                        <a:srgbClr val="106E70"/>
                      </a:solidFill>
                      <a:prstDash val="solid"/>
                      <a:round/>
                      <a:headEnd type="none" w="med" len="med"/>
                      <a:tailEnd type="none" w="med" len="med"/>
                    </a:lnR>
                    <a:lnT w="9525" cap="flat" cmpd="sng" algn="ctr">
                      <a:solidFill>
                        <a:srgbClr val="106E70"/>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a:solidFill>
                            <a:srgbClr val="000000"/>
                          </a:solidFill>
                          <a:effectLst/>
                          <a:latin typeface="times new roman" panose="02020603050405020304" pitchFamily="18" charset="0"/>
                        </a:rPr>
                        <a:t>NAME</a:t>
                      </a:r>
                    </a:p>
                  </a:txBody>
                  <a:tcPr marL="114300" marR="114300" marT="114300" marB="114300">
                    <a:lnL w="9525" cap="flat" cmpd="sng" algn="ctr">
                      <a:solidFill>
                        <a:srgbClr val="106E70"/>
                      </a:solidFill>
                      <a:prstDash val="solid"/>
                      <a:round/>
                      <a:headEnd type="none" w="med" len="med"/>
                      <a:tailEnd type="none" w="med" len="med"/>
                    </a:lnL>
                    <a:lnR w="9525" cap="flat" cmpd="sng" algn="ctr">
                      <a:solidFill>
                        <a:srgbClr val="106E70"/>
                      </a:solidFill>
                      <a:prstDash val="solid"/>
                      <a:round/>
                      <a:headEnd type="none" w="med" len="med"/>
                      <a:tailEnd type="none" w="med" len="med"/>
                    </a:lnR>
                    <a:lnT w="9525" cap="flat" cmpd="sng" algn="ctr">
                      <a:solidFill>
                        <a:srgbClr val="106E70"/>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a:solidFill>
                            <a:srgbClr val="000000"/>
                          </a:solidFill>
                          <a:effectLst/>
                          <a:latin typeface="times new roman" panose="02020603050405020304" pitchFamily="18" charset="0"/>
                        </a:rPr>
                        <a:t>AGE</a:t>
                      </a:r>
                    </a:p>
                  </a:txBody>
                  <a:tcPr marL="114300" marR="114300" marT="114300" marB="114300">
                    <a:lnL w="9525" cap="flat" cmpd="sng" algn="ctr">
                      <a:solidFill>
                        <a:srgbClr val="106E70"/>
                      </a:solidFill>
                      <a:prstDash val="solid"/>
                      <a:round/>
                      <a:headEnd type="none" w="med" len="med"/>
                      <a:tailEnd type="none" w="med" len="med"/>
                    </a:lnL>
                    <a:lnR w="9525" cap="flat" cmpd="sng" algn="ctr">
                      <a:solidFill>
                        <a:srgbClr val="106E70"/>
                      </a:solidFill>
                      <a:prstDash val="solid"/>
                      <a:round/>
                      <a:headEnd type="none" w="med" len="med"/>
                      <a:tailEnd type="none" w="med" len="med"/>
                    </a:lnR>
                    <a:lnT w="9525" cap="flat" cmpd="sng" algn="ctr">
                      <a:solidFill>
                        <a:srgbClr val="106E70"/>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a:solidFill>
                            <a:srgbClr val="000000"/>
                          </a:solidFill>
                          <a:effectLst/>
                          <a:latin typeface="times new roman" panose="02020603050405020304" pitchFamily="18" charset="0"/>
                        </a:rPr>
                        <a:t>ADDRESS</a:t>
                      </a:r>
                    </a:p>
                  </a:txBody>
                  <a:tcPr marL="114300" marR="114300" marT="114300" marB="114300">
                    <a:lnL w="9525" cap="flat" cmpd="sng" algn="ctr">
                      <a:solidFill>
                        <a:srgbClr val="106E70"/>
                      </a:solidFill>
                      <a:prstDash val="solid"/>
                      <a:round/>
                      <a:headEnd type="none" w="med" len="med"/>
                      <a:tailEnd type="none" w="med" len="med"/>
                    </a:lnL>
                    <a:lnR w="9525" cap="flat" cmpd="sng" algn="ctr">
                      <a:solidFill>
                        <a:srgbClr val="106E70"/>
                      </a:solidFill>
                      <a:prstDash val="solid"/>
                      <a:round/>
                      <a:headEnd type="none" w="med" len="med"/>
                      <a:tailEnd type="none" w="med" len="med"/>
                    </a:lnR>
                    <a:lnT w="9525" cap="flat" cmpd="sng" algn="ctr">
                      <a:solidFill>
                        <a:srgbClr val="106E70"/>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dirty="0">
                          <a:solidFill>
                            <a:srgbClr val="000000"/>
                          </a:solidFill>
                          <a:effectLst/>
                          <a:latin typeface="times new roman" panose="02020603050405020304" pitchFamily="18" charset="0"/>
                        </a:rPr>
                        <a:t>SALARY</a:t>
                      </a:r>
                    </a:p>
                  </a:txBody>
                  <a:tcPr marL="114300" marR="114300" marT="114300" marB="114300">
                    <a:lnL w="9525" cap="flat" cmpd="sng" algn="ctr">
                      <a:solidFill>
                        <a:srgbClr val="106E70"/>
                      </a:solidFill>
                      <a:prstDash val="solid"/>
                      <a:round/>
                      <a:headEnd type="none" w="med" len="med"/>
                      <a:tailEnd type="none" w="med" len="med"/>
                    </a:lnL>
                    <a:lnR w="9525" cap="flat" cmpd="sng" algn="ctr">
                      <a:solidFill>
                        <a:srgbClr val="106E70"/>
                      </a:solidFill>
                      <a:prstDash val="solid"/>
                      <a:round/>
                      <a:headEnd type="none" w="med" len="med"/>
                      <a:tailEnd type="none" w="med" len="med"/>
                    </a:lnR>
                    <a:lnT w="9525" cap="flat" cmpd="sng" algn="ctr">
                      <a:solidFill>
                        <a:srgbClr val="106E70"/>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3501696120"/>
                  </a:ext>
                </a:extLst>
              </a:tr>
              <a:tr h="0">
                <a:tc>
                  <a:txBody>
                    <a:bodyPr/>
                    <a:lstStyle/>
                    <a:p>
                      <a:pPr algn="just" fontAlgn="t"/>
                      <a:r>
                        <a:rPr lang="en-US">
                          <a:solidFill>
                            <a:srgbClr val="333333"/>
                          </a:solidFill>
                          <a:effectLst/>
                          <a:latin typeface="inter-regular"/>
                        </a:rPr>
                        <a:t>4</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Alina</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29</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dirty="0">
                          <a:solidFill>
                            <a:srgbClr val="333333"/>
                          </a:solidFill>
                          <a:effectLst/>
                          <a:latin typeface="inter-regular"/>
                        </a:rPr>
                        <a:t>UK</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dirty="0">
                          <a:solidFill>
                            <a:srgbClr val="333333"/>
                          </a:solidFill>
                          <a:effectLst/>
                          <a:latin typeface="inter-regular"/>
                        </a:rPr>
                        <a:t>6500.00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355640828"/>
                  </a:ext>
                </a:extLst>
              </a:tr>
              <a:tr h="0">
                <a:tc>
                  <a:txBody>
                    <a:bodyPr/>
                    <a:lstStyle/>
                    <a:p>
                      <a:pPr algn="just" fontAlgn="t"/>
                      <a:r>
                        <a:rPr lang="en-US">
                          <a:solidFill>
                            <a:srgbClr val="333333"/>
                          </a:solidFill>
                          <a:effectLst/>
                          <a:latin typeface="inter-regular"/>
                        </a:rPr>
                        <a:t>5</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dirty="0">
                          <a:solidFill>
                            <a:srgbClr val="333333"/>
                          </a:solidFill>
                          <a:effectLst/>
                          <a:latin typeface="inter-regular"/>
                        </a:rPr>
                        <a:t>Kathrin</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a:solidFill>
                            <a:srgbClr val="333333"/>
                          </a:solidFill>
                          <a:effectLst/>
                          <a:latin typeface="inter-regular"/>
                        </a:rPr>
                        <a:t>34</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dirty="0">
                          <a:solidFill>
                            <a:srgbClr val="333333"/>
                          </a:solidFill>
                          <a:effectLst/>
                          <a:latin typeface="inter-regular"/>
                        </a:rPr>
                        <a:t>Bangalore</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a:solidFill>
                            <a:srgbClr val="333333"/>
                          </a:solidFill>
                          <a:effectLst/>
                          <a:latin typeface="inter-regular"/>
                        </a:rPr>
                        <a:t>8500.00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722335034"/>
                  </a:ext>
                </a:extLst>
              </a:tr>
              <a:tr h="0">
                <a:tc>
                  <a:txBody>
                    <a:bodyPr/>
                    <a:lstStyle/>
                    <a:p>
                      <a:pPr algn="just" fontAlgn="t"/>
                      <a:r>
                        <a:rPr lang="en-US">
                          <a:solidFill>
                            <a:srgbClr val="333333"/>
                          </a:solidFill>
                          <a:effectLst/>
                          <a:latin typeface="inter-regular"/>
                        </a:rPr>
                        <a:t>7</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Jackson</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25</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dirty="0">
                          <a:solidFill>
                            <a:srgbClr val="333333"/>
                          </a:solidFill>
                          <a:effectLst/>
                          <a:latin typeface="inter-regular"/>
                        </a:rPr>
                        <a:t>Mizoram</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dirty="0">
                          <a:solidFill>
                            <a:srgbClr val="333333"/>
                          </a:solidFill>
                          <a:effectLst/>
                          <a:latin typeface="inter-regular"/>
                        </a:rPr>
                        <a:t>10000.00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622627585"/>
                  </a:ext>
                </a:extLst>
              </a:tr>
            </a:tbl>
          </a:graphicData>
        </a:graphic>
      </p:graphicFrame>
      <p:sp>
        <p:nvSpPr>
          <p:cNvPr id="3" name="Rectangle 1">
            <a:extLst>
              <a:ext uri="{FF2B5EF4-FFF2-40B4-BE49-F238E27FC236}">
                <a16:creationId xmlns:a16="http://schemas.microsoft.com/office/drawing/2014/main" id="{611E67E3-C987-4E7C-9D38-49FFFDEF0D30}"/>
              </a:ext>
            </a:extLst>
          </p:cNvPr>
          <p:cNvSpPr>
            <a:spLocks noChangeArrowheads="1"/>
          </p:cNvSpPr>
          <p:nvPr/>
        </p:nvSpPr>
        <p:spPr bwMode="auto">
          <a:xfrm>
            <a:off x="2057105" y="702864"/>
            <a:ext cx="7562850" cy="35086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333333"/>
                </a:solidFill>
                <a:effectLst/>
                <a:latin typeface="inter-regular"/>
              </a:rPr>
              <a:t>The subquery with a SELECT statement will be:</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rgbClr val="000000"/>
                </a:solidFill>
                <a:effectLst/>
                <a:latin typeface="inter-regular"/>
              </a:rPr>
              <a:t>SELECT *   </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rgbClr val="000000"/>
                </a:solidFill>
                <a:effectLst/>
                <a:latin typeface="inter-regular"/>
              </a:rPr>
              <a:t>    FROM EMPLOYEE  </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rgbClr val="000000"/>
                </a:solidFill>
                <a:effectLst/>
                <a:latin typeface="inter-regular"/>
              </a:rPr>
              <a:t>    WHERE ID IN (SELECT ID   </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rgbClr val="000000"/>
                </a:solidFill>
                <a:effectLst/>
                <a:latin typeface="inter-regular"/>
              </a:rPr>
              <a:t>    FROM EMPLOYEE   </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rgbClr val="000000"/>
                </a:solidFill>
                <a:effectLst/>
                <a:latin typeface="inter-regular"/>
              </a:rPr>
              <a:t>    WHERE SALARY &gt; </a:t>
            </a:r>
            <a:r>
              <a:rPr kumimoji="0" lang="en-US" altLang="en-US" sz="2400" b="0" i="0" u="none" strike="noStrike" cap="none" normalizeH="0" baseline="0" dirty="0">
                <a:ln>
                  <a:noFill/>
                </a:ln>
                <a:solidFill>
                  <a:srgbClr val="C00000"/>
                </a:solidFill>
                <a:effectLst/>
                <a:latin typeface="inter-regular"/>
              </a:rPr>
              <a:t>4500</a:t>
            </a:r>
            <a:r>
              <a:rPr kumimoji="0" lang="en-US" altLang="en-US" sz="2400" b="0" i="0" u="none" strike="noStrike" cap="none" normalizeH="0" baseline="0" dirty="0">
                <a:ln>
                  <a:noFill/>
                </a:ln>
                <a:solidFill>
                  <a:srgbClr val="000000"/>
                </a:solidFill>
                <a:effectLst/>
                <a:latin typeface="inter-regular"/>
              </a:rPr>
              <a:t>);  </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400" b="0" i="0" u="none" strike="noStrike" cap="none" normalizeH="0" baseline="0" dirty="0">
              <a:ln>
                <a:noFill/>
              </a:ln>
              <a:solidFill>
                <a:srgbClr val="333333"/>
              </a:solidFill>
              <a:effectLst/>
              <a:latin typeface="inter-regular"/>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333333"/>
                </a:solidFill>
                <a:effectLst/>
                <a:latin typeface="inter-regular"/>
              </a:rPr>
              <a:t>This would produce the following result:</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9" name="Picture 7">
            <a:extLst>
              <a:ext uri="{FF2B5EF4-FFF2-40B4-BE49-F238E27FC236}">
                <a16:creationId xmlns:a16="http://schemas.microsoft.com/office/drawing/2014/main" id="{ACE4882E-2B2F-4B07-B484-BFCF0C7553C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03870" y="19051"/>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56461879"/>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Content Placeholder 2">
            <a:extLst>
              <a:ext uri="{FF2B5EF4-FFF2-40B4-BE49-F238E27FC236}">
                <a16:creationId xmlns:a16="http://schemas.microsoft.com/office/drawing/2014/main" id="{4906409A-6092-43F8-8A38-B6E816132A52}"/>
              </a:ext>
            </a:extLst>
          </p:cNvPr>
          <p:cNvSpPr>
            <a:spLocks noGrp="1"/>
          </p:cNvSpPr>
          <p:nvPr>
            <p:ph idx="1"/>
          </p:nvPr>
        </p:nvSpPr>
        <p:spPr>
          <a:xfrm>
            <a:off x="1523999" y="892175"/>
            <a:ext cx="9144001" cy="5257800"/>
          </a:xfrm>
        </p:spPr>
        <p:txBody>
          <a:bodyPr/>
          <a:lstStyle/>
          <a:p>
            <a:pPr marL="0" indent="0" algn="just">
              <a:buNone/>
            </a:pPr>
            <a:r>
              <a:rPr lang="en-US" sz="2400" b="1" i="0" dirty="0">
                <a:solidFill>
                  <a:srgbClr val="FF0000"/>
                </a:solidFill>
                <a:effectLst/>
              </a:rPr>
              <a:t>2. Subqueries with the INSERT Statement</a:t>
            </a:r>
          </a:p>
          <a:p>
            <a:pPr marL="0" indent="0" algn="just">
              <a:buNone/>
            </a:pPr>
            <a:r>
              <a:rPr lang="en-US" sz="2400" b="0" i="0" dirty="0">
                <a:solidFill>
                  <a:srgbClr val="000000"/>
                </a:solidFill>
                <a:effectLst/>
              </a:rPr>
              <a:t>SQL subquery can also be used with the Insert statement. In the insert statement, data returned from the subquery is used to insert into another table.</a:t>
            </a:r>
          </a:p>
          <a:p>
            <a:pPr marL="0" indent="0" algn="just">
              <a:buNone/>
            </a:pPr>
            <a:r>
              <a:rPr lang="en-US" sz="2400" b="0" i="0" dirty="0">
                <a:solidFill>
                  <a:srgbClr val="000000"/>
                </a:solidFill>
                <a:effectLst/>
              </a:rPr>
              <a:t>In the subquery, the selected data can be modified with any of the character, date functions.</a:t>
            </a:r>
          </a:p>
          <a:p>
            <a:pPr marL="0" indent="0" algn="just">
              <a:buNone/>
            </a:pPr>
            <a:r>
              <a:rPr lang="en-US" sz="2400" b="1" i="0" dirty="0">
                <a:solidFill>
                  <a:srgbClr val="333333"/>
                </a:solidFill>
                <a:effectLst/>
              </a:rPr>
              <a:t>Syntax:</a:t>
            </a:r>
            <a:endParaRPr lang="en-US" sz="2400" b="0" i="0" dirty="0">
              <a:solidFill>
                <a:srgbClr val="333333"/>
              </a:solidFill>
              <a:effectLst/>
            </a:endParaRPr>
          </a:p>
          <a:p>
            <a:pPr marL="0" indent="0" algn="just">
              <a:buNone/>
            </a:pPr>
            <a:r>
              <a:rPr lang="en-US" sz="2400" b="0" i="0" dirty="0">
                <a:solidFill>
                  <a:srgbClr val="000000"/>
                </a:solidFill>
                <a:effectLst/>
              </a:rPr>
              <a:t>INSERT INTO </a:t>
            </a:r>
            <a:r>
              <a:rPr lang="en-US" sz="2400" b="0" i="0" dirty="0" err="1">
                <a:solidFill>
                  <a:srgbClr val="000000"/>
                </a:solidFill>
                <a:effectLst/>
              </a:rPr>
              <a:t>table_name</a:t>
            </a:r>
            <a:r>
              <a:rPr lang="en-US" sz="2400" b="0" i="0" dirty="0">
                <a:solidFill>
                  <a:srgbClr val="000000"/>
                </a:solidFill>
                <a:effectLst/>
              </a:rPr>
              <a:t> (column1, column2, column3....)   </a:t>
            </a:r>
          </a:p>
          <a:p>
            <a:pPr marL="0" indent="0" algn="just">
              <a:buNone/>
            </a:pPr>
            <a:r>
              <a:rPr lang="en-US" sz="2400" b="0" i="0" dirty="0">
                <a:solidFill>
                  <a:srgbClr val="000000"/>
                </a:solidFill>
                <a:effectLst/>
              </a:rPr>
              <a:t>SELECT *  </a:t>
            </a:r>
          </a:p>
          <a:p>
            <a:pPr marL="0" indent="0" algn="just">
              <a:buNone/>
            </a:pPr>
            <a:r>
              <a:rPr lang="en-US" sz="2400" b="0" i="0" dirty="0">
                <a:solidFill>
                  <a:srgbClr val="000000"/>
                </a:solidFill>
                <a:effectLst/>
              </a:rPr>
              <a:t>FROM </a:t>
            </a:r>
            <a:r>
              <a:rPr lang="en-US" sz="2400" b="0" i="0" dirty="0" err="1">
                <a:solidFill>
                  <a:srgbClr val="000000"/>
                </a:solidFill>
                <a:effectLst/>
              </a:rPr>
              <a:t>table_name</a:t>
            </a:r>
            <a:r>
              <a:rPr lang="en-US" sz="2400" b="0" i="0" dirty="0">
                <a:solidFill>
                  <a:srgbClr val="000000"/>
                </a:solidFill>
                <a:effectLst/>
              </a:rPr>
              <a:t>  </a:t>
            </a:r>
          </a:p>
          <a:p>
            <a:pPr marL="0" indent="0" algn="just">
              <a:buNone/>
            </a:pPr>
            <a:r>
              <a:rPr lang="en-US" sz="2400" b="0" i="0" dirty="0">
                <a:solidFill>
                  <a:srgbClr val="000000"/>
                </a:solidFill>
                <a:effectLst/>
              </a:rPr>
              <a:t>WHERE VALUE OPERATOR  </a:t>
            </a:r>
          </a:p>
          <a:p>
            <a:pPr algn="just" eaLnBrk="1" hangingPunct="1">
              <a:buFont typeface="Arial" panose="020B0604020202020204" pitchFamily="34" charset="0"/>
              <a:buNone/>
            </a:pPr>
            <a:endParaRPr lang="en-US" altLang="en-US" sz="2000" dirty="0">
              <a:solidFill>
                <a:srgbClr val="FF0000"/>
              </a:solidFill>
            </a:endParaRPr>
          </a:p>
          <a:p>
            <a:pPr algn="just" eaLnBrk="1" hangingPunct="1">
              <a:buFont typeface="Arial" panose="020B0604020202020204" pitchFamily="34" charset="0"/>
              <a:buNone/>
            </a:pPr>
            <a:endParaRPr lang="en-US" altLang="en-US" sz="2000" dirty="0">
              <a:solidFill>
                <a:srgbClr val="FF0000"/>
              </a:solidFill>
            </a:endParaRPr>
          </a:p>
        </p:txBody>
      </p:sp>
      <p:sp>
        <p:nvSpPr>
          <p:cNvPr id="4" name="Date Placeholder 3">
            <a:extLst>
              <a:ext uri="{FF2B5EF4-FFF2-40B4-BE49-F238E27FC236}">
                <a16:creationId xmlns:a16="http://schemas.microsoft.com/office/drawing/2014/main" id="{D414772C-5D98-4384-A54F-84B36FE440E3}"/>
              </a:ext>
            </a:extLst>
          </p:cNvPr>
          <p:cNvSpPr>
            <a:spLocks noGrp="1"/>
          </p:cNvSpPr>
          <p:nvPr>
            <p:ph type="dt" sz="quarter" idx="10"/>
          </p:nvPr>
        </p:nvSpPr>
        <p:spPr/>
        <p:txBody>
          <a:bodyPr/>
          <a:lstStyle/>
          <a:p>
            <a:pPr>
              <a:defRPr/>
            </a:pPr>
            <a:fld id="{9F379F29-DAA0-4A3F-8A6B-B54ECD993729}" type="datetime1">
              <a:rPr lang="en-US" smtClean="0"/>
              <a:t>2/19/2024</a:t>
            </a:fld>
            <a:endParaRPr lang="en-US"/>
          </a:p>
        </p:txBody>
      </p:sp>
      <p:sp>
        <p:nvSpPr>
          <p:cNvPr id="5" name="Footer Placeholder 4">
            <a:extLst>
              <a:ext uri="{FF2B5EF4-FFF2-40B4-BE49-F238E27FC236}">
                <a16:creationId xmlns:a16="http://schemas.microsoft.com/office/drawing/2014/main" id="{4326F679-0381-4FD8-B190-09E4ECD85C10}"/>
              </a:ext>
            </a:extLst>
          </p:cNvPr>
          <p:cNvSpPr>
            <a:spLocks noGrp="1"/>
          </p:cNvSpPr>
          <p:nvPr>
            <p:ph type="ftr" sz="quarter" idx="11"/>
          </p:nvPr>
        </p:nvSpPr>
        <p:spPr>
          <a:xfrm>
            <a:off x="4038600" y="6356351"/>
            <a:ext cx="5029200" cy="365125"/>
          </a:xfrm>
        </p:spPr>
        <p:txBody>
          <a:bodyPr/>
          <a:lstStyle/>
          <a:p>
            <a:r>
              <a:rPr lang="en-US"/>
              <a:t>Jyoti Rani          ACSAI0402 and DBMS                Unit-2</a:t>
            </a:r>
            <a:endParaRPr lang="en-US" dirty="0"/>
          </a:p>
        </p:txBody>
      </p:sp>
      <p:sp>
        <p:nvSpPr>
          <p:cNvPr id="6" name="Slide Number Placeholder 5">
            <a:extLst>
              <a:ext uri="{FF2B5EF4-FFF2-40B4-BE49-F238E27FC236}">
                <a16:creationId xmlns:a16="http://schemas.microsoft.com/office/drawing/2014/main" id="{A3C07E8D-D2F2-4C8E-849C-705BCE6CAACD}"/>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B3FA51D-3748-4AA0-B24E-DAF80C5A5E9A}" type="slidenum">
              <a:rPr lang="en-US" altLang="en-US">
                <a:solidFill>
                  <a:srgbClr val="898989"/>
                </a:solidFill>
                <a:latin typeface="Calibri" panose="020F0502020204030204" pitchFamily="34" charset="0"/>
              </a:rPr>
              <a:pPr eaLnBrk="1" hangingPunct="1"/>
              <a:t>163</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a16="http://schemas.microsoft.com/office/drawing/2014/main" id="{61CA2536-013D-48B6-9322-A7D8A7CF0555}"/>
              </a:ext>
            </a:extLst>
          </p:cNvPr>
          <p:cNvSpPr txBox="1">
            <a:spLocks/>
          </p:cNvSpPr>
          <p:nvPr/>
        </p:nvSpPr>
        <p:spPr>
          <a:xfrm>
            <a:off x="2895600" y="-27708"/>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marL="0" indent="0" algn="just">
              <a:buNone/>
            </a:pPr>
            <a:r>
              <a:rPr lang="en-US" sz="3200" b="1" i="0" dirty="0">
                <a:solidFill>
                  <a:srgbClr val="FF0000"/>
                </a:solidFill>
                <a:effectLst/>
                <a:latin typeface="erdana"/>
              </a:rPr>
              <a:t>Subqueries with the INSERT Statement</a:t>
            </a:r>
          </a:p>
        </p:txBody>
      </p:sp>
      <p:pic>
        <p:nvPicPr>
          <p:cNvPr id="8" name="Picture 7">
            <a:extLst>
              <a:ext uri="{FF2B5EF4-FFF2-40B4-BE49-F238E27FC236}">
                <a16:creationId xmlns:a16="http://schemas.microsoft.com/office/drawing/2014/main" id="{13BDF62C-73C8-4C27-9E1D-B7ABEB5FE90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03870" y="19051"/>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40619083"/>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Content Placeholder 2">
            <a:extLst>
              <a:ext uri="{FF2B5EF4-FFF2-40B4-BE49-F238E27FC236}">
                <a16:creationId xmlns:a16="http://schemas.microsoft.com/office/drawing/2014/main" id="{4906409A-6092-43F8-8A38-B6E816132A52}"/>
              </a:ext>
            </a:extLst>
          </p:cNvPr>
          <p:cNvSpPr>
            <a:spLocks noGrp="1"/>
          </p:cNvSpPr>
          <p:nvPr>
            <p:ph idx="1"/>
          </p:nvPr>
        </p:nvSpPr>
        <p:spPr>
          <a:xfrm>
            <a:off x="2057399" y="1143000"/>
            <a:ext cx="8871857" cy="5257800"/>
          </a:xfrm>
        </p:spPr>
        <p:txBody>
          <a:bodyPr/>
          <a:lstStyle/>
          <a:p>
            <a:pPr marL="0" indent="0" algn="just">
              <a:buNone/>
            </a:pPr>
            <a:r>
              <a:rPr lang="en-US" sz="2400" b="1" i="0" dirty="0">
                <a:solidFill>
                  <a:srgbClr val="FF0000"/>
                </a:solidFill>
                <a:effectLst/>
              </a:rPr>
              <a:t>3. Subqueries with the UPDATE Statement</a:t>
            </a:r>
          </a:p>
          <a:p>
            <a:pPr marL="0" indent="0" algn="just">
              <a:buNone/>
            </a:pPr>
            <a:r>
              <a:rPr lang="en-US" sz="2400" b="0" i="0" dirty="0">
                <a:solidFill>
                  <a:srgbClr val="333333"/>
                </a:solidFill>
                <a:effectLst/>
              </a:rPr>
              <a:t>The subquery of SQL can be used in conjunction with the Update statement. When a subquery is used with the Update statement, then either single or multiple columns in a table can be updated.</a:t>
            </a:r>
          </a:p>
          <a:p>
            <a:pPr marL="0" indent="0" algn="just">
              <a:buNone/>
            </a:pPr>
            <a:r>
              <a:rPr lang="en-US" sz="2400" b="1" i="0" dirty="0">
                <a:solidFill>
                  <a:srgbClr val="333333"/>
                </a:solidFill>
                <a:effectLst/>
              </a:rPr>
              <a:t>Syntax</a:t>
            </a:r>
            <a:endParaRPr lang="en-US" sz="2400" b="0" i="0" dirty="0">
              <a:solidFill>
                <a:srgbClr val="333333"/>
              </a:solidFill>
              <a:effectLst/>
            </a:endParaRPr>
          </a:p>
          <a:p>
            <a:pPr marL="0" indent="0" algn="just">
              <a:buNone/>
            </a:pPr>
            <a:r>
              <a:rPr lang="en-US" sz="2400" b="0" i="0" dirty="0">
                <a:solidFill>
                  <a:srgbClr val="000000"/>
                </a:solidFill>
                <a:effectLst/>
              </a:rPr>
              <a:t>UPDATE table  </a:t>
            </a:r>
          </a:p>
          <a:p>
            <a:pPr marL="0" indent="0" algn="just">
              <a:buNone/>
            </a:pPr>
            <a:r>
              <a:rPr lang="en-US" sz="2400" b="0" i="0" dirty="0">
                <a:solidFill>
                  <a:srgbClr val="000000"/>
                </a:solidFill>
                <a:effectLst/>
              </a:rPr>
              <a:t>SET </a:t>
            </a:r>
            <a:r>
              <a:rPr lang="en-US" sz="2400" b="0" i="0" dirty="0" err="1">
                <a:solidFill>
                  <a:srgbClr val="000000"/>
                </a:solidFill>
                <a:effectLst/>
              </a:rPr>
              <a:t>column_name</a:t>
            </a:r>
            <a:r>
              <a:rPr lang="en-US" sz="2400" b="0" i="0" dirty="0">
                <a:solidFill>
                  <a:srgbClr val="000000"/>
                </a:solidFill>
                <a:effectLst/>
              </a:rPr>
              <a:t> = </a:t>
            </a:r>
            <a:r>
              <a:rPr lang="en-US" sz="2400" b="0" i="0" dirty="0" err="1">
                <a:solidFill>
                  <a:srgbClr val="000000"/>
                </a:solidFill>
                <a:effectLst/>
              </a:rPr>
              <a:t>new_value</a:t>
            </a:r>
            <a:r>
              <a:rPr lang="en-US" sz="2400" b="0" i="0" dirty="0">
                <a:solidFill>
                  <a:srgbClr val="000000"/>
                </a:solidFill>
                <a:effectLst/>
              </a:rPr>
              <a:t>  </a:t>
            </a:r>
          </a:p>
          <a:p>
            <a:pPr marL="0" indent="0" algn="just">
              <a:buNone/>
            </a:pPr>
            <a:r>
              <a:rPr lang="en-US" sz="2400" b="0" i="0" dirty="0">
                <a:solidFill>
                  <a:srgbClr val="000000"/>
                </a:solidFill>
                <a:effectLst/>
              </a:rPr>
              <a:t>WHERE VALUE OPERATOR  </a:t>
            </a:r>
          </a:p>
          <a:p>
            <a:pPr marL="0" indent="0" algn="just">
              <a:buNone/>
            </a:pPr>
            <a:r>
              <a:rPr lang="en-US" sz="2400" b="0" i="0" dirty="0">
                <a:solidFill>
                  <a:srgbClr val="000000"/>
                </a:solidFill>
                <a:effectLst/>
              </a:rPr>
              <a:t>   (SELECT COLUMN_NAME  </a:t>
            </a:r>
          </a:p>
          <a:p>
            <a:pPr marL="0" indent="0" algn="just">
              <a:buNone/>
            </a:pPr>
            <a:r>
              <a:rPr lang="en-US" sz="2400" b="0" i="0" dirty="0">
                <a:solidFill>
                  <a:srgbClr val="000000"/>
                </a:solidFill>
                <a:effectLst/>
              </a:rPr>
              <a:t>   FROM TABLE_NAME  </a:t>
            </a:r>
          </a:p>
          <a:p>
            <a:pPr marL="0" indent="0" algn="just">
              <a:buNone/>
            </a:pPr>
            <a:r>
              <a:rPr lang="en-US" sz="2400" b="0" i="0" dirty="0">
                <a:solidFill>
                  <a:srgbClr val="000000"/>
                </a:solidFill>
                <a:effectLst/>
              </a:rPr>
              <a:t>   WHERE condition);  </a:t>
            </a:r>
          </a:p>
          <a:p>
            <a:pPr algn="just" eaLnBrk="1" hangingPunct="1">
              <a:buFont typeface="Arial" panose="020B0604020202020204" pitchFamily="34" charset="0"/>
              <a:buNone/>
            </a:pPr>
            <a:endParaRPr lang="en-US" altLang="en-US" sz="2400" dirty="0">
              <a:solidFill>
                <a:srgbClr val="FF0000"/>
              </a:solidFill>
            </a:endParaRPr>
          </a:p>
          <a:p>
            <a:pPr algn="just" eaLnBrk="1" hangingPunct="1">
              <a:buFont typeface="Arial" panose="020B0604020202020204" pitchFamily="34" charset="0"/>
              <a:buNone/>
            </a:pPr>
            <a:endParaRPr lang="en-US" altLang="en-US" sz="4800" dirty="0">
              <a:solidFill>
                <a:srgbClr val="FF0000"/>
              </a:solidFill>
            </a:endParaRPr>
          </a:p>
        </p:txBody>
      </p:sp>
      <p:sp>
        <p:nvSpPr>
          <p:cNvPr id="4" name="Date Placeholder 3">
            <a:extLst>
              <a:ext uri="{FF2B5EF4-FFF2-40B4-BE49-F238E27FC236}">
                <a16:creationId xmlns:a16="http://schemas.microsoft.com/office/drawing/2014/main" id="{D414772C-5D98-4384-A54F-84B36FE440E3}"/>
              </a:ext>
            </a:extLst>
          </p:cNvPr>
          <p:cNvSpPr>
            <a:spLocks noGrp="1"/>
          </p:cNvSpPr>
          <p:nvPr>
            <p:ph type="dt" sz="quarter" idx="10"/>
          </p:nvPr>
        </p:nvSpPr>
        <p:spPr/>
        <p:txBody>
          <a:bodyPr/>
          <a:lstStyle/>
          <a:p>
            <a:pPr>
              <a:defRPr/>
            </a:pPr>
            <a:fld id="{C9A4B9A3-ACBC-4B88-B60C-2329802E55FD}" type="datetime1">
              <a:rPr lang="en-US" smtClean="0"/>
              <a:t>2/19/2024</a:t>
            </a:fld>
            <a:endParaRPr lang="en-US"/>
          </a:p>
        </p:txBody>
      </p:sp>
      <p:sp>
        <p:nvSpPr>
          <p:cNvPr id="5" name="Footer Placeholder 4">
            <a:extLst>
              <a:ext uri="{FF2B5EF4-FFF2-40B4-BE49-F238E27FC236}">
                <a16:creationId xmlns:a16="http://schemas.microsoft.com/office/drawing/2014/main" id="{4326F679-0381-4FD8-B190-09E4ECD85C10}"/>
              </a:ext>
            </a:extLst>
          </p:cNvPr>
          <p:cNvSpPr>
            <a:spLocks noGrp="1"/>
          </p:cNvSpPr>
          <p:nvPr>
            <p:ph type="ftr" sz="quarter" idx="11"/>
          </p:nvPr>
        </p:nvSpPr>
        <p:spPr>
          <a:xfrm>
            <a:off x="4038600" y="6356351"/>
            <a:ext cx="5029200" cy="365125"/>
          </a:xfrm>
        </p:spPr>
        <p:txBody>
          <a:bodyPr/>
          <a:lstStyle/>
          <a:p>
            <a:r>
              <a:rPr lang="en-US"/>
              <a:t>Jyoti Rani          ACSAI0402 and DBMS                Unit-2</a:t>
            </a:r>
            <a:endParaRPr lang="en-US" dirty="0"/>
          </a:p>
        </p:txBody>
      </p:sp>
      <p:sp>
        <p:nvSpPr>
          <p:cNvPr id="6" name="Slide Number Placeholder 5">
            <a:extLst>
              <a:ext uri="{FF2B5EF4-FFF2-40B4-BE49-F238E27FC236}">
                <a16:creationId xmlns:a16="http://schemas.microsoft.com/office/drawing/2014/main" id="{A3C07E8D-D2F2-4C8E-849C-705BCE6CAACD}"/>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B3FA51D-3748-4AA0-B24E-DAF80C5A5E9A}" type="slidenum">
              <a:rPr lang="en-US" altLang="en-US">
                <a:solidFill>
                  <a:srgbClr val="898989"/>
                </a:solidFill>
                <a:latin typeface="Calibri" panose="020F0502020204030204" pitchFamily="34" charset="0"/>
              </a:rPr>
              <a:pPr eaLnBrk="1" hangingPunct="1"/>
              <a:t>164</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a16="http://schemas.microsoft.com/office/drawing/2014/main" id="{61CA2536-013D-48B6-9322-A7D8A7CF0555}"/>
              </a:ext>
            </a:extLst>
          </p:cNvPr>
          <p:cNvSpPr txBox="1">
            <a:spLocks/>
          </p:cNvSpPr>
          <p:nvPr/>
        </p:nvSpPr>
        <p:spPr>
          <a:xfrm>
            <a:off x="2895600" y="-13855"/>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marL="0" indent="0" algn="just">
              <a:buNone/>
            </a:pPr>
            <a:r>
              <a:rPr lang="en-US" sz="3200" b="1" i="0" dirty="0">
                <a:solidFill>
                  <a:srgbClr val="FF0000"/>
                </a:solidFill>
                <a:effectLst/>
                <a:latin typeface="erdana"/>
              </a:rPr>
              <a:t>Subqueries with the UPDATE Statement</a:t>
            </a:r>
          </a:p>
        </p:txBody>
      </p:sp>
      <p:pic>
        <p:nvPicPr>
          <p:cNvPr id="8" name="Picture 7">
            <a:extLst>
              <a:ext uri="{FF2B5EF4-FFF2-40B4-BE49-F238E27FC236}">
                <a16:creationId xmlns:a16="http://schemas.microsoft.com/office/drawing/2014/main" id="{BF397187-0F40-4B4F-9087-D235B662D06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03870" y="1798"/>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77256283"/>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Content Placeholder 2">
            <a:extLst>
              <a:ext uri="{FF2B5EF4-FFF2-40B4-BE49-F238E27FC236}">
                <a16:creationId xmlns:a16="http://schemas.microsoft.com/office/drawing/2014/main" id="{4906409A-6092-43F8-8A38-B6E816132A52}"/>
              </a:ext>
            </a:extLst>
          </p:cNvPr>
          <p:cNvSpPr>
            <a:spLocks noGrp="1"/>
          </p:cNvSpPr>
          <p:nvPr>
            <p:ph idx="1"/>
          </p:nvPr>
        </p:nvSpPr>
        <p:spPr>
          <a:xfrm>
            <a:off x="1981200" y="980640"/>
            <a:ext cx="8229600" cy="5257800"/>
          </a:xfrm>
        </p:spPr>
        <p:txBody>
          <a:bodyPr>
            <a:normAutofit fontScale="92500" lnSpcReduction="20000"/>
          </a:bodyPr>
          <a:lstStyle/>
          <a:p>
            <a:pPr marL="0" indent="0" algn="just">
              <a:buNone/>
            </a:pPr>
            <a:r>
              <a:rPr lang="en-US" sz="2600" b="1" i="0" dirty="0">
                <a:solidFill>
                  <a:srgbClr val="FF0000"/>
                </a:solidFill>
                <a:effectLst/>
                <a:latin typeface="erdana"/>
              </a:rPr>
              <a:t>4. Subqueries with the DELETE Statement</a:t>
            </a:r>
          </a:p>
          <a:p>
            <a:pPr marL="0" indent="0" algn="just">
              <a:buNone/>
            </a:pPr>
            <a:r>
              <a:rPr lang="en-US" sz="2600" b="0" i="0" dirty="0">
                <a:solidFill>
                  <a:srgbClr val="333333"/>
                </a:solidFill>
                <a:effectLst/>
                <a:latin typeface="inter-regular"/>
              </a:rPr>
              <a:t>The subquery of SQL can be used in conjunction with the Delete statement just like any other statements mentioned above.</a:t>
            </a:r>
          </a:p>
          <a:p>
            <a:pPr marL="0" indent="0" algn="just">
              <a:buNone/>
            </a:pPr>
            <a:r>
              <a:rPr lang="en-US" sz="2600" b="1" i="0" dirty="0">
                <a:solidFill>
                  <a:srgbClr val="333333"/>
                </a:solidFill>
                <a:effectLst/>
                <a:latin typeface="inter-bold"/>
              </a:rPr>
              <a:t>Syntax</a:t>
            </a:r>
            <a:endParaRPr lang="en-US" sz="2600" b="0" i="0" dirty="0">
              <a:solidFill>
                <a:srgbClr val="333333"/>
              </a:solidFill>
              <a:effectLst/>
              <a:latin typeface="inter-regular"/>
            </a:endParaRPr>
          </a:p>
          <a:p>
            <a:pPr marL="0" indent="0" algn="just">
              <a:buNone/>
            </a:pPr>
            <a:r>
              <a:rPr lang="en-US" sz="2600" b="0" i="0" dirty="0">
                <a:solidFill>
                  <a:srgbClr val="000000"/>
                </a:solidFill>
                <a:effectLst/>
                <a:latin typeface="inter-regular"/>
              </a:rPr>
              <a:t>DELETE FROM TABLE_NAME  </a:t>
            </a:r>
          </a:p>
          <a:p>
            <a:pPr marL="0" indent="0" algn="just">
              <a:buNone/>
            </a:pPr>
            <a:r>
              <a:rPr lang="en-US" sz="2600" b="0" i="0" dirty="0">
                <a:solidFill>
                  <a:srgbClr val="000000"/>
                </a:solidFill>
                <a:effectLst/>
                <a:latin typeface="inter-regular"/>
              </a:rPr>
              <a:t>WHERE VALUE OPERATOR  </a:t>
            </a:r>
          </a:p>
          <a:p>
            <a:pPr marL="0" indent="0" algn="just">
              <a:buNone/>
            </a:pPr>
            <a:r>
              <a:rPr lang="en-US" sz="2600" b="0" i="0" dirty="0">
                <a:solidFill>
                  <a:srgbClr val="000000"/>
                </a:solidFill>
                <a:effectLst/>
                <a:latin typeface="inter-regular"/>
              </a:rPr>
              <a:t>   (SELECT COLUMN_NAME  </a:t>
            </a:r>
          </a:p>
          <a:p>
            <a:pPr marL="0" indent="0" algn="just">
              <a:buNone/>
            </a:pPr>
            <a:r>
              <a:rPr lang="en-US" sz="2600" b="0" i="0" dirty="0">
                <a:solidFill>
                  <a:srgbClr val="000000"/>
                </a:solidFill>
                <a:effectLst/>
                <a:latin typeface="inter-regular"/>
              </a:rPr>
              <a:t>   FROM TABLE_NAME  </a:t>
            </a:r>
          </a:p>
          <a:p>
            <a:pPr marL="0" indent="0" algn="just">
              <a:buNone/>
            </a:pPr>
            <a:r>
              <a:rPr lang="en-US" sz="2600" b="0" i="0" dirty="0">
                <a:solidFill>
                  <a:srgbClr val="000000"/>
                </a:solidFill>
                <a:effectLst/>
                <a:latin typeface="inter-regular"/>
              </a:rPr>
              <a:t>   WHERE condition);  </a:t>
            </a:r>
            <a:r>
              <a:rPr lang="en-US" sz="2400" b="0" i="0" dirty="0">
                <a:solidFill>
                  <a:srgbClr val="000000"/>
                </a:solidFill>
                <a:effectLst/>
                <a:latin typeface="inter-regular"/>
              </a:rPr>
              <a:t> </a:t>
            </a:r>
          </a:p>
          <a:p>
            <a:pPr algn="just" eaLnBrk="1" hangingPunct="1">
              <a:buFont typeface="Arial" panose="020B0604020202020204" pitchFamily="34" charset="0"/>
              <a:buNone/>
            </a:pPr>
            <a:endParaRPr lang="en-US" altLang="en-US" sz="2400" dirty="0">
              <a:solidFill>
                <a:srgbClr val="FF0000"/>
              </a:solidFill>
            </a:endParaRPr>
          </a:p>
          <a:p>
            <a:pPr algn="just" eaLnBrk="1" hangingPunct="1">
              <a:buFont typeface="Arial" panose="020B0604020202020204" pitchFamily="34" charset="0"/>
              <a:buNone/>
            </a:pPr>
            <a:endParaRPr lang="en-US" altLang="en-US" sz="4800" dirty="0">
              <a:solidFill>
                <a:srgbClr val="FF0000"/>
              </a:solidFill>
            </a:endParaRPr>
          </a:p>
          <a:p>
            <a:pPr algn="ctr" eaLnBrk="1" hangingPunct="1">
              <a:buFont typeface="Arial" panose="020B0604020202020204" pitchFamily="34" charset="0"/>
              <a:buNone/>
            </a:pPr>
            <a:r>
              <a:rPr lang="en-US" altLang="en-US" sz="4800" dirty="0">
                <a:solidFill>
                  <a:schemeClr val="accent6"/>
                </a:solidFill>
                <a:effectLst>
                  <a:outerShdw blurRad="38100" dist="38100" dir="2700000" algn="tl">
                    <a:srgbClr val="000000">
                      <a:alpha val="43137"/>
                    </a:srgbClr>
                  </a:outerShdw>
                </a:effectLst>
              </a:rPr>
              <a:t>	</a:t>
            </a:r>
            <a:endParaRPr lang="en-US" altLang="en-US" sz="4800" b="1" dirty="0">
              <a:solidFill>
                <a:schemeClr val="accent6"/>
              </a:solidFill>
              <a:effectLst>
                <a:outerShdw blurRad="38100" dist="38100" dir="2700000" algn="tl">
                  <a:srgbClr val="000000">
                    <a:alpha val="43137"/>
                  </a:srgbClr>
                </a:outerShdw>
              </a:effectLst>
            </a:endParaRPr>
          </a:p>
        </p:txBody>
      </p:sp>
      <p:sp>
        <p:nvSpPr>
          <p:cNvPr id="4" name="Date Placeholder 3">
            <a:extLst>
              <a:ext uri="{FF2B5EF4-FFF2-40B4-BE49-F238E27FC236}">
                <a16:creationId xmlns:a16="http://schemas.microsoft.com/office/drawing/2014/main" id="{D414772C-5D98-4384-A54F-84B36FE440E3}"/>
              </a:ext>
            </a:extLst>
          </p:cNvPr>
          <p:cNvSpPr>
            <a:spLocks noGrp="1"/>
          </p:cNvSpPr>
          <p:nvPr>
            <p:ph type="dt" sz="quarter" idx="10"/>
          </p:nvPr>
        </p:nvSpPr>
        <p:spPr/>
        <p:txBody>
          <a:bodyPr/>
          <a:lstStyle/>
          <a:p>
            <a:pPr>
              <a:defRPr/>
            </a:pPr>
            <a:fld id="{F016C1EF-56FB-4842-B446-06A4C58780F5}" type="datetime1">
              <a:rPr lang="en-US" smtClean="0"/>
              <a:t>2/19/2024</a:t>
            </a:fld>
            <a:endParaRPr lang="en-US"/>
          </a:p>
        </p:txBody>
      </p:sp>
      <p:sp>
        <p:nvSpPr>
          <p:cNvPr id="5" name="Footer Placeholder 4">
            <a:extLst>
              <a:ext uri="{FF2B5EF4-FFF2-40B4-BE49-F238E27FC236}">
                <a16:creationId xmlns:a16="http://schemas.microsoft.com/office/drawing/2014/main" id="{4326F679-0381-4FD8-B190-09E4ECD85C10}"/>
              </a:ext>
            </a:extLst>
          </p:cNvPr>
          <p:cNvSpPr>
            <a:spLocks noGrp="1"/>
          </p:cNvSpPr>
          <p:nvPr>
            <p:ph type="ftr" sz="quarter" idx="11"/>
          </p:nvPr>
        </p:nvSpPr>
        <p:spPr>
          <a:xfrm>
            <a:off x="4038600" y="6356351"/>
            <a:ext cx="5029200" cy="365125"/>
          </a:xfrm>
        </p:spPr>
        <p:txBody>
          <a:bodyPr/>
          <a:lstStyle/>
          <a:p>
            <a:r>
              <a:rPr lang="en-US"/>
              <a:t>Jyoti Rani          ACSAI0402 and DBMS                Unit-2</a:t>
            </a:r>
            <a:endParaRPr lang="en-US" dirty="0"/>
          </a:p>
        </p:txBody>
      </p:sp>
      <p:sp>
        <p:nvSpPr>
          <p:cNvPr id="6" name="Slide Number Placeholder 5">
            <a:extLst>
              <a:ext uri="{FF2B5EF4-FFF2-40B4-BE49-F238E27FC236}">
                <a16:creationId xmlns:a16="http://schemas.microsoft.com/office/drawing/2014/main" id="{A3C07E8D-D2F2-4C8E-849C-705BCE6CAACD}"/>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B3FA51D-3748-4AA0-B24E-DAF80C5A5E9A}" type="slidenum">
              <a:rPr lang="en-US" altLang="en-US">
                <a:solidFill>
                  <a:srgbClr val="898989"/>
                </a:solidFill>
                <a:latin typeface="Calibri" panose="020F0502020204030204" pitchFamily="34" charset="0"/>
              </a:rPr>
              <a:pPr eaLnBrk="1" hangingPunct="1"/>
              <a:t>165</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a16="http://schemas.microsoft.com/office/drawing/2014/main" id="{61CA2536-013D-48B6-9322-A7D8A7CF0555}"/>
              </a:ext>
            </a:extLst>
          </p:cNvPr>
          <p:cNvSpPr txBox="1">
            <a:spLocks/>
          </p:cNvSpPr>
          <p:nvPr/>
        </p:nvSpPr>
        <p:spPr>
          <a:xfrm>
            <a:off x="2895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marL="0" indent="0" algn="just">
              <a:buNone/>
            </a:pPr>
            <a:r>
              <a:rPr lang="en-US" sz="3200" b="1" i="0" dirty="0">
                <a:solidFill>
                  <a:srgbClr val="FF0000"/>
                </a:solidFill>
                <a:effectLst/>
                <a:latin typeface="erdana"/>
              </a:rPr>
              <a:t>Subqueries with the DELETE Statement</a:t>
            </a:r>
          </a:p>
        </p:txBody>
      </p:sp>
      <p:pic>
        <p:nvPicPr>
          <p:cNvPr id="8" name="Picture 7">
            <a:extLst>
              <a:ext uri="{FF2B5EF4-FFF2-40B4-BE49-F238E27FC236}">
                <a16:creationId xmlns:a16="http://schemas.microsoft.com/office/drawing/2014/main" id="{146E1A8B-8233-45F2-A475-4750114E7F7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03870" y="19051"/>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31443001"/>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Content Placeholder 2">
            <a:extLst>
              <a:ext uri="{FF2B5EF4-FFF2-40B4-BE49-F238E27FC236}">
                <a16:creationId xmlns:a16="http://schemas.microsoft.com/office/drawing/2014/main" id="{4906409A-6092-43F8-8A38-B6E816132A52}"/>
              </a:ext>
            </a:extLst>
          </p:cNvPr>
          <p:cNvSpPr>
            <a:spLocks noGrp="1"/>
          </p:cNvSpPr>
          <p:nvPr>
            <p:ph idx="1"/>
          </p:nvPr>
        </p:nvSpPr>
        <p:spPr>
          <a:xfrm>
            <a:off x="2057400" y="1143000"/>
            <a:ext cx="8229600" cy="5257800"/>
          </a:xfrm>
        </p:spPr>
        <p:txBody>
          <a:bodyPr/>
          <a:lstStyle/>
          <a:p>
            <a:pPr algn="just" eaLnBrk="1" hangingPunct="1">
              <a:buFont typeface="Arial" panose="020B0604020202020204" pitchFamily="34" charset="0"/>
              <a:buNone/>
            </a:pPr>
            <a:endParaRPr lang="en-US" altLang="en-US" sz="2400" dirty="0">
              <a:solidFill>
                <a:srgbClr val="FF0000"/>
              </a:solidFill>
            </a:endParaRPr>
          </a:p>
          <a:p>
            <a:pPr algn="just" eaLnBrk="1" hangingPunct="1">
              <a:buFont typeface="Arial" panose="020B0604020202020204" pitchFamily="34" charset="0"/>
              <a:buNone/>
            </a:pPr>
            <a:endParaRPr lang="en-US" altLang="en-US" sz="4800" dirty="0">
              <a:solidFill>
                <a:srgbClr val="FF0000"/>
              </a:solidFill>
            </a:endParaRPr>
          </a:p>
          <a:p>
            <a:pPr algn="ctr" eaLnBrk="1" hangingPunct="1">
              <a:buFont typeface="Arial" panose="020B0604020202020204" pitchFamily="34" charset="0"/>
              <a:buNone/>
            </a:pPr>
            <a:r>
              <a:rPr lang="en-US" altLang="en-US" sz="4800" dirty="0">
                <a:solidFill>
                  <a:schemeClr val="accent6"/>
                </a:solidFill>
                <a:effectLst>
                  <a:outerShdw blurRad="38100" dist="38100" dir="2700000" algn="tl">
                    <a:srgbClr val="000000">
                      <a:alpha val="43137"/>
                    </a:srgbClr>
                  </a:outerShdw>
                </a:effectLst>
              </a:rPr>
              <a:t>	</a:t>
            </a:r>
            <a:endParaRPr lang="en-US" altLang="en-US" sz="4800" b="1" dirty="0">
              <a:solidFill>
                <a:schemeClr val="accent6"/>
              </a:solidFill>
              <a:effectLst>
                <a:outerShdw blurRad="38100" dist="38100" dir="2700000" algn="tl">
                  <a:srgbClr val="000000">
                    <a:alpha val="43137"/>
                  </a:srgbClr>
                </a:outerShdw>
              </a:effectLst>
            </a:endParaRPr>
          </a:p>
        </p:txBody>
      </p:sp>
      <p:sp>
        <p:nvSpPr>
          <p:cNvPr id="4" name="Date Placeholder 3">
            <a:extLst>
              <a:ext uri="{FF2B5EF4-FFF2-40B4-BE49-F238E27FC236}">
                <a16:creationId xmlns:a16="http://schemas.microsoft.com/office/drawing/2014/main" id="{D414772C-5D98-4384-A54F-84B36FE440E3}"/>
              </a:ext>
            </a:extLst>
          </p:cNvPr>
          <p:cNvSpPr>
            <a:spLocks noGrp="1"/>
          </p:cNvSpPr>
          <p:nvPr>
            <p:ph type="dt" sz="quarter" idx="10"/>
          </p:nvPr>
        </p:nvSpPr>
        <p:spPr/>
        <p:txBody>
          <a:bodyPr/>
          <a:lstStyle/>
          <a:p>
            <a:pPr>
              <a:defRPr/>
            </a:pPr>
            <a:fld id="{3A68065B-F662-4589-9E17-407B01A02771}" type="datetime1">
              <a:rPr lang="en-US" smtClean="0"/>
              <a:t>2/19/2024</a:t>
            </a:fld>
            <a:endParaRPr lang="en-US"/>
          </a:p>
        </p:txBody>
      </p:sp>
      <p:sp>
        <p:nvSpPr>
          <p:cNvPr id="5" name="Footer Placeholder 4">
            <a:extLst>
              <a:ext uri="{FF2B5EF4-FFF2-40B4-BE49-F238E27FC236}">
                <a16:creationId xmlns:a16="http://schemas.microsoft.com/office/drawing/2014/main" id="{4326F679-0381-4FD8-B190-09E4ECD85C10}"/>
              </a:ext>
            </a:extLst>
          </p:cNvPr>
          <p:cNvSpPr>
            <a:spLocks noGrp="1"/>
          </p:cNvSpPr>
          <p:nvPr>
            <p:ph type="ftr" sz="quarter" idx="11"/>
          </p:nvPr>
        </p:nvSpPr>
        <p:spPr>
          <a:xfrm>
            <a:off x="4038600" y="6356351"/>
            <a:ext cx="5029200" cy="365125"/>
          </a:xfrm>
        </p:spPr>
        <p:txBody>
          <a:bodyPr/>
          <a:lstStyle/>
          <a:p>
            <a:r>
              <a:rPr lang="en-US"/>
              <a:t>Jyoti Rani          ACSAI0402 and DBMS                Unit-2</a:t>
            </a:r>
            <a:endParaRPr lang="en-US" dirty="0"/>
          </a:p>
        </p:txBody>
      </p:sp>
      <p:sp>
        <p:nvSpPr>
          <p:cNvPr id="6" name="Slide Number Placeholder 5">
            <a:extLst>
              <a:ext uri="{FF2B5EF4-FFF2-40B4-BE49-F238E27FC236}">
                <a16:creationId xmlns:a16="http://schemas.microsoft.com/office/drawing/2014/main" id="{A3C07E8D-D2F2-4C8E-849C-705BCE6CAACD}"/>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B3FA51D-3748-4AA0-B24E-DAF80C5A5E9A}" type="slidenum">
              <a:rPr lang="en-US" altLang="en-US">
                <a:solidFill>
                  <a:srgbClr val="898989"/>
                </a:solidFill>
                <a:latin typeface="Calibri" panose="020F0502020204030204" pitchFamily="34" charset="0"/>
              </a:rPr>
              <a:pPr eaLnBrk="1" hangingPunct="1"/>
              <a:t>166</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a16="http://schemas.microsoft.com/office/drawing/2014/main" id="{61CA2536-013D-48B6-9322-A7D8A7CF0555}"/>
              </a:ext>
            </a:extLst>
          </p:cNvPr>
          <p:cNvSpPr txBox="1">
            <a:spLocks/>
          </p:cNvSpPr>
          <p:nvPr/>
        </p:nvSpPr>
        <p:spPr>
          <a:xfrm>
            <a:off x="2673921" y="0"/>
            <a:ext cx="8825345" cy="795005"/>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marL="0" indent="0" algn="just">
              <a:buNone/>
            </a:pPr>
            <a:r>
              <a:rPr lang="en-US" sz="3200" b="1" i="0" dirty="0">
                <a:solidFill>
                  <a:srgbClr val="FF0000"/>
                </a:solidFill>
                <a:effectLst/>
                <a:latin typeface="erdana"/>
              </a:rPr>
              <a:t>Subqueries with the DELETE Statement (Example)</a:t>
            </a:r>
          </a:p>
        </p:txBody>
      </p:sp>
      <p:graphicFrame>
        <p:nvGraphicFramePr>
          <p:cNvPr id="3" name="Table 2">
            <a:extLst>
              <a:ext uri="{FF2B5EF4-FFF2-40B4-BE49-F238E27FC236}">
                <a16:creationId xmlns:a16="http://schemas.microsoft.com/office/drawing/2014/main" id="{53B2866C-124F-4332-B580-137F9E2ACA71}"/>
              </a:ext>
            </a:extLst>
          </p:cNvPr>
          <p:cNvGraphicFramePr>
            <a:graphicFrameLocks noGrp="1"/>
          </p:cNvGraphicFramePr>
          <p:nvPr>
            <p:extLst>
              <p:ext uri="{D42A27DB-BD31-4B8C-83A1-F6EECF244321}">
                <p14:modId xmlns:p14="http://schemas.microsoft.com/office/powerpoint/2010/main" val="4106857662"/>
              </p:ext>
            </p:extLst>
          </p:nvPr>
        </p:nvGraphicFramePr>
        <p:xfrm>
          <a:off x="2673921" y="4296931"/>
          <a:ext cx="6407725" cy="1752600"/>
        </p:xfrm>
        <a:graphic>
          <a:graphicData uri="http://schemas.openxmlformats.org/drawingml/2006/table">
            <a:tbl>
              <a:tblPr/>
              <a:tblGrid>
                <a:gridCol w="1281545">
                  <a:extLst>
                    <a:ext uri="{9D8B030D-6E8A-4147-A177-3AD203B41FA5}">
                      <a16:colId xmlns:a16="http://schemas.microsoft.com/office/drawing/2014/main" val="4047938669"/>
                    </a:ext>
                  </a:extLst>
                </a:gridCol>
                <a:gridCol w="1281545">
                  <a:extLst>
                    <a:ext uri="{9D8B030D-6E8A-4147-A177-3AD203B41FA5}">
                      <a16:colId xmlns:a16="http://schemas.microsoft.com/office/drawing/2014/main" val="819988808"/>
                    </a:ext>
                  </a:extLst>
                </a:gridCol>
                <a:gridCol w="1281545">
                  <a:extLst>
                    <a:ext uri="{9D8B030D-6E8A-4147-A177-3AD203B41FA5}">
                      <a16:colId xmlns:a16="http://schemas.microsoft.com/office/drawing/2014/main" val="1428238988"/>
                    </a:ext>
                  </a:extLst>
                </a:gridCol>
                <a:gridCol w="1281545">
                  <a:extLst>
                    <a:ext uri="{9D8B030D-6E8A-4147-A177-3AD203B41FA5}">
                      <a16:colId xmlns:a16="http://schemas.microsoft.com/office/drawing/2014/main" val="1514733669"/>
                    </a:ext>
                  </a:extLst>
                </a:gridCol>
                <a:gridCol w="1281545">
                  <a:extLst>
                    <a:ext uri="{9D8B030D-6E8A-4147-A177-3AD203B41FA5}">
                      <a16:colId xmlns:a16="http://schemas.microsoft.com/office/drawing/2014/main" val="2240261848"/>
                    </a:ext>
                  </a:extLst>
                </a:gridCol>
              </a:tblGrid>
              <a:tr h="343070">
                <a:tc>
                  <a:txBody>
                    <a:bodyPr/>
                    <a:lstStyle/>
                    <a:p>
                      <a:pPr algn="l" fontAlgn="t"/>
                      <a:r>
                        <a:rPr lang="en-US" sz="1200">
                          <a:solidFill>
                            <a:srgbClr val="000000"/>
                          </a:solidFill>
                          <a:effectLst/>
                          <a:latin typeface="times new roman" panose="02020603050405020304" pitchFamily="18" charset="0"/>
                        </a:rPr>
                        <a:t>ID</a:t>
                      </a:r>
                    </a:p>
                  </a:txBody>
                  <a:tcPr marL="114300" marR="114300" marT="114300" marB="114300">
                    <a:lnL w="9525" cap="flat" cmpd="sng" algn="ctr">
                      <a:solidFill>
                        <a:srgbClr val="C03358"/>
                      </a:solidFill>
                      <a:prstDash val="solid"/>
                      <a:round/>
                      <a:headEnd type="none" w="med" len="med"/>
                      <a:tailEnd type="none" w="med" len="med"/>
                    </a:lnL>
                    <a:lnR w="9525" cap="flat" cmpd="sng" algn="ctr">
                      <a:solidFill>
                        <a:srgbClr val="C03358"/>
                      </a:solidFill>
                      <a:prstDash val="solid"/>
                      <a:round/>
                      <a:headEnd type="none" w="med" len="med"/>
                      <a:tailEnd type="none" w="med" len="med"/>
                    </a:lnR>
                    <a:lnT w="9525" cap="flat" cmpd="sng" algn="ctr">
                      <a:solidFill>
                        <a:srgbClr val="C03358"/>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200">
                          <a:solidFill>
                            <a:srgbClr val="000000"/>
                          </a:solidFill>
                          <a:effectLst/>
                          <a:latin typeface="times new roman" panose="02020603050405020304" pitchFamily="18" charset="0"/>
                        </a:rPr>
                        <a:t>NAME</a:t>
                      </a:r>
                    </a:p>
                  </a:txBody>
                  <a:tcPr marL="114300" marR="114300" marT="114300" marB="114300">
                    <a:lnL w="9525" cap="flat" cmpd="sng" algn="ctr">
                      <a:solidFill>
                        <a:srgbClr val="C03358"/>
                      </a:solidFill>
                      <a:prstDash val="solid"/>
                      <a:round/>
                      <a:headEnd type="none" w="med" len="med"/>
                      <a:tailEnd type="none" w="med" len="med"/>
                    </a:lnL>
                    <a:lnR w="9525" cap="flat" cmpd="sng" algn="ctr">
                      <a:solidFill>
                        <a:srgbClr val="C03358"/>
                      </a:solidFill>
                      <a:prstDash val="solid"/>
                      <a:round/>
                      <a:headEnd type="none" w="med" len="med"/>
                      <a:tailEnd type="none" w="med" len="med"/>
                    </a:lnR>
                    <a:lnT w="9525" cap="flat" cmpd="sng" algn="ctr">
                      <a:solidFill>
                        <a:srgbClr val="C03358"/>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200">
                          <a:solidFill>
                            <a:srgbClr val="000000"/>
                          </a:solidFill>
                          <a:effectLst/>
                          <a:latin typeface="times new roman" panose="02020603050405020304" pitchFamily="18" charset="0"/>
                        </a:rPr>
                        <a:t>AGE</a:t>
                      </a:r>
                    </a:p>
                  </a:txBody>
                  <a:tcPr marL="114300" marR="114300" marT="114300" marB="114300">
                    <a:lnL w="9525" cap="flat" cmpd="sng" algn="ctr">
                      <a:solidFill>
                        <a:srgbClr val="C03358"/>
                      </a:solidFill>
                      <a:prstDash val="solid"/>
                      <a:round/>
                      <a:headEnd type="none" w="med" len="med"/>
                      <a:tailEnd type="none" w="med" len="med"/>
                    </a:lnL>
                    <a:lnR w="9525" cap="flat" cmpd="sng" algn="ctr">
                      <a:solidFill>
                        <a:srgbClr val="C03358"/>
                      </a:solidFill>
                      <a:prstDash val="solid"/>
                      <a:round/>
                      <a:headEnd type="none" w="med" len="med"/>
                      <a:tailEnd type="none" w="med" len="med"/>
                    </a:lnR>
                    <a:lnT w="9525" cap="flat" cmpd="sng" algn="ctr">
                      <a:solidFill>
                        <a:srgbClr val="C03358"/>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200">
                          <a:solidFill>
                            <a:srgbClr val="000000"/>
                          </a:solidFill>
                          <a:effectLst/>
                          <a:latin typeface="times new roman" panose="02020603050405020304" pitchFamily="18" charset="0"/>
                        </a:rPr>
                        <a:t>ADDRESS</a:t>
                      </a:r>
                    </a:p>
                  </a:txBody>
                  <a:tcPr marL="114300" marR="114300" marT="114300" marB="114300">
                    <a:lnL w="9525" cap="flat" cmpd="sng" algn="ctr">
                      <a:solidFill>
                        <a:srgbClr val="C03358"/>
                      </a:solidFill>
                      <a:prstDash val="solid"/>
                      <a:round/>
                      <a:headEnd type="none" w="med" len="med"/>
                      <a:tailEnd type="none" w="med" len="med"/>
                    </a:lnL>
                    <a:lnR w="9525" cap="flat" cmpd="sng" algn="ctr">
                      <a:solidFill>
                        <a:srgbClr val="C03358"/>
                      </a:solidFill>
                      <a:prstDash val="solid"/>
                      <a:round/>
                      <a:headEnd type="none" w="med" len="med"/>
                      <a:tailEnd type="none" w="med" len="med"/>
                    </a:lnR>
                    <a:lnT w="9525" cap="flat" cmpd="sng" algn="ctr">
                      <a:solidFill>
                        <a:srgbClr val="C03358"/>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200">
                          <a:solidFill>
                            <a:srgbClr val="000000"/>
                          </a:solidFill>
                          <a:effectLst/>
                          <a:latin typeface="times new roman" panose="02020603050405020304" pitchFamily="18" charset="0"/>
                        </a:rPr>
                        <a:t>SALARY</a:t>
                      </a:r>
                    </a:p>
                  </a:txBody>
                  <a:tcPr marL="114300" marR="114300" marT="114300" marB="114300">
                    <a:lnL w="9525" cap="flat" cmpd="sng" algn="ctr">
                      <a:solidFill>
                        <a:srgbClr val="C03358"/>
                      </a:solidFill>
                      <a:prstDash val="solid"/>
                      <a:round/>
                      <a:headEnd type="none" w="med" len="med"/>
                      <a:tailEnd type="none" w="med" len="med"/>
                    </a:lnL>
                    <a:lnR w="9525" cap="flat" cmpd="sng" algn="ctr">
                      <a:solidFill>
                        <a:srgbClr val="C03358"/>
                      </a:solidFill>
                      <a:prstDash val="solid"/>
                      <a:round/>
                      <a:headEnd type="none" w="med" len="med"/>
                      <a:tailEnd type="none" w="med" len="med"/>
                    </a:lnR>
                    <a:lnT w="9525" cap="flat" cmpd="sng" algn="ctr">
                      <a:solidFill>
                        <a:srgbClr val="C03358"/>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4246172242"/>
                  </a:ext>
                </a:extLst>
              </a:tr>
              <a:tr h="279538">
                <a:tc>
                  <a:txBody>
                    <a:bodyPr/>
                    <a:lstStyle/>
                    <a:p>
                      <a:pPr algn="just" fontAlgn="t"/>
                      <a:r>
                        <a:rPr lang="en-US" sz="1200" dirty="0">
                          <a:solidFill>
                            <a:srgbClr val="333333"/>
                          </a:solidFill>
                          <a:effectLst/>
                          <a:latin typeface="inter-regular"/>
                        </a:rPr>
                        <a:t>1</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200">
                          <a:solidFill>
                            <a:srgbClr val="333333"/>
                          </a:solidFill>
                          <a:effectLst/>
                          <a:latin typeface="inter-regular"/>
                        </a:rPr>
                        <a:t>John</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200">
                          <a:solidFill>
                            <a:srgbClr val="333333"/>
                          </a:solidFill>
                          <a:effectLst/>
                          <a:latin typeface="inter-regular"/>
                        </a:rPr>
                        <a:t>20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200">
                          <a:solidFill>
                            <a:srgbClr val="333333"/>
                          </a:solidFill>
                          <a:effectLst/>
                          <a:latin typeface="inter-regular"/>
                        </a:rPr>
                        <a:t>US</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200">
                          <a:solidFill>
                            <a:srgbClr val="333333"/>
                          </a:solidFill>
                          <a:effectLst/>
                          <a:latin typeface="inter-regular"/>
                        </a:rPr>
                        <a:t>2000.00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4099842511"/>
                  </a:ext>
                </a:extLst>
              </a:tr>
              <a:tr h="279538">
                <a:tc>
                  <a:txBody>
                    <a:bodyPr/>
                    <a:lstStyle/>
                    <a:p>
                      <a:pPr algn="just" fontAlgn="t"/>
                      <a:r>
                        <a:rPr lang="en-US" sz="1200">
                          <a:solidFill>
                            <a:srgbClr val="333333"/>
                          </a:solidFill>
                          <a:effectLst/>
                          <a:latin typeface="inter-regular"/>
                        </a:rPr>
                        <a:t>2</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200">
                          <a:solidFill>
                            <a:srgbClr val="333333"/>
                          </a:solidFill>
                          <a:effectLst/>
                          <a:latin typeface="inter-regular"/>
                        </a:rPr>
                        <a:t>Stephan</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200">
                          <a:solidFill>
                            <a:srgbClr val="333333"/>
                          </a:solidFill>
                          <a:effectLst/>
                          <a:latin typeface="inter-regular"/>
                        </a:rPr>
                        <a:t>26</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200">
                          <a:solidFill>
                            <a:srgbClr val="333333"/>
                          </a:solidFill>
                          <a:effectLst/>
                          <a:latin typeface="inter-regular"/>
                        </a:rPr>
                        <a:t>Dubai</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200">
                          <a:solidFill>
                            <a:srgbClr val="333333"/>
                          </a:solidFill>
                          <a:effectLst/>
                          <a:latin typeface="inter-regular"/>
                        </a:rPr>
                        <a:t>1500.00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653892833"/>
                  </a:ext>
                </a:extLst>
              </a:tr>
              <a:tr h="279538">
                <a:tc>
                  <a:txBody>
                    <a:bodyPr/>
                    <a:lstStyle/>
                    <a:p>
                      <a:pPr algn="just" fontAlgn="t"/>
                      <a:r>
                        <a:rPr lang="en-US" sz="1200">
                          <a:solidFill>
                            <a:srgbClr val="333333"/>
                          </a:solidFill>
                          <a:effectLst/>
                          <a:latin typeface="inter-regular"/>
                        </a:rPr>
                        <a:t>3</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200">
                          <a:solidFill>
                            <a:srgbClr val="333333"/>
                          </a:solidFill>
                          <a:effectLst/>
                          <a:latin typeface="inter-regular"/>
                        </a:rPr>
                        <a:t>David</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200">
                          <a:solidFill>
                            <a:srgbClr val="333333"/>
                          </a:solidFill>
                          <a:effectLst/>
                          <a:latin typeface="inter-regular"/>
                        </a:rPr>
                        <a:t>27</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200">
                          <a:solidFill>
                            <a:srgbClr val="333333"/>
                          </a:solidFill>
                          <a:effectLst/>
                          <a:latin typeface="inter-regular"/>
                        </a:rPr>
                        <a:t>Bangkok</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200">
                          <a:solidFill>
                            <a:srgbClr val="333333"/>
                          </a:solidFill>
                          <a:effectLst/>
                          <a:latin typeface="inter-regular"/>
                        </a:rPr>
                        <a:t>2000.00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370324548"/>
                  </a:ext>
                </a:extLst>
              </a:tr>
              <a:tr h="279538">
                <a:tc>
                  <a:txBody>
                    <a:bodyPr/>
                    <a:lstStyle/>
                    <a:p>
                      <a:pPr algn="just" fontAlgn="t"/>
                      <a:r>
                        <a:rPr lang="en-US" sz="1200">
                          <a:solidFill>
                            <a:srgbClr val="333333"/>
                          </a:solidFill>
                          <a:effectLst/>
                          <a:latin typeface="inter-regular"/>
                        </a:rPr>
                        <a:t>7</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200">
                          <a:solidFill>
                            <a:srgbClr val="333333"/>
                          </a:solidFill>
                          <a:effectLst/>
                          <a:latin typeface="inter-regular"/>
                        </a:rPr>
                        <a:t>Jackson</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200">
                          <a:solidFill>
                            <a:srgbClr val="333333"/>
                          </a:solidFill>
                          <a:effectLst/>
                          <a:latin typeface="inter-regular"/>
                        </a:rPr>
                        <a:t>25</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200">
                          <a:solidFill>
                            <a:srgbClr val="333333"/>
                          </a:solidFill>
                          <a:effectLst/>
                          <a:latin typeface="inter-regular"/>
                        </a:rPr>
                        <a:t>Mizoram</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200" dirty="0">
                          <a:solidFill>
                            <a:srgbClr val="333333"/>
                          </a:solidFill>
                          <a:effectLst/>
                          <a:latin typeface="inter-regular"/>
                        </a:rPr>
                        <a:t>10000.00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890999312"/>
                  </a:ext>
                </a:extLst>
              </a:tr>
            </a:tbl>
          </a:graphicData>
        </a:graphic>
      </p:graphicFrame>
      <p:sp>
        <p:nvSpPr>
          <p:cNvPr id="8" name="Rectangle 1">
            <a:extLst>
              <a:ext uri="{FF2B5EF4-FFF2-40B4-BE49-F238E27FC236}">
                <a16:creationId xmlns:a16="http://schemas.microsoft.com/office/drawing/2014/main" id="{585A5775-A087-4AB6-A1F3-046C461F0757}"/>
              </a:ext>
            </a:extLst>
          </p:cNvPr>
          <p:cNvSpPr>
            <a:spLocks noChangeArrowheads="1"/>
          </p:cNvSpPr>
          <p:nvPr/>
        </p:nvSpPr>
        <p:spPr bwMode="auto">
          <a:xfrm>
            <a:off x="1256847" y="808469"/>
            <a:ext cx="9743662" cy="332398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333333"/>
                </a:solidFill>
                <a:effectLst/>
                <a:latin typeface="inter-bold"/>
              </a:rPr>
              <a:t>Example</a:t>
            </a:r>
            <a:endParaRPr kumimoji="0" lang="en-US" altLang="en-US" sz="24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333333"/>
                </a:solidFill>
                <a:effectLst/>
                <a:latin typeface="inter-regular"/>
              </a:rPr>
              <a:t>Let's assume we have an EMPLOYEE_BKP table available which is backup of EMPLOYEE table. The given example deletes the records from the EMPLOYEE table for all EMPLOYEE whose AGE is greater than or equal to 29.</a:t>
            </a:r>
            <a:endParaRPr kumimoji="0" lang="en-US" altLang="en-US" sz="24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AutoNum type="arabicPeriod"/>
              <a:tabLst/>
            </a:pPr>
            <a:r>
              <a:rPr kumimoji="0" lang="en-US" altLang="en-US" sz="2400" b="0" i="0" u="none" strike="noStrike" cap="none" normalizeH="0" baseline="0" dirty="0">
                <a:ln>
                  <a:noFill/>
                </a:ln>
                <a:solidFill>
                  <a:srgbClr val="000000"/>
                </a:solidFill>
                <a:effectLst/>
                <a:latin typeface="inter-regular"/>
              </a:rPr>
              <a:t>DELETE FROM EMPLOYEE  </a:t>
            </a:r>
          </a:p>
          <a:p>
            <a:pPr marL="0" marR="0" lvl="0" indent="0" algn="just" defTabSz="914400" rtl="0" eaLnBrk="0" fontAlgn="base" latinLnBrk="0" hangingPunct="0">
              <a:lnSpc>
                <a:spcPct val="100000"/>
              </a:lnSpc>
              <a:spcBef>
                <a:spcPct val="0"/>
              </a:spcBef>
              <a:spcAft>
                <a:spcPct val="0"/>
              </a:spcAft>
              <a:buClrTx/>
              <a:buSzTx/>
              <a:buFontTx/>
              <a:buAutoNum type="arabicPeriod" startAt="2"/>
              <a:tabLst/>
            </a:pPr>
            <a:r>
              <a:rPr kumimoji="0" lang="en-US" altLang="en-US" sz="2400" b="0" i="0" u="none" strike="noStrike" cap="none" normalizeH="0" baseline="0" dirty="0">
                <a:ln>
                  <a:noFill/>
                </a:ln>
                <a:solidFill>
                  <a:srgbClr val="000000"/>
                </a:solidFill>
                <a:effectLst/>
                <a:latin typeface="inter-regular"/>
              </a:rPr>
              <a:t>   WHERE AGE IN (SELECT AGE FROM EMPLOYEE_BKP  </a:t>
            </a:r>
          </a:p>
          <a:p>
            <a:pPr marL="0" marR="0" lvl="0" indent="0" algn="just" defTabSz="914400" rtl="0" eaLnBrk="0" fontAlgn="base" latinLnBrk="0" hangingPunct="0">
              <a:lnSpc>
                <a:spcPct val="100000"/>
              </a:lnSpc>
              <a:spcBef>
                <a:spcPct val="0"/>
              </a:spcBef>
              <a:spcAft>
                <a:spcPct val="0"/>
              </a:spcAft>
              <a:buClrTx/>
              <a:buSzTx/>
              <a:buFontTx/>
              <a:buAutoNum type="arabicPeriod" startAt="3"/>
              <a:tabLst/>
            </a:pPr>
            <a:r>
              <a:rPr kumimoji="0" lang="en-US" altLang="en-US" sz="2400" b="0" i="0" u="none" strike="noStrike" cap="none" normalizeH="0" baseline="0" dirty="0">
                <a:ln>
                  <a:noFill/>
                </a:ln>
                <a:solidFill>
                  <a:srgbClr val="000000"/>
                </a:solidFill>
                <a:effectLst/>
                <a:latin typeface="inter-regular"/>
              </a:rPr>
              <a:t>      WHERE AGE &gt;= </a:t>
            </a:r>
            <a:r>
              <a:rPr kumimoji="0" lang="en-US" altLang="en-US" sz="2400" b="0" i="0" u="none" strike="noStrike" cap="none" normalizeH="0" baseline="0" dirty="0">
                <a:ln>
                  <a:noFill/>
                </a:ln>
                <a:solidFill>
                  <a:srgbClr val="C00000"/>
                </a:solidFill>
                <a:effectLst/>
                <a:latin typeface="inter-regular"/>
              </a:rPr>
              <a:t>29</a:t>
            </a:r>
            <a:r>
              <a:rPr kumimoji="0" lang="en-US" altLang="en-US" sz="2400" b="0" i="0" u="none" strike="noStrike" cap="none" normalizeH="0" baseline="0" dirty="0">
                <a:ln>
                  <a:noFill/>
                </a:ln>
                <a:solidFill>
                  <a:srgbClr val="000000"/>
                </a:solidFill>
                <a:effectLst/>
                <a:latin typeface="inter-regular"/>
              </a:rPr>
              <a:t> );  </a:t>
            </a:r>
            <a:endParaRPr kumimoji="0" lang="en-US" altLang="en-US" sz="2400" b="0" i="0" u="none" strike="noStrike" cap="none" normalizeH="0" baseline="0" dirty="0">
              <a:ln>
                <a:noFill/>
              </a:ln>
              <a:solidFill>
                <a:srgbClr val="333333"/>
              </a:solidFill>
              <a:effectLst/>
              <a:latin typeface="inter-regular"/>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333333"/>
                </a:solidFill>
                <a:effectLst/>
                <a:latin typeface="inter-regular"/>
              </a:rPr>
              <a:t>This would impact three rows, and finally, the EMPLOYEE table would have the following records.</a:t>
            </a:r>
            <a:endParaRPr kumimoji="0" lang="en-US" altLang="en-US" sz="2400" b="0" i="0" u="none" strike="noStrike" cap="none" normalizeH="0" baseline="0" dirty="0">
              <a:ln>
                <a:noFill/>
              </a:ln>
              <a:solidFill>
                <a:schemeClr val="tx1"/>
              </a:solidFill>
              <a:effectLst/>
            </a:endParaRPr>
          </a:p>
        </p:txBody>
      </p:sp>
      <p:pic>
        <p:nvPicPr>
          <p:cNvPr id="10" name="Picture 7">
            <a:extLst>
              <a:ext uri="{FF2B5EF4-FFF2-40B4-BE49-F238E27FC236}">
                <a16:creationId xmlns:a16="http://schemas.microsoft.com/office/drawing/2014/main" id="{87A84B2E-5F1D-4A98-8709-9DB5FADA381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302321" y="-10579"/>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10315327"/>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Content Placeholder 2">
            <a:extLst>
              <a:ext uri="{FF2B5EF4-FFF2-40B4-BE49-F238E27FC236}">
                <a16:creationId xmlns:a16="http://schemas.microsoft.com/office/drawing/2014/main" id="{4906409A-6092-43F8-8A38-B6E816132A52}"/>
              </a:ext>
            </a:extLst>
          </p:cNvPr>
          <p:cNvSpPr>
            <a:spLocks noGrp="1"/>
          </p:cNvSpPr>
          <p:nvPr>
            <p:ph idx="1"/>
          </p:nvPr>
        </p:nvSpPr>
        <p:spPr>
          <a:xfrm>
            <a:off x="2057400" y="1143000"/>
            <a:ext cx="8229600" cy="5257800"/>
          </a:xfrm>
        </p:spPr>
        <p:txBody>
          <a:bodyPr>
            <a:normAutofit/>
          </a:bodyPr>
          <a:lstStyle/>
          <a:p>
            <a:pPr marL="0" indent="0" algn="just" eaLnBrk="1" hangingPunct="1">
              <a:buNone/>
            </a:pPr>
            <a:r>
              <a:rPr lang="en-US" altLang="en-US" sz="2400" dirty="0"/>
              <a:t>We have learnt about</a:t>
            </a:r>
          </a:p>
          <a:p>
            <a:pPr algn="just" eaLnBrk="1" hangingPunct="1"/>
            <a:r>
              <a:rPr lang="en-US" altLang="en-US" sz="2400" dirty="0"/>
              <a:t>SQL </a:t>
            </a:r>
          </a:p>
          <a:p>
            <a:pPr algn="just" eaLnBrk="1" hangingPunct="1"/>
            <a:r>
              <a:rPr lang="en-US" altLang="en-US" sz="2400" dirty="0"/>
              <a:t>Characteristics of SQL</a:t>
            </a:r>
          </a:p>
          <a:p>
            <a:pPr algn="just" eaLnBrk="1" hangingPunct="1"/>
            <a:r>
              <a:rPr lang="en-US" altLang="en-US" sz="2400" dirty="0"/>
              <a:t>Advantages of SQL</a:t>
            </a:r>
          </a:p>
          <a:p>
            <a:pPr algn="just" eaLnBrk="1" hangingPunct="1"/>
            <a:r>
              <a:rPr lang="en-US" altLang="en-US" sz="2400" dirty="0"/>
              <a:t>SQL Data Types and Literals</a:t>
            </a:r>
          </a:p>
          <a:p>
            <a:pPr algn="just" eaLnBrk="1" hangingPunct="1"/>
            <a:r>
              <a:rPr lang="en-US" altLang="en-US" sz="2400" dirty="0"/>
              <a:t>Type of SQL Commands</a:t>
            </a:r>
          </a:p>
          <a:p>
            <a:pPr algn="just" eaLnBrk="1" hangingPunct="1"/>
            <a:r>
              <a:rPr lang="en-US" altLang="en-US" sz="2400" dirty="0"/>
              <a:t>SQL Operators and their Procedure</a:t>
            </a:r>
          </a:p>
          <a:p>
            <a:pPr algn="just" eaLnBrk="1" hangingPunct="1"/>
            <a:r>
              <a:rPr lang="en-US" altLang="en-US" sz="2400" dirty="0"/>
              <a:t>Tables, VIEWS and Indexes</a:t>
            </a:r>
          </a:p>
          <a:p>
            <a:pPr algn="just" eaLnBrk="1" hangingPunct="1"/>
            <a:r>
              <a:rPr lang="en-US" altLang="en-US" sz="2400" dirty="0"/>
              <a:t>Queries and Subqueries in SQL</a:t>
            </a:r>
          </a:p>
        </p:txBody>
      </p:sp>
      <p:sp>
        <p:nvSpPr>
          <p:cNvPr id="4" name="Date Placeholder 3">
            <a:extLst>
              <a:ext uri="{FF2B5EF4-FFF2-40B4-BE49-F238E27FC236}">
                <a16:creationId xmlns:a16="http://schemas.microsoft.com/office/drawing/2014/main" id="{D414772C-5D98-4384-A54F-84B36FE440E3}"/>
              </a:ext>
            </a:extLst>
          </p:cNvPr>
          <p:cNvSpPr>
            <a:spLocks noGrp="1"/>
          </p:cNvSpPr>
          <p:nvPr>
            <p:ph type="dt" sz="quarter" idx="10"/>
          </p:nvPr>
        </p:nvSpPr>
        <p:spPr/>
        <p:txBody>
          <a:bodyPr/>
          <a:lstStyle/>
          <a:p>
            <a:pPr>
              <a:defRPr/>
            </a:pPr>
            <a:fld id="{E9731850-CD2D-4240-A68C-45F8586C4E77}" type="datetime1">
              <a:rPr lang="en-US" smtClean="0"/>
              <a:t>2/19/2024</a:t>
            </a:fld>
            <a:endParaRPr lang="en-US"/>
          </a:p>
        </p:txBody>
      </p:sp>
      <p:sp>
        <p:nvSpPr>
          <p:cNvPr id="5" name="Footer Placeholder 4">
            <a:extLst>
              <a:ext uri="{FF2B5EF4-FFF2-40B4-BE49-F238E27FC236}">
                <a16:creationId xmlns:a16="http://schemas.microsoft.com/office/drawing/2014/main" id="{4326F679-0381-4FD8-B190-09E4ECD85C10}"/>
              </a:ext>
            </a:extLst>
          </p:cNvPr>
          <p:cNvSpPr>
            <a:spLocks noGrp="1"/>
          </p:cNvSpPr>
          <p:nvPr>
            <p:ph type="ftr" sz="quarter" idx="11"/>
          </p:nvPr>
        </p:nvSpPr>
        <p:spPr>
          <a:xfrm>
            <a:off x="4038600" y="6356351"/>
            <a:ext cx="5029200" cy="365125"/>
          </a:xfrm>
        </p:spPr>
        <p:txBody>
          <a:bodyPr/>
          <a:lstStyle/>
          <a:p>
            <a:r>
              <a:rPr lang="en-US"/>
              <a:t>Jyoti Rani          ACSAI0402 and DBMS                Unit-2</a:t>
            </a:r>
            <a:endParaRPr lang="en-US" dirty="0"/>
          </a:p>
        </p:txBody>
      </p:sp>
      <p:sp>
        <p:nvSpPr>
          <p:cNvPr id="6" name="Slide Number Placeholder 5">
            <a:extLst>
              <a:ext uri="{FF2B5EF4-FFF2-40B4-BE49-F238E27FC236}">
                <a16:creationId xmlns:a16="http://schemas.microsoft.com/office/drawing/2014/main" id="{A3C07E8D-D2F2-4C8E-849C-705BCE6CAACD}"/>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B3FA51D-3748-4AA0-B24E-DAF80C5A5E9A}" type="slidenum">
              <a:rPr lang="en-US" altLang="en-US">
                <a:solidFill>
                  <a:srgbClr val="898989"/>
                </a:solidFill>
                <a:latin typeface="Calibri" panose="020F0502020204030204" pitchFamily="34" charset="0"/>
              </a:rPr>
              <a:pPr eaLnBrk="1" hangingPunct="1"/>
              <a:t>167</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a16="http://schemas.microsoft.com/office/drawing/2014/main" id="{61CA2536-013D-48B6-9322-A7D8A7CF0555}"/>
              </a:ext>
            </a:extLst>
          </p:cNvPr>
          <p:cNvSpPr txBox="1">
            <a:spLocks/>
          </p:cNvSpPr>
          <p:nvPr/>
        </p:nvSpPr>
        <p:spPr>
          <a:xfrm>
            <a:off x="2895600" y="-13855"/>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b="1" dirty="0">
                <a:solidFill>
                  <a:srgbClr val="C00000"/>
                </a:solidFill>
              </a:rPr>
              <a:t>Recap of Topic 3</a:t>
            </a:r>
          </a:p>
        </p:txBody>
      </p:sp>
      <p:pic>
        <p:nvPicPr>
          <p:cNvPr id="8" name="Picture 7">
            <a:extLst>
              <a:ext uri="{FF2B5EF4-FFF2-40B4-BE49-F238E27FC236}">
                <a16:creationId xmlns:a16="http://schemas.microsoft.com/office/drawing/2014/main" id="{2A35038B-B11B-4819-B10E-BAE043F41E3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03870" y="19051"/>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3403783"/>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EE07F225-4E7F-409B-8E55-0F1650C864C1}"/>
              </a:ext>
            </a:extLst>
          </p:cNvPr>
          <p:cNvSpPr>
            <a:spLocks noGrp="1"/>
          </p:cNvSpPr>
          <p:nvPr>
            <p:ph type="dt" sz="quarter" idx="10"/>
          </p:nvPr>
        </p:nvSpPr>
        <p:spPr/>
        <p:txBody>
          <a:bodyPr/>
          <a:lstStyle/>
          <a:p>
            <a:pPr>
              <a:defRPr/>
            </a:pPr>
            <a:fld id="{D21F915C-612D-4DD5-9D0A-AFD483A9F5A7}" type="datetime1">
              <a:rPr lang="en-US" smtClean="0"/>
              <a:t>2/19/2024</a:t>
            </a:fld>
            <a:endParaRPr lang="en-US"/>
          </a:p>
        </p:txBody>
      </p:sp>
      <p:sp>
        <p:nvSpPr>
          <p:cNvPr id="5" name="Footer Placeholder 4">
            <a:extLst>
              <a:ext uri="{FF2B5EF4-FFF2-40B4-BE49-F238E27FC236}">
                <a16:creationId xmlns:a16="http://schemas.microsoft.com/office/drawing/2014/main" id="{98547DEB-36A6-467A-A715-9BAE2DA52197}"/>
              </a:ext>
            </a:extLst>
          </p:cNvPr>
          <p:cNvSpPr>
            <a:spLocks noGrp="1"/>
          </p:cNvSpPr>
          <p:nvPr>
            <p:ph type="ftr" sz="quarter" idx="11"/>
          </p:nvPr>
        </p:nvSpPr>
        <p:spPr>
          <a:xfrm>
            <a:off x="4267200" y="6356351"/>
            <a:ext cx="5029200" cy="365125"/>
          </a:xfrm>
        </p:spPr>
        <p:txBody>
          <a:bodyPr/>
          <a:lstStyle/>
          <a:p>
            <a:pPr>
              <a:defRPr/>
            </a:pPr>
            <a:r>
              <a:rPr lang="en-US"/>
              <a:t>Jyoti Rani          ACSAI0402 and DBMS                Unit-2</a:t>
            </a:r>
            <a:endParaRPr lang="en-US" dirty="0"/>
          </a:p>
        </p:txBody>
      </p:sp>
      <p:sp>
        <p:nvSpPr>
          <p:cNvPr id="45060" name="Slide Number Placeholder 5">
            <a:extLst>
              <a:ext uri="{FF2B5EF4-FFF2-40B4-BE49-F238E27FC236}">
                <a16:creationId xmlns:a16="http://schemas.microsoft.com/office/drawing/2014/main" id="{6DC82420-788E-47C9-B3A6-53923676C9B2}"/>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56120A61-07E1-4515-8ABF-0DDF1D7F2C75}" type="slidenum">
              <a:rPr lang="en-US" altLang="en-US">
                <a:solidFill>
                  <a:srgbClr val="898989"/>
                </a:solidFill>
                <a:latin typeface="Calibri" panose="020F0502020204030204" pitchFamily="34" charset="0"/>
              </a:rPr>
              <a:pPr/>
              <a:t>168</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a16="http://schemas.microsoft.com/office/drawing/2014/main" id="{C5E650BB-F97A-4C84-BE2E-3BB2066DA096}"/>
              </a:ext>
            </a:extLst>
          </p:cNvPr>
          <p:cNvSpPr txBox="1">
            <a:spLocks/>
          </p:cNvSpPr>
          <p:nvPr/>
        </p:nvSpPr>
        <p:spPr>
          <a:xfrm>
            <a:off x="2971800" y="13855"/>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b="1" dirty="0">
                <a:solidFill>
                  <a:srgbClr val="C00000"/>
                </a:solidFill>
                <a:effectLst>
                  <a:outerShdw blurRad="38100" dist="38100" dir="2700000" algn="tl">
                    <a:srgbClr val="000000">
                      <a:alpha val="43137"/>
                    </a:srgbClr>
                  </a:outerShdw>
                </a:effectLst>
              </a:rPr>
              <a:t>Aggregate Functions</a:t>
            </a:r>
          </a:p>
        </p:txBody>
      </p:sp>
      <p:pic>
        <p:nvPicPr>
          <p:cNvPr id="45062" name="Picture 2" descr="E:\NIET\Project\xLogo11.png.pagespeed.ic.pydHLuCQEZ.png">
            <a:extLst>
              <a:ext uri="{FF2B5EF4-FFF2-40B4-BE49-F238E27FC236}">
                <a16:creationId xmlns:a16="http://schemas.microsoft.com/office/drawing/2014/main" id="{C48207A9-7945-4C6B-82DD-C132C9079F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Content Placeholder 2">
            <a:extLst>
              <a:ext uri="{FF2B5EF4-FFF2-40B4-BE49-F238E27FC236}">
                <a16:creationId xmlns:a16="http://schemas.microsoft.com/office/drawing/2014/main" id="{7E899579-12C2-44BB-B32B-6B1093F7D624}"/>
              </a:ext>
            </a:extLst>
          </p:cNvPr>
          <p:cNvSpPr>
            <a:spLocks noGrp="1"/>
          </p:cNvSpPr>
          <p:nvPr>
            <p:ph idx="1"/>
          </p:nvPr>
        </p:nvSpPr>
        <p:spPr>
          <a:xfrm>
            <a:off x="2057400" y="1143000"/>
            <a:ext cx="8229600" cy="4724400"/>
          </a:xfrm>
        </p:spPr>
        <p:txBody>
          <a:bodyPr rtlCol="0">
            <a:noAutofit/>
          </a:bodyPr>
          <a:lstStyle/>
          <a:p>
            <a:pPr algn="just">
              <a:buFont typeface="Wingdings" pitchFamily="2" charset="2"/>
              <a:buChar char="Ø"/>
              <a:defRPr/>
            </a:pPr>
            <a:r>
              <a:rPr lang="en-US" sz="2400" dirty="0">
                <a:effectLst>
                  <a:outerShdw blurRad="38100" dist="38100" dir="2700000" algn="tl">
                    <a:srgbClr val="000000">
                      <a:alpha val="43137"/>
                    </a:srgbClr>
                  </a:outerShdw>
                </a:effectLst>
              </a:rPr>
              <a:t>Aggregate Functions</a:t>
            </a:r>
          </a:p>
          <a:p>
            <a:pPr algn="just">
              <a:buFont typeface="Wingdings" pitchFamily="2" charset="2"/>
              <a:buChar char="Ø"/>
              <a:defRPr/>
            </a:pPr>
            <a:r>
              <a:rPr lang="en-US" sz="2400" dirty="0"/>
              <a:t>Types of Aggregate Functions</a:t>
            </a:r>
          </a:p>
          <a:p>
            <a:pPr lvl="1" algn="just">
              <a:buFont typeface="Wingdings" pitchFamily="2" charset="2"/>
              <a:buChar char="Ø"/>
              <a:defRPr/>
            </a:pPr>
            <a:r>
              <a:rPr lang="en-US" sz="2000" dirty="0"/>
              <a:t>Count Function</a:t>
            </a:r>
          </a:p>
          <a:p>
            <a:pPr lvl="1" algn="just">
              <a:buFont typeface="Wingdings" pitchFamily="2" charset="2"/>
              <a:buChar char="Ø"/>
              <a:defRPr/>
            </a:pPr>
            <a:r>
              <a:rPr lang="en-US" sz="2000" dirty="0"/>
              <a:t>SUM Function</a:t>
            </a:r>
          </a:p>
          <a:p>
            <a:pPr lvl="1" algn="just">
              <a:buFont typeface="Wingdings" pitchFamily="2" charset="2"/>
              <a:buChar char="Ø"/>
              <a:defRPr/>
            </a:pPr>
            <a:r>
              <a:rPr lang="en-US" sz="2000" dirty="0"/>
              <a:t>AVG Function</a:t>
            </a:r>
          </a:p>
          <a:p>
            <a:pPr lvl="1" algn="just">
              <a:buFont typeface="Wingdings" pitchFamily="2" charset="2"/>
              <a:buChar char="Ø"/>
              <a:defRPr/>
            </a:pPr>
            <a:r>
              <a:rPr lang="en-US" sz="2000" dirty="0"/>
              <a:t>MAX Function</a:t>
            </a:r>
          </a:p>
          <a:p>
            <a:pPr lvl="1" algn="just">
              <a:buFont typeface="Wingdings" pitchFamily="2" charset="2"/>
              <a:buChar char="Ø"/>
              <a:defRPr/>
            </a:pPr>
            <a:r>
              <a:rPr lang="en-US" sz="2000" dirty="0"/>
              <a:t>MIN Function</a:t>
            </a:r>
          </a:p>
          <a:p>
            <a:pPr algn="just">
              <a:buNone/>
              <a:defRPr/>
            </a:pPr>
            <a:endParaRPr lang="en-US" b="1" dirty="0"/>
          </a:p>
        </p:txBody>
      </p:sp>
      <p:pic>
        <p:nvPicPr>
          <p:cNvPr id="45064" name="Picture 7">
            <a:extLst>
              <a:ext uri="{FF2B5EF4-FFF2-40B4-BE49-F238E27FC236}">
                <a16:creationId xmlns:a16="http://schemas.microsoft.com/office/drawing/2014/main" id="{AA2872E7-A15D-4927-89ED-7AF45F914F2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19051"/>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EE07F225-4E7F-409B-8E55-0F1650C864C1}"/>
              </a:ext>
            </a:extLst>
          </p:cNvPr>
          <p:cNvSpPr>
            <a:spLocks noGrp="1"/>
          </p:cNvSpPr>
          <p:nvPr>
            <p:ph type="dt" sz="quarter" idx="10"/>
          </p:nvPr>
        </p:nvSpPr>
        <p:spPr/>
        <p:txBody>
          <a:bodyPr/>
          <a:lstStyle/>
          <a:p>
            <a:pPr>
              <a:defRPr/>
            </a:pPr>
            <a:fld id="{AD64CD97-247F-46EC-925B-D6928E6DF61A}" type="datetime1">
              <a:rPr lang="en-US" smtClean="0"/>
              <a:t>2/19/2024</a:t>
            </a:fld>
            <a:endParaRPr lang="en-US"/>
          </a:p>
        </p:txBody>
      </p:sp>
      <p:sp>
        <p:nvSpPr>
          <p:cNvPr id="5" name="Footer Placeholder 4">
            <a:extLst>
              <a:ext uri="{FF2B5EF4-FFF2-40B4-BE49-F238E27FC236}">
                <a16:creationId xmlns:a16="http://schemas.microsoft.com/office/drawing/2014/main" id="{98547DEB-36A6-467A-A715-9BAE2DA52197}"/>
              </a:ext>
            </a:extLst>
          </p:cNvPr>
          <p:cNvSpPr>
            <a:spLocks noGrp="1"/>
          </p:cNvSpPr>
          <p:nvPr>
            <p:ph type="ftr" sz="quarter" idx="11"/>
          </p:nvPr>
        </p:nvSpPr>
        <p:spPr>
          <a:xfrm>
            <a:off x="4267200" y="6356351"/>
            <a:ext cx="5029200" cy="365125"/>
          </a:xfrm>
        </p:spPr>
        <p:txBody>
          <a:bodyPr/>
          <a:lstStyle/>
          <a:p>
            <a:pPr>
              <a:defRPr/>
            </a:pPr>
            <a:r>
              <a:rPr lang="en-US"/>
              <a:t>Jyoti Rani          ACSAI0402 and DBMS                Unit-2</a:t>
            </a:r>
            <a:endParaRPr lang="en-US" dirty="0"/>
          </a:p>
        </p:txBody>
      </p:sp>
      <p:sp>
        <p:nvSpPr>
          <p:cNvPr id="45060" name="Slide Number Placeholder 5">
            <a:extLst>
              <a:ext uri="{FF2B5EF4-FFF2-40B4-BE49-F238E27FC236}">
                <a16:creationId xmlns:a16="http://schemas.microsoft.com/office/drawing/2014/main" id="{6DC82420-788E-47C9-B3A6-53923676C9B2}"/>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56120A61-07E1-4515-8ABF-0DDF1D7F2C75}" type="slidenum">
              <a:rPr lang="en-US" altLang="en-US">
                <a:solidFill>
                  <a:srgbClr val="898989"/>
                </a:solidFill>
                <a:latin typeface="Calibri" panose="020F0502020204030204" pitchFamily="34" charset="0"/>
              </a:rPr>
              <a:pPr/>
              <a:t>169</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a16="http://schemas.microsoft.com/office/drawing/2014/main" id="{C5E650BB-F97A-4C84-BE2E-3BB2066DA096}"/>
              </a:ext>
            </a:extLst>
          </p:cNvPr>
          <p:cNvSpPr txBox="1">
            <a:spLocks/>
          </p:cNvSpPr>
          <p:nvPr/>
        </p:nvSpPr>
        <p:spPr>
          <a:xfrm>
            <a:off x="2971800" y="1"/>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b="1" dirty="0">
                <a:solidFill>
                  <a:srgbClr val="FF0000"/>
                </a:solidFill>
                <a:effectLst>
                  <a:outerShdw blurRad="38100" dist="38100" dir="2700000" algn="tl">
                    <a:srgbClr val="000000">
                      <a:alpha val="43137"/>
                    </a:srgbClr>
                  </a:outerShdw>
                </a:effectLst>
              </a:rPr>
              <a:t>Topic 4 Objective</a:t>
            </a:r>
          </a:p>
        </p:txBody>
      </p:sp>
      <p:pic>
        <p:nvPicPr>
          <p:cNvPr id="45062" name="Picture 2" descr="E:\NIET\Project\xLogo11.png.pagespeed.ic.pydHLuCQEZ.png">
            <a:extLst>
              <a:ext uri="{FF2B5EF4-FFF2-40B4-BE49-F238E27FC236}">
                <a16:creationId xmlns:a16="http://schemas.microsoft.com/office/drawing/2014/main" id="{C48207A9-7945-4C6B-82DD-C132C9079F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Content Placeholder 2">
            <a:extLst>
              <a:ext uri="{FF2B5EF4-FFF2-40B4-BE49-F238E27FC236}">
                <a16:creationId xmlns:a16="http://schemas.microsoft.com/office/drawing/2014/main" id="{7E899579-12C2-44BB-B32B-6B1093F7D624}"/>
              </a:ext>
            </a:extLst>
          </p:cNvPr>
          <p:cNvSpPr>
            <a:spLocks noGrp="1"/>
          </p:cNvSpPr>
          <p:nvPr>
            <p:ph idx="1"/>
          </p:nvPr>
        </p:nvSpPr>
        <p:spPr>
          <a:xfrm>
            <a:off x="2057400" y="1143000"/>
            <a:ext cx="8229600" cy="4724400"/>
          </a:xfrm>
        </p:spPr>
        <p:txBody>
          <a:bodyPr rtlCol="0">
            <a:noAutofit/>
          </a:bodyPr>
          <a:lstStyle/>
          <a:p>
            <a:pPr algn="just">
              <a:buFont typeface="Wingdings" pitchFamily="2" charset="2"/>
              <a:buChar char="Ø"/>
              <a:defRPr/>
            </a:pPr>
            <a:r>
              <a:rPr lang="en-US" sz="2400" dirty="0">
                <a:solidFill>
                  <a:srgbClr val="202124"/>
                </a:solidFill>
                <a:latin typeface="arial" panose="020B0604020202020204" pitchFamily="34" charset="0"/>
              </a:rPr>
              <a:t>Knowledge of Aggregate Functions </a:t>
            </a:r>
            <a:r>
              <a:rPr lang="en-US" sz="2400" i="0" dirty="0">
                <a:solidFill>
                  <a:srgbClr val="202124"/>
                </a:solidFill>
                <a:effectLst/>
                <a:latin typeface="arial" panose="020B0604020202020204" pitchFamily="34" charset="0"/>
              </a:rPr>
              <a:t>to perform the calculations on multiple rows of a single column of a table</a:t>
            </a:r>
            <a:endParaRPr lang="en-US" sz="2400" dirty="0"/>
          </a:p>
        </p:txBody>
      </p:sp>
      <p:pic>
        <p:nvPicPr>
          <p:cNvPr id="45064" name="Picture 7">
            <a:extLst>
              <a:ext uri="{FF2B5EF4-FFF2-40B4-BE49-F238E27FC236}">
                <a16:creationId xmlns:a16="http://schemas.microsoft.com/office/drawing/2014/main" id="{AA2872E7-A15D-4927-89ED-7AF45F914F2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19051"/>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556272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solidFill>
                  <a:schemeClr val="bg1">
                    <a:lumMod val="50000"/>
                  </a:schemeClr>
                </a:solidFill>
              </a:rPr>
              <a:pPr/>
              <a:t>17</a:t>
            </a:fld>
            <a:endParaRPr lang="en-US" dirty="0">
              <a:solidFill>
                <a:schemeClr val="bg1">
                  <a:lumMod val="50000"/>
                </a:schemeClr>
              </a:solidFill>
            </a:endParaRPr>
          </a:p>
        </p:txBody>
      </p:sp>
      <p:sp>
        <p:nvSpPr>
          <p:cNvPr id="5" name="Title 1"/>
          <p:cNvSpPr txBox="1">
            <a:spLocks/>
          </p:cNvSpPr>
          <p:nvPr/>
        </p:nvSpPr>
        <p:spPr>
          <a:xfrm>
            <a:off x="2793158" y="0"/>
            <a:ext cx="7874843" cy="726498"/>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spcBef>
                <a:spcPct val="0"/>
              </a:spcBef>
              <a:defRPr/>
            </a:pPr>
            <a:endParaRPr lang="en-US" sz="3000" dirty="0">
              <a:solidFill>
                <a:schemeClr val="tx1"/>
              </a:solidFill>
            </a:endParaRPr>
          </a:p>
          <a:p>
            <a:pPr algn="ctr">
              <a:spcBef>
                <a:spcPct val="0"/>
              </a:spcBef>
              <a:defRPr/>
            </a:pPr>
            <a:r>
              <a:rPr lang="en-US" sz="3200" b="1" dirty="0">
                <a:solidFill>
                  <a:schemeClr val="tx1"/>
                </a:solidFill>
              </a:rPr>
              <a:t>Question Paper Template</a:t>
            </a:r>
          </a:p>
          <a:p>
            <a:pPr algn="ctr">
              <a:spcBef>
                <a:spcPct val="0"/>
              </a:spcBef>
              <a:defRPr/>
            </a:pPr>
            <a:endParaRPr lang="en-US" sz="3000" dirty="0">
              <a:solidFill>
                <a:schemeClr val="tx1"/>
              </a:solidFill>
            </a:endParaRPr>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28533" y="983395"/>
            <a:ext cx="6850601" cy="37662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2328532" y="1716618"/>
            <a:ext cx="6880572" cy="369332"/>
          </a:xfrm>
          <a:prstGeom prst="rect">
            <a:avLst/>
          </a:prstGeom>
        </p:spPr>
        <p:txBody>
          <a:bodyPr wrap="square">
            <a:spAutoFit/>
          </a:bodyPr>
          <a:lstStyle/>
          <a:p>
            <a:pPr algn="just"/>
            <a:r>
              <a:rPr lang="en-US" b="1" dirty="0">
                <a:solidFill>
                  <a:srgbClr val="000000"/>
                </a:solidFill>
              </a:rPr>
              <a:t>	</a:t>
            </a:r>
          </a:p>
        </p:txBody>
      </p:sp>
      <p:sp>
        <p:nvSpPr>
          <p:cNvPr id="2" name="Date Placeholder 1"/>
          <p:cNvSpPr>
            <a:spLocks noGrp="1"/>
          </p:cNvSpPr>
          <p:nvPr>
            <p:ph type="dt" sz="half" idx="10"/>
          </p:nvPr>
        </p:nvSpPr>
        <p:spPr/>
        <p:txBody>
          <a:bodyPr/>
          <a:lstStyle/>
          <a:p>
            <a:fld id="{310137C3-3386-4E38-A51B-F90A8A6BD06A}" type="datetime1">
              <a:rPr lang="en-US" smtClean="0">
                <a:solidFill>
                  <a:schemeClr val="tx1"/>
                </a:solidFill>
              </a:rPr>
              <a:t>2/19/2024</a:t>
            </a:fld>
            <a:endParaRPr lang="en-US" dirty="0">
              <a:solidFill>
                <a:schemeClr val="tx1"/>
              </a:solidFill>
            </a:endParaRPr>
          </a:p>
        </p:txBody>
      </p:sp>
      <p:sp>
        <p:nvSpPr>
          <p:cNvPr id="11" name="Footer Placeholder 10">
            <a:extLst>
              <a:ext uri="{FF2B5EF4-FFF2-40B4-BE49-F238E27FC236}">
                <a16:creationId xmlns:a16="http://schemas.microsoft.com/office/drawing/2014/main" id="{36A70B1D-918E-44EC-9C09-C68DF7FA411C}"/>
              </a:ext>
            </a:extLst>
          </p:cNvPr>
          <p:cNvSpPr>
            <a:spLocks noGrp="1"/>
          </p:cNvSpPr>
          <p:nvPr>
            <p:ph type="ftr" sz="quarter" idx="11"/>
          </p:nvPr>
        </p:nvSpPr>
        <p:spPr>
          <a:xfrm>
            <a:off x="4648200" y="6356351"/>
            <a:ext cx="4091006" cy="365125"/>
          </a:xfrm>
        </p:spPr>
        <p:txBody>
          <a:bodyPr/>
          <a:lstStyle/>
          <a:p>
            <a:pPr>
              <a:defRPr/>
            </a:pPr>
            <a:r>
              <a:rPr lang="en-US"/>
              <a:t>Jyoti Rani          ACSAI0402 and DBMS                Unit-2</a:t>
            </a:r>
            <a:endParaRPr lang="en-US" dirty="0"/>
          </a:p>
        </p:txBody>
      </p:sp>
      <p:graphicFrame>
        <p:nvGraphicFramePr>
          <p:cNvPr id="3" name="Table 2">
            <a:extLst>
              <a:ext uri="{FF2B5EF4-FFF2-40B4-BE49-F238E27FC236}">
                <a16:creationId xmlns:a16="http://schemas.microsoft.com/office/drawing/2014/main" id="{DDD6825B-064F-084A-91C0-2417B0843538}"/>
              </a:ext>
            </a:extLst>
          </p:cNvPr>
          <p:cNvGraphicFramePr>
            <a:graphicFrameLocks noGrp="1"/>
          </p:cNvGraphicFramePr>
          <p:nvPr/>
        </p:nvGraphicFramePr>
        <p:xfrm>
          <a:off x="2793157" y="838201"/>
          <a:ext cx="7189045" cy="5500583"/>
        </p:xfrm>
        <a:graphic>
          <a:graphicData uri="http://schemas.openxmlformats.org/drawingml/2006/table">
            <a:tbl>
              <a:tblPr firstRow="1" firstCol="1" bandRow="1">
                <a:tableStyleId>{5C22544A-7EE6-4342-B048-85BDC9FD1C3A}</a:tableStyleId>
              </a:tblPr>
              <a:tblGrid>
                <a:gridCol w="369667">
                  <a:extLst>
                    <a:ext uri="{9D8B030D-6E8A-4147-A177-3AD203B41FA5}">
                      <a16:colId xmlns:a16="http://schemas.microsoft.com/office/drawing/2014/main" val="3904463951"/>
                    </a:ext>
                  </a:extLst>
                </a:gridCol>
                <a:gridCol w="467848">
                  <a:extLst>
                    <a:ext uri="{9D8B030D-6E8A-4147-A177-3AD203B41FA5}">
                      <a16:colId xmlns:a16="http://schemas.microsoft.com/office/drawing/2014/main" val="382194311"/>
                    </a:ext>
                  </a:extLst>
                </a:gridCol>
                <a:gridCol w="4990158">
                  <a:extLst>
                    <a:ext uri="{9D8B030D-6E8A-4147-A177-3AD203B41FA5}">
                      <a16:colId xmlns:a16="http://schemas.microsoft.com/office/drawing/2014/main" val="2326716346"/>
                    </a:ext>
                  </a:extLst>
                </a:gridCol>
                <a:gridCol w="795341">
                  <a:extLst>
                    <a:ext uri="{9D8B030D-6E8A-4147-A177-3AD203B41FA5}">
                      <a16:colId xmlns:a16="http://schemas.microsoft.com/office/drawing/2014/main" val="780519470"/>
                    </a:ext>
                  </a:extLst>
                </a:gridCol>
                <a:gridCol w="566031">
                  <a:extLst>
                    <a:ext uri="{9D8B030D-6E8A-4147-A177-3AD203B41FA5}">
                      <a16:colId xmlns:a16="http://schemas.microsoft.com/office/drawing/2014/main" val="746072801"/>
                    </a:ext>
                  </a:extLst>
                </a:gridCol>
              </a:tblGrid>
              <a:tr h="91536">
                <a:tc>
                  <a:txBody>
                    <a:bodyPr/>
                    <a:lstStyle/>
                    <a:p>
                      <a:pPr algn="l">
                        <a:lnSpc>
                          <a:spcPct val="115000"/>
                        </a:lnSpc>
                        <a:spcAft>
                          <a:spcPts val="800"/>
                        </a:spcAft>
                      </a:pPr>
                      <a:r>
                        <a:rPr lang="en-IN" sz="500" dirty="0">
                          <a:effectLst/>
                        </a:rPr>
                        <a:t> </a:t>
                      </a:r>
                      <a:endParaRPr lang="en-IN" sz="400" dirty="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15000"/>
                        </a:lnSpc>
                        <a:spcAft>
                          <a:spcPts val="800"/>
                        </a:spcAft>
                      </a:pPr>
                      <a:r>
                        <a:rPr lang="en-IN" sz="500" u="sng">
                          <a:effectLst/>
                        </a:rPr>
                        <a:t>SECTION – A</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15000"/>
                        </a:lnSpc>
                        <a:spcAft>
                          <a:spcPts val="800"/>
                        </a:spcAft>
                      </a:pPr>
                      <a:r>
                        <a:rPr lang="en-IN" sz="500">
                          <a:effectLst/>
                        </a:rPr>
                        <a:t>CO</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val="3036238230"/>
                  </a:ext>
                </a:extLst>
              </a:tr>
              <a:tr h="91536">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15000"/>
                        </a:lnSpc>
                        <a:spcAft>
                          <a:spcPts val="800"/>
                        </a:spcAft>
                      </a:pPr>
                      <a:r>
                        <a:rPr lang="en-IN" sz="500" u="none" strike="noStrike">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val="841590961"/>
                  </a:ext>
                </a:extLst>
              </a:tr>
              <a:tr h="173825">
                <a:tc>
                  <a:txBody>
                    <a:bodyPr/>
                    <a:lstStyle/>
                    <a:p>
                      <a:pPr marL="342900" lvl="0" indent="-342900" algn="l">
                        <a:lnSpc>
                          <a:spcPct val="115000"/>
                        </a:lnSpc>
                        <a:spcAft>
                          <a:spcPts val="800"/>
                        </a:spcAft>
                        <a:buFont typeface="+mj-lt"/>
                        <a:buAutoNum type="arabicPeriod"/>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gridSpan="2">
                  <a:txBody>
                    <a:bodyPr/>
                    <a:lstStyle/>
                    <a:p>
                      <a:pPr algn="just">
                        <a:lnSpc>
                          <a:spcPct val="115000"/>
                        </a:lnSpc>
                        <a:spcAft>
                          <a:spcPts val="800"/>
                        </a:spcAft>
                      </a:pPr>
                      <a:r>
                        <a:rPr lang="en-IN" sz="500">
                          <a:effectLst/>
                        </a:rPr>
                        <a:t>Attempt all parts-</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hMerge="1">
                  <a:txBody>
                    <a:bodyPr/>
                    <a:lstStyle/>
                    <a:p>
                      <a:endParaRPr lang="en-US"/>
                    </a:p>
                  </a:txBody>
                  <a:tcPr/>
                </a:tc>
                <a:tc>
                  <a:txBody>
                    <a:bodyPr/>
                    <a:lstStyle/>
                    <a:p>
                      <a:pPr algn="l">
                        <a:lnSpc>
                          <a:spcPct val="115000"/>
                        </a:lnSpc>
                        <a:spcAft>
                          <a:spcPts val="800"/>
                        </a:spcAft>
                      </a:pPr>
                      <a:r>
                        <a:rPr lang="en-IN" sz="500">
                          <a:effectLst/>
                        </a:rPr>
                        <a:t>[10×1=10]</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val="1769288129"/>
                  </a:ext>
                </a:extLst>
              </a:tr>
              <a:tr h="91536">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a:effectLst/>
                        </a:rPr>
                        <a:t>1-a.</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u="sng">
                          <a:effectLst/>
                        </a:rPr>
                        <a:t>Question-  </a:t>
                      </a: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07000"/>
                        </a:lnSpc>
                        <a:spcAft>
                          <a:spcPts val="800"/>
                        </a:spcAft>
                      </a:pPr>
                      <a:r>
                        <a:rPr lang="en-IN" sz="500">
                          <a:effectLst/>
                        </a:rPr>
                        <a:t>(1)</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val="1258300151"/>
                  </a:ext>
                </a:extLst>
              </a:tr>
              <a:tr h="91536">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a:effectLst/>
                        </a:rPr>
                        <a:t>1-b.</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u="sng">
                          <a:effectLst/>
                        </a:rPr>
                        <a:t>Question-  </a:t>
                      </a: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07000"/>
                        </a:lnSpc>
                        <a:spcAft>
                          <a:spcPts val="800"/>
                        </a:spcAft>
                      </a:pPr>
                      <a:r>
                        <a:rPr lang="en-IN" sz="500">
                          <a:effectLst/>
                        </a:rPr>
                        <a:t>(1)</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val="223507231"/>
                  </a:ext>
                </a:extLst>
              </a:tr>
              <a:tr h="91536">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a:effectLst/>
                        </a:rPr>
                        <a:t>1-c.</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u="sng">
                          <a:effectLst/>
                        </a:rPr>
                        <a:t>Question-  </a:t>
                      </a: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07000"/>
                        </a:lnSpc>
                        <a:spcAft>
                          <a:spcPts val="800"/>
                        </a:spcAft>
                      </a:pPr>
                      <a:r>
                        <a:rPr lang="en-IN" sz="500">
                          <a:effectLst/>
                        </a:rPr>
                        <a:t>(1)</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val="687040617"/>
                  </a:ext>
                </a:extLst>
              </a:tr>
              <a:tr h="91536">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a:effectLst/>
                        </a:rPr>
                        <a:t>1-d.</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u="sng">
                          <a:effectLst/>
                        </a:rPr>
                        <a:t>Question-  </a:t>
                      </a: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07000"/>
                        </a:lnSpc>
                        <a:spcAft>
                          <a:spcPts val="800"/>
                        </a:spcAft>
                      </a:pPr>
                      <a:r>
                        <a:rPr lang="en-IN" sz="500">
                          <a:effectLst/>
                        </a:rPr>
                        <a:t>(1)</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val="1087945242"/>
                  </a:ext>
                </a:extLst>
              </a:tr>
              <a:tr h="91536">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a:effectLst/>
                        </a:rPr>
                        <a:t>1-e.</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u="sng">
                          <a:effectLst/>
                        </a:rPr>
                        <a:t>Question-  </a:t>
                      </a: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07000"/>
                        </a:lnSpc>
                        <a:spcAft>
                          <a:spcPts val="800"/>
                        </a:spcAft>
                      </a:pPr>
                      <a:r>
                        <a:rPr lang="en-IN" sz="500">
                          <a:effectLst/>
                        </a:rPr>
                        <a:t>(1)</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val="1408743519"/>
                  </a:ext>
                </a:extLst>
              </a:tr>
              <a:tr h="91536">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a:effectLst/>
                        </a:rPr>
                        <a:t>1-f.</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u="sng">
                          <a:effectLst/>
                        </a:rPr>
                        <a:t>Question-  </a:t>
                      </a: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07000"/>
                        </a:lnSpc>
                        <a:spcAft>
                          <a:spcPts val="800"/>
                        </a:spcAft>
                      </a:pPr>
                      <a:r>
                        <a:rPr lang="en-IN" sz="500">
                          <a:effectLst/>
                        </a:rPr>
                        <a:t>(1)</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val="117469021"/>
                  </a:ext>
                </a:extLst>
              </a:tr>
              <a:tr h="91536">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a:effectLst/>
                        </a:rPr>
                        <a:t>1-g.</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u="sng">
                          <a:effectLst/>
                        </a:rPr>
                        <a:t>Question-  </a:t>
                      </a: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07000"/>
                        </a:lnSpc>
                        <a:spcAft>
                          <a:spcPts val="800"/>
                        </a:spcAft>
                      </a:pPr>
                      <a:r>
                        <a:rPr lang="en-IN" sz="500">
                          <a:effectLst/>
                        </a:rPr>
                        <a:t>(1)</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val="3758553973"/>
                  </a:ext>
                </a:extLst>
              </a:tr>
              <a:tr h="91536">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a:effectLst/>
                        </a:rPr>
                        <a:t>1-h.</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u="sng">
                          <a:effectLst/>
                        </a:rPr>
                        <a:t>Question-  </a:t>
                      </a: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07000"/>
                        </a:lnSpc>
                        <a:spcAft>
                          <a:spcPts val="800"/>
                        </a:spcAft>
                      </a:pPr>
                      <a:r>
                        <a:rPr lang="en-IN" sz="500">
                          <a:effectLst/>
                        </a:rPr>
                        <a:t>(1)</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val="3436984638"/>
                  </a:ext>
                </a:extLst>
              </a:tr>
              <a:tr h="91536">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a:effectLst/>
                        </a:rPr>
                        <a:t>1-i.</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u="sng">
                          <a:effectLst/>
                        </a:rPr>
                        <a:t>Question-  </a:t>
                      </a: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07000"/>
                        </a:lnSpc>
                        <a:spcAft>
                          <a:spcPts val="800"/>
                        </a:spcAft>
                      </a:pPr>
                      <a:r>
                        <a:rPr lang="en-IN" sz="500">
                          <a:effectLst/>
                        </a:rPr>
                        <a:t>(1)</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val="505079802"/>
                  </a:ext>
                </a:extLst>
              </a:tr>
              <a:tr h="91536">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a:effectLst/>
                        </a:rPr>
                        <a:t>1-j.</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u="sng">
                          <a:effectLst/>
                        </a:rPr>
                        <a:t>Question-  </a:t>
                      </a: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07000"/>
                        </a:lnSpc>
                        <a:spcAft>
                          <a:spcPts val="800"/>
                        </a:spcAft>
                      </a:pPr>
                      <a:r>
                        <a:rPr lang="en-IN" sz="500">
                          <a:effectLst/>
                        </a:rPr>
                        <a:t>(1)</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val="1062598415"/>
                  </a:ext>
                </a:extLst>
              </a:tr>
              <a:tr h="91536">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a:effectLst/>
                          <a:highlight>
                            <a:srgbClr val="FFFF00"/>
                          </a:highligh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a:effectLst/>
                          <a:highlight>
                            <a:srgbClr val="FFFF00"/>
                          </a:highligh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a:effectLst/>
                          <a:highlight>
                            <a:srgbClr val="FFFF00"/>
                          </a:highligh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val="655283994"/>
                  </a:ext>
                </a:extLst>
              </a:tr>
              <a:tr h="91536">
                <a:tc>
                  <a:txBody>
                    <a:bodyPr/>
                    <a:lstStyle/>
                    <a:p>
                      <a:pPr algn="l">
                        <a:lnSpc>
                          <a:spcPct val="115000"/>
                        </a:lnSpc>
                        <a:spcAft>
                          <a:spcPts val="800"/>
                        </a:spcAft>
                      </a:pPr>
                      <a:r>
                        <a:rPr lang="en-IN" sz="500">
                          <a:effectLst/>
                        </a:rPr>
                        <a:t>2.</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gridSpan="2">
                  <a:txBody>
                    <a:bodyPr/>
                    <a:lstStyle/>
                    <a:p>
                      <a:pPr algn="just">
                        <a:lnSpc>
                          <a:spcPct val="107000"/>
                        </a:lnSpc>
                        <a:spcAft>
                          <a:spcPts val="800"/>
                        </a:spcAft>
                      </a:pPr>
                      <a:r>
                        <a:rPr lang="en-IN" sz="500">
                          <a:effectLst/>
                        </a:rPr>
                        <a:t>Attempt all parts-</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hMerge="1">
                  <a:txBody>
                    <a:bodyPr/>
                    <a:lstStyle/>
                    <a:p>
                      <a:endParaRPr lang="en-US"/>
                    </a:p>
                  </a:txBody>
                  <a:tcPr/>
                </a:tc>
                <a:tc>
                  <a:txBody>
                    <a:bodyPr/>
                    <a:lstStyle/>
                    <a:p>
                      <a:pPr algn="l">
                        <a:lnSpc>
                          <a:spcPct val="107000"/>
                        </a:lnSpc>
                        <a:spcAft>
                          <a:spcPts val="800"/>
                        </a:spcAft>
                      </a:pPr>
                      <a:r>
                        <a:rPr lang="en-IN" sz="500">
                          <a:effectLst/>
                        </a:rPr>
                        <a:t>[5×2=10]</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07000"/>
                        </a:lnSpc>
                        <a:spcAft>
                          <a:spcPts val="800"/>
                        </a:spcAft>
                      </a:pPr>
                      <a:r>
                        <a:rPr lang="en-IN" sz="500">
                          <a:effectLst/>
                        </a:rPr>
                        <a:t>CO</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val="1490317903"/>
                  </a:ext>
                </a:extLst>
              </a:tr>
              <a:tr h="91536">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gridSpan="2">
                  <a:txBody>
                    <a:bodyPr/>
                    <a:lstStyle/>
                    <a:p>
                      <a:pPr algn="just">
                        <a:lnSpc>
                          <a:spcPct val="107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hMerge="1">
                  <a:txBody>
                    <a:bodyPr/>
                    <a:lstStyle/>
                    <a:p>
                      <a:endParaRPr lang="en-US"/>
                    </a:p>
                  </a:txBody>
                  <a:tcPr/>
                </a:tc>
                <a:tc>
                  <a:txBody>
                    <a:bodyPr/>
                    <a:lstStyle/>
                    <a:p>
                      <a:pPr algn="l">
                        <a:lnSpc>
                          <a:spcPct val="107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val="3988422504"/>
                  </a:ext>
                </a:extLst>
              </a:tr>
              <a:tr h="91536">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a:effectLst/>
                        </a:rPr>
                        <a:t>2-a.</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u="sng">
                          <a:effectLst/>
                        </a:rPr>
                        <a:t>Question-  </a:t>
                      </a: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07000"/>
                        </a:lnSpc>
                        <a:spcAft>
                          <a:spcPts val="800"/>
                        </a:spcAft>
                      </a:pPr>
                      <a:r>
                        <a:rPr lang="en-IN" sz="500">
                          <a:effectLst/>
                        </a:rPr>
                        <a:t>(2)</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val="2641147784"/>
                  </a:ext>
                </a:extLst>
              </a:tr>
              <a:tr h="91536">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a:effectLst/>
                        </a:rPr>
                        <a:t>2-b.</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u="sng">
                          <a:effectLst/>
                        </a:rPr>
                        <a:t>Question-  </a:t>
                      </a: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07000"/>
                        </a:lnSpc>
                        <a:spcAft>
                          <a:spcPts val="800"/>
                        </a:spcAft>
                      </a:pPr>
                      <a:r>
                        <a:rPr lang="en-IN" sz="500">
                          <a:effectLst/>
                        </a:rPr>
                        <a:t>(2)</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val="2680833595"/>
                  </a:ext>
                </a:extLst>
              </a:tr>
              <a:tr h="91536">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a:effectLst/>
                        </a:rPr>
                        <a:t>2-c.</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u="sng">
                          <a:effectLst/>
                        </a:rPr>
                        <a:t>Question-  </a:t>
                      </a: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07000"/>
                        </a:lnSpc>
                        <a:spcAft>
                          <a:spcPts val="800"/>
                        </a:spcAft>
                      </a:pPr>
                      <a:r>
                        <a:rPr lang="en-IN" sz="500">
                          <a:effectLst/>
                        </a:rPr>
                        <a:t>(2)</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val="1808092534"/>
                  </a:ext>
                </a:extLst>
              </a:tr>
              <a:tr h="91536">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a:effectLst/>
                        </a:rPr>
                        <a:t>2-d.</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u="sng">
                          <a:effectLst/>
                        </a:rPr>
                        <a:t>Question-  </a:t>
                      </a: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07000"/>
                        </a:lnSpc>
                        <a:spcAft>
                          <a:spcPts val="800"/>
                        </a:spcAft>
                      </a:pPr>
                      <a:r>
                        <a:rPr lang="en-IN" sz="500">
                          <a:effectLst/>
                        </a:rPr>
                        <a:t>(2)</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val="2349543288"/>
                  </a:ext>
                </a:extLst>
              </a:tr>
              <a:tr h="91536">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a:effectLst/>
                        </a:rPr>
                        <a:t>2-e.</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u="sng">
                          <a:effectLst/>
                        </a:rPr>
                        <a:t>Question-  </a:t>
                      </a: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07000"/>
                        </a:lnSpc>
                        <a:spcAft>
                          <a:spcPts val="800"/>
                        </a:spcAft>
                      </a:pPr>
                      <a:r>
                        <a:rPr lang="en-IN" sz="500">
                          <a:effectLst/>
                        </a:rPr>
                        <a:t>(2)</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val="975796281"/>
                  </a:ext>
                </a:extLst>
              </a:tr>
              <a:tr h="91536">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marL="471805" algn="l">
                        <a:lnSpc>
                          <a:spcPct val="107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val="105930127"/>
                  </a:ext>
                </a:extLst>
              </a:tr>
              <a:tr h="301525">
                <a:tc>
                  <a:txBody>
                    <a:bodyPr/>
                    <a:lstStyle/>
                    <a:p>
                      <a:pPr algn="l">
                        <a:lnSpc>
                          <a:spcPct val="115000"/>
                        </a:lnSpc>
                        <a:spcAft>
                          <a:spcPts val="800"/>
                        </a:spcAft>
                      </a:pPr>
                      <a:r>
                        <a:rPr lang="en-IN" sz="500">
                          <a:effectLst/>
                        </a:rPr>
                        <a:t> </a:t>
                      </a:r>
                      <a:endParaRPr lang="en-IN" sz="400">
                        <a:effectLst/>
                      </a:endParaRPr>
                    </a:p>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marL="471805" algn="l">
                        <a:lnSpc>
                          <a:spcPct val="107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val="2332122905"/>
                  </a:ext>
                </a:extLst>
              </a:tr>
              <a:tr h="91536">
                <a:tc gridSpan="3">
                  <a:txBody>
                    <a:bodyPr/>
                    <a:lstStyle/>
                    <a:p>
                      <a:pPr algn="ctr">
                        <a:lnSpc>
                          <a:spcPct val="115000"/>
                        </a:lnSpc>
                        <a:spcAft>
                          <a:spcPts val="800"/>
                        </a:spcAft>
                      </a:pPr>
                      <a:r>
                        <a:rPr lang="en-IN" sz="500" u="sng">
                          <a:effectLst/>
                        </a:rPr>
                        <a:t>SECTION – B</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hMerge="1">
                  <a:txBody>
                    <a:bodyPr/>
                    <a:lstStyle/>
                    <a:p>
                      <a:endParaRPr lang="en-US"/>
                    </a:p>
                  </a:txBody>
                  <a:tcPr/>
                </a:tc>
                <a:tc hMerge="1">
                  <a:txBody>
                    <a:bodyPr/>
                    <a:lstStyle/>
                    <a:p>
                      <a:endParaRPr lang="en-US"/>
                    </a:p>
                  </a:txBody>
                  <a:tcPr/>
                </a:tc>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15000"/>
                        </a:lnSpc>
                        <a:spcAft>
                          <a:spcPts val="800"/>
                        </a:spcAft>
                      </a:pPr>
                      <a:r>
                        <a:rPr lang="en-IN" sz="500">
                          <a:effectLst/>
                        </a:rPr>
                        <a:t>CO</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val="1840196487"/>
                  </a:ext>
                </a:extLst>
              </a:tr>
              <a:tr h="91536">
                <a:tc gridSpan="3">
                  <a:txBody>
                    <a:bodyPr/>
                    <a:lstStyle/>
                    <a:p>
                      <a:pPr algn="ctr">
                        <a:lnSpc>
                          <a:spcPct val="115000"/>
                        </a:lnSpc>
                        <a:spcAft>
                          <a:spcPts val="800"/>
                        </a:spcAft>
                      </a:pPr>
                      <a:r>
                        <a:rPr lang="en-IN" sz="500" u="none" strike="noStrike">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hMerge="1">
                  <a:txBody>
                    <a:bodyPr/>
                    <a:lstStyle/>
                    <a:p>
                      <a:endParaRPr lang="en-US"/>
                    </a:p>
                  </a:txBody>
                  <a:tcPr/>
                </a:tc>
                <a:tc hMerge="1">
                  <a:txBody>
                    <a:bodyPr/>
                    <a:lstStyle/>
                    <a:p>
                      <a:endParaRPr lang="en-US"/>
                    </a:p>
                  </a:txBody>
                  <a:tcPr/>
                </a:tc>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val="1510015063"/>
                  </a:ext>
                </a:extLst>
              </a:tr>
              <a:tr h="91536">
                <a:tc>
                  <a:txBody>
                    <a:bodyPr/>
                    <a:lstStyle/>
                    <a:p>
                      <a:pPr algn="l">
                        <a:lnSpc>
                          <a:spcPct val="115000"/>
                        </a:lnSpc>
                        <a:spcAft>
                          <a:spcPts val="800"/>
                        </a:spcAft>
                      </a:pPr>
                      <a:r>
                        <a:rPr lang="en-IN" sz="500">
                          <a:effectLst/>
                        </a:rPr>
                        <a:t>3.</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gridSpan="2">
                  <a:txBody>
                    <a:bodyPr/>
                    <a:lstStyle/>
                    <a:p>
                      <a:pPr algn="l">
                        <a:lnSpc>
                          <a:spcPct val="115000"/>
                        </a:lnSpc>
                        <a:spcAft>
                          <a:spcPts val="800"/>
                        </a:spcAft>
                      </a:pPr>
                      <a:r>
                        <a:rPr lang="en-IN" sz="500">
                          <a:effectLst/>
                        </a:rPr>
                        <a:t>Answer any </a:t>
                      </a:r>
                      <a:r>
                        <a:rPr lang="en-IN" sz="500" u="sng">
                          <a:effectLst/>
                        </a:rPr>
                        <a:t>five </a:t>
                      </a:r>
                      <a:r>
                        <a:rPr lang="en-IN" sz="500">
                          <a:effectLst/>
                        </a:rPr>
                        <a:t>of the following-</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hMerge="1">
                  <a:txBody>
                    <a:bodyPr/>
                    <a:lstStyle/>
                    <a:p>
                      <a:endParaRPr lang="en-US"/>
                    </a:p>
                  </a:txBody>
                  <a:tcPr/>
                </a:tc>
                <a:tc>
                  <a:txBody>
                    <a:bodyPr/>
                    <a:lstStyle/>
                    <a:p>
                      <a:pPr algn="l">
                        <a:lnSpc>
                          <a:spcPct val="115000"/>
                        </a:lnSpc>
                        <a:spcAft>
                          <a:spcPts val="800"/>
                        </a:spcAft>
                      </a:pPr>
                      <a:r>
                        <a:rPr lang="en-IN" sz="500">
                          <a:effectLst/>
                        </a:rPr>
                        <a:t>[5×6=30]</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a:effectLst/>
                          <a:highlight>
                            <a:srgbClr val="FFFF00"/>
                          </a:highligh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val="3449683749"/>
                  </a:ext>
                </a:extLst>
              </a:tr>
              <a:tr h="91536">
                <a:tc>
                  <a:txBody>
                    <a:bodyPr/>
                    <a:lstStyle/>
                    <a:p>
                      <a:pPr marL="457200"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a:effectLst/>
                        </a:rPr>
                        <a:t>3-a.</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u="sng">
                          <a:effectLst/>
                        </a:rPr>
                        <a:t>Question-  </a:t>
                      </a: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15000"/>
                        </a:lnSpc>
                        <a:spcAft>
                          <a:spcPts val="800"/>
                        </a:spcAft>
                      </a:pPr>
                      <a:r>
                        <a:rPr lang="en-IN" sz="500">
                          <a:effectLst/>
                        </a:rPr>
                        <a:t>(6)</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val="1384649017"/>
                  </a:ext>
                </a:extLst>
              </a:tr>
              <a:tr h="91536">
                <a:tc>
                  <a:txBody>
                    <a:bodyPr/>
                    <a:lstStyle/>
                    <a:p>
                      <a:pPr marL="457200"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a:effectLst/>
                        </a:rPr>
                        <a:t>3-b.</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u="sng">
                          <a:effectLst/>
                        </a:rPr>
                        <a:t>Question-  </a:t>
                      </a: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15000"/>
                        </a:lnSpc>
                        <a:spcAft>
                          <a:spcPts val="800"/>
                        </a:spcAft>
                      </a:pPr>
                      <a:r>
                        <a:rPr lang="en-IN" sz="500">
                          <a:effectLst/>
                        </a:rPr>
                        <a:t>(6)</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val="1597268442"/>
                  </a:ext>
                </a:extLst>
              </a:tr>
              <a:tr h="91536">
                <a:tc>
                  <a:txBody>
                    <a:bodyPr/>
                    <a:lstStyle/>
                    <a:p>
                      <a:pPr marL="457200"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a:effectLst/>
                        </a:rPr>
                        <a:t>3-c.</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u="sng">
                          <a:effectLst/>
                        </a:rPr>
                        <a:t>Question-  </a:t>
                      </a: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15000"/>
                        </a:lnSpc>
                        <a:spcAft>
                          <a:spcPts val="800"/>
                        </a:spcAft>
                      </a:pPr>
                      <a:r>
                        <a:rPr lang="en-IN" sz="500">
                          <a:effectLst/>
                        </a:rPr>
                        <a:t>(6)</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val="283279152"/>
                  </a:ext>
                </a:extLst>
              </a:tr>
              <a:tr h="91536">
                <a:tc>
                  <a:txBody>
                    <a:bodyPr/>
                    <a:lstStyle/>
                    <a:p>
                      <a:pPr marL="457200"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a:effectLst/>
                        </a:rPr>
                        <a:t>3-d.</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u="sng">
                          <a:effectLst/>
                        </a:rPr>
                        <a:t>Question-  </a:t>
                      </a: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15000"/>
                        </a:lnSpc>
                        <a:spcAft>
                          <a:spcPts val="800"/>
                        </a:spcAft>
                      </a:pPr>
                      <a:r>
                        <a:rPr lang="en-IN" sz="500">
                          <a:effectLst/>
                        </a:rPr>
                        <a:t>(6)</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val="560087403"/>
                  </a:ext>
                </a:extLst>
              </a:tr>
              <a:tr h="91536">
                <a:tc>
                  <a:txBody>
                    <a:bodyPr/>
                    <a:lstStyle/>
                    <a:p>
                      <a:pPr marL="457200"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a:effectLst/>
                        </a:rPr>
                        <a:t>3-e.</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u="sng">
                          <a:effectLst/>
                        </a:rPr>
                        <a:t>Question-  </a:t>
                      </a: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15000"/>
                        </a:lnSpc>
                        <a:spcAft>
                          <a:spcPts val="800"/>
                        </a:spcAft>
                      </a:pPr>
                      <a:r>
                        <a:rPr lang="en-IN" sz="500">
                          <a:effectLst/>
                        </a:rPr>
                        <a:t>(6)</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val="1126491731"/>
                  </a:ext>
                </a:extLst>
              </a:tr>
              <a:tr h="91536">
                <a:tc>
                  <a:txBody>
                    <a:bodyPr/>
                    <a:lstStyle/>
                    <a:p>
                      <a:pPr marL="457200"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a:effectLst/>
                        </a:rPr>
                        <a:t>3-f.</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u="sng">
                          <a:effectLst/>
                        </a:rPr>
                        <a:t>Question-  </a:t>
                      </a: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15000"/>
                        </a:lnSpc>
                        <a:spcAft>
                          <a:spcPts val="800"/>
                        </a:spcAft>
                      </a:pPr>
                      <a:r>
                        <a:rPr lang="en-IN" sz="500">
                          <a:effectLst/>
                        </a:rPr>
                        <a:t>(6)</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val="2528500548"/>
                  </a:ext>
                </a:extLst>
              </a:tr>
              <a:tr h="91536">
                <a:tc>
                  <a:txBody>
                    <a:bodyPr/>
                    <a:lstStyle/>
                    <a:p>
                      <a:pPr marL="457200"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a:effectLst/>
                        </a:rPr>
                        <a:t>3-g.</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u="sng">
                          <a:effectLst/>
                        </a:rPr>
                        <a:t>Question-  </a:t>
                      </a: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15000"/>
                        </a:lnSpc>
                        <a:spcAft>
                          <a:spcPts val="800"/>
                        </a:spcAft>
                      </a:pPr>
                      <a:r>
                        <a:rPr lang="en-IN" sz="500">
                          <a:effectLst/>
                        </a:rPr>
                        <a:t>(6)</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val="612423086"/>
                  </a:ext>
                </a:extLst>
              </a:tr>
              <a:tr h="91536">
                <a:tc gridSpan="3">
                  <a:txBody>
                    <a:bodyPr/>
                    <a:lstStyle/>
                    <a:p>
                      <a:pPr algn="ctr">
                        <a:lnSpc>
                          <a:spcPct val="115000"/>
                        </a:lnSpc>
                        <a:spcAft>
                          <a:spcPts val="800"/>
                        </a:spcAft>
                      </a:pPr>
                      <a:r>
                        <a:rPr lang="en-IN" sz="500" u="sng">
                          <a:effectLst/>
                        </a:rPr>
                        <a:t>SECTION – C</a:t>
                      </a: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hMerge="1">
                  <a:txBody>
                    <a:bodyPr/>
                    <a:lstStyle/>
                    <a:p>
                      <a:endParaRPr lang="en-US"/>
                    </a:p>
                  </a:txBody>
                  <a:tcPr/>
                </a:tc>
                <a:tc hMerge="1">
                  <a:txBody>
                    <a:bodyPr/>
                    <a:lstStyle/>
                    <a:p>
                      <a:endParaRPr lang="en-US"/>
                    </a:p>
                  </a:txBody>
                  <a:tcPr/>
                </a:tc>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15000"/>
                        </a:lnSpc>
                        <a:spcAft>
                          <a:spcPts val="800"/>
                        </a:spcAft>
                      </a:pPr>
                      <a:r>
                        <a:rPr lang="en-IN" sz="500">
                          <a:effectLst/>
                        </a:rPr>
                        <a:t>CO</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val="2788619013"/>
                  </a:ext>
                </a:extLst>
              </a:tr>
              <a:tr h="91536">
                <a:tc gridSpan="3">
                  <a:txBody>
                    <a:bodyPr/>
                    <a:lstStyle/>
                    <a:p>
                      <a:pPr algn="ctr">
                        <a:lnSpc>
                          <a:spcPct val="115000"/>
                        </a:lnSpc>
                        <a:spcAft>
                          <a:spcPts val="800"/>
                        </a:spcAft>
                      </a:pPr>
                      <a:r>
                        <a:rPr lang="en-IN" sz="500" u="none" strike="noStrike">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hMerge="1">
                  <a:txBody>
                    <a:bodyPr/>
                    <a:lstStyle/>
                    <a:p>
                      <a:endParaRPr lang="en-US"/>
                    </a:p>
                  </a:txBody>
                  <a:tcPr/>
                </a:tc>
                <a:tc hMerge="1">
                  <a:txBody>
                    <a:bodyPr/>
                    <a:lstStyle/>
                    <a:p>
                      <a:endParaRPr lang="en-US"/>
                    </a:p>
                  </a:txBody>
                  <a:tcPr/>
                </a:tc>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val="3277044899"/>
                  </a:ext>
                </a:extLst>
              </a:tr>
              <a:tr h="173825">
                <a:tc>
                  <a:txBody>
                    <a:bodyPr/>
                    <a:lstStyle/>
                    <a:p>
                      <a:pPr algn="l">
                        <a:lnSpc>
                          <a:spcPct val="115000"/>
                        </a:lnSpc>
                        <a:spcAft>
                          <a:spcPts val="800"/>
                        </a:spcAft>
                      </a:pPr>
                      <a:r>
                        <a:rPr lang="en-IN" sz="500">
                          <a:effectLst/>
                        </a:rPr>
                        <a:t>4</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gridSpan="2">
                  <a:txBody>
                    <a:bodyPr/>
                    <a:lstStyle/>
                    <a:p>
                      <a:pPr algn="l">
                        <a:lnSpc>
                          <a:spcPct val="115000"/>
                        </a:lnSpc>
                        <a:spcAft>
                          <a:spcPts val="800"/>
                        </a:spcAft>
                      </a:pPr>
                      <a:r>
                        <a:rPr lang="en-IN" sz="500">
                          <a:effectLst/>
                        </a:rPr>
                        <a:t>Answer any</a:t>
                      </a:r>
                      <a:r>
                        <a:rPr lang="en-IN" sz="500" u="sng">
                          <a:effectLst/>
                        </a:rPr>
                        <a:t> one</a:t>
                      </a:r>
                      <a:r>
                        <a:rPr lang="en-IN" sz="500">
                          <a:effectLst/>
                        </a:rPr>
                        <a:t> of the following-</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hMerge="1">
                  <a:txBody>
                    <a:bodyPr/>
                    <a:lstStyle/>
                    <a:p>
                      <a:endParaRPr lang="en-US"/>
                    </a:p>
                  </a:txBody>
                  <a:tcPr/>
                </a:tc>
                <a:tc>
                  <a:txBody>
                    <a:bodyPr/>
                    <a:lstStyle/>
                    <a:p>
                      <a:pPr algn="l">
                        <a:lnSpc>
                          <a:spcPct val="115000"/>
                        </a:lnSpc>
                        <a:spcAft>
                          <a:spcPts val="800"/>
                        </a:spcAft>
                      </a:pPr>
                      <a:r>
                        <a:rPr lang="en-IN" sz="500">
                          <a:effectLst/>
                        </a:rPr>
                        <a:t>[5×10=50]</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val="825557719"/>
                  </a:ext>
                </a:extLst>
              </a:tr>
              <a:tr h="91536">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a:effectLst/>
                        </a:rPr>
                        <a:t>4-a.</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u="sng">
                          <a:effectLst/>
                        </a:rPr>
                        <a:t>Question-  </a:t>
                      </a: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15000"/>
                        </a:lnSpc>
                        <a:spcAft>
                          <a:spcPts val="800"/>
                        </a:spcAft>
                      </a:pPr>
                      <a:r>
                        <a:rPr lang="en-IN" sz="500">
                          <a:effectLst/>
                        </a:rPr>
                        <a:t>(10)</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val="3027138055"/>
                  </a:ext>
                </a:extLst>
              </a:tr>
              <a:tr h="91536">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val="1609414542"/>
                  </a:ext>
                </a:extLst>
              </a:tr>
              <a:tr h="91536">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a:effectLst/>
                        </a:rPr>
                        <a:t>4-b.</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u="sng">
                          <a:effectLst/>
                        </a:rPr>
                        <a:t>Question-  </a:t>
                      </a: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15000"/>
                        </a:lnSpc>
                        <a:spcAft>
                          <a:spcPts val="800"/>
                        </a:spcAft>
                      </a:pPr>
                      <a:r>
                        <a:rPr lang="en-IN" sz="500">
                          <a:effectLst/>
                        </a:rPr>
                        <a:t>(10)</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val="3989911954"/>
                  </a:ext>
                </a:extLst>
              </a:tr>
              <a:tr h="91536">
                <a:tc>
                  <a:txBody>
                    <a:bodyPr/>
                    <a:lstStyle/>
                    <a:p>
                      <a:pPr algn="l">
                        <a:lnSpc>
                          <a:spcPct val="115000"/>
                        </a:lnSpc>
                        <a:spcAft>
                          <a:spcPts val="800"/>
                        </a:spcAft>
                      </a:pPr>
                      <a:r>
                        <a:rPr lang="en-IN" sz="500">
                          <a:effectLst/>
                        </a:rPr>
                        <a:t>5.</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gridSpan="2">
                  <a:txBody>
                    <a:bodyPr/>
                    <a:lstStyle/>
                    <a:p>
                      <a:pPr algn="l">
                        <a:lnSpc>
                          <a:spcPct val="115000"/>
                        </a:lnSpc>
                        <a:spcAft>
                          <a:spcPts val="800"/>
                        </a:spcAft>
                      </a:pPr>
                      <a:r>
                        <a:rPr lang="en-IN" sz="500">
                          <a:effectLst/>
                        </a:rPr>
                        <a:t>Answer any one of the following-</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hMerge="1">
                  <a:txBody>
                    <a:bodyPr/>
                    <a:lstStyle/>
                    <a:p>
                      <a:endParaRPr lang="en-US"/>
                    </a:p>
                  </a:txBody>
                  <a:tcPr/>
                </a:tc>
                <a:tc>
                  <a:txBody>
                    <a:bodyPr/>
                    <a:lstStyle/>
                    <a:p>
                      <a:pPr algn="ctr">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val="2059451213"/>
                  </a:ext>
                </a:extLst>
              </a:tr>
              <a:tr h="91536">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a:effectLst/>
                        </a:rPr>
                        <a:t>5-a.</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u="sng">
                          <a:effectLst/>
                        </a:rPr>
                        <a:t>Question-  </a:t>
                      </a: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15000"/>
                        </a:lnSpc>
                        <a:spcAft>
                          <a:spcPts val="800"/>
                        </a:spcAft>
                      </a:pPr>
                      <a:r>
                        <a:rPr lang="en-IN" sz="500">
                          <a:effectLst/>
                        </a:rPr>
                        <a:t>(10)</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val="2693254999"/>
                  </a:ext>
                </a:extLst>
              </a:tr>
              <a:tr h="91536">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val="1987967880"/>
                  </a:ext>
                </a:extLst>
              </a:tr>
              <a:tr h="91536">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a:effectLst/>
                        </a:rPr>
                        <a:t>5-b.</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u="sng">
                          <a:effectLst/>
                        </a:rPr>
                        <a:t>Question-  </a:t>
                      </a: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15000"/>
                        </a:lnSpc>
                        <a:spcAft>
                          <a:spcPts val="800"/>
                        </a:spcAft>
                      </a:pPr>
                      <a:r>
                        <a:rPr lang="en-IN" sz="500">
                          <a:effectLst/>
                        </a:rPr>
                        <a:t>(10)</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val="3015798895"/>
                  </a:ext>
                </a:extLst>
              </a:tr>
              <a:tr h="91536">
                <a:tc>
                  <a:txBody>
                    <a:bodyPr/>
                    <a:lstStyle/>
                    <a:p>
                      <a:pPr algn="l">
                        <a:lnSpc>
                          <a:spcPct val="115000"/>
                        </a:lnSpc>
                        <a:spcAft>
                          <a:spcPts val="800"/>
                        </a:spcAft>
                      </a:pPr>
                      <a:r>
                        <a:rPr lang="en-IN" sz="500">
                          <a:effectLst/>
                        </a:rPr>
                        <a:t>6.</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gridSpan="2">
                  <a:txBody>
                    <a:bodyPr/>
                    <a:lstStyle/>
                    <a:p>
                      <a:pPr algn="l">
                        <a:lnSpc>
                          <a:spcPct val="115000"/>
                        </a:lnSpc>
                        <a:spcAft>
                          <a:spcPts val="800"/>
                        </a:spcAft>
                      </a:pPr>
                      <a:r>
                        <a:rPr lang="en-IN" sz="500">
                          <a:effectLst/>
                        </a:rPr>
                        <a:t>Answer any one of the following-</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hMerge="1">
                  <a:txBody>
                    <a:bodyPr/>
                    <a:lstStyle/>
                    <a:p>
                      <a:endParaRPr lang="en-US"/>
                    </a:p>
                  </a:txBody>
                  <a:tcPr/>
                </a:tc>
                <a:tc>
                  <a:txBody>
                    <a:bodyPr/>
                    <a:lstStyle/>
                    <a:p>
                      <a:pPr algn="ctr">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val="2314150741"/>
                  </a:ext>
                </a:extLst>
              </a:tr>
              <a:tr h="91536">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a:effectLst/>
                        </a:rPr>
                        <a:t>6-a.</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u="sng">
                          <a:effectLst/>
                        </a:rPr>
                        <a:t>Question-  </a:t>
                      </a: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15000"/>
                        </a:lnSpc>
                        <a:spcAft>
                          <a:spcPts val="800"/>
                        </a:spcAft>
                      </a:pPr>
                      <a:r>
                        <a:rPr lang="en-IN" sz="500">
                          <a:effectLst/>
                        </a:rPr>
                        <a:t>(10)</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val="2042784850"/>
                  </a:ext>
                </a:extLst>
              </a:tr>
              <a:tr h="91536">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val="1608084643"/>
                  </a:ext>
                </a:extLst>
              </a:tr>
              <a:tr h="91536">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a:effectLst/>
                        </a:rPr>
                        <a:t>6-b.</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u="sng">
                          <a:effectLst/>
                        </a:rPr>
                        <a:t>Question-  </a:t>
                      </a: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15000"/>
                        </a:lnSpc>
                        <a:spcAft>
                          <a:spcPts val="800"/>
                        </a:spcAft>
                      </a:pPr>
                      <a:r>
                        <a:rPr lang="en-IN" sz="500">
                          <a:effectLst/>
                        </a:rPr>
                        <a:t>(10)</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val="3417109019"/>
                  </a:ext>
                </a:extLst>
              </a:tr>
              <a:tr h="91536">
                <a:tc>
                  <a:txBody>
                    <a:bodyPr/>
                    <a:lstStyle/>
                    <a:p>
                      <a:pPr algn="l">
                        <a:lnSpc>
                          <a:spcPct val="115000"/>
                        </a:lnSpc>
                        <a:spcAft>
                          <a:spcPts val="800"/>
                        </a:spcAft>
                      </a:pPr>
                      <a:r>
                        <a:rPr lang="en-IN" sz="500">
                          <a:effectLst/>
                        </a:rPr>
                        <a:t>7.</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gridSpan="2">
                  <a:txBody>
                    <a:bodyPr/>
                    <a:lstStyle/>
                    <a:p>
                      <a:pPr algn="l">
                        <a:lnSpc>
                          <a:spcPct val="115000"/>
                        </a:lnSpc>
                        <a:spcAft>
                          <a:spcPts val="800"/>
                        </a:spcAft>
                      </a:pPr>
                      <a:r>
                        <a:rPr lang="en-IN" sz="500">
                          <a:effectLst/>
                        </a:rPr>
                        <a:t>Answer any one of the following-</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hMerge="1">
                  <a:txBody>
                    <a:bodyPr/>
                    <a:lstStyle/>
                    <a:p>
                      <a:endParaRPr lang="en-US"/>
                    </a:p>
                  </a:txBody>
                  <a:tcPr/>
                </a:tc>
                <a:tc>
                  <a:txBody>
                    <a:bodyPr/>
                    <a:lstStyle/>
                    <a:p>
                      <a:pPr algn="ctr">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val="1911055239"/>
                  </a:ext>
                </a:extLst>
              </a:tr>
              <a:tr h="91536">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a:effectLst/>
                        </a:rPr>
                        <a:t>7-a.</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u="sng">
                          <a:effectLst/>
                        </a:rPr>
                        <a:t>Question-  </a:t>
                      </a: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15000"/>
                        </a:lnSpc>
                        <a:spcAft>
                          <a:spcPts val="800"/>
                        </a:spcAft>
                      </a:pPr>
                      <a:r>
                        <a:rPr lang="en-IN" sz="500">
                          <a:effectLst/>
                        </a:rPr>
                        <a:t>(10)</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val="1514489501"/>
                  </a:ext>
                </a:extLst>
              </a:tr>
              <a:tr h="91536">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val="1639320861"/>
                  </a:ext>
                </a:extLst>
              </a:tr>
              <a:tr h="91536">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a:effectLst/>
                        </a:rPr>
                        <a:t>7-b.</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u="sng">
                          <a:effectLst/>
                        </a:rPr>
                        <a:t>Question-  </a:t>
                      </a: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15000"/>
                        </a:lnSpc>
                        <a:spcAft>
                          <a:spcPts val="800"/>
                        </a:spcAft>
                      </a:pPr>
                      <a:r>
                        <a:rPr lang="en-IN" sz="500">
                          <a:effectLst/>
                        </a:rPr>
                        <a:t>(10)</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val="646566941"/>
                  </a:ext>
                </a:extLst>
              </a:tr>
              <a:tr h="91536">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val="3843233770"/>
                  </a:ext>
                </a:extLst>
              </a:tr>
              <a:tr h="91536">
                <a:tc>
                  <a:txBody>
                    <a:bodyPr/>
                    <a:lstStyle/>
                    <a:p>
                      <a:pPr algn="l">
                        <a:lnSpc>
                          <a:spcPct val="115000"/>
                        </a:lnSpc>
                        <a:spcAft>
                          <a:spcPts val="800"/>
                        </a:spcAft>
                      </a:pPr>
                      <a:r>
                        <a:rPr lang="en-IN" sz="500">
                          <a:effectLst/>
                        </a:rPr>
                        <a:t>8.</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gridSpan="2">
                  <a:txBody>
                    <a:bodyPr/>
                    <a:lstStyle/>
                    <a:p>
                      <a:pPr algn="l">
                        <a:lnSpc>
                          <a:spcPct val="115000"/>
                        </a:lnSpc>
                        <a:spcAft>
                          <a:spcPts val="800"/>
                        </a:spcAft>
                      </a:pPr>
                      <a:r>
                        <a:rPr lang="en-IN" sz="500">
                          <a:effectLst/>
                        </a:rPr>
                        <a:t>Answer any one of the following-</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hMerge="1">
                  <a:txBody>
                    <a:bodyPr/>
                    <a:lstStyle/>
                    <a:p>
                      <a:endParaRPr lang="en-US"/>
                    </a:p>
                  </a:txBody>
                  <a:tcPr/>
                </a:tc>
                <a:tc>
                  <a:txBody>
                    <a:bodyPr/>
                    <a:lstStyle/>
                    <a:p>
                      <a:pPr algn="ctr">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val="4152808183"/>
                  </a:ext>
                </a:extLst>
              </a:tr>
              <a:tr h="91536">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a:effectLst/>
                        </a:rPr>
                        <a:t>8-a.</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u="sng">
                          <a:effectLst/>
                        </a:rPr>
                        <a:t>Question-  </a:t>
                      </a: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15000"/>
                        </a:lnSpc>
                        <a:spcAft>
                          <a:spcPts val="800"/>
                        </a:spcAft>
                      </a:pPr>
                      <a:r>
                        <a:rPr lang="en-IN" sz="500">
                          <a:effectLst/>
                        </a:rPr>
                        <a:t>(10)</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val="907290766"/>
                  </a:ext>
                </a:extLst>
              </a:tr>
              <a:tr h="91536">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val="4029224358"/>
                  </a:ext>
                </a:extLst>
              </a:tr>
              <a:tr h="91536">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a:effectLst/>
                        </a:rPr>
                        <a:t>8-b.</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u="sng" dirty="0">
                          <a:effectLst/>
                        </a:rPr>
                        <a:t>Question-  </a:t>
                      </a:r>
                      <a:r>
                        <a:rPr lang="en-IN" sz="500" dirty="0">
                          <a:effectLst/>
                        </a:rPr>
                        <a:t> </a:t>
                      </a:r>
                      <a:endParaRPr lang="en-IN" sz="400" dirty="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15000"/>
                        </a:lnSpc>
                        <a:spcAft>
                          <a:spcPts val="800"/>
                        </a:spcAft>
                      </a:pPr>
                      <a:r>
                        <a:rPr lang="en-IN" sz="500">
                          <a:effectLst/>
                        </a:rPr>
                        <a:t>(10)</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dirty="0">
                          <a:effectLst/>
                        </a:rPr>
                        <a:t> </a:t>
                      </a:r>
                      <a:endParaRPr lang="en-IN" sz="400" dirty="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val="1577907657"/>
                  </a:ext>
                </a:extLst>
              </a:tr>
            </a:tbl>
          </a:graphicData>
        </a:graphic>
      </p:graphicFrame>
      <p:pic>
        <p:nvPicPr>
          <p:cNvPr id="9" name="Picture 8">
            <a:extLst>
              <a:ext uri="{FF2B5EF4-FFF2-40B4-BE49-F238E27FC236}">
                <a16:creationId xmlns:a16="http://schemas.microsoft.com/office/drawing/2014/main" id="{D7FF1400-E667-CB49-9A29-B7225C044D28}"/>
              </a:ext>
            </a:extLst>
          </p:cNvPr>
          <p:cNvPicPr>
            <a:picLocks noChangeAspect="1"/>
          </p:cNvPicPr>
          <p:nvPr/>
        </p:nvPicPr>
        <p:blipFill>
          <a:blip r:embed="rId3"/>
          <a:stretch>
            <a:fillRect/>
          </a:stretch>
        </p:blipFill>
        <p:spPr>
          <a:xfrm>
            <a:off x="1524000" y="-27448"/>
            <a:ext cx="1384300" cy="812800"/>
          </a:xfrm>
          <a:prstGeom prst="rect">
            <a:avLst/>
          </a:prstGeom>
        </p:spPr>
      </p:pic>
    </p:spTree>
    <p:extLst>
      <p:ext uri="{BB962C8B-B14F-4D97-AF65-F5344CB8AC3E}">
        <p14:creationId xmlns:p14="http://schemas.microsoft.com/office/powerpoint/2010/main" val="3995435318"/>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Content Placeholder 2">
            <a:extLst>
              <a:ext uri="{FF2B5EF4-FFF2-40B4-BE49-F238E27FC236}">
                <a16:creationId xmlns:a16="http://schemas.microsoft.com/office/drawing/2014/main" id="{4906409A-6092-43F8-8A38-B6E816132A52}"/>
              </a:ext>
            </a:extLst>
          </p:cNvPr>
          <p:cNvSpPr>
            <a:spLocks noGrp="1"/>
          </p:cNvSpPr>
          <p:nvPr>
            <p:ph idx="1"/>
          </p:nvPr>
        </p:nvSpPr>
        <p:spPr>
          <a:xfrm>
            <a:off x="2057400" y="1143000"/>
            <a:ext cx="8749146" cy="5257800"/>
          </a:xfrm>
        </p:spPr>
        <p:txBody>
          <a:bodyPr/>
          <a:lstStyle/>
          <a:p>
            <a:pPr algn="just" eaLnBrk="1" hangingPunct="1">
              <a:buFont typeface="Arial" panose="020B0604020202020204" pitchFamily="34" charset="0"/>
              <a:buNone/>
            </a:pPr>
            <a:r>
              <a:rPr lang="en-US" sz="2400" b="0" i="0" dirty="0">
                <a:effectLst/>
              </a:rPr>
              <a:t>An aggregate function in SQL performs a calculation on multiple values and returns a single value. </a:t>
            </a:r>
            <a:r>
              <a:rPr lang="en-US" sz="2400" b="0" i="0" u="none" strike="noStrike" dirty="0">
                <a:effectLst/>
                <a:hlinkClick r:id="rId2" tooltip="SQL">
                  <a:extLst>
                    <a:ext uri="{A12FA001-AC4F-418D-AE19-62706E023703}">
                      <ahyp:hlinkClr xmlns:ahyp="http://schemas.microsoft.com/office/drawing/2018/hyperlinkcolor" val="tx"/>
                    </a:ext>
                  </a:extLst>
                </a:hlinkClick>
              </a:rPr>
              <a:t>SQL</a:t>
            </a:r>
            <a:r>
              <a:rPr lang="en-US" sz="2400" b="0" i="0" dirty="0">
                <a:effectLst/>
              </a:rPr>
              <a:t> provides many aggregate functions that include avg, count, sum, min, max, etc. An aggregate function ignores NULL values when it performs the calculation, except for the count function. </a:t>
            </a:r>
          </a:p>
          <a:p>
            <a:pPr marL="0" indent="0" algn="just">
              <a:buNone/>
            </a:pPr>
            <a:r>
              <a:rPr lang="en-US" sz="2400" b="1" i="0" dirty="0">
                <a:effectLst/>
              </a:rPr>
              <a:t>SQL </a:t>
            </a:r>
            <a:r>
              <a:rPr lang="en-US" sz="2400" b="1" i="0" dirty="0">
                <a:solidFill>
                  <a:srgbClr val="FF0000"/>
                </a:solidFill>
                <a:effectLst/>
              </a:rPr>
              <a:t>Aggregate Functions</a:t>
            </a:r>
          </a:p>
          <a:p>
            <a:pPr marL="0" indent="0" algn="just">
              <a:buNone/>
            </a:pPr>
            <a:r>
              <a:rPr lang="en-US" sz="2400" b="0" i="0" dirty="0">
                <a:solidFill>
                  <a:srgbClr val="000000"/>
                </a:solidFill>
                <a:effectLst/>
              </a:rPr>
              <a:t>SQL aggregation function is used to perform the calculations on multiple rows of a single column of a table. It returns a single value.</a:t>
            </a:r>
          </a:p>
          <a:p>
            <a:pPr marL="0" indent="0" algn="just">
              <a:buNone/>
            </a:pPr>
            <a:r>
              <a:rPr lang="en-US" sz="2400" b="0" i="0" dirty="0">
                <a:solidFill>
                  <a:srgbClr val="000000"/>
                </a:solidFill>
                <a:effectLst/>
              </a:rPr>
              <a:t>It is also used to summarize the data.</a:t>
            </a:r>
          </a:p>
          <a:p>
            <a:pPr algn="just" eaLnBrk="1" hangingPunct="1">
              <a:buFont typeface="Arial" panose="020B0604020202020204" pitchFamily="34" charset="0"/>
              <a:buNone/>
            </a:pPr>
            <a:endParaRPr lang="en-US" altLang="en-US" sz="2000" dirty="0">
              <a:solidFill>
                <a:srgbClr val="FF0000"/>
              </a:solidFill>
            </a:endParaRPr>
          </a:p>
          <a:p>
            <a:pPr algn="just" eaLnBrk="1" hangingPunct="1">
              <a:buFont typeface="Arial" panose="020B0604020202020204" pitchFamily="34" charset="0"/>
              <a:buNone/>
            </a:pPr>
            <a:endParaRPr lang="en-US" altLang="en-US" sz="4800" dirty="0">
              <a:solidFill>
                <a:srgbClr val="FF0000"/>
              </a:solidFill>
            </a:endParaRPr>
          </a:p>
        </p:txBody>
      </p:sp>
      <p:sp>
        <p:nvSpPr>
          <p:cNvPr id="4" name="Date Placeholder 3">
            <a:extLst>
              <a:ext uri="{FF2B5EF4-FFF2-40B4-BE49-F238E27FC236}">
                <a16:creationId xmlns:a16="http://schemas.microsoft.com/office/drawing/2014/main" id="{D414772C-5D98-4384-A54F-84B36FE440E3}"/>
              </a:ext>
            </a:extLst>
          </p:cNvPr>
          <p:cNvSpPr>
            <a:spLocks noGrp="1"/>
          </p:cNvSpPr>
          <p:nvPr>
            <p:ph type="dt" sz="quarter" idx="10"/>
          </p:nvPr>
        </p:nvSpPr>
        <p:spPr/>
        <p:txBody>
          <a:bodyPr/>
          <a:lstStyle/>
          <a:p>
            <a:pPr>
              <a:defRPr/>
            </a:pPr>
            <a:fld id="{2691B359-EB0B-4AF5-8A44-B8E9BF965605}" type="datetime1">
              <a:rPr lang="en-US" smtClean="0"/>
              <a:t>2/19/2024</a:t>
            </a:fld>
            <a:endParaRPr lang="en-US"/>
          </a:p>
        </p:txBody>
      </p:sp>
      <p:sp>
        <p:nvSpPr>
          <p:cNvPr id="5" name="Footer Placeholder 4">
            <a:extLst>
              <a:ext uri="{FF2B5EF4-FFF2-40B4-BE49-F238E27FC236}">
                <a16:creationId xmlns:a16="http://schemas.microsoft.com/office/drawing/2014/main" id="{4326F679-0381-4FD8-B190-09E4ECD85C10}"/>
              </a:ext>
            </a:extLst>
          </p:cNvPr>
          <p:cNvSpPr>
            <a:spLocks noGrp="1"/>
          </p:cNvSpPr>
          <p:nvPr>
            <p:ph type="ftr" sz="quarter" idx="11"/>
          </p:nvPr>
        </p:nvSpPr>
        <p:spPr>
          <a:xfrm>
            <a:off x="4038600" y="6356351"/>
            <a:ext cx="5029200" cy="365125"/>
          </a:xfrm>
        </p:spPr>
        <p:txBody>
          <a:bodyPr/>
          <a:lstStyle/>
          <a:p>
            <a:r>
              <a:rPr lang="en-US"/>
              <a:t>Jyoti Rani          ACSAI0402 and DBMS                Unit-2</a:t>
            </a:r>
            <a:endParaRPr lang="en-US" dirty="0"/>
          </a:p>
        </p:txBody>
      </p:sp>
      <p:sp>
        <p:nvSpPr>
          <p:cNvPr id="6" name="Slide Number Placeholder 5">
            <a:extLst>
              <a:ext uri="{FF2B5EF4-FFF2-40B4-BE49-F238E27FC236}">
                <a16:creationId xmlns:a16="http://schemas.microsoft.com/office/drawing/2014/main" id="{A3C07E8D-D2F2-4C8E-849C-705BCE6CAACD}"/>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B3FA51D-3748-4AA0-B24E-DAF80C5A5E9A}" type="slidenum">
              <a:rPr lang="en-US" altLang="en-US">
                <a:solidFill>
                  <a:srgbClr val="898989"/>
                </a:solidFill>
                <a:latin typeface="Calibri" panose="020F0502020204030204" pitchFamily="34" charset="0"/>
              </a:rPr>
              <a:pPr eaLnBrk="1" hangingPunct="1"/>
              <a:t>170</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a16="http://schemas.microsoft.com/office/drawing/2014/main" id="{61CA2536-013D-48B6-9322-A7D8A7CF0555}"/>
              </a:ext>
            </a:extLst>
          </p:cNvPr>
          <p:cNvSpPr txBox="1">
            <a:spLocks/>
          </p:cNvSpPr>
          <p:nvPr/>
        </p:nvSpPr>
        <p:spPr>
          <a:xfrm>
            <a:off x="3229429"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b="1" dirty="0">
                <a:solidFill>
                  <a:srgbClr val="FF0000"/>
                </a:solidFill>
              </a:rPr>
              <a:t>Aggregate Functions</a:t>
            </a:r>
          </a:p>
        </p:txBody>
      </p:sp>
      <p:pic>
        <p:nvPicPr>
          <p:cNvPr id="8" name="Picture 7">
            <a:extLst>
              <a:ext uri="{FF2B5EF4-FFF2-40B4-BE49-F238E27FC236}">
                <a16:creationId xmlns:a16="http://schemas.microsoft.com/office/drawing/2014/main" id="{4FCE758D-10BD-4398-B652-2E4E0EA6636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831677" y="19051"/>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07552618"/>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D414772C-5D98-4384-A54F-84B36FE440E3}"/>
              </a:ext>
            </a:extLst>
          </p:cNvPr>
          <p:cNvSpPr>
            <a:spLocks noGrp="1"/>
          </p:cNvSpPr>
          <p:nvPr>
            <p:ph type="dt" sz="quarter" idx="10"/>
          </p:nvPr>
        </p:nvSpPr>
        <p:spPr/>
        <p:txBody>
          <a:bodyPr/>
          <a:lstStyle/>
          <a:p>
            <a:pPr>
              <a:defRPr/>
            </a:pPr>
            <a:fld id="{89187114-E498-4DF6-A17E-644943C2A53A}" type="datetime1">
              <a:rPr lang="en-US" smtClean="0"/>
              <a:t>2/19/2024</a:t>
            </a:fld>
            <a:endParaRPr lang="en-US"/>
          </a:p>
        </p:txBody>
      </p:sp>
      <p:sp>
        <p:nvSpPr>
          <p:cNvPr id="5" name="Footer Placeholder 4">
            <a:extLst>
              <a:ext uri="{FF2B5EF4-FFF2-40B4-BE49-F238E27FC236}">
                <a16:creationId xmlns:a16="http://schemas.microsoft.com/office/drawing/2014/main" id="{4326F679-0381-4FD8-B190-09E4ECD85C10}"/>
              </a:ext>
            </a:extLst>
          </p:cNvPr>
          <p:cNvSpPr>
            <a:spLocks noGrp="1"/>
          </p:cNvSpPr>
          <p:nvPr>
            <p:ph type="ftr" sz="quarter" idx="11"/>
          </p:nvPr>
        </p:nvSpPr>
        <p:spPr>
          <a:xfrm>
            <a:off x="4038600" y="6356351"/>
            <a:ext cx="5029200" cy="365125"/>
          </a:xfrm>
        </p:spPr>
        <p:txBody>
          <a:bodyPr/>
          <a:lstStyle/>
          <a:p>
            <a:r>
              <a:rPr lang="en-US"/>
              <a:t>Jyoti Rani          ACSAI0402 and DBMS                Unit-2</a:t>
            </a:r>
            <a:endParaRPr lang="en-US" dirty="0"/>
          </a:p>
        </p:txBody>
      </p:sp>
      <p:sp>
        <p:nvSpPr>
          <p:cNvPr id="6" name="Slide Number Placeholder 5">
            <a:extLst>
              <a:ext uri="{FF2B5EF4-FFF2-40B4-BE49-F238E27FC236}">
                <a16:creationId xmlns:a16="http://schemas.microsoft.com/office/drawing/2014/main" id="{A3C07E8D-D2F2-4C8E-849C-705BCE6CAACD}"/>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B3FA51D-3748-4AA0-B24E-DAF80C5A5E9A}" type="slidenum">
              <a:rPr lang="en-US" altLang="en-US">
                <a:solidFill>
                  <a:srgbClr val="898989"/>
                </a:solidFill>
                <a:latin typeface="Calibri" panose="020F0502020204030204" pitchFamily="34" charset="0"/>
              </a:rPr>
              <a:pPr eaLnBrk="1" hangingPunct="1"/>
              <a:t>171</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a16="http://schemas.microsoft.com/office/drawing/2014/main" id="{61CA2536-013D-48B6-9322-A7D8A7CF0555}"/>
              </a:ext>
            </a:extLst>
          </p:cNvPr>
          <p:cNvSpPr txBox="1">
            <a:spLocks/>
          </p:cNvSpPr>
          <p:nvPr/>
        </p:nvSpPr>
        <p:spPr>
          <a:xfrm>
            <a:off x="2895600" y="20384"/>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b="1" dirty="0">
                <a:solidFill>
                  <a:srgbClr val="FF0000"/>
                </a:solidFill>
              </a:rPr>
              <a:t>4.1 Types of Aggregate Functions</a:t>
            </a:r>
          </a:p>
        </p:txBody>
      </p:sp>
      <p:sp>
        <p:nvSpPr>
          <p:cNvPr id="8" name="Rectangle 3">
            <a:extLst>
              <a:ext uri="{FF2B5EF4-FFF2-40B4-BE49-F238E27FC236}">
                <a16:creationId xmlns:a16="http://schemas.microsoft.com/office/drawing/2014/main" id="{3AEC3D48-C83D-4467-B4E6-397F5604C1C0}"/>
              </a:ext>
            </a:extLst>
          </p:cNvPr>
          <p:cNvSpPr>
            <a:spLocks noChangeArrowheads="1"/>
          </p:cNvSpPr>
          <p:nvPr/>
        </p:nvSpPr>
        <p:spPr bwMode="auto">
          <a:xfrm>
            <a:off x="2514600" y="1293477"/>
            <a:ext cx="6612708" cy="332398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FF0000"/>
                </a:solidFill>
                <a:effectLst/>
                <a:latin typeface="erdana"/>
              </a:rPr>
              <a:t>Types of SQL Aggregation Function</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100" b="0" i="0" u="none" strike="noStrike" cap="none" normalizeH="0" baseline="0" dirty="0">
                <a:ln>
                  <a:noFill/>
                </a:ln>
                <a:solidFill>
                  <a:schemeClr val="tx1"/>
                </a:solidFill>
                <a:effectLst/>
              </a:rPr>
            </a:b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75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 </a:t>
            </a:r>
          </a:p>
        </p:txBody>
      </p:sp>
      <p:pic>
        <p:nvPicPr>
          <p:cNvPr id="27652" name="Picture 4" descr="DBMS SQL Aggregate Functions">
            <a:extLst>
              <a:ext uri="{FF2B5EF4-FFF2-40B4-BE49-F238E27FC236}">
                <a16:creationId xmlns:a16="http://schemas.microsoft.com/office/drawing/2014/main" id="{CB4793BA-D3F8-4CB8-A75A-320D26EF30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03285" y="1821542"/>
            <a:ext cx="6914269" cy="3214916"/>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7">
            <a:extLst>
              <a:ext uri="{FF2B5EF4-FFF2-40B4-BE49-F238E27FC236}">
                <a16:creationId xmlns:a16="http://schemas.microsoft.com/office/drawing/2014/main" id="{D37C5827-E4A8-4964-8436-606B623F75E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03870" y="19051"/>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10242738"/>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Content Placeholder 2">
            <a:extLst>
              <a:ext uri="{FF2B5EF4-FFF2-40B4-BE49-F238E27FC236}">
                <a16:creationId xmlns:a16="http://schemas.microsoft.com/office/drawing/2014/main" id="{4906409A-6092-43F8-8A38-B6E816132A52}"/>
              </a:ext>
            </a:extLst>
          </p:cNvPr>
          <p:cNvSpPr>
            <a:spLocks noGrp="1"/>
          </p:cNvSpPr>
          <p:nvPr>
            <p:ph idx="1"/>
          </p:nvPr>
        </p:nvSpPr>
        <p:spPr>
          <a:xfrm>
            <a:off x="1704109" y="1143000"/>
            <a:ext cx="8963891" cy="5257800"/>
          </a:xfrm>
        </p:spPr>
        <p:txBody>
          <a:bodyPr>
            <a:normAutofit fontScale="92500" lnSpcReduction="20000"/>
          </a:bodyPr>
          <a:lstStyle/>
          <a:p>
            <a:pPr marL="0" indent="0" algn="just">
              <a:buNone/>
            </a:pPr>
            <a:r>
              <a:rPr lang="en-US" sz="2600" b="1" i="0" dirty="0">
                <a:solidFill>
                  <a:srgbClr val="FF0000"/>
                </a:solidFill>
                <a:effectLst/>
              </a:rPr>
              <a:t>COUNT FUNCTION</a:t>
            </a:r>
          </a:p>
          <a:p>
            <a:pPr marL="0" indent="0" algn="just">
              <a:buNone/>
            </a:pPr>
            <a:r>
              <a:rPr lang="en-US" sz="2600" b="0" i="0" dirty="0">
                <a:solidFill>
                  <a:srgbClr val="000000"/>
                </a:solidFill>
                <a:effectLst/>
              </a:rPr>
              <a:t>COUNT function is used to Count the number of rows in a database table. It can work on both numeric and non-numeric data types.</a:t>
            </a:r>
          </a:p>
          <a:p>
            <a:pPr marL="0" indent="0" algn="just">
              <a:buNone/>
            </a:pPr>
            <a:r>
              <a:rPr lang="en-US" sz="2600" b="0" i="0" dirty="0">
                <a:solidFill>
                  <a:srgbClr val="000000"/>
                </a:solidFill>
                <a:effectLst/>
              </a:rPr>
              <a:t>COUNT function uses the COUNT(*) that returns the count of all the rows in a specified table. COUNT(*) considers duplicate and Null.</a:t>
            </a:r>
          </a:p>
          <a:p>
            <a:pPr marL="0" indent="0" algn="just">
              <a:buNone/>
            </a:pPr>
            <a:r>
              <a:rPr lang="en-US" sz="2600" b="1" i="0" dirty="0">
                <a:solidFill>
                  <a:srgbClr val="333333"/>
                </a:solidFill>
                <a:effectLst/>
              </a:rPr>
              <a:t>Syntax:</a:t>
            </a:r>
            <a:endParaRPr lang="en-US" sz="2600" b="0" i="0" dirty="0">
              <a:solidFill>
                <a:srgbClr val="333333"/>
              </a:solidFill>
              <a:effectLst/>
            </a:endParaRPr>
          </a:p>
          <a:p>
            <a:pPr marL="0" indent="0" algn="just">
              <a:buNone/>
            </a:pPr>
            <a:r>
              <a:rPr lang="en-US" sz="2600" b="0" i="0" dirty="0">
                <a:solidFill>
                  <a:srgbClr val="000000"/>
                </a:solidFill>
                <a:effectLst/>
              </a:rPr>
              <a:t>COUNT(*)  </a:t>
            </a:r>
          </a:p>
          <a:p>
            <a:pPr marL="0" indent="0" algn="just">
              <a:buNone/>
            </a:pPr>
            <a:r>
              <a:rPr lang="en-US" sz="2600" b="0" i="0" dirty="0">
                <a:solidFill>
                  <a:srgbClr val="000000"/>
                </a:solidFill>
                <a:effectLst/>
              </a:rPr>
              <a:t>or  </a:t>
            </a:r>
          </a:p>
          <a:p>
            <a:pPr marL="0" indent="0" algn="just">
              <a:buNone/>
            </a:pPr>
            <a:r>
              <a:rPr lang="en-US" sz="2600" b="0" i="0" dirty="0">
                <a:solidFill>
                  <a:srgbClr val="000000"/>
                </a:solidFill>
                <a:effectLst/>
              </a:rPr>
              <a:t>COUNT( [ALL|DISTINCT] expression )  </a:t>
            </a:r>
          </a:p>
          <a:p>
            <a:pPr marL="0" indent="0" algn="just">
              <a:buNone/>
            </a:pPr>
            <a:endParaRPr lang="en-US" sz="2000" b="0" i="0" dirty="0">
              <a:solidFill>
                <a:srgbClr val="000000"/>
              </a:solidFill>
              <a:effectLst/>
              <a:latin typeface="inter-regular"/>
            </a:endParaRPr>
          </a:p>
          <a:p>
            <a:pPr algn="just" eaLnBrk="1" hangingPunct="1">
              <a:buFont typeface="Arial" panose="020B0604020202020204" pitchFamily="34" charset="0"/>
              <a:buNone/>
            </a:pPr>
            <a:endParaRPr lang="en-US" altLang="en-US" sz="2400" dirty="0">
              <a:solidFill>
                <a:srgbClr val="FF0000"/>
              </a:solidFill>
            </a:endParaRPr>
          </a:p>
          <a:p>
            <a:pPr algn="just" eaLnBrk="1" hangingPunct="1">
              <a:buFont typeface="Arial" panose="020B0604020202020204" pitchFamily="34" charset="0"/>
              <a:buNone/>
            </a:pPr>
            <a:endParaRPr lang="en-US" altLang="en-US" sz="4800" dirty="0">
              <a:solidFill>
                <a:srgbClr val="FF0000"/>
              </a:solidFill>
            </a:endParaRPr>
          </a:p>
          <a:p>
            <a:pPr algn="ctr" eaLnBrk="1" hangingPunct="1">
              <a:buFont typeface="Arial" panose="020B0604020202020204" pitchFamily="34" charset="0"/>
              <a:buNone/>
            </a:pPr>
            <a:r>
              <a:rPr lang="en-US" altLang="en-US" sz="4800" dirty="0">
                <a:solidFill>
                  <a:schemeClr val="accent6"/>
                </a:solidFill>
                <a:effectLst>
                  <a:outerShdw blurRad="38100" dist="38100" dir="2700000" algn="tl">
                    <a:srgbClr val="000000">
                      <a:alpha val="43137"/>
                    </a:srgbClr>
                  </a:outerShdw>
                </a:effectLst>
              </a:rPr>
              <a:t>	</a:t>
            </a:r>
            <a:endParaRPr lang="en-US" altLang="en-US" sz="4800" b="1" dirty="0">
              <a:solidFill>
                <a:schemeClr val="accent6"/>
              </a:solidFill>
              <a:effectLst>
                <a:outerShdw blurRad="38100" dist="38100" dir="2700000" algn="tl">
                  <a:srgbClr val="000000">
                    <a:alpha val="43137"/>
                  </a:srgbClr>
                </a:outerShdw>
              </a:effectLst>
            </a:endParaRPr>
          </a:p>
        </p:txBody>
      </p:sp>
      <p:sp>
        <p:nvSpPr>
          <p:cNvPr id="4" name="Date Placeholder 3">
            <a:extLst>
              <a:ext uri="{FF2B5EF4-FFF2-40B4-BE49-F238E27FC236}">
                <a16:creationId xmlns:a16="http://schemas.microsoft.com/office/drawing/2014/main" id="{D414772C-5D98-4384-A54F-84B36FE440E3}"/>
              </a:ext>
            </a:extLst>
          </p:cNvPr>
          <p:cNvSpPr>
            <a:spLocks noGrp="1"/>
          </p:cNvSpPr>
          <p:nvPr>
            <p:ph type="dt" sz="quarter" idx="10"/>
          </p:nvPr>
        </p:nvSpPr>
        <p:spPr/>
        <p:txBody>
          <a:bodyPr/>
          <a:lstStyle/>
          <a:p>
            <a:pPr>
              <a:defRPr/>
            </a:pPr>
            <a:fld id="{2C8B07F6-C6E2-4BE7-AF5C-7E8FE71C985C}" type="datetime1">
              <a:rPr lang="en-US" smtClean="0"/>
              <a:t>2/19/2024</a:t>
            </a:fld>
            <a:endParaRPr lang="en-US"/>
          </a:p>
        </p:txBody>
      </p:sp>
      <p:sp>
        <p:nvSpPr>
          <p:cNvPr id="5" name="Footer Placeholder 4">
            <a:extLst>
              <a:ext uri="{FF2B5EF4-FFF2-40B4-BE49-F238E27FC236}">
                <a16:creationId xmlns:a16="http://schemas.microsoft.com/office/drawing/2014/main" id="{4326F679-0381-4FD8-B190-09E4ECD85C10}"/>
              </a:ext>
            </a:extLst>
          </p:cNvPr>
          <p:cNvSpPr>
            <a:spLocks noGrp="1"/>
          </p:cNvSpPr>
          <p:nvPr>
            <p:ph type="ftr" sz="quarter" idx="11"/>
          </p:nvPr>
        </p:nvSpPr>
        <p:spPr>
          <a:xfrm>
            <a:off x="4038600" y="6356351"/>
            <a:ext cx="5029200" cy="365125"/>
          </a:xfrm>
        </p:spPr>
        <p:txBody>
          <a:bodyPr/>
          <a:lstStyle/>
          <a:p>
            <a:r>
              <a:rPr lang="en-US"/>
              <a:t>Jyoti Rani          ACSAI0402 and DBMS                Unit-2</a:t>
            </a:r>
            <a:endParaRPr lang="en-US" dirty="0"/>
          </a:p>
        </p:txBody>
      </p:sp>
      <p:sp>
        <p:nvSpPr>
          <p:cNvPr id="6" name="Slide Number Placeholder 5">
            <a:extLst>
              <a:ext uri="{FF2B5EF4-FFF2-40B4-BE49-F238E27FC236}">
                <a16:creationId xmlns:a16="http://schemas.microsoft.com/office/drawing/2014/main" id="{A3C07E8D-D2F2-4C8E-849C-705BCE6CAACD}"/>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B3FA51D-3748-4AA0-B24E-DAF80C5A5E9A}" type="slidenum">
              <a:rPr lang="en-US" altLang="en-US">
                <a:solidFill>
                  <a:srgbClr val="898989"/>
                </a:solidFill>
                <a:latin typeface="Calibri" panose="020F0502020204030204" pitchFamily="34" charset="0"/>
              </a:rPr>
              <a:pPr eaLnBrk="1" hangingPunct="1"/>
              <a:t>172</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a16="http://schemas.microsoft.com/office/drawing/2014/main" id="{61CA2536-013D-48B6-9322-A7D8A7CF0555}"/>
              </a:ext>
            </a:extLst>
          </p:cNvPr>
          <p:cNvSpPr txBox="1">
            <a:spLocks/>
          </p:cNvSpPr>
          <p:nvPr/>
        </p:nvSpPr>
        <p:spPr>
          <a:xfrm>
            <a:off x="2895600" y="-13853"/>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b="1" dirty="0">
                <a:solidFill>
                  <a:srgbClr val="FF0000"/>
                </a:solidFill>
              </a:rPr>
              <a:t>4.1.1 Count Function</a:t>
            </a:r>
          </a:p>
        </p:txBody>
      </p:sp>
      <p:pic>
        <p:nvPicPr>
          <p:cNvPr id="8" name="Picture 7">
            <a:extLst>
              <a:ext uri="{FF2B5EF4-FFF2-40B4-BE49-F238E27FC236}">
                <a16:creationId xmlns:a16="http://schemas.microsoft.com/office/drawing/2014/main" id="{83DEC285-4C57-4127-9B91-1527ACA65D2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03870" y="19051"/>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79895479"/>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Content Placeholder 2">
            <a:extLst>
              <a:ext uri="{FF2B5EF4-FFF2-40B4-BE49-F238E27FC236}">
                <a16:creationId xmlns:a16="http://schemas.microsoft.com/office/drawing/2014/main" id="{4906409A-6092-43F8-8A38-B6E816132A52}"/>
              </a:ext>
            </a:extLst>
          </p:cNvPr>
          <p:cNvSpPr>
            <a:spLocks noGrp="1"/>
          </p:cNvSpPr>
          <p:nvPr>
            <p:ph idx="1"/>
          </p:nvPr>
        </p:nvSpPr>
        <p:spPr>
          <a:xfrm>
            <a:off x="2057400" y="1143000"/>
            <a:ext cx="8229600" cy="5257800"/>
          </a:xfrm>
        </p:spPr>
        <p:txBody>
          <a:bodyPr/>
          <a:lstStyle/>
          <a:p>
            <a:pPr algn="just" eaLnBrk="1" hangingPunct="1">
              <a:buFont typeface="Arial" panose="020B0604020202020204" pitchFamily="34" charset="0"/>
              <a:buNone/>
            </a:pPr>
            <a:endParaRPr lang="en-US" altLang="en-US" sz="2000" dirty="0">
              <a:solidFill>
                <a:srgbClr val="FF0000"/>
              </a:solidFill>
            </a:endParaRPr>
          </a:p>
          <a:p>
            <a:pPr algn="just" eaLnBrk="1" hangingPunct="1">
              <a:buFont typeface="Arial" panose="020B0604020202020204" pitchFamily="34" charset="0"/>
              <a:buNone/>
            </a:pPr>
            <a:endParaRPr lang="en-US" altLang="en-US" sz="4800" dirty="0">
              <a:solidFill>
                <a:srgbClr val="FF0000"/>
              </a:solidFill>
            </a:endParaRPr>
          </a:p>
        </p:txBody>
      </p:sp>
      <p:sp>
        <p:nvSpPr>
          <p:cNvPr id="4" name="Date Placeholder 3">
            <a:extLst>
              <a:ext uri="{FF2B5EF4-FFF2-40B4-BE49-F238E27FC236}">
                <a16:creationId xmlns:a16="http://schemas.microsoft.com/office/drawing/2014/main" id="{D414772C-5D98-4384-A54F-84B36FE440E3}"/>
              </a:ext>
            </a:extLst>
          </p:cNvPr>
          <p:cNvSpPr>
            <a:spLocks noGrp="1"/>
          </p:cNvSpPr>
          <p:nvPr>
            <p:ph type="dt" sz="quarter" idx="10"/>
          </p:nvPr>
        </p:nvSpPr>
        <p:spPr/>
        <p:txBody>
          <a:bodyPr/>
          <a:lstStyle/>
          <a:p>
            <a:pPr>
              <a:defRPr/>
            </a:pPr>
            <a:fld id="{5316CD22-8619-40B3-B0B2-EAF45CC5F405}" type="datetime1">
              <a:rPr lang="en-US" smtClean="0"/>
              <a:t>2/19/2024</a:t>
            </a:fld>
            <a:endParaRPr lang="en-US"/>
          </a:p>
        </p:txBody>
      </p:sp>
      <p:sp>
        <p:nvSpPr>
          <p:cNvPr id="5" name="Footer Placeholder 4">
            <a:extLst>
              <a:ext uri="{FF2B5EF4-FFF2-40B4-BE49-F238E27FC236}">
                <a16:creationId xmlns:a16="http://schemas.microsoft.com/office/drawing/2014/main" id="{4326F679-0381-4FD8-B190-09E4ECD85C10}"/>
              </a:ext>
            </a:extLst>
          </p:cNvPr>
          <p:cNvSpPr>
            <a:spLocks noGrp="1"/>
          </p:cNvSpPr>
          <p:nvPr>
            <p:ph type="ftr" sz="quarter" idx="11"/>
          </p:nvPr>
        </p:nvSpPr>
        <p:spPr>
          <a:xfrm>
            <a:off x="4038600" y="6356351"/>
            <a:ext cx="5029200" cy="365125"/>
          </a:xfrm>
        </p:spPr>
        <p:txBody>
          <a:bodyPr/>
          <a:lstStyle/>
          <a:p>
            <a:r>
              <a:rPr lang="en-US"/>
              <a:t>Jyoti Rani          ACSAI0402 and DBMS                Unit-2</a:t>
            </a:r>
            <a:endParaRPr lang="en-US" dirty="0"/>
          </a:p>
        </p:txBody>
      </p:sp>
      <p:sp>
        <p:nvSpPr>
          <p:cNvPr id="6" name="Slide Number Placeholder 5">
            <a:extLst>
              <a:ext uri="{FF2B5EF4-FFF2-40B4-BE49-F238E27FC236}">
                <a16:creationId xmlns:a16="http://schemas.microsoft.com/office/drawing/2014/main" id="{A3C07E8D-D2F2-4C8E-849C-705BCE6CAACD}"/>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B3FA51D-3748-4AA0-B24E-DAF80C5A5E9A}" type="slidenum">
              <a:rPr lang="en-US" altLang="en-US">
                <a:solidFill>
                  <a:srgbClr val="898989"/>
                </a:solidFill>
                <a:latin typeface="Calibri" panose="020F0502020204030204" pitchFamily="34" charset="0"/>
              </a:rPr>
              <a:pPr eaLnBrk="1" hangingPunct="1"/>
              <a:t>173</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a16="http://schemas.microsoft.com/office/drawing/2014/main" id="{61CA2536-013D-48B6-9322-A7D8A7CF0555}"/>
              </a:ext>
            </a:extLst>
          </p:cNvPr>
          <p:cNvSpPr txBox="1">
            <a:spLocks/>
          </p:cNvSpPr>
          <p:nvPr/>
        </p:nvSpPr>
        <p:spPr>
          <a:xfrm>
            <a:off x="2895600" y="-13854"/>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endParaRPr lang="en-US" sz="3200" b="1" dirty="0">
              <a:solidFill>
                <a:srgbClr val="C00000"/>
              </a:solidFill>
            </a:endParaRPr>
          </a:p>
        </p:txBody>
      </p:sp>
      <p:graphicFrame>
        <p:nvGraphicFramePr>
          <p:cNvPr id="2" name="Table 1">
            <a:extLst>
              <a:ext uri="{FF2B5EF4-FFF2-40B4-BE49-F238E27FC236}">
                <a16:creationId xmlns:a16="http://schemas.microsoft.com/office/drawing/2014/main" id="{A8F2250D-5452-4277-87B8-5293EE678BA5}"/>
              </a:ext>
            </a:extLst>
          </p:cNvPr>
          <p:cNvGraphicFramePr>
            <a:graphicFrameLocks noGrp="1"/>
          </p:cNvGraphicFramePr>
          <p:nvPr>
            <p:extLst>
              <p:ext uri="{D42A27DB-BD31-4B8C-83A1-F6EECF244321}">
                <p14:modId xmlns:p14="http://schemas.microsoft.com/office/powerpoint/2010/main" val="4174047640"/>
              </p:ext>
            </p:extLst>
          </p:nvPr>
        </p:nvGraphicFramePr>
        <p:xfrm>
          <a:off x="3151586" y="1769929"/>
          <a:ext cx="6429155" cy="4280970"/>
        </p:xfrm>
        <a:graphic>
          <a:graphicData uri="http://schemas.openxmlformats.org/drawingml/2006/table">
            <a:tbl>
              <a:tblPr/>
              <a:tblGrid>
                <a:gridCol w="1285831">
                  <a:extLst>
                    <a:ext uri="{9D8B030D-6E8A-4147-A177-3AD203B41FA5}">
                      <a16:colId xmlns:a16="http://schemas.microsoft.com/office/drawing/2014/main" val="610072637"/>
                    </a:ext>
                  </a:extLst>
                </a:gridCol>
                <a:gridCol w="1285831">
                  <a:extLst>
                    <a:ext uri="{9D8B030D-6E8A-4147-A177-3AD203B41FA5}">
                      <a16:colId xmlns:a16="http://schemas.microsoft.com/office/drawing/2014/main" val="895778717"/>
                    </a:ext>
                  </a:extLst>
                </a:gridCol>
                <a:gridCol w="1285831">
                  <a:extLst>
                    <a:ext uri="{9D8B030D-6E8A-4147-A177-3AD203B41FA5}">
                      <a16:colId xmlns:a16="http://schemas.microsoft.com/office/drawing/2014/main" val="2323942421"/>
                    </a:ext>
                  </a:extLst>
                </a:gridCol>
                <a:gridCol w="1285831">
                  <a:extLst>
                    <a:ext uri="{9D8B030D-6E8A-4147-A177-3AD203B41FA5}">
                      <a16:colId xmlns:a16="http://schemas.microsoft.com/office/drawing/2014/main" val="3270241172"/>
                    </a:ext>
                  </a:extLst>
                </a:gridCol>
                <a:gridCol w="1285831">
                  <a:extLst>
                    <a:ext uri="{9D8B030D-6E8A-4147-A177-3AD203B41FA5}">
                      <a16:colId xmlns:a16="http://schemas.microsoft.com/office/drawing/2014/main" val="1829314299"/>
                    </a:ext>
                  </a:extLst>
                </a:gridCol>
              </a:tblGrid>
              <a:tr h="409224">
                <a:tc>
                  <a:txBody>
                    <a:bodyPr/>
                    <a:lstStyle/>
                    <a:p>
                      <a:pPr algn="l" fontAlgn="t"/>
                      <a:r>
                        <a:rPr lang="en-US" sz="1600">
                          <a:solidFill>
                            <a:srgbClr val="000000"/>
                          </a:solidFill>
                          <a:effectLst/>
                          <a:latin typeface="times new roman" panose="02020603050405020304" pitchFamily="18" charset="0"/>
                        </a:rPr>
                        <a:t>PRODUCT</a:t>
                      </a:r>
                    </a:p>
                  </a:txBody>
                  <a:tcPr marL="104265" marR="104265" marT="104265" marB="104265">
                    <a:lnL w="9525" cap="flat" cmpd="sng" algn="ctr">
                      <a:solidFill>
                        <a:srgbClr val="102870"/>
                      </a:solidFill>
                      <a:prstDash val="solid"/>
                      <a:round/>
                      <a:headEnd type="none" w="med" len="med"/>
                      <a:tailEnd type="none" w="med" len="med"/>
                    </a:lnL>
                    <a:lnR w="9525" cap="flat" cmpd="sng" algn="ctr">
                      <a:solidFill>
                        <a:srgbClr val="102870"/>
                      </a:solidFill>
                      <a:prstDash val="solid"/>
                      <a:round/>
                      <a:headEnd type="none" w="med" len="med"/>
                      <a:tailEnd type="none" w="med" len="med"/>
                    </a:lnR>
                    <a:lnT w="9525" cap="flat" cmpd="sng" algn="ctr">
                      <a:solidFill>
                        <a:srgbClr val="102870"/>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600">
                          <a:solidFill>
                            <a:srgbClr val="000000"/>
                          </a:solidFill>
                          <a:effectLst/>
                          <a:latin typeface="times new roman" panose="02020603050405020304" pitchFamily="18" charset="0"/>
                        </a:rPr>
                        <a:t>COMPANY</a:t>
                      </a:r>
                    </a:p>
                  </a:txBody>
                  <a:tcPr marL="104265" marR="104265" marT="104265" marB="104265">
                    <a:lnL w="9525" cap="flat" cmpd="sng" algn="ctr">
                      <a:solidFill>
                        <a:srgbClr val="102870"/>
                      </a:solidFill>
                      <a:prstDash val="solid"/>
                      <a:round/>
                      <a:headEnd type="none" w="med" len="med"/>
                      <a:tailEnd type="none" w="med" len="med"/>
                    </a:lnL>
                    <a:lnR w="9525" cap="flat" cmpd="sng" algn="ctr">
                      <a:solidFill>
                        <a:srgbClr val="102870"/>
                      </a:solidFill>
                      <a:prstDash val="solid"/>
                      <a:round/>
                      <a:headEnd type="none" w="med" len="med"/>
                      <a:tailEnd type="none" w="med" len="med"/>
                    </a:lnR>
                    <a:lnT w="9525" cap="flat" cmpd="sng" algn="ctr">
                      <a:solidFill>
                        <a:srgbClr val="102870"/>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600" dirty="0">
                          <a:solidFill>
                            <a:srgbClr val="000000"/>
                          </a:solidFill>
                          <a:effectLst/>
                          <a:latin typeface="times new roman" panose="02020603050405020304" pitchFamily="18" charset="0"/>
                        </a:rPr>
                        <a:t>QTY</a:t>
                      </a:r>
                    </a:p>
                  </a:txBody>
                  <a:tcPr marL="104265" marR="104265" marT="104265" marB="104265">
                    <a:lnL w="9525" cap="flat" cmpd="sng" algn="ctr">
                      <a:solidFill>
                        <a:srgbClr val="102870"/>
                      </a:solidFill>
                      <a:prstDash val="solid"/>
                      <a:round/>
                      <a:headEnd type="none" w="med" len="med"/>
                      <a:tailEnd type="none" w="med" len="med"/>
                    </a:lnL>
                    <a:lnR w="9525" cap="flat" cmpd="sng" algn="ctr">
                      <a:solidFill>
                        <a:srgbClr val="102870"/>
                      </a:solidFill>
                      <a:prstDash val="solid"/>
                      <a:round/>
                      <a:headEnd type="none" w="med" len="med"/>
                      <a:tailEnd type="none" w="med" len="med"/>
                    </a:lnR>
                    <a:lnT w="9525" cap="flat" cmpd="sng" algn="ctr">
                      <a:solidFill>
                        <a:srgbClr val="102870"/>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600" dirty="0">
                          <a:solidFill>
                            <a:srgbClr val="000000"/>
                          </a:solidFill>
                          <a:effectLst/>
                          <a:latin typeface="times new roman" panose="02020603050405020304" pitchFamily="18" charset="0"/>
                        </a:rPr>
                        <a:t>RATE</a:t>
                      </a:r>
                    </a:p>
                  </a:txBody>
                  <a:tcPr marL="104265" marR="104265" marT="104265" marB="104265">
                    <a:lnL w="9525" cap="flat" cmpd="sng" algn="ctr">
                      <a:solidFill>
                        <a:srgbClr val="102870"/>
                      </a:solidFill>
                      <a:prstDash val="solid"/>
                      <a:round/>
                      <a:headEnd type="none" w="med" len="med"/>
                      <a:tailEnd type="none" w="med" len="med"/>
                    </a:lnL>
                    <a:lnR w="9525" cap="flat" cmpd="sng" algn="ctr">
                      <a:solidFill>
                        <a:srgbClr val="102870"/>
                      </a:solidFill>
                      <a:prstDash val="solid"/>
                      <a:round/>
                      <a:headEnd type="none" w="med" len="med"/>
                      <a:tailEnd type="none" w="med" len="med"/>
                    </a:lnR>
                    <a:lnT w="9525" cap="flat" cmpd="sng" algn="ctr">
                      <a:solidFill>
                        <a:srgbClr val="102870"/>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600">
                          <a:solidFill>
                            <a:srgbClr val="000000"/>
                          </a:solidFill>
                          <a:effectLst/>
                          <a:latin typeface="times new roman" panose="02020603050405020304" pitchFamily="18" charset="0"/>
                        </a:rPr>
                        <a:t>COST</a:t>
                      </a:r>
                    </a:p>
                  </a:txBody>
                  <a:tcPr marL="104265" marR="104265" marT="104265" marB="104265">
                    <a:lnL w="9525" cap="flat" cmpd="sng" algn="ctr">
                      <a:solidFill>
                        <a:srgbClr val="102870"/>
                      </a:solidFill>
                      <a:prstDash val="solid"/>
                      <a:round/>
                      <a:headEnd type="none" w="med" len="med"/>
                      <a:tailEnd type="none" w="med" len="med"/>
                    </a:lnL>
                    <a:lnR w="9525" cap="flat" cmpd="sng" algn="ctr">
                      <a:solidFill>
                        <a:srgbClr val="102870"/>
                      </a:solidFill>
                      <a:prstDash val="solid"/>
                      <a:round/>
                      <a:headEnd type="none" w="med" len="med"/>
                      <a:tailEnd type="none" w="med" len="med"/>
                    </a:lnR>
                    <a:lnT w="9525" cap="flat" cmpd="sng" algn="ctr">
                      <a:solidFill>
                        <a:srgbClr val="102870"/>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2282294260"/>
                  </a:ext>
                </a:extLst>
              </a:tr>
              <a:tr h="347220">
                <a:tc>
                  <a:txBody>
                    <a:bodyPr/>
                    <a:lstStyle/>
                    <a:p>
                      <a:pPr algn="just" fontAlgn="t"/>
                      <a:r>
                        <a:rPr lang="en-US" sz="1600">
                          <a:solidFill>
                            <a:srgbClr val="333333"/>
                          </a:solidFill>
                          <a:effectLst/>
                          <a:latin typeface="inter-regular"/>
                        </a:rPr>
                        <a:t>Item1</a:t>
                      </a:r>
                    </a:p>
                  </a:txBody>
                  <a:tcPr marL="69510" marR="69510" marT="69510" marB="6951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600" dirty="0">
                          <a:solidFill>
                            <a:srgbClr val="333333"/>
                          </a:solidFill>
                          <a:effectLst/>
                          <a:latin typeface="inter-regular"/>
                        </a:rPr>
                        <a:t>Com1</a:t>
                      </a:r>
                    </a:p>
                  </a:txBody>
                  <a:tcPr marL="69510" marR="69510" marT="69510" marB="6951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600">
                          <a:solidFill>
                            <a:srgbClr val="333333"/>
                          </a:solidFill>
                          <a:effectLst/>
                          <a:latin typeface="inter-regular"/>
                        </a:rPr>
                        <a:t>2</a:t>
                      </a:r>
                    </a:p>
                  </a:txBody>
                  <a:tcPr marL="69510" marR="69510" marT="69510" marB="6951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600">
                          <a:solidFill>
                            <a:srgbClr val="333333"/>
                          </a:solidFill>
                          <a:effectLst/>
                          <a:latin typeface="inter-regular"/>
                        </a:rPr>
                        <a:t>10</a:t>
                      </a:r>
                    </a:p>
                  </a:txBody>
                  <a:tcPr marL="69510" marR="69510" marT="69510" marB="6951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600">
                          <a:solidFill>
                            <a:srgbClr val="333333"/>
                          </a:solidFill>
                          <a:effectLst/>
                          <a:latin typeface="inter-regular"/>
                        </a:rPr>
                        <a:t>20</a:t>
                      </a:r>
                    </a:p>
                  </a:txBody>
                  <a:tcPr marL="69510" marR="69510" marT="69510" marB="6951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339336510"/>
                  </a:ext>
                </a:extLst>
              </a:tr>
              <a:tr h="347220">
                <a:tc>
                  <a:txBody>
                    <a:bodyPr/>
                    <a:lstStyle/>
                    <a:p>
                      <a:pPr algn="just" fontAlgn="t"/>
                      <a:r>
                        <a:rPr lang="en-US" sz="1600" dirty="0">
                          <a:solidFill>
                            <a:srgbClr val="333333"/>
                          </a:solidFill>
                          <a:effectLst/>
                          <a:latin typeface="inter-regular"/>
                        </a:rPr>
                        <a:t>Item2</a:t>
                      </a:r>
                    </a:p>
                  </a:txBody>
                  <a:tcPr marL="69510" marR="69510" marT="69510" marB="6951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600" dirty="0">
                          <a:solidFill>
                            <a:srgbClr val="333333"/>
                          </a:solidFill>
                          <a:effectLst/>
                          <a:latin typeface="inter-regular"/>
                        </a:rPr>
                        <a:t>Com2</a:t>
                      </a:r>
                    </a:p>
                  </a:txBody>
                  <a:tcPr marL="69510" marR="69510" marT="69510" marB="6951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600" dirty="0">
                          <a:solidFill>
                            <a:srgbClr val="333333"/>
                          </a:solidFill>
                          <a:effectLst/>
                          <a:latin typeface="inter-regular"/>
                        </a:rPr>
                        <a:t>3</a:t>
                      </a:r>
                    </a:p>
                  </a:txBody>
                  <a:tcPr marL="69510" marR="69510" marT="69510" marB="6951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600">
                          <a:solidFill>
                            <a:srgbClr val="333333"/>
                          </a:solidFill>
                          <a:effectLst/>
                          <a:latin typeface="inter-regular"/>
                        </a:rPr>
                        <a:t>25</a:t>
                      </a:r>
                    </a:p>
                  </a:txBody>
                  <a:tcPr marL="69510" marR="69510" marT="69510" marB="6951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600">
                          <a:solidFill>
                            <a:srgbClr val="333333"/>
                          </a:solidFill>
                          <a:effectLst/>
                          <a:latin typeface="inter-regular"/>
                        </a:rPr>
                        <a:t>75</a:t>
                      </a:r>
                    </a:p>
                  </a:txBody>
                  <a:tcPr marL="69510" marR="69510" marT="69510" marB="6951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315958685"/>
                  </a:ext>
                </a:extLst>
              </a:tr>
              <a:tr h="347220">
                <a:tc>
                  <a:txBody>
                    <a:bodyPr/>
                    <a:lstStyle/>
                    <a:p>
                      <a:pPr algn="just" fontAlgn="t"/>
                      <a:r>
                        <a:rPr lang="en-US" sz="1600">
                          <a:solidFill>
                            <a:srgbClr val="333333"/>
                          </a:solidFill>
                          <a:effectLst/>
                          <a:latin typeface="inter-regular"/>
                        </a:rPr>
                        <a:t>Item3</a:t>
                      </a:r>
                    </a:p>
                  </a:txBody>
                  <a:tcPr marL="69510" marR="69510" marT="69510" marB="6951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600">
                          <a:solidFill>
                            <a:srgbClr val="333333"/>
                          </a:solidFill>
                          <a:effectLst/>
                          <a:latin typeface="inter-regular"/>
                        </a:rPr>
                        <a:t>Com1</a:t>
                      </a:r>
                    </a:p>
                  </a:txBody>
                  <a:tcPr marL="69510" marR="69510" marT="69510" marB="6951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600">
                          <a:solidFill>
                            <a:srgbClr val="333333"/>
                          </a:solidFill>
                          <a:effectLst/>
                          <a:latin typeface="inter-regular"/>
                        </a:rPr>
                        <a:t>2</a:t>
                      </a:r>
                    </a:p>
                  </a:txBody>
                  <a:tcPr marL="69510" marR="69510" marT="69510" marB="6951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600">
                          <a:solidFill>
                            <a:srgbClr val="333333"/>
                          </a:solidFill>
                          <a:effectLst/>
                          <a:latin typeface="inter-regular"/>
                        </a:rPr>
                        <a:t>30</a:t>
                      </a:r>
                    </a:p>
                  </a:txBody>
                  <a:tcPr marL="69510" marR="69510" marT="69510" marB="6951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600">
                          <a:solidFill>
                            <a:srgbClr val="333333"/>
                          </a:solidFill>
                          <a:effectLst/>
                          <a:latin typeface="inter-regular"/>
                        </a:rPr>
                        <a:t>60</a:t>
                      </a:r>
                    </a:p>
                  </a:txBody>
                  <a:tcPr marL="69510" marR="69510" marT="69510" marB="6951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574544081"/>
                  </a:ext>
                </a:extLst>
              </a:tr>
              <a:tr h="347220">
                <a:tc>
                  <a:txBody>
                    <a:bodyPr/>
                    <a:lstStyle/>
                    <a:p>
                      <a:pPr algn="just" fontAlgn="t"/>
                      <a:r>
                        <a:rPr lang="en-US" sz="1600">
                          <a:solidFill>
                            <a:srgbClr val="333333"/>
                          </a:solidFill>
                          <a:effectLst/>
                          <a:latin typeface="inter-regular"/>
                        </a:rPr>
                        <a:t>Item4</a:t>
                      </a:r>
                    </a:p>
                  </a:txBody>
                  <a:tcPr marL="69510" marR="69510" marT="69510" marB="6951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600">
                          <a:solidFill>
                            <a:srgbClr val="333333"/>
                          </a:solidFill>
                          <a:effectLst/>
                          <a:latin typeface="inter-regular"/>
                        </a:rPr>
                        <a:t>Com3</a:t>
                      </a:r>
                    </a:p>
                  </a:txBody>
                  <a:tcPr marL="69510" marR="69510" marT="69510" marB="6951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600">
                          <a:solidFill>
                            <a:srgbClr val="333333"/>
                          </a:solidFill>
                          <a:effectLst/>
                          <a:latin typeface="inter-regular"/>
                        </a:rPr>
                        <a:t>5</a:t>
                      </a:r>
                    </a:p>
                  </a:txBody>
                  <a:tcPr marL="69510" marR="69510" marT="69510" marB="6951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600">
                          <a:solidFill>
                            <a:srgbClr val="333333"/>
                          </a:solidFill>
                          <a:effectLst/>
                          <a:latin typeface="inter-regular"/>
                        </a:rPr>
                        <a:t>10</a:t>
                      </a:r>
                    </a:p>
                  </a:txBody>
                  <a:tcPr marL="69510" marR="69510" marT="69510" marB="6951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600">
                          <a:solidFill>
                            <a:srgbClr val="333333"/>
                          </a:solidFill>
                          <a:effectLst/>
                          <a:latin typeface="inter-regular"/>
                        </a:rPr>
                        <a:t>50</a:t>
                      </a:r>
                    </a:p>
                  </a:txBody>
                  <a:tcPr marL="69510" marR="69510" marT="69510" marB="6951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275304577"/>
                  </a:ext>
                </a:extLst>
              </a:tr>
              <a:tr h="347220">
                <a:tc>
                  <a:txBody>
                    <a:bodyPr/>
                    <a:lstStyle/>
                    <a:p>
                      <a:pPr algn="just" fontAlgn="t"/>
                      <a:r>
                        <a:rPr lang="en-US" sz="1600">
                          <a:solidFill>
                            <a:srgbClr val="333333"/>
                          </a:solidFill>
                          <a:effectLst/>
                          <a:latin typeface="inter-regular"/>
                        </a:rPr>
                        <a:t>Item5</a:t>
                      </a:r>
                    </a:p>
                  </a:txBody>
                  <a:tcPr marL="69510" marR="69510" marT="69510" marB="6951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600">
                          <a:solidFill>
                            <a:srgbClr val="333333"/>
                          </a:solidFill>
                          <a:effectLst/>
                          <a:latin typeface="inter-regular"/>
                        </a:rPr>
                        <a:t>Com2</a:t>
                      </a:r>
                    </a:p>
                  </a:txBody>
                  <a:tcPr marL="69510" marR="69510" marT="69510" marB="6951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600">
                          <a:solidFill>
                            <a:srgbClr val="333333"/>
                          </a:solidFill>
                          <a:effectLst/>
                          <a:latin typeface="inter-regular"/>
                        </a:rPr>
                        <a:t>2</a:t>
                      </a:r>
                    </a:p>
                  </a:txBody>
                  <a:tcPr marL="69510" marR="69510" marT="69510" marB="6951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600">
                          <a:solidFill>
                            <a:srgbClr val="333333"/>
                          </a:solidFill>
                          <a:effectLst/>
                          <a:latin typeface="inter-regular"/>
                        </a:rPr>
                        <a:t>20</a:t>
                      </a:r>
                    </a:p>
                  </a:txBody>
                  <a:tcPr marL="69510" marR="69510" marT="69510" marB="6951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600">
                          <a:solidFill>
                            <a:srgbClr val="333333"/>
                          </a:solidFill>
                          <a:effectLst/>
                          <a:latin typeface="inter-regular"/>
                        </a:rPr>
                        <a:t>40</a:t>
                      </a:r>
                    </a:p>
                  </a:txBody>
                  <a:tcPr marL="69510" marR="69510" marT="69510" marB="6951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200070206"/>
                  </a:ext>
                </a:extLst>
              </a:tr>
              <a:tr h="347220">
                <a:tc>
                  <a:txBody>
                    <a:bodyPr/>
                    <a:lstStyle/>
                    <a:p>
                      <a:pPr algn="just" fontAlgn="t"/>
                      <a:r>
                        <a:rPr lang="en-US" sz="1600">
                          <a:solidFill>
                            <a:srgbClr val="333333"/>
                          </a:solidFill>
                          <a:effectLst/>
                          <a:latin typeface="inter-regular"/>
                        </a:rPr>
                        <a:t>Item6</a:t>
                      </a:r>
                    </a:p>
                  </a:txBody>
                  <a:tcPr marL="69510" marR="69510" marT="69510" marB="6951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600">
                          <a:solidFill>
                            <a:srgbClr val="333333"/>
                          </a:solidFill>
                          <a:effectLst/>
                          <a:latin typeface="inter-regular"/>
                        </a:rPr>
                        <a:t>Cpm1</a:t>
                      </a:r>
                    </a:p>
                  </a:txBody>
                  <a:tcPr marL="69510" marR="69510" marT="69510" marB="6951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600">
                          <a:solidFill>
                            <a:srgbClr val="333333"/>
                          </a:solidFill>
                          <a:effectLst/>
                          <a:latin typeface="inter-regular"/>
                        </a:rPr>
                        <a:t>3</a:t>
                      </a:r>
                    </a:p>
                  </a:txBody>
                  <a:tcPr marL="69510" marR="69510" marT="69510" marB="6951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600">
                          <a:solidFill>
                            <a:srgbClr val="333333"/>
                          </a:solidFill>
                          <a:effectLst/>
                          <a:latin typeface="inter-regular"/>
                        </a:rPr>
                        <a:t>25</a:t>
                      </a:r>
                    </a:p>
                  </a:txBody>
                  <a:tcPr marL="69510" marR="69510" marT="69510" marB="6951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600">
                          <a:solidFill>
                            <a:srgbClr val="333333"/>
                          </a:solidFill>
                          <a:effectLst/>
                          <a:latin typeface="inter-regular"/>
                        </a:rPr>
                        <a:t>75</a:t>
                      </a:r>
                    </a:p>
                  </a:txBody>
                  <a:tcPr marL="69510" marR="69510" marT="69510" marB="6951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4107492145"/>
                  </a:ext>
                </a:extLst>
              </a:tr>
              <a:tr h="347220">
                <a:tc>
                  <a:txBody>
                    <a:bodyPr/>
                    <a:lstStyle/>
                    <a:p>
                      <a:pPr algn="just" fontAlgn="t"/>
                      <a:r>
                        <a:rPr lang="en-US" sz="1600">
                          <a:solidFill>
                            <a:srgbClr val="333333"/>
                          </a:solidFill>
                          <a:effectLst/>
                          <a:latin typeface="inter-regular"/>
                        </a:rPr>
                        <a:t>Item7</a:t>
                      </a:r>
                    </a:p>
                  </a:txBody>
                  <a:tcPr marL="69510" marR="69510" marT="69510" marB="6951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600">
                          <a:solidFill>
                            <a:srgbClr val="333333"/>
                          </a:solidFill>
                          <a:effectLst/>
                          <a:latin typeface="inter-regular"/>
                        </a:rPr>
                        <a:t>Com1</a:t>
                      </a:r>
                    </a:p>
                  </a:txBody>
                  <a:tcPr marL="69510" marR="69510" marT="69510" marB="6951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600">
                          <a:solidFill>
                            <a:srgbClr val="333333"/>
                          </a:solidFill>
                          <a:effectLst/>
                          <a:latin typeface="inter-regular"/>
                        </a:rPr>
                        <a:t>5</a:t>
                      </a:r>
                    </a:p>
                  </a:txBody>
                  <a:tcPr marL="69510" marR="69510" marT="69510" marB="6951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600">
                          <a:solidFill>
                            <a:srgbClr val="333333"/>
                          </a:solidFill>
                          <a:effectLst/>
                          <a:latin typeface="inter-regular"/>
                        </a:rPr>
                        <a:t>30</a:t>
                      </a:r>
                    </a:p>
                  </a:txBody>
                  <a:tcPr marL="69510" marR="69510" marT="69510" marB="6951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600">
                          <a:solidFill>
                            <a:srgbClr val="333333"/>
                          </a:solidFill>
                          <a:effectLst/>
                          <a:latin typeface="inter-regular"/>
                        </a:rPr>
                        <a:t>150</a:t>
                      </a:r>
                    </a:p>
                  </a:txBody>
                  <a:tcPr marL="69510" marR="69510" marT="69510" marB="6951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735622322"/>
                  </a:ext>
                </a:extLst>
              </a:tr>
              <a:tr h="347220">
                <a:tc>
                  <a:txBody>
                    <a:bodyPr/>
                    <a:lstStyle/>
                    <a:p>
                      <a:pPr algn="just" fontAlgn="t"/>
                      <a:r>
                        <a:rPr lang="en-US" sz="1600">
                          <a:solidFill>
                            <a:srgbClr val="333333"/>
                          </a:solidFill>
                          <a:effectLst/>
                          <a:latin typeface="inter-regular"/>
                        </a:rPr>
                        <a:t>Item8</a:t>
                      </a:r>
                    </a:p>
                  </a:txBody>
                  <a:tcPr marL="69510" marR="69510" marT="69510" marB="6951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600">
                          <a:solidFill>
                            <a:srgbClr val="333333"/>
                          </a:solidFill>
                          <a:effectLst/>
                          <a:latin typeface="inter-regular"/>
                        </a:rPr>
                        <a:t>Com1</a:t>
                      </a:r>
                    </a:p>
                  </a:txBody>
                  <a:tcPr marL="69510" marR="69510" marT="69510" marB="6951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600">
                          <a:solidFill>
                            <a:srgbClr val="333333"/>
                          </a:solidFill>
                          <a:effectLst/>
                          <a:latin typeface="inter-regular"/>
                        </a:rPr>
                        <a:t>3</a:t>
                      </a:r>
                    </a:p>
                  </a:txBody>
                  <a:tcPr marL="69510" marR="69510" marT="69510" marB="6951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600">
                          <a:solidFill>
                            <a:srgbClr val="333333"/>
                          </a:solidFill>
                          <a:effectLst/>
                          <a:latin typeface="inter-regular"/>
                        </a:rPr>
                        <a:t>10</a:t>
                      </a:r>
                    </a:p>
                  </a:txBody>
                  <a:tcPr marL="69510" marR="69510" marT="69510" marB="6951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600">
                          <a:solidFill>
                            <a:srgbClr val="333333"/>
                          </a:solidFill>
                          <a:effectLst/>
                          <a:latin typeface="inter-regular"/>
                        </a:rPr>
                        <a:t>30</a:t>
                      </a:r>
                    </a:p>
                  </a:txBody>
                  <a:tcPr marL="69510" marR="69510" marT="69510" marB="6951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740002222"/>
                  </a:ext>
                </a:extLst>
              </a:tr>
              <a:tr h="347220">
                <a:tc>
                  <a:txBody>
                    <a:bodyPr/>
                    <a:lstStyle/>
                    <a:p>
                      <a:pPr algn="just" fontAlgn="t"/>
                      <a:r>
                        <a:rPr lang="en-US" sz="1600">
                          <a:solidFill>
                            <a:srgbClr val="333333"/>
                          </a:solidFill>
                          <a:effectLst/>
                          <a:latin typeface="inter-regular"/>
                        </a:rPr>
                        <a:t>Item9</a:t>
                      </a:r>
                    </a:p>
                  </a:txBody>
                  <a:tcPr marL="69510" marR="69510" marT="69510" marB="6951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600">
                          <a:solidFill>
                            <a:srgbClr val="333333"/>
                          </a:solidFill>
                          <a:effectLst/>
                          <a:latin typeface="inter-regular"/>
                        </a:rPr>
                        <a:t>Com2</a:t>
                      </a:r>
                    </a:p>
                  </a:txBody>
                  <a:tcPr marL="69510" marR="69510" marT="69510" marB="6951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600">
                          <a:solidFill>
                            <a:srgbClr val="333333"/>
                          </a:solidFill>
                          <a:effectLst/>
                          <a:latin typeface="inter-regular"/>
                        </a:rPr>
                        <a:t>2</a:t>
                      </a:r>
                    </a:p>
                  </a:txBody>
                  <a:tcPr marL="69510" marR="69510" marT="69510" marB="6951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600">
                          <a:solidFill>
                            <a:srgbClr val="333333"/>
                          </a:solidFill>
                          <a:effectLst/>
                          <a:latin typeface="inter-regular"/>
                        </a:rPr>
                        <a:t>25</a:t>
                      </a:r>
                    </a:p>
                  </a:txBody>
                  <a:tcPr marL="69510" marR="69510" marT="69510" marB="6951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600">
                          <a:solidFill>
                            <a:srgbClr val="333333"/>
                          </a:solidFill>
                          <a:effectLst/>
                          <a:latin typeface="inter-regular"/>
                        </a:rPr>
                        <a:t>50</a:t>
                      </a:r>
                    </a:p>
                  </a:txBody>
                  <a:tcPr marL="69510" marR="69510" marT="69510" marB="6951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173871984"/>
                  </a:ext>
                </a:extLst>
              </a:tr>
              <a:tr h="347220">
                <a:tc>
                  <a:txBody>
                    <a:bodyPr/>
                    <a:lstStyle/>
                    <a:p>
                      <a:pPr algn="just" fontAlgn="t"/>
                      <a:r>
                        <a:rPr lang="en-US" sz="1600">
                          <a:solidFill>
                            <a:srgbClr val="333333"/>
                          </a:solidFill>
                          <a:effectLst/>
                          <a:latin typeface="inter-regular"/>
                        </a:rPr>
                        <a:t>Item10</a:t>
                      </a:r>
                    </a:p>
                  </a:txBody>
                  <a:tcPr marL="69510" marR="69510" marT="69510" marB="6951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600">
                          <a:solidFill>
                            <a:srgbClr val="333333"/>
                          </a:solidFill>
                          <a:effectLst/>
                          <a:latin typeface="inter-regular"/>
                        </a:rPr>
                        <a:t>Com3</a:t>
                      </a:r>
                    </a:p>
                  </a:txBody>
                  <a:tcPr marL="69510" marR="69510" marT="69510" marB="6951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600">
                          <a:solidFill>
                            <a:srgbClr val="333333"/>
                          </a:solidFill>
                          <a:effectLst/>
                          <a:latin typeface="inter-regular"/>
                        </a:rPr>
                        <a:t>4</a:t>
                      </a:r>
                    </a:p>
                  </a:txBody>
                  <a:tcPr marL="69510" marR="69510" marT="69510" marB="6951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600">
                          <a:solidFill>
                            <a:srgbClr val="333333"/>
                          </a:solidFill>
                          <a:effectLst/>
                          <a:latin typeface="inter-regular"/>
                        </a:rPr>
                        <a:t>30</a:t>
                      </a:r>
                    </a:p>
                  </a:txBody>
                  <a:tcPr marL="69510" marR="69510" marT="69510" marB="6951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600" dirty="0">
                          <a:solidFill>
                            <a:srgbClr val="333333"/>
                          </a:solidFill>
                          <a:effectLst/>
                          <a:latin typeface="inter-regular"/>
                        </a:rPr>
                        <a:t>120</a:t>
                      </a:r>
                    </a:p>
                  </a:txBody>
                  <a:tcPr marL="69510" marR="69510" marT="69510" marB="6951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329715330"/>
                  </a:ext>
                </a:extLst>
              </a:tr>
            </a:tbl>
          </a:graphicData>
        </a:graphic>
      </p:graphicFrame>
      <p:sp>
        <p:nvSpPr>
          <p:cNvPr id="3" name="Rectangle 1">
            <a:extLst>
              <a:ext uri="{FF2B5EF4-FFF2-40B4-BE49-F238E27FC236}">
                <a16:creationId xmlns:a16="http://schemas.microsoft.com/office/drawing/2014/main" id="{B3A4B155-BE93-4ABE-82EB-5EBC2750B0DC}"/>
              </a:ext>
            </a:extLst>
          </p:cNvPr>
          <p:cNvSpPr>
            <a:spLocks noChangeArrowheads="1"/>
          </p:cNvSpPr>
          <p:nvPr/>
        </p:nvSpPr>
        <p:spPr bwMode="auto">
          <a:xfrm>
            <a:off x="2097314" y="994485"/>
            <a:ext cx="2968172" cy="70788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333333"/>
                </a:solidFill>
                <a:effectLst/>
                <a:latin typeface="inter-bold"/>
              </a:rPr>
              <a:t>Sample table:</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333333"/>
                </a:solidFill>
                <a:effectLst/>
                <a:latin typeface="inter-bold"/>
              </a:rPr>
              <a:t>PRODUCT_MAST</a:t>
            </a:r>
            <a:endParaRPr kumimoji="0" lang="en-US" altLang="en-US" sz="2000" b="0" i="0" u="none" strike="noStrike" cap="none" normalizeH="0" baseline="0" dirty="0">
              <a:ln>
                <a:noFill/>
              </a:ln>
              <a:solidFill>
                <a:schemeClr val="tx1"/>
              </a:solidFill>
              <a:effectLst/>
            </a:endParaRPr>
          </a:p>
        </p:txBody>
      </p:sp>
      <p:sp>
        <p:nvSpPr>
          <p:cNvPr id="10" name="Title 1">
            <a:extLst>
              <a:ext uri="{FF2B5EF4-FFF2-40B4-BE49-F238E27FC236}">
                <a16:creationId xmlns:a16="http://schemas.microsoft.com/office/drawing/2014/main" id="{E7DF305C-A47C-4811-BC80-95B48C2C21B7}"/>
              </a:ext>
            </a:extLst>
          </p:cNvPr>
          <p:cNvSpPr txBox="1">
            <a:spLocks/>
          </p:cNvSpPr>
          <p:nvPr/>
        </p:nvSpPr>
        <p:spPr>
          <a:xfrm>
            <a:off x="2895600" y="-13853"/>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b="1" dirty="0">
                <a:solidFill>
                  <a:srgbClr val="FF0000"/>
                </a:solidFill>
              </a:rPr>
              <a:t>4.1.2 Count Function(Example)</a:t>
            </a:r>
          </a:p>
        </p:txBody>
      </p:sp>
      <p:pic>
        <p:nvPicPr>
          <p:cNvPr id="11" name="Picture 7">
            <a:extLst>
              <a:ext uri="{FF2B5EF4-FFF2-40B4-BE49-F238E27FC236}">
                <a16:creationId xmlns:a16="http://schemas.microsoft.com/office/drawing/2014/main" id="{E8A9C7CB-B48E-4EC6-B8E1-3025F4C3DFC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03870" y="1798"/>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25931493"/>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Content Placeholder 2">
            <a:extLst>
              <a:ext uri="{FF2B5EF4-FFF2-40B4-BE49-F238E27FC236}">
                <a16:creationId xmlns:a16="http://schemas.microsoft.com/office/drawing/2014/main" id="{4906409A-6092-43F8-8A38-B6E816132A52}"/>
              </a:ext>
            </a:extLst>
          </p:cNvPr>
          <p:cNvSpPr>
            <a:spLocks noGrp="1"/>
          </p:cNvSpPr>
          <p:nvPr>
            <p:ph idx="1"/>
          </p:nvPr>
        </p:nvSpPr>
        <p:spPr>
          <a:xfrm>
            <a:off x="1981200" y="771237"/>
            <a:ext cx="8229600" cy="5552207"/>
          </a:xfrm>
        </p:spPr>
        <p:txBody>
          <a:bodyPr numCol="1">
            <a:noAutofit/>
          </a:bodyPr>
          <a:lstStyle/>
          <a:p>
            <a:pPr algn="just" eaLnBrk="1" hangingPunct="1">
              <a:buFont typeface="Arial" panose="020B0604020202020204" pitchFamily="34" charset="0"/>
              <a:buNone/>
            </a:pPr>
            <a:r>
              <a:rPr lang="en-US" sz="2000" b="1" i="0" dirty="0">
                <a:solidFill>
                  <a:srgbClr val="333333"/>
                </a:solidFill>
                <a:effectLst/>
                <a:latin typeface="inter-bold"/>
              </a:rPr>
              <a:t>Example: COUNT()</a:t>
            </a:r>
          </a:p>
          <a:p>
            <a:pPr marL="0" indent="0" algn="just">
              <a:buNone/>
            </a:pPr>
            <a:r>
              <a:rPr lang="en-US" sz="2000" b="0" i="0" dirty="0">
                <a:solidFill>
                  <a:srgbClr val="000000"/>
                </a:solidFill>
                <a:effectLst/>
                <a:latin typeface="inter-regular"/>
              </a:rPr>
              <a:t>SELECT COUNT(*)  FROM PRODUCT_MAST;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333333"/>
                </a:solidFill>
                <a:effectLst/>
                <a:latin typeface="inter-bold"/>
              </a:rPr>
              <a:t>Output:</a:t>
            </a:r>
            <a:endParaRPr kumimoji="0" lang="en-US" altLang="en-US" sz="20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2"/>
                </a:solidFill>
                <a:effectLst/>
                <a:latin typeface="Arial Unicode MS"/>
              </a:rPr>
              <a:t>10</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333333"/>
                </a:solidFill>
                <a:effectLst/>
                <a:latin typeface="inter-bold"/>
              </a:rPr>
              <a:t>Example: COUNT with WHERE</a:t>
            </a:r>
            <a:endParaRPr kumimoji="0" lang="en-US" altLang="en-US" sz="20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2000" b="0" i="0" u="none" strike="noStrike" cap="none" normalizeH="0" baseline="0" dirty="0">
                <a:ln>
                  <a:noFill/>
                </a:ln>
                <a:solidFill>
                  <a:srgbClr val="000000"/>
                </a:solidFill>
                <a:effectLst/>
                <a:latin typeface="inter-regular"/>
              </a:rPr>
              <a:t>SELECT COUNT(*)  FROM PRODUCT_MAST</a:t>
            </a:r>
            <a:r>
              <a:rPr lang="en-US" altLang="en-US" sz="2000" dirty="0">
                <a:solidFill>
                  <a:srgbClr val="000000"/>
                </a:solidFill>
                <a:latin typeface="inter-regular"/>
              </a:rPr>
              <a:t> </a:t>
            </a:r>
            <a:r>
              <a:rPr kumimoji="0" lang="en-US" altLang="en-US" sz="2000" b="0" i="0" u="none" strike="noStrike" cap="none" normalizeH="0" baseline="0" dirty="0">
                <a:ln>
                  <a:noFill/>
                </a:ln>
                <a:solidFill>
                  <a:srgbClr val="000000"/>
                </a:solidFill>
                <a:effectLst/>
                <a:latin typeface="inter-regular"/>
              </a:rPr>
              <a:t>WHERE RATE&gt;=</a:t>
            </a:r>
            <a:r>
              <a:rPr kumimoji="0" lang="en-US" altLang="en-US" sz="2000" b="0" i="0" u="none" strike="noStrike" cap="none" normalizeH="0" baseline="0" dirty="0">
                <a:ln>
                  <a:noFill/>
                </a:ln>
                <a:solidFill>
                  <a:srgbClr val="C00000"/>
                </a:solidFill>
                <a:effectLst/>
                <a:latin typeface="inter-regular"/>
              </a:rPr>
              <a:t>20</a:t>
            </a:r>
            <a:r>
              <a:rPr kumimoji="0" lang="en-US" altLang="en-US" sz="2000" b="0" i="0" u="none" strike="noStrike" cap="none" normalizeH="0" baseline="0" dirty="0">
                <a:ln>
                  <a:noFill/>
                </a:ln>
                <a:solidFill>
                  <a:srgbClr val="000000"/>
                </a:solidFill>
                <a:effectLst/>
                <a:latin typeface="inter-regular"/>
              </a:rPr>
              <a:t>;  </a:t>
            </a:r>
            <a:endParaRPr kumimoji="0" lang="en-US" altLang="en-US" sz="2000" b="0" i="0" u="none" strike="noStrike" cap="none" normalizeH="0" baseline="0" dirty="0">
              <a:ln>
                <a:noFill/>
              </a:ln>
              <a:solidFill>
                <a:srgbClr val="333333"/>
              </a:solidFill>
              <a:effectLst/>
              <a:latin typeface="inter-regular"/>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333333"/>
                </a:solidFill>
                <a:effectLst/>
                <a:latin typeface="inter-bold"/>
              </a:rPr>
              <a:t>Output:</a:t>
            </a:r>
            <a:endParaRPr kumimoji="0" lang="en-US" altLang="en-US" sz="20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effectLst/>
                <a:latin typeface="Arial Unicode MS"/>
              </a:rPr>
              <a:t>7</a:t>
            </a: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2000" b="1" i="0" u="none" strike="noStrike" cap="none" normalizeH="0" baseline="0" dirty="0">
                <a:ln>
                  <a:noFill/>
                </a:ln>
                <a:solidFill>
                  <a:srgbClr val="333333"/>
                </a:solidFill>
                <a:effectLst/>
                <a:latin typeface="inter-bold"/>
              </a:rPr>
              <a:t>Example: COUNT() with DISTINCT</a:t>
            </a:r>
            <a:endParaRPr kumimoji="0" lang="en-US" altLang="en-US" sz="20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2000" b="0" i="0" u="none" strike="noStrike" cap="none" normalizeH="0" baseline="0" dirty="0">
                <a:ln>
                  <a:noFill/>
                </a:ln>
                <a:solidFill>
                  <a:srgbClr val="000000"/>
                </a:solidFill>
                <a:effectLst/>
                <a:latin typeface="inter-regular"/>
              </a:rPr>
              <a:t>SELECT COUNT(DISTINCT COMPANY)  FROM PRODUCT_MAST;    </a:t>
            </a:r>
            <a:endParaRPr kumimoji="0" lang="en-US" altLang="en-US" sz="2000" b="0" i="0" u="none" strike="noStrike" cap="none" normalizeH="0" baseline="0" dirty="0">
              <a:ln>
                <a:noFill/>
              </a:ln>
              <a:solidFill>
                <a:srgbClr val="333333"/>
              </a:solidFill>
              <a:effectLst/>
              <a:latin typeface="inter-regular"/>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333333"/>
                </a:solidFill>
                <a:effectLst/>
                <a:latin typeface="inter-bold"/>
              </a:rPr>
              <a:t>Output:</a:t>
            </a:r>
            <a:endParaRPr kumimoji="0" lang="en-US" altLang="en-US" sz="20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effectLst/>
                <a:latin typeface="Arial Unicode MS"/>
              </a:rPr>
              <a:t>3</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333333"/>
                </a:solidFill>
                <a:effectLst/>
                <a:latin typeface="inter-bold"/>
              </a:rPr>
              <a:t>Example: COUNT() with GROUP BY</a:t>
            </a:r>
            <a:endParaRPr kumimoji="0" lang="en-US" altLang="en-US" sz="2000" b="0" i="0" u="none" strike="noStrike" cap="none" normalizeH="0" baseline="0" dirty="0">
              <a:ln>
                <a:noFill/>
              </a:ln>
              <a:solidFill>
                <a:schemeClr val="tx1"/>
              </a:solidFill>
              <a:effectLst/>
            </a:endParaRPr>
          </a:p>
          <a:p>
            <a:pPr marL="0" marR="0" lvl="0" indent="0" defTabSz="914400" rtl="0" eaLnBrk="0" fontAlgn="base" latinLnBrk="0" hangingPunct="0">
              <a:lnSpc>
                <a:spcPct val="100000"/>
              </a:lnSpc>
              <a:spcBef>
                <a:spcPct val="0"/>
              </a:spcBef>
              <a:spcAft>
                <a:spcPct val="0"/>
              </a:spcAft>
              <a:buClrTx/>
              <a:buSzTx/>
              <a:buNone/>
              <a:tabLst/>
            </a:pPr>
            <a:r>
              <a:rPr kumimoji="0" lang="en-US" altLang="en-US" sz="2000" b="0" i="0" u="none" strike="noStrike" cap="none" normalizeH="0" baseline="0" dirty="0">
                <a:ln>
                  <a:noFill/>
                </a:ln>
                <a:solidFill>
                  <a:srgbClr val="000000"/>
                </a:solidFill>
                <a:effectLst/>
                <a:latin typeface="inter-regular"/>
              </a:rPr>
              <a:t>SELECT COMPANY, COUNT(*)  FROM PRODUCT_MAST  GROUP BY COMPANY;  </a:t>
            </a:r>
            <a:endParaRPr kumimoji="0" lang="en-US" altLang="en-US" sz="2000" b="0" i="0" u="none" strike="noStrike" cap="none" normalizeH="0" baseline="0" dirty="0">
              <a:ln>
                <a:noFill/>
              </a:ln>
              <a:solidFill>
                <a:srgbClr val="333333"/>
              </a:solidFill>
              <a:effectLst/>
              <a:latin typeface="inter-regular"/>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333333"/>
                </a:solidFill>
                <a:effectLst/>
                <a:latin typeface="inter-bold"/>
              </a:rPr>
              <a:t>Output:</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i="1" u="none" strike="noStrike" cap="none" normalizeH="0" baseline="0" dirty="0">
                <a:ln>
                  <a:noFill/>
                </a:ln>
                <a:effectLst/>
                <a:latin typeface="Arial Unicode MS"/>
              </a:rPr>
              <a:t>Com1 5</a:t>
            </a:r>
          </a:p>
          <a:p>
            <a:pPr marL="0" marR="0" lvl="0" indent="0" algn="just" defTabSz="914400" rtl="0" eaLnBrk="0" fontAlgn="base" latinLnBrk="0" hangingPunct="0">
              <a:lnSpc>
                <a:spcPct val="100000"/>
              </a:lnSpc>
              <a:spcBef>
                <a:spcPct val="0"/>
              </a:spcBef>
              <a:spcAft>
                <a:spcPct val="0"/>
              </a:spcAft>
              <a:buClrTx/>
              <a:buSzTx/>
              <a:buFontTx/>
              <a:buNone/>
              <a:tabLst/>
            </a:pPr>
            <a:r>
              <a:rPr lang="en-US" altLang="en-US" sz="2000" i="1" dirty="0">
                <a:latin typeface="Arial Unicode MS"/>
              </a:rPr>
              <a:t>Com2 3</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i="1" u="none" strike="noStrike" cap="none" normalizeH="0" baseline="0" dirty="0">
                <a:ln>
                  <a:noFill/>
                </a:ln>
                <a:effectLst/>
                <a:latin typeface="Arial Unicode MS"/>
              </a:rPr>
              <a:t>Com3 2</a:t>
            </a:r>
            <a:endParaRPr lang="en-US" altLang="en-US" sz="2000" dirty="0">
              <a:solidFill>
                <a:srgbClr val="FF0000"/>
              </a:solidFill>
            </a:endParaRPr>
          </a:p>
        </p:txBody>
      </p:sp>
      <p:sp>
        <p:nvSpPr>
          <p:cNvPr id="4" name="Date Placeholder 3">
            <a:extLst>
              <a:ext uri="{FF2B5EF4-FFF2-40B4-BE49-F238E27FC236}">
                <a16:creationId xmlns:a16="http://schemas.microsoft.com/office/drawing/2014/main" id="{D414772C-5D98-4384-A54F-84B36FE440E3}"/>
              </a:ext>
            </a:extLst>
          </p:cNvPr>
          <p:cNvSpPr>
            <a:spLocks noGrp="1"/>
          </p:cNvSpPr>
          <p:nvPr>
            <p:ph type="dt" sz="quarter" idx="10"/>
          </p:nvPr>
        </p:nvSpPr>
        <p:spPr/>
        <p:txBody>
          <a:bodyPr/>
          <a:lstStyle/>
          <a:p>
            <a:pPr>
              <a:defRPr/>
            </a:pPr>
            <a:fld id="{96D51A43-264F-4673-BF49-1DC716D5A360}" type="datetime1">
              <a:rPr lang="en-US" smtClean="0"/>
              <a:t>2/19/2024</a:t>
            </a:fld>
            <a:endParaRPr lang="en-US"/>
          </a:p>
        </p:txBody>
      </p:sp>
      <p:sp>
        <p:nvSpPr>
          <p:cNvPr id="5" name="Footer Placeholder 4">
            <a:extLst>
              <a:ext uri="{FF2B5EF4-FFF2-40B4-BE49-F238E27FC236}">
                <a16:creationId xmlns:a16="http://schemas.microsoft.com/office/drawing/2014/main" id="{4326F679-0381-4FD8-B190-09E4ECD85C10}"/>
              </a:ext>
            </a:extLst>
          </p:cNvPr>
          <p:cNvSpPr>
            <a:spLocks noGrp="1"/>
          </p:cNvSpPr>
          <p:nvPr>
            <p:ph type="ftr" sz="quarter" idx="11"/>
          </p:nvPr>
        </p:nvSpPr>
        <p:spPr>
          <a:xfrm>
            <a:off x="4038600" y="6356351"/>
            <a:ext cx="5029200" cy="365125"/>
          </a:xfrm>
        </p:spPr>
        <p:txBody>
          <a:bodyPr/>
          <a:lstStyle/>
          <a:p>
            <a:r>
              <a:rPr lang="en-US"/>
              <a:t>Jyoti Rani          ACSAI0402 and DBMS                Unit-2</a:t>
            </a:r>
            <a:endParaRPr lang="en-US" dirty="0"/>
          </a:p>
        </p:txBody>
      </p:sp>
      <p:sp>
        <p:nvSpPr>
          <p:cNvPr id="6" name="Slide Number Placeholder 5">
            <a:extLst>
              <a:ext uri="{FF2B5EF4-FFF2-40B4-BE49-F238E27FC236}">
                <a16:creationId xmlns:a16="http://schemas.microsoft.com/office/drawing/2014/main" id="{A3C07E8D-D2F2-4C8E-849C-705BCE6CAACD}"/>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B3FA51D-3748-4AA0-B24E-DAF80C5A5E9A}" type="slidenum">
              <a:rPr lang="en-US" altLang="en-US">
                <a:solidFill>
                  <a:srgbClr val="898989"/>
                </a:solidFill>
                <a:latin typeface="Calibri" panose="020F0502020204030204" pitchFamily="34" charset="0"/>
              </a:rPr>
              <a:pPr eaLnBrk="1" hangingPunct="1"/>
              <a:t>174</a:t>
            </a:fld>
            <a:endParaRPr lang="en-US" altLang="en-US">
              <a:solidFill>
                <a:srgbClr val="898989"/>
              </a:solidFill>
              <a:latin typeface="Calibri" panose="020F0502020204030204" pitchFamily="34" charset="0"/>
            </a:endParaRPr>
          </a:p>
        </p:txBody>
      </p:sp>
      <p:sp>
        <p:nvSpPr>
          <p:cNvPr id="11" name="Rectangle 6">
            <a:extLst>
              <a:ext uri="{FF2B5EF4-FFF2-40B4-BE49-F238E27FC236}">
                <a16:creationId xmlns:a16="http://schemas.microsoft.com/office/drawing/2014/main" id="{C89D9CB1-0FD0-4AB8-988A-B62F0A27926D}"/>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F9F9F9"/>
                </a:solidFill>
                <a:effectLst/>
                <a:latin typeface="Arial Unicode MS"/>
              </a:rPr>
              <a:t>Com1 5 Com2 3 Com3 2</a:t>
            </a:r>
            <a:r>
              <a:rPr kumimoji="0" lang="en-US" altLang="en-US" sz="11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Title 1">
            <a:extLst>
              <a:ext uri="{FF2B5EF4-FFF2-40B4-BE49-F238E27FC236}">
                <a16:creationId xmlns:a16="http://schemas.microsoft.com/office/drawing/2014/main" id="{7FF3BD20-7664-410A-819E-81F41CDA2DF8}"/>
              </a:ext>
            </a:extLst>
          </p:cNvPr>
          <p:cNvSpPr txBox="1">
            <a:spLocks/>
          </p:cNvSpPr>
          <p:nvPr/>
        </p:nvSpPr>
        <p:spPr>
          <a:xfrm>
            <a:off x="2895600" y="-13853"/>
            <a:ext cx="7772400" cy="777874"/>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b="1" dirty="0">
                <a:solidFill>
                  <a:srgbClr val="FF0000"/>
                </a:solidFill>
              </a:rPr>
              <a:t>Count Function(Example)</a:t>
            </a:r>
          </a:p>
        </p:txBody>
      </p:sp>
      <p:pic>
        <p:nvPicPr>
          <p:cNvPr id="10" name="Picture 7">
            <a:extLst>
              <a:ext uri="{FF2B5EF4-FFF2-40B4-BE49-F238E27FC236}">
                <a16:creationId xmlns:a16="http://schemas.microsoft.com/office/drawing/2014/main" id="{7E86DFF6-2B12-4F11-B343-D0D0E41ADFA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03870" y="19051"/>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94997866"/>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Content Placeholder 2">
            <a:extLst>
              <a:ext uri="{FF2B5EF4-FFF2-40B4-BE49-F238E27FC236}">
                <a16:creationId xmlns:a16="http://schemas.microsoft.com/office/drawing/2014/main" id="{4906409A-6092-43F8-8A38-B6E816132A52}"/>
              </a:ext>
            </a:extLst>
          </p:cNvPr>
          <p:cNvSpPr>
            <a:spLocks noGrp="1"/>
          </p:cNvSpPr>
          <p:nvPr>
            <p:ph idx="1"/>
          </p:nvPr>
        </p:nvSpPr>
        <p:spPr>
          <a:xfrm>
            <a:off x="1981200" y="892175"/>
            <a:ext cx="9093200" cy="5257800"/>
          </a:xfrm>
        </p:spPr>
        <p:txBody>
          <a:bodyPr>
            <a:normAutofit fontScale="25000" lnSpcReduction="20000"/>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8000" b="1" i="0" u="none" strike="noStrike" cap="none" normalizeH="0" baseline="0" dirty="0">
                <a:ln>
                  <a:noFill/>
                </a:ln>
                <a:solidFill>
                  <a:srgbClr val="333333"/>
                </a:solidFill>
                <a:effectLst/>
                <a:latin typeface="inter-bold"/>
              </a:rPr>
              <a:t>Example: COUNT() with HAVING</a:t>
            </a:r>
            <a:endParaRPr kumimoji="0" lang="en-US" altLang="en-US" sz="80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8000" b="0" i="0" u="none" strike="noStrike" cap="none" normalizeH="0" baseline="0" dirty="0">
                <a:ln>
                  <a:noFill/>
                </a:ln>
                <a:solidFill>
                  <a:srgbClr val="000000"/>
                </a:solidFill>
                <a:effectLst/>
                <a:latin typeface="inter-regular"/>
              </a:rPr>
              <a:t>SELECT COMPANY, COUNT(*)  </a:t>
            </a: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8000" b="0" i="0" u="none" strike="noStrike" cap="none" normalizeH="0" baseline="0" dirty="0">
                <a:ln>
                  <a:noFill/>
                </a:ln>
                <a:solidFill>
                  <a:srgbClr val="000000"/>
                </a:solidFill>
                <a:effectLst/>
                <a:latin typeface="inter-regular"/>
              </a:rPr>
              <a:t>FROM PRODUCT_MAST  </a:t>
            </a: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8000" b="0" i="0" u="none" strike="noStrike" cap="none" normalizeH="0" baseline="0" dirty="0">
                <a:ln>
                  <a:noFill/>
                </a:ln>
                <a:solidFill>
                  <a:srgbClr val="000000"/>
                </a:solidFill>
                <a:effectLst/>
                <a:latin typeface="inter-regular"/>
              </a:rPr>
              <a:t>GROUP BY COMPANY  </a:t>
            </a: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8000" b="0" i="0" u="none" strike="noStrike" cap="none" normalizeH="0" baseline="0" dirty="0">
                <a:ln>
                  <a:noFill/>
                </a:ln>
                <a:solidFill>
                  <a:srgbClr val="000000"/>
                </a:solidFill>
                <a:effectLst/>
                <a:latin typeface="inter-regular"/>
              </a:rPr>
              <a:t>HAVING COUNT(*)&gt;</a:t>
            </a:r>
            <a:r>
              <a:rPr kumimoji="0" lang="en-US" altLang="en-US" sz="8000" b="0" i="0" u="none" strike="noStrike" cap="none" normalizeH="0" baseline="0" dirty="0">
                <a:ln>
                  <a:noFill/>
                </a:ln>
                <a:solidFill>
                  <a:srgbClr val="C00000"/>
                </a:solidFill>
                <a:effectLst/>
                <a:latin typeface="inter-regular"/>
              </a:rPr>
              <a:t>2</a:t>
            </a:r>
            <a:r>
              <a:rPr kumimoji="0" lang="en-US" altLang="en-US" sz="8000" b="0" i="0" u="none" strike="noStrike" cap="none" normalizeH="0" baseline="0" dirty="0">
                <a:ln>
                  <a:noFill/>
                </a:ln>
                <a:solidFill>
                  <a:srgbClr val="000000"/>
                </a:solidFill>
                <a:effectLst/>
                <a:latin typeface="inter-regular"/>
              </a:rPr>
              <a:t>;  </a:t>
            </a:r>
            <a:endParaRPr kumimoji="0" lang="en-US" altLang="en-US" sz="8000" b="0" i="0" u="none" strike="noStrike" cap="none" normalizeH="0" baseline="0" dirty="0">
              <a:ln>
                <a:noFill/>
              </a:ln>
              <a:solidFill>
                <a:srgbClr val="333333"/>
              </a:solidFill>
              <a:effectLst/>
              <a:latin typeface="inter-regular"/>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8000" b="1" i="0" u="none" strike="noStrike" cap="none" normalizeH="0" baseline="0" dirty="0">
                <a:ln>
                  <a:noFill/>
                </a:ln>
                <a:solidFill>
                  <a:srgbClr val="333333"/>
                </a:solidFill>
                <a:effectLst/>
                <a:latin typeface="inter-bold"/>
              </a:rPr>
              <a:t>Output:</a:t>
            </a:r>
            <a:endParaRPr kumimoji="0" lang="en-US" altLang="en-US" sz="80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8000" b="0" i="0" u="none" strike="noStrike" cap="none" normalizeH="0" baseline="0" dirty="0">
                <a:ln>
                  <a:noFill/>
                </a:ln>
                <a:effectLst/>
                <a:latin typeface="Arial Unicode MS"/>
              </a:rPr>
              <a:t>Com1  5</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8000" b="0" i="0" u="none" strike="noStrike" cap="none" normalizeH="0" baseline="0" dirty="0">
                <a:ln>
                  <a:noFill/>
                </a:ln>
                <a:effectLst/>
                <a:latin typeface="Arial Unicode MS"/>
              </a:rPr>
              <a:t> Com2 3</a:t>
            </a:r>
            <a:endParaRPr lang="en-US" altLang="en-US" sz="8000" dirty="0"/>
          </a:p>
          <a:p>
            <a:pPr algn="just" eaLnBrk="1" hangingPunct="1">
              <a:buFont typeface="Arial" panose="020B0604020202020204" pitchFamily="34" charset="0"/>
              <a:buNone/>
            </a:pPr>
            <a:r>
              <a:rPr lang="en-US" altLang="en-US" sz="9600" b="1" dirty="0">
                <a:solidFill>
                  <a:srgbClr val="FF0000"/>
                </a:solidFill>
              </a:rPr>
              <a:t>2. SUM Function</a:t>
            </a:r>
          </a:p>
          <a:p>
            <a:pPr algn="just" eaLnBrk="1" hangingPunct="1">
              <a:buFont typeface="Arial" panose="020B0604020202020204" pitchFamily="34" charset="0"/>
              <a:buNone/>
            </a:pPr>
            <a:r>
              <a:rPr lang="en-US" altLang="en-US" sz="9600" dirty="0"/>
              <a:t>Sum function is used to calculate the sum of all selected columns. It works on numeric fields only.</a:t>
            </a:r>
          </a:p>
          <a:p>
            <a:pPr algn="just" eaLnBrk="1" hangingPunct="1">
              <a:buFont typeface="Arial" panose="020B0604020202020204" pitchFamily="34" charset="0"/>
              <a:buNone/>
            </a:pPr>
            <a:r>
              <a:rPr lang="en-US" altLang="en-US" sz="9600" b="1" dirty="0" err="1"/>
              <a:t>Syntax:SUM</a:t>
            </a:r>
            <a:r>
              <a:rPr lang="en-US" altLang="en-US" sz="9600" b="1" dirty="0"/>
              <a:t>()  </a:t>
            </a:r>
          </a:p>
          <a:p>
            <a:pPr algn="just" eaLnBrk="1" hangingPunct="1">
              <a:buFont typeface="Arial" panose="020B0604020202020204" pitchFamily="34" charset="0"/>
              <a:buNone/>
            </a:pPr>
            <a:r>
              <a:rPr lang="en-US" altLang="en-US" sz="9600" dirty="0"/>
              <a:t>or  </a:t>
            </a:r>
          </a:p>
          <a:p>
            <a:pPr algn="just" eaLnBrk="1" hangingPunct="1">
              <a:buFont typeface="Arial" panose="020B0604020202020204" pitchFamily="34" charset="0"/>
              <a:buNone/>
            </a:pPr>
            <a:r>
              <a:rPr lang="en-US" altLang="en-US" sz="9600" dirty="0"/>
              <a:t>SUM( [ALL|DISTINCT] expression )  </a:t>
            </a:r>
          </a:p>
          <a:p>
            <a:pPr algn="just" eaLnBrk="1" hangingPunct="1">
              <a:buFont typeface="Arial" panose="020B0604020202020204" pitchFamily="34" charset="0"/>
              <a:buNone/>
            </a:pPr>
            <a:r>
              <a:rPr lang="en-US" altLang="en-US" sz="9600" dirty="0"/>
              <a:t>Example: SUM()</a:t>
            </a:r>
          </a:p>
          <a:p>
            <a:pPr algn="just" eaLnBrk="1" hangingPunct="1">
              <a:buFont typeface="Arial" panose="020B0604020202020204" pitchFamily="34" charset="0"/>
              <a:buNone/>
            </a:pPr>
            <a:r>
              <a:rPr lang="en-US" altLang="en-US" sz="9600" dirty="0"/>
              <a:t>SELECT SUM(COST)  </a:t>
            </a:r>
          </a:p>
          <a:p>
            <a:pPr algn="just" eaLnBrk="1" hangingPunct="1">
              <a:buFont typeface="Arial" panose="020B0604020202020204" pitchFamily="34" charset="0"/>
              <a:buNone/>
            </a:pPr>
            <a:r>
              <a:rPr lang="en-US" altLang="en-US" sz="9600" dirty="0"/>
              <a:t>FROM PRODUCT_MAST; </a:t>
            </a:r>
          </a:p>
          <a:p>
            <a:pPr algn="ctr" eaLnBrk="1" hangingPunct="1">
              <a:buFont typeface="Arial" panose="020B0604020202020204" pitchFamily="34" charset="0"/>
              <a:buNone/>
            </a:pPr>
            <a:r>
              <a:rPr lang="en-US" altLang="en-US" sz="4800" dirty="0">
                <a:solidFill>
                  <a:schemeClr val="accent6"/>
                </a:solidFill>
                <a:effectLst>
                  <a:outerShdw blurRad="38100" dist="38100" dir="2700000" algn="tl">
                    <a:srgbClr val="000000">
                      <a:alpha val="43137"/>
                    </a:srgbClr>
                  </a:outerShdw>
                </a:effectLst>
              </a:rPr>
              <a:t>	</a:t>
            </a:r>
            <a:endParaRPr lang="en-US" altLang="en-US" sz="4800" b="1" dirty="0">
              <a:solidFill>
                <a:schemeClr val="accent6"/>
              </a:solidFill>
              <a:effectLst>
                <a:outerShdw blurRad="38100" dist="38100" dir="2700000" algn="tl">
                  <a:srgbClr val="000000">
                    <a:alpha val="43137"/>
                  </a:srgbClr>
                </a:outerShdw>
              </a:effectLst>
            </a:endParaRPr>
          </a:p>
        </p:txBody>
      </p:sp>
      <p:sp>
        <p:nvSpPr>
          <p:cNvPr id="4" name="Date Placeholder 3">
            <a:extLst>
              <a:ext uri="{FF2B5EF4-FFF2-40B4-BE49-F238E27FC236}">
                <a16:creationId xmlns:a16="http://schemas.microsoft.com/office/drawing/2014/main" id="{D414772C-5D98-4384-A54F-84B36FE440E3}"/>
              </a:ext>
            </a:extLst>
          </p:cNvPr>
          <p:cNvSpPr>
            <a:spLocks noGrp="1"/>
          </p:cNvSpPr>
          <p:nvPr>
            <p:ph type="dt" sz="quarter" idx="10"/>
          </p:nvPr>
        </p:nvSpPr>
        <p:spPr/>
        <p:txBody>
          <a:bodyPr/>
          <a:lstStyle/>
          <a:p>
            <a:pPr>
              <a:defRPr/>
            </a:pPr>
            <a:fld id="{D98CF3BD-8E36-4D06-A743-A745CB113EE9}" type="datetime1">
              <a:rPr lang="en-US" smtClean="0"/>
              <a:t>2/19/2024</a:t>
            </a:fld>
            <a:endParaRPr lang="en-US"/>
          </a:p>
        </p:txBody>
      </p:sp>
      <p:sp>
        <p:nvSpPr>
          <p:cNvPr id="5" name="Footer Placeholder 4">
            <a:extLst>
              <a:ext uri="{FF2B5EF4-FFF2-40B4-BE49-F238E27FC236}">
                <a16:creationId xmlns:a16="http://schemas.microsoft.com/office/drawing/2014/main" id="{4326F679-0381-4FD8-B190-09E4ECD85C10}"/>
              </a:ext>
            </a:extLst>
          </p:cNvPr>
          <p:cNvSpPr>
            <a:spLocks noGrp="1"/>
          </p:cNvSpPr>
          <p:nvPr>
            <p:ph type="ftr" sz="quarter" idx="11"/>
          </p:nvPr>
        </p:nvSpPr>
        <p:spPr>
          <a:xfrm>
            <a:off x="4038600" y="6356351"/>
            <a:ext cx="5029200" cy="365125"/>
          </a:xfrm>
        </p:spPr>
        <p:txBody>
          <a:bodyPr/>
          <a:lstStyle/>
          <a:p>
            <a:r>
              <a:rPr lang="en-US"/>
              <a:t>Jyoti Rani          ACSAI0402 and DBMS                Unit-2</a:t>
            </a:r>
            <a:endParaRPr lang="en-US" dirty="0"/>
          </a:p>
        </p:txBody>
      </p:sp>
      <p:sp>
        <p:nvSpPr>
          <p:cNvPr id="6" name="Slide Number Placeholder 5">
            <a:extLst>
              <a:ext uri="{FF2B5EF4-FFF2-40B4-BE49-F238E27FC236}">
                <a16:creationId xmlns:a16="http://schemas.microsoft.com/office/drawing/2014/main" id="{A3C07E8D-D2F2-4C8E-849C-705BCE6CAACD}"/>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B3FA51D-3748-4AA0-B24E-DAF80C5A5E9A}" type="slidenum">
              <a:rPr lang="en-US" altLang="en-US">
                <a:solidFill>
                  <a:srgbClr val="898989"/>
                </a:solidFill>
                <a:latin typeface="Calibri" panose="020F0502020204030204" pitchFamily="34" charset="0"/>
              </a:rPr>
              <a:pPr eaLnBrk="1" hangingPunct="1"/>
              <a:t>175</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a16="http://schemas.microsoft.com/office/drawing/2014/main" id="{61CA2536-013D-48B6-9322-A7D8A7CF0555}"/>
              </a:ext>
            </a:extLst>
          </p:cNvPr>
          <p:cNvSpPr txBox="1">
            <a:spLocks/>
          </p:cNvSpPr>
          <p:nvPr/>
        </p:nvSpPr>
        <p:spPr>
          <a:xfrm>
            <a:off x="2895600" y="-13854"/>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endParaRPr lang="en-US" sz="3200" b="1" dirty="0">
              <a:solidFill>
                <a:srgbClr val="C00000"/>
              </a:solidFill>
            </a:endParaRPr>
          </a:p>
        </p:txBody>
      </p:sp>
      <p:sp>
        <p:nvSpPr>
          <p:cNvPr id="8" name="Title 1">
            <a:extLst>
              <a:ext uri="{FF2B5EF4-FFF2-40B4-BE49-F238E27FC236}">
                <a16:creationId xmlns:a16="http://schemas.microsoft.com/office/drawing/2014/main" id="{C4413952-622F-44EC-A560-54E6A9AA0B5D}"/>
              </a:ext>
            </a:extLst>
          </p:cNvPr>
          <p:cNvSpPr txBox="1">
            <a:spLocks/>
          </p:cNvSpPr>
          <p:nvPr/>
        </p:nvSpPr>
        <p:spPr>
          <a:xfrm>
            <a:off x="2895600" y="-13853"/>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b="1" dirty="0">
                <a:solidFill>
                  <a:srgbClr val="FF0000"/>
                </a:solidFill>
              </a:rPr>
              <a:t>4.1.3 SUM Function</a:t>
            </a:r>
          </a:p>
        </p:txBody>
      </p:sp>
      <p:pic>
        <p:nvPicPr>
          <p:cNvPr id="9" name="Picture 7">
            <a:extLst>
              <a:ext uri="{FF2B5EF4-FFF2-40B4-BE49-F238E27FC236}">
                <a16:creationId xmlns:a16="http://schemas.microsoft.com/office/drawing/2014/main" id="{728AB0DB-4CDE-4591-AD3B-194E954D5F8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03873" y="19051"/>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12217897"/>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Content Placeholder 2">
            <a:extLst>
              <a:ext uri="{FF2B5EF4-FFF2-40B4-BE49-F238E27FC236}">
                <a16:creationId xmlns:a16="http://schemas.microsoft.com/office/drawing/2014/main" id="{4906409A-6092-43F8-8A38-B6E816132A52}"/>
              </a:ext>
            </a:extLst>
          </p:cNvPr>
          <p:cNvSpPr>
            <a:spLocks noGrp="1"/>
          </p:cNvSpPr>
          <p:nvPr>
            <p:ph idx="1"/>
          </p:nvPr>
        </p:nvSpPr>
        <p:spPr>
          <a:xfrm>
            <a:off x="1981167" y="814179"/>
            <a:ext cx="8229600" cy="5542169"/>
          </a:xfrm>
        </p:spPr>
        <p:txBody>
          <a:bodyPr>
            <a:normAutofit fontScale="25000" lnSpcReduction="20000"/>
          </a:bodyPr>
          <a:lstStyle/>
          <a:p>
            <a:pPr marL="0" indent="0" algn="just">
              <a:buNone/>
            </a:pPr>
            <a:r>
              <a:rPr lang="en-US" sz="9600" b="1" i="0" dirty="0">
                <a:solidFill>
                  <a:srgbClr val="333333"/>
                </a:solidFill>
                <a:effectLst/>
              </a:rPr>
              <a:t>Example: SUM()</a:t>
            </a:r>
            <a:endParaRPr lang="en-US" sz="9600" b="0" i="0" dirty="0">
              <a:solidFill>
                <a:srgbClr val="333333"/>
              </a:solidFill>
              <a:effectLst/>
            </a:endParaRPr>
          </a:p>
          <a:p>
            <a:pPr marL="0" indent="0" algn="just">
              <a:buNone/>
            </a:pPr>
            <a:r>
              <a:rPr lang="en-US" sz="9600" b="0" i="0" dirty="0">
                <a:solidFill>
                  <a:srgbClr val="000000"/>
                </a:solidFill>
                <a:effectLst/>
              </a:rPr>
              <a:t>SELECT SUM(COST)  </a:t>
            </a:r>
          </a:p>
          <a:p>
            <a:pPr marL="0" indent="0" algn="just">
              <a:buNone/>
            </a:pPr>
            <a:r>
              <a:rPr lang="en-US" sz="9600" b="0" i="0" dirty="0">
                <a:solidFill>
                  <a:srgbClr val="000000"/>
                </a:solidFill>
                <a:effectLst/>
              </a:rPr>
              <a:t>FROM PRODUCT_MAST;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9600" b="1" i="0" u="none" strike="noStrike" cap="none" normalizeH="0" baseline="0" dirty="0">
                <a:ln>
                  <a:noFill/>
                </a:ln>
                <a:solidFill>
                  <a:srgbClr val="333333"/>
                </a:solidFill>
                <a:effectLst/>
              </a:rPr>
              <a:t>Output:</a:t>
            </a:r>
            <a:endParaRPr kumimoji="0" lang="en-US" altLang="en-US" sz="96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9600" b="0" i="0" u="none" strike="noStrike" cap="none" normalizeH="0" baseline="0" dirty="0">
                <a:ln>
                  <a:noFill/>
                </a:ln>
                <a:effectLst/>
              </a:rPr>
              <a:t>670</a:t>
            </a: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9600" b="1" i="0" u="none" strike="noStrike" cap="none" normalizeH="0" baseline="0" dirty="0">
                <a:ln>
                  <a:noFill/>
                </a:ln>
                <a:solidFill>
                  <a:srgbClr val="333333"/>
                </a:solidFill>
                <a:effectLst/>
              </a:rPr>
              <a:t>Example: SUM() with WHERE</a:t>
            </a:r>
            <a:endParaRPr kumimoji="0" lang="en-US" altLang="en-US" sz="96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9600" b="0" i="0" u="none" strike="noStrike" cap="none" normalizeH="0" baseline="0" dirty="0">
                <a:ln>
                  <a:noFill/>
                </a:ln>
                <a:solidFill>
                  <a:srgbClr val="000000"/>
                </a:solidFill>
                <a:effectLst/>
              </a:rPr>
              <a:t>SELECT SUM(COST)  </a:t>
            </a: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9600" b="0" i="0" u="none" strike="noStrike" cap="none" normalizeH="0" baseline="0" dirty="0">
                <a:ln>
                  <a:noFill/>
                </a:ln>
                <a:solidFill>
                  <a:srgbClr val="000000"/>
                </a:solidFill>
                <a:effectLst/>
              </a:rPr>
              <a:t>FROM PRODUCT_MAST  </a:t>
            </a: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9600" b="0" i="0" u="none" strike="noStrike" cap="none" normalizeH="0" baseline="0" dirty="0">
                <a:ln>
                  <a:noFill/>
                </a:ln>
                <a:solidFill>
                  <a:srgbClr val="000000"/>
                </a:solidFill>
                <a:effectLst/>
              </a:rPr>
              <a:t>WHERE QTY&gt;</a:t>
            </a:r>
            <a:r>
              <a:rPr kumimoji="0" lang="en-US" altLang="en-US" sz="9600" b="0" i="0" u="none" strike="noStrike" cap="none" normalizeH="0" baseline="0" dirty="0">
                <a:ln>
                  <a:noFill/>
                </a:ln>
                <a:solidFill>
                  <a:srgbClr val="C00000"/>
                </a:solidFill>
                <a:effectLst/>
              </a:rPr>
              <a:t>3</a:t>
            </a:r>
            <a:r>
              <a:rPr kumimoji="0" lang="en-US" altLang="en-US" sz="9600" b="0" i="0" u="none" strike="noStrike" cap="none" normalizeH="0" baseline="0" dirty="0">
                <a:ln>
                  <a:noFill/>
                </a:ln>
                <a:solidFill>
                  <a:srgbClr val="000000"/>
                </a:solidFill>
                <a:effectLst/>
              </a:rPr>
              <a:t>;  </a:t>
            </a:r>
            <a:endParaRPr kumimoji="0" lang="en-US" altLang="en-US" sz="9600" b="0" i="0" u="none" strike="noStrike" cap="none" normalizeH="0" baseline="0" dirty="0">
              <a:ln>
                <a:noFill/>
              </a:ln>
              <a:solidFill>
                <a:srgbClr val="333333"/>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9600" b="1" i="0" u="none" strike="noStrike" cap="none" normalizeH="0" baseline="0" dirty="0">
                <a:ln>
                  <a:noFill/>
                </a:ln>
                <a:solidFill>
                  <a:srgbClr val="333333"/>
                </a:solidFill>
                <a:effectLst/>
              </a:rPr>
              <a:t>Output:</a:t>
            </a:r>
            <a:endParaRPr kumimoji="0" lang="en-US" altLang="en-US" sz="96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9600" b="0" i="0" u="none" strike="noStrike" cap="none" normalizeH="0" baseline="0" dirty="0">
                <a:ln>
                  <a:noFill/>
                </a:ln>
                <a:effectLst/>
              </a:rPr>
              <a:t>320</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9600" b="1" i="0" u="none" strike="noStrike" cap="none" normalizeH="0" baseline="0" dirty="0">
                <a:ln>
                  <a:noFill/>
                </a:ln>
                <a:effectLst/>
              </a:rPr>
              <a:t>Example: SUM() with GROUP BY</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9600" b="0" i="0" u="none" strike="noStrike" cap="none" normalizeH="0" baseline="0" dirty="0">
                <a:ln>
                  <a:noFill/>
                </a:ln>
                <a:effectLst/>
              </a:rPr>
              <a:t>SELECT SUM(COST)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9600" b="0" i="0" u="none" strike="noStrike" cap="none" normalizeH="0" baseline="0" dirty="0">
                <a:ln>
                  <a:noFill/>
                </a:ln>
                <a:effectLst/>
              </a:rPr>
              <a:t>FROM PRODUCT_MAST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9600" b="0" i="0" u="none" strike="noStrike" cap="none" normalizeH="0" baseline="0" dirty="0">
                <a:ln>
                  <a:noFill/>
                </a:ln>
                <a:effectLst/>
              </a:rPr>
              <a:t>WHERE QTY&gt;3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9600" b="0" i="0" u="none" strike="noStrike" cap="none" normalizeH="0" baseline="0" dirty="0">
                <a:ln>
                  <a:noFill/>
                </a:ln>
                <a:effectLst/>
              </a:rPr>
              <a:t>GROUP BY COMPANY;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9600" b="1" i="0" u="none" strike="noStrike" cap="none" normalizeH="0" baseline="0" dirty="0">
                <a:ln>
                  <a:noFill/>
                </a:ln>
                <a:effectLst/>
              </a:rPr>
              <a:t>Output:</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9600" b="0" i="0" u="none" strike="noStrike" cap="none" normalizeH="0" baseline="0" dirty="0">
                <a:ln>
                  <a:noFill/>
                </a:ln>
                <a:effectLst/>
              </a:rPr>
              <a:t>Com1 150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9600" b="0" i="0" u="none" strike="noStrike" cap="none" normalizeH="0" baseline="0" dirty="0">
                <a:ln>
                  <a:noFill/>
                </a:ln>
                <a:effectLst/>
              </a:rPr>
              <a:t>Com2 170 </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3200" b="0" i="0" u="none" strike="noStrike" cap="none" normalizeH="0" baseline="0" dirty="0">
              <a:ln>
                <a:noFill/>
              </a:ln>
              <a:effectLst/>
            </a:endParaRPr>
          </a:p>
          <a:p>
            <a:pPr marL="0" indent="0" algn="just">
              <a:buNone/>
            </a:pPr>
            <a:endParaRPr lang="en-US" sz="2000" b="0" i="0" dirty="0">
              <a:solidFill>
                <a:srgbClr val="000000"/>
              </a:solidFill>
              <a:effectLst/>
              <a:latin typeface="inter-regular"/>
            </a:endParaRPr>
          </a:p>
          <a:p>
            <a:pPr marL="0" indent="0" algn="just">
              <a:buNone/>
            </a:pPr>
            <a:r>
              <a:rPr lang="en-US" sz="2000" b="0" i="0" dirty="0">
                <a:solidFill>
                  <a:srgbClr val="000000"/>
                </a:solidFill>
                <a:effectLst/>
                <a:latin typeface="inter-regular"/>
              </a:rPr>
              <a:t> </a:t>
            </a:r>
          </a:p>
          <a:p>
            <a:pPr algn="just" eaLnBrk="1" hangingPunct="1">
              <a:buFont typeface="Arial" panose="020B0604020202020204" pitchFamily="34" charset="0"/>
              <a:buNone/>
            </a:pPr>
            <a:endParaRPr lang="en-US" altLang="en-US" sz="2000" dirty="0">
              <a:solidFill>
                <a:srgbClr val="FF0000"/>
              </a:solidFill>
            </a:endParaRPr>
          </a:p>
          <a:p>
            <a:pPr algn="just" eaLnBrk="1" hangingPunct="1">
              <a:buFont typeface="Arial" panose="020B0604020202020204" pitchFamily="34" charset="0"/>
              <a:buNone/>
            </a:pPr>
            <a:endParaRPr lang="en-US" altLang="en-US" sz="2000" dirty="0">
              <a:solidFill>
                <a:srgbClr val="FF0000"/>
              </a:solidFill>
            </a:endParaRPr>
          </a:p>
        </p:txBody>
      </p:sp>
      <p:sp>
        <p:nvSpPr>
          <p:cNvPr id="4" name="Date Placeholder 3">
            <a:extLst>
              <a:ext uri="{FF2B5EF4-FFF2-40B4-BE49-F238E27FC236}">
                <a16:creationId xmlns:a16="http://schemas.microsoft.com/office/drawing/2014/main" id="{D414772C-5D98-4384-A54F-84B36FE440E3}"/>
              </a:ext>
            </a:extLst>
          </p:cNvPr>
          <p:cNvSpPr>
            <a:spLocks noGrp="1"/>
          </p:cNvSpPr>
          <p:nvPr>
            <p:ph type="dt" sz="quarter" idx="10"/>
          </p:nvPr>
        </p:nvSpPr>
        <p:spPr/>
        <p:txBody>
          <a:bodyPr/>
          <a:lstStyle/>
          <a:p>
            <a:pPr>
              <a:defRPr/>
            </a:pPr>
            <a:fld id="{DB941D91-8835-412D-BF6A-B974021FD2DC}" type="datetime1">
              <a:rPr lang="en-US" smtClean="0"/>
              <a:t>2/19/2024</a:t>
            </a:fld>
            <a:endParaRPr lang="en-US"/>
          </a:p>
        </p:txBody>
      </p:sp>
      <p:sp>
        <p:nvSpPr>
          <p:cNvPr id="5" name="Footer Placeholder 4">
            <a:extLst>
              <a:ext uri="{FF2B5EF4-FFF2-40B4-BE49-F238E27FC236}">
                <a16:creationId xmlns:a16="http://schemas.microsoft.com/office/drawing/2014/main" id="{4326F679-0381-4FD8-B190-09E4ECD85C10}"/>
              </a:ext>
            </a:extLst>
          </p:cNvPr>
          <p:cNvSpPr>
            <a:spLocks noGrp="1"/>
          </p:cNvSpPr>
          <p:nvPr>
            <p:ph type="ftr" sz="quarter" idx="11"/>
          </p:nvPr>
        </p:nvSpPr>
        <p:spPr>
          <a:xfrm>
            <a:off x="4038600" y="6356351"/>
            <a:ext cx="5029200" cy="365125"/>
          </a:xfrm>
        </p:spPr>
        <p:txBody>
          <a:bodyPr/>
          <a:lstStyle/>
          <a:p>
            <a:r>
              <a:rPr lang="en-US"/>
              <a:t>Jyoti Rani          ACSAI0402 and DBMS                Unit-2</a:t>
            </a:r>
            <a:endParaRPr lang="en-US" dirty="0"/>
          </a:p>
        </p:txBody>
      </p:sp>
      <p:sp>
        <p:nvSpPr>
          <p:cNvPr id="6" name="Slide Number Placeholder 5">
            <a:extLst>
              <a:ext uri="{FF2B5EF4-FFF2-40B4-BE49-F238E27FC236}">
                <a16:creationId xmlns:a16="http://schemas.microsoft.com/office/drawing/2014/main" id="{A3C07E8D-D2F2-4C8E-849C-705BCE6CAACD}"/>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B3FA51D-3748-4AA0-B24E-DAF80C5A5E9A}" type="slidenum">
              <a:rPr lang="en-US" altLang="en-US">
                <a:solidFill>
                  <a:srgbClr val="898989"/>
                </a:solidFill>
                <a:latin typeface="Calibri" panose="020F0502020204030204" pitchFamily="34" charset="0"/>
              </a:rPr>
              <a:pPr eaLnBrk="1" hangingPunct="1"/>
              <a:t>176</a:t>
            </a:fld>
            <a:endParaRPr lang="en-US" altLang="en-US">
              <a:solidFill>
                <a:srgbClr val="898989"/>
              </a:solidFill>
              <a:latin typeface="Calibri" panose="020F0502020204030204" pitchFamily="34" charset="0"/>
            </a:endParaRPr>
          </a:p>
        </p:txBody>
      </p:sp>
      <p:sp>
        <p:nvSpPr>
          <p:cNvPr id="3" name="Rectangle 2">
            <a:extLst>
              <a:ext uri="{FF2B5EF4-FFF2-40B4-BE49-F238E27FC236}">
                <a16:creationId xmlns:a16="http://schemas.microsoft.com/office/drawing/2014/main" id="{730D7EFA-D552-4CAC-9CA0-B74F467EEF6C}"/>
              </a:ext>
            </a:extLst>
          </p:cNvPr>
          <p:cNvSpPr>
            <a:spLocks noChangeArrowheads="1"/>
          </p:cNvSpPr>
          <p:nvPr/>
        </p:nvSpPr>
        <p:spPr bwMode="auto">
          <a:xfrm>
            <a:off x="6095967"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Title 1">
            <a:extLst>
              <a:ext uri="{FF2B5EF4-FFF2-40B4-BE49-F238E27FC236}">
                <a16:creationId xmlns:a16="http://schemas.microsoft.com/office/drawing/2014/main" id="{82B0C572-870A-4C0A-B8AB-90B1EC5FCC53}"/>
              </a:ext>
            </a:extLst>
          </p:cNvPr>
          <p:cNvSpPr txBox="1">
            <a:spLocks/>
          </p:cNvSpPr>
          <p:nvPr/>
        </p:nvSpPr>
        <p:spPr>
          <a:xfrm>
            <a:off x="3048000" y="1797"/>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b="1" dirty="0">
                <a:solidFill>
                  <a:srgbClr val="FF0000"/>
                </a:solidFill>
              </a:rPr>
              <a:t>SUM Function(Example)</a:t>
            </a:r>
          </a:p>
        </p:txBody>
      </p:sp>
      <p:pic>
        <p:nvPicPr>
          <p:cNvPr id="11" name="Picture 7">
            <a:extLst>
              <a:ext uri="{FF2B5EF4-FFF2-40B4-BE49-F238E27FC236}">
                <a16:creationId xmlns:a16="http://schemas.microsoft.com/office/drawing/2014/main" id="{3C1AD75A-86A6-410A-AF1F-E75F4EDD67E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19051"/>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48116768"/>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Content Placeholder 2">
            <a:extLst>
              <a:ext uri="{FF2B5EF4-FFF2-40B4-BE49-F238E27FC236}">
                <a16:creationId xmlns:a16="http://schemas.microsoft.com/office/drawing/2014/main" id="{4906409A-6092-43F8-8A38-B6E816132A52}"/>
              </a:ext>
            </a:extLst>
          </p:cNvPr>
          <p:cNvSpPr>
            <a:spLocks noGrp="1"/>
          </p:cNvSpPr>
          <p:nvPr>
            <p:ph idx="1"/>
          </p:nvPr>
        </p:nvSpPr>
        <p:spPr>
          <a:xfrm>
            <a:off x="1625599" y="823143"/>
            <a:ext cx="9232183" cy="5533206"/>
          </a:xfrm>
        </p:spPr>
        <p:txBody>
          <a:bodyPr>
            <a:normAutofit fontScale="77500" lnSpcReduction="20000"/>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200" b="1" i="0" u="none" strike="noStrike" cap="none" normalizeH="0" baseline="0" dirty="0">
                <a:ln>
                  <a:noFill/>
                </a:ln>
                <a:solidFill>
                  <a:srgbClr val="333333"/>
                </a:solidFill>
                <a:effectLst/>
                <a:latin typeface="inter-bold"/>
              </a:rPr>
              <a:t>Example: SUM() with HAVING</a:t>
            </a:r>
            <a:endParaRPr kumimoji="0" lang="en-US" altLang="en-US" sz="22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2200" b="0" i="0" u="none" strike="noStrike" cap="none" normalizeH="0" baseline="0" dirty="0">
                <a:ln>
                  <a:noFill/>
                </a:ln>
                <a:solidFill>
                  <a:srgbClr val="000000"/>
                </a:solidFill>
                <a:effectLst/>
                <a:latin typeface="inter-regular"/>
              </a:rPr>
              <a:t>SELECT COMPANY, SUM(COST)  </a:t>
            </a: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2200" b="0" i="0" u="none" strike="noStrike" cap="none" normalizeH="0" baseline="0" dirty="0">
                <a:ln>
                  <a:noFill/>
                </a:ln>
                <a:solidFill>
                  <a:srgbClr val="000000"/>
                </a:solidFill>
                <a:effectLst/>
                <a:latin typeface="inter-regular"/>
              </a:rPr>
              <a:t>FROM PRODUCT_MAST  </a:t>
            </a: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2200" b="0" i="0" u="none" strike="noStrike" cap="none" normalizeH="0" baseline="0" dirty="0">
                <a:ln>
                  <a:noFill/>
                </a:ln>
                <a:solidFill>
                  <a:srgbClr val="000000"/>
                </a:solidFill>
                <a:effectLst/>
                <a:latin typeface="inter-regular"/>
              </a:rPr>
              <a:t>GROUP BY COMPANY  </a:t>
            </a: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2200" b="0" i="0" u="none" strike="noStrike" cap="none" normalizeH="0" baseline="0" dirty="0">
                <a:ln>
                  <a:noFill/>
                </a:ln>
                <a:solidFill>
                  <a:srgbClr val="000000"/>
                </a:solidFill>
                <a:effectLst/>
                <a:latin typeface="inter-regular"/>
              </a:rPr>
              <a:t>HAVING SUM(COST)&gt;=</a:t>
            </a:r>
            <a:r>
              <a:rPr kumimoji="0" lang="en-US" altLang="en-US" sz="2200" b="0" i="0" u="none" strike="noStrike" cap="none" normalizeH="0" baseline="0" dirty="0">
                <a:ln>
                  <a:noFill/>
                </a:ln>
                <a:solidFill>
                  <a:srgbClr val="C00000"/>
                </a:solidFill>
                <a:effectLst/>
                <a:latin typeface="inter-regular"/>
              </a:rPr>
              <a:t>170</a:t>
            </a:r>
            <a:r>
              <a:rPr kumimoji="0" lang="en-US" altLang="en-US" sz="2200" b="0" i="0" u="none" strike="noStrike" cap="none" normalizeH="0" baseline="0" dirty="0">
                <a:ln>
                  <a:noFill/>
                </a:ln>
                <a:solidFill>
                  <a:srgbClr val="000000"/>
                </a:solidFill>
                <a:effectLst/>
                <a:latin typeface="inter-regular"/>
              </a:rPr>
              <a:t>;  </a:t>
            </a:r>
            <a:endParaRPr kumimoji="0" lang="en-US" altLang="en-US" sz="2200" b="0" i="0" u="none" strike="noStrike" cap="none" normalizeH="0" baseline="0" dirty="0">
              <a:ln>
                <a:noFill/>
              </a:ln>
              <a:solidFill>
                <a:srgbClr val="333333"/>
              </a:solidFill>
              <a:effectLst/>
              <a:latin typeface="inter-regular"/>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200" b="1" i="0" u="none" strike="noStrike" cap="none" normalizeH="0" baseline="0" dirty="0">
                <a:ln>
                  <a:noFill/>
                </a:ln>
                <a:solidFill>
                  <a:srgbClr val="333333"/>
                </a:solidFill>
                <a:effectLst/>
                <a:latin typeface="inter-bold"/>
              </a:rPr>
              <a:t>Output:</a:t>
            </a:r>
            <a:endParaRPr kumimoji="0" lang="en-US" altLang="en-US" sz="22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effectLst/>
                <a:latin typeface="Arial Unicode MS"/>
              </a:rPr>
              <a:t>Com1  335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effectLst/>
                <a:latin typeface="Arial Unicode MS"/>
              </a:rPr>
              <a:t>Com3  170</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2200" b="0" i="0" u="none" strike="noStrike" cap="none" normalizeH="0" baseline="0" dirty="0">
              <a:ln>
                <a:noFill/>
              </a:ln>
              <a:effectLst/>
              <a:latin typeface="Arial Unicode MS"/>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3100" b="1" i="0" u="none" strike="noStrike" cap="none" normalizeH="0" baseline="0" dirty="0">
                <a:ln>
                  <a:noFill/>
                </a:ln>
                <a:effectLst/>
              </a:rPr>
              <a:t>3. AVG function</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3100" b="0" i="0" u="none" strike="noStrike" cap="none" normalizeH="0" baseline="0" dirty="0">
                <a:ln>
                  <a:noFill/>
                </a:ln>
                <a:solidFill>
                  <a:srgbClr val="333333"/>
                </a:solidFill>
                <a:effectLst/>
              </a:rPr>
              <a:t>The AVG function is used to calculate the average value of the numeric type. AVG function returns the average of all non-Null values.</a:t>
            </a:r>
            <a:endParaRPr kumimoji="0" lang="en-US" altLang="en-US" sz="31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3100" b="1" i="0" u="none" strike="noStrike" cap="none" normalizeH="0" baseline="0" dirty="0">
                <a:ln>
                  <a:noFill/>
                </a:ln>
                <a:solidFill>
                  <a:srgbClr val="333333"/>
                </a:solidFill>
                <a:effectLst/>
              </a:rPr>
              <a:t>Syntax</a:t>
            </a:r>
            <a:endParaRPr kumimoji="0" lang="en-US" altLang="en-US" sz="31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3100" b="0" i="0" u="none" strike="noStrike" cap="none" normalizeH="0" baseline="0" dirty="0">
                <a:ln>
                  <a:noFill/>
                </a:ln>
                <a:solidFill>
                  <a:srgbClr val="000000"/>
                </a:solidFill>
                <a:effectLst/>
              </a:rPr>
              <a:t>AVG()  </a:t>
            </a: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3100" b="0" i="0" u="none" strike="noStrike" cap="none" normalizeH="0" baseline="0" dirty="0">
                <a:ln>
                  <a:noFill/>
                </a:ln>
                <a:solidFill>
                  <a:srgbClr val="000000"/>
                </a:solidFill>
                <a:effectLst/>
              </a:rPr>
              <a:t>or  </a:t>
            </a: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3100" b="0" i="0" u="none" strike="noStrike" cap="none" normalizeH="0" baseline="0" dirty="0">
                <a:ln>
                  <a:noFill/>
                </a:ln>
                <a:solidFill>
                  <a:srgbClr val="000000"/>
                </a:solidFill>
                <a:effectLst/>
              </a:rPr>
              <a:t>AVG( [ALL|DISTINCT] expression )  </a:t>
            </a:r>
            <a:endParaRPr kumimoji="0" lang="en-US" altLang="en-US" sz="3100" b="0" i="0" u="none" strike="noStrike" cap="none" normalizeH="0" baseline="0" dirty="0">
              <a:ln>
                <a:noFill/>
              </a:ln>
              <a:solidFill>
                <a:srgbClr val="333333"/>
              </a:solidFill>
              <a:effectLst/>
            </a:endParaRP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3100" b="1" i="0" u="none" strike="noStrike" cap="none" normalizeH="0" baseline="0" dirty="0">
                <a:ln>
                  <a:noFill/>
                </a:ln>
                <a:solidFill>
                  <a:srgbClr val="333333"/>
                </a:solidFill>
                <a:effectLst/>
              </a:rPr>
              <a:t>Example:</a:t>
            </a:r>
            <a:endParaRPr kumimoji="0" lang="en-US" altLang="en-US" sz="31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3100" b="0" i="0" u="none" strike="noStrike" cap="none" normalizeH="0" baseline="0" dirty="0">
                <a:ln>
                  <a:noFill/>
                </a:ln>
                <a:solidFill>
                  <a:srgbClr val="000000"/>
                </a:solidFill>
                <a:effectLst/>
              </a:rPr>
              <a:t>SELECT AVG(COST)  </a:t>
            </a: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3100" b="0" i="0" u="none" strike="noStrike" cap="none" normalizeH="0" baseline="0" dirty="0">
                <a:ln>
                  <a:noFill/>
                </a:ln>
                <a:solidFill>
                  <a:srgbClr val="000000"/>
                </a:solidFill>
                <a:effectLst/>
              </a:rPr>
              <a:t>FROM PRODUCT_MAST;  </a:t>
            </a:r>
            <a:endParaRPr kumimoji="0" lang="en-US" altLang="en-US" sz="3100" b="0" i="0" u="none" strike="noStrike" cap="none" normalizeH="0" baseline="0" dirty="0">
              <a:ln>
                <a:noFill/>
              </a:ln>
              <a:solidFill>
                <a:srgbClr val="333333"/>
              </a:solidFill>
              <a:effectLst/>
            </a:endParaRP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3100" b="1" i="0" u="none" strike="noStrike" cap="none" normalizeH="0" baseline="0" dirty="0">
                <a:ln>
                  <a:noFill/>
                </a:ln>
                <a:solidFill>
                  <a:srgbClr val="333333"/>
                </a:solidFill>
                <a:effectLst/>
              </a:rPr>
              <a:t>Output:</a:t>
            </a:r>
            <a:endParaRPr kumimoji="0" lang="en-US" altLang="en-US" sz="31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3100" b="0" i="0" u="none" strike="noStrike" cap="none" normalizeH="0" baseline="0" dirty="0">
                <a:ln>
                  <a:noFill/>
                </a:ln>
                <a:effectLst/>
              </a:rPr>
              <a:t>67.00</a:t>
            </a:r>
          </a:p>
          <a:p>
            <a:pPr algn="just" eaLnBrk="1" hangingPunct="1">
              <a:buFont typeface="Arial" panose="020B0604020202020204" pitchFamily="34" charset="0"/>
              <a:buNone/>
            </a:pPr>
            <a:endParaRPr lang="en-US" altLang="en-US" sz="2400" dirty="0">
              <a:solidFill>
                <a:srgbClr val="FF0000"/>
              </a:solidFill>
            </a:endParaRPr>
          </a:p>
          <a:p>
            <a:pPr algn="just" eaLnBrk="1" hangingPunct="1">
              <a:buFont typeface="Arial" panose="020B0604020202020204" pitchFamily="34" charset="0"/>
              <a:buNone/>
            </a:pPr>
            <a:endParaRPr lang="en-US" altLang="en-US" sz="4800" dirty="0">
              <a:solidFill>
                <a:srgbClr val="FF0000"/>
              </a:solidFill>
            </a:endParaRPr>
          </a:p>
        </p:txBody>
      </p:sp>
      <p:sp>
        <p:nvSpPr>
          <p:cNvPr id="4" name="Date Placeholder 3">
            <a:extLst>
              <a:ext uri="{FF2B5EF4-FFF2-40B4-BE49-F238E27FC236}">
                <a16:creationId xmlns:a16="http://schemas.microsoft.com/office/drawing/2014/main" id="{D414772C-5D98-4384-A54F-84B36FE440E3}"/>
              </a:ext>
            </a:extLst>
          </p:cNvPr>
          <p:cNvSpPr>
            <a:spLocks noGrp="1"/>
          </p:cNvSpPr>
          <p:nvPr>
            <p:ph type="dt" sz="quarter" idx="10"/>
          </p:nvPr>
        </p:nvSpPr>
        <p:spPr/>
        <p:txBody>
          <a:bodyPr/>
          <a:lstStyle/>
          <a:p>
            <a:pPr>
              <a:defRPr/>
            </a:pPr>
            <a:fld id="{6624B920-5778-4229-A34D-7EA3AC928F5A}" type="datetime1">
              <a:rPr lang="en-US" smtClean="0"/>
              <a:t>2/19/2024</a:t>
            </a:fld>
            <a:endParaRPr lang="en-US"/>
          </a:p>
        </p:txBody>
      </p:sp>
      <p:sp>
        <p:nvSpPr>
          <p:cNvPr id="5" name="Footer Placeholder 4">
            <a:extLst>
              <a:ext uri="{FF2B5EF4-FFF2-40B4-BE49-F238E27FC236}">
                <a16:creationId xmlns:a16="http://schemas.microsoft.com/office/drawing/2014/main" id="{4326F679-0381-4FD8-B190-09E4ECD85C10}"/>
              </a:ext>
            </a:extLst>
          </p:cNvPr>
          <p:cNvSpPr>
            <a:spLocks noGrp="1"/>
          </p:cNvSpPr>
          <p:nvPr>
            <p:ph type="ftr" sz="quarter" idx="11"/>
          </p:nvPr>
        </p:nvSpPr>
        <p:spPr>
          <a:xfrm>
            <a:off x="4038600" y="6356351"/>
            <a:ext cx="5029200" cy="365125"/>
          </a:xfrm>
        </p:spPr>
        <p:txBody>
          <a:bodyPr/>
          <a:lstStyle/>
          <a:p>
            <a:r>
              <a:rPr lang="en-US"/>
              <a:t>Jyoti Rani          ACSAI0402 and DBMS                Unit-2</a:t>
            </a:r>
            <a:endParaRPr lang="en-US" dirty="0"/>
          </a:p>
        </p:txBody>
      </p:sp>
      <p:sp>
        <p:nvSpPr>
          <p:cNvPr id="6" name="Slide Number Placeholder 5">
            <a:extLst>
              <a:ext uri="{FF2B5EF4-FFF2-40B4-BE49-F238E27FC236}">
                <a16:creationId xmlns:a16="http://schemas.microsoft.com/office/drawing/2014/main" id="{A3C07E8D-D2F2-4C8E-849C-705BCE6CAACD}"/>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B3FA51D-3748-4AA0-B24E-DAF80C5A5E9A}" type="slidenum">
              <a:rPr lang="en-US" altLang="en-US">
                <a:solidFill>
                  <a:srgbClr val="898989"/>
                </a:solidFill>
                <a:latin typeface="Calibri" panose="020F0502020204030204" pitchFamily="34" charset="0"/>
              </a:rPr>
              <a:pPr eaLnBrk="1" hangingPunct="1"/>
              <a:t>177</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a16="http://schemas.microsoft.com/office/drawing/2014/main" id="{61CA2536-013D-48B6-9322-A7D8A7CF0555}"/>
              </a:ext>
            </a:extLst>
          </p:cNvPr>
          <p:cNvSpPr txBox="1">
            <a:spLocks/>
          </p:cNvSpPr>
          <p:nvPr/>
        </p:nvSpPr>
        <p:spPr>
          <a:xfrm>
            <a:off x="3085383" y="-13855"/>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b="1" dirty="0">
                <a:solidFill>
                  <a:srgbClr val="FF0000"/>
                </a:solidFill>
              </a:rPr>
              <a:t>4.1.4 AVG Function</a:t>
            </a:r>
          </a:p>
        </p:txBody>
      </p:sp>
      <p:sp>
        <p:nvSpPr>
          <p:cNvPr id="2" name="Rectangle 1">
            <a:extLst>
              <a:ext uri="{FF2B5EF4-FFF2-40B4-BE49-F238E27FC236}">
                <a16:creationId xmlns:a16="http://schemas.microsoft.com/office/drawing/2014/main" id="{DF820E70-C679-4706-A098-4366D6C77D27}"/>
              </a:ext>
            </a:extLst>
          </p:cNvPr>
          <p:cNvSpPr>
            <a:spLocks noChangeArrowheads="1"/>
          </p:cNvSpPr>
          <p:nvPr/>
        </p:nvSpPr>
        <p:spPr bwMode="auto">
          <a:xfrm>
            <a:off x="6095967"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2">
            <a:extLst>
              <a:ext uri="{FF2B5EF4-FFF2-40B4-BE49-F238E27FC236}">
                <a16:creationId xmlns:a16="http://schemas.microsoft.com/office/drawing/2014/main" id="{8F85992F-B510-45F9-BA47-F5371EA97BA5}"/>
              </a:ext>
            </a:extLst>
          </p:cNvPr>
          <p:cNvSpPr>
            <a:spLocks noChangeArrowheads="1"/>
          </p:cNvSpPr>
          <p:nvPr/>
        </p:nvSpPr>
        <p:spPr bwMode="auto">
          <a:xfrm>
            <a:off x="6095967"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0" name="Picture 7">
            <a:extLst>
              <a:ext uri="{FF2B5EF4-FFF2-40B4-BE49-F238E27FC236}">
                <a16:creationId xmlns:a16="http://schemas.microsoft.com/office/drawing/2014/main" id="{5FCF9EC8-8BFA-4647-A7EC-7764558CAC6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19051"/>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19865213"/>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Content Placeholder 2">
            <a:extLst>
              <a:ext uri="{FF2B5EF4-FFF2-40B4-BE49-F238E27FC236}">
                <a16:creationId xmlns:a16="http://schemas.microsoft.com/office/drawing/2014/main" id="{4906409A-6092-43F8-8A38-B6E816132A52}"/>
              </a:ext>
            </a:extLst>
          </p:cNvPr>
          <p:cNvSpPr>
            <a:spLocks noGrp="1"/>
          </p:cNvSpPr>
          <p:nvPr>
            <p:ph idx="1"/>
          </p:nvPr>
        </p:nvSpPr>
        <p:spPr>
          <a:xfrm>
            <a:off x="2051132" y="1141025"/>
            <a:ext cx="8443686" cy="4239445"/>
          </a:xfrm>
        </p:spPr>
        <p:txBody>
          <a:bodyPr>
            <a:normAutofit fontScale="92500" lnSpcReduction="20000"/>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FF0000"/>
                </a:solidFill>
                <a:effectLst/>
              </a:rPr>
              <a:t>4. MAX Function</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333333"/>
                </a:solidFill>
                <a:effectLst/>
              </a:rPr>
              <a:t>MAX function is used to find the maximum value of a certain column. This function determines the largest value of all selected values of a column.</a:t>
            </a:r>
            <a:endParaRPr kumimoji="0" lang="en-US" altLang="en-US"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333333"/>
                </a:solidFill>
                <a:effectLst/>
              </a:rPr>
              <a:t>Syntax</a:t>
            </a:r>
            <a:endParaRPr kumimoji="0" lang="en-US" altLang="en-US"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b="0" i="0" u="none" strike="noStrike" cap="none" normalizeH="0" baseline="0" dirty="0">
                <a:ln>
                  <a:noFill/>
                </a:ln>
                <a:solidFill>
                  <a:srgbClr val="000000"/>
                </a:solidFill>
                <a:effectLst/>
              </a:rPr>
              <a:t>MAX()  </a:t>
            </a: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b="0" i="0" u="none" strike="noStrike" cap="none" normalizeH="0" baseline="0" dirty="0">
                <a:ln>
                  <a:noFill/>
                </a:ln>
                <a:solidFill>
                  <a:srgbClr val="000000"/>
                </a:solidFill>
                <a:effectLst/>
              </a:rPr>
              <a:t>or  </a:t>
            </a: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b="0" i="0" u="none" strike="noStrike" cap="none" normalizeH="0" baseline="0" dirty="0">
                <a:ln>
                  <a:noFill/>
                </a:ln>
                <a:solidFill>
                  <a:srgbClr val="000000"/>
                </a:solidFill>
                <a:effectLst/>
              </a:rPr>
              <a:t>MAX( [ALL|DISTINCT] expression )  </a:t>
            </a:r>
            <a:endParaRPr kumimoji="0" lang="en-US" altLang="en-US" b="0" i="0" u="none" strike="noStrike" cap="none" normalizeH="0" baseline="0" dirty="0">
              <a:ln>
                <a:noFill/>
              </a:ln>
              <a:solidFill>
                <a:srgbClr val="333333"/>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333333"/>
                </a:solidFill>
                <a:effectLst/>
              </a:rPr>
              <a:t>Example:</a:t>
            </a:r>
            <a:endParaRPr kumimoji="0" lang="en-US" altLang="en-US"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b="0" i="0" u="none" strike="noStrike" cap="none" normalizeH="0" baseline="0" dirty="0">
                <a:ln>
                  <a:noFill/>
                </a:ln>
                <a:solidFill>
                  <a:srgbClr val="000000"/>
                </a:solidFill>
                <a:effectLst/>
              </a:rPr>
              <a:t>SELECT MAX(RATE)  </a:t>
            </a: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b="0" i="0" u="none" strike="noStrike" cap="none" normalizeH="0" baseline="0" dirty="0">
                <a:ln>
                  <a:noFill/>
                </a:ln>
                <a:solidFill>
                  <a:srgbClr val="000000"/>
                </a:solidFill>
                <a:effectLst/>
              </a:rPr>
              <a:t>FROM PRODUCT_MAST;  </a:t>
            </a:r>
            <a:endParaRPr kumimoji="0" lang="en-US" altLang="en-US" b="0" i="0" u="none" strike="noStrike" cap="none" normalizeH="0" baseline="0" dirty="0">
              <a:ln>
                <a:noFill/>
              </a:ln>
              <a:solidFill>
                <a:srgbClr val="333333"/>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effectLst/>
              </a:rPr>
              <a:t>30 </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effectLst/>
              <a:latin typeface="Arial Unicode MS"/>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3200" b="0" i="0" u="none" strike="noStrike" cap="none" normalizeH="0" baseline="0" dirty="0">
              <a:ln>
                <a:noFill/>
              </a:ln>
              <a:effectLst/>
              <a:latin typeface="Arial" panose="020B0604020202020204" pitchFamily="34" charset="0"/>
            </a:endParaRPr>
          </a:p>
          <a:p>
            <a:pPr algn="just" eaLnBrk="1" hangingPunct="1">
              <a:buFont typeface="Arial" panose="020B0604020202020204" pitchFamily="34" charset="0"/>
              <a:buNone/>
            </a:pPr>
            <a:endParaRPr lang="en-US" altLang="en-US" sz="2000" dirty="0">
              <a:solidFill>
                <a:srgbClr val="FF0000"/>
              </a:solidFill>
            </a:endParaRPr>
          </a:p>
          <a:p>
            <a:pPr algn="just" eaLnBrk="1" hangingPunct="1">
              <a:buFont typeface="Arial" panose="020B0604020202020204" pitchFamily="34" charset="0"/>
              <a:buNone/>
            </a:pPr>
            <a:endParaRPr lang="en-US" altLang="en-US" sz="4800" dirty="0">
              <a:solidFill>
                <a:srgbClr val="FF0000"/>
              </a:solidFill>
            </a:endParaRPr>
          </a:p>
        </p:txBody>
      </p:sp>
      <p:sp>
        <p:nvSpPr>
          <p:cNvPr id="4" name="Date Placeholder 3">
            <a:extLst>
              <a:ext uri="{FF2B5EF4-FFF2-40B4-BE49-F238E27FC236}">
                <a16:creationId xmlns:a16="http://schemas.microsoft.com/office/drawing/2014/main" id="{D414772C-5D98-4384-A54F-84B36FE440E3}"/>
              </a:ext>
            </a:extLst>
          </p:cNvPr>
          <p:cNvSpPr>
            <a:spLocks noGrp="1"/>
          </p:cNvSpPr>
          <p:nvPr>
            <p:ph type="dt" sz="quarter" idx="10"/>
          </p:nvPr>
        </p:nvSpPr>
        <p:spPr/>
        <p:txBody>
          <a:bodyPr/>
          <a:lstStyle/>
          <a:p>
            <a:pPr>
              <a:defRPr/>
            </a:pPr>
            <a:fld id="{0DACAAFF-9F8E-4234-AC42-47B03586BA05}" type="datetime1">
              <a:rPr lang="en-US" smtClean="0"/>
              <a:t>2/19/2024</a:t>
            </a:fld>
            <a:endParaRPr lang="en-US"/>
          </a:p>
        </p:txBody>
      </p:sp>
      <p:sp>
        <p:nvSpPr>
          <p:cNvPr id="5" name="Footer Placeholder 4">
            <a:extLst>
              <a:ext uri="{FF2B5EF4-FFF2-40B4-BE49-F238E27FC236}">
                <a16:creationId xmlns:a16="http://schemas.microsoft.com/office/drawing/2014/main" id="{4326F679-0381-4FD8-B190-09E4ECD85C10}"/>
              </a:ext>
            </a:extLst>
          </p:cNvPr>
          <p:cNvSpPr>
            <a:spLocks noGrp="1"/>
          </p:cNvSpPr>
          <p:nvPr>
            <p:ph type="ftr" sz="quarter" idx="11"/>
          </p:nvPr>
        </p:nvSpPr>
        <p:spPr>
          <a:xfrm>
            <a:off x="4038600" y="6356351"/>
            <a:ext cx="5029200" cy="365125"/>
          </a:xfrm>
        </p:spPr>
        <p:txBody>
          <a:bodyPr/>
          <a:lstStyle/>
          <a:p>
            <a:r>
              <a:rPr lang="en-US"/>
              <a:t>Jyoti Rani          ACSAI0402 and DBMS                Unit-2</a:t>
            </a:r>
            <a:endParaRPr lang="en-US" dirty="0"/>
          </a:p>
        </p:txBody>
      </p:sp>
      <p:sp>
        <p:nvSpPr>
          <p:cNvPr id="6" name="Slide Number Placeholder 5">
            <a:extLst>
              <a:ext uri="{FF2B5EF4-FFF2-40B4-BE49-F238E27FC236}">
                <a16:creationId xmlns:a16="http://schemas.microsoft.com/office/drawing/2014/main" id="{A3C07E8D-D2F2-4C8E-849C-705BCE6CAACD}"/>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B3FA51D-3748-4AA0-B24E-DAF80C5A5E9A}" type="slidenum">
              <a:rPr lang="en-US" altLang="en-US">
                <a:solidFill>
                  <a:srgbClr val="898989"/>
                </a:solidFill>
                <a:latin typeface="Calibri" panose="020F0502020204030204" pitchFamily="34" charset="0"/>
              </a:rPr>
              <a:pPr eaLnBrk="1" hangingPunct="1"/>
              <a:t>178</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a16="http://schemas.microsoft.com/office/drawing/2014/main" id="{61CA2536-013D-48B6-9322-A7D8A7CF0555}"/>
              </a:ext>
            </a:extLst>
          </p:cNvPr>
          <p:cNvSpPr txBox="1">
            <a:spLocks/>
          </p:cNvSpPr>
          <p:nvPr/>
        </p:nvSpPr>
        <p:spPr>
          <a:xfrm>
            <a:off x="2895600" y="-13854"/>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b="1" dirty="0">
                <a:solidFill>
                  <a:srgbClr val="FF0000"/>
                </a:solidFill>
              </a:rPr>
              <a:t>4.1.5 MAX Function</a:t>
            </a:r>
          </a:p>
        </p:txBody>
      </p:sp>
      <p:sp>
        <p:nvSpPr>
          <p:cNvPr id="2" name="Rectangle 1">
            <a:extLst>
              <a:ext uri="{FF2B5EF4-FFF2-40B4-BE49-F238E27FC236}">
                <a16:creationId xmlns:a16="http://schemas.microsoft.com/office/drawing/2014/main" id="{4A2964CA-0D16-468C-A996-81EF7006FF38}"/>
              </a:ext>
            </a:extLst>
          </p:cNvPr>
          <p:cNvSpPr>
            <a:spLocks noChangeArrowheads="1"/>
          </p:cNvSpPr>
          <p:nvPr/>
        </p:nvSpPr>
        <p:spPr bwMode="auto">
          <a:xfrm>
            <a:off x="6095967"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9" name="Picture 7">
            <a:extLst>
              <a:ext uri="{FF2B5EF4-FFF2-40B4-BE49-F238E27FC236}">
                <a16:creationId xmlns:a16="http://schemas.microsoft.com/office/drawing/2014/main" id="{52F48644-D66E-47BF-8CE7-FE3B5460D15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03870" y="1798"/>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4114146"/>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Content Placeholder 2">
            <a:extLst>
              <a:ext uri="{FF2B5EF4-FFF2-40B4-BE49-F238E27FC236}">
                <a16:creationId xmlns:a16="http://schemas.microsoft.com/office/drawing/2014/main" id="{4906409A-6092-43F8-8A38-B6E816132A52}"/>
              </a:ext>
            </a:extLst>
          </p:cNvPr>
          <p:cNvSpPr>
            <a:spLocks noGrp="1"/>
          </p:cNvSpPr>
          <p:nvPr>
            <p:ph idx="1"/>
          </p:nvPr>
        </p:nvSpPr>
        <p:spPr>
          <a:xfrm>
            <a:off x="1677059" y="1052968"/>
            <a:ext cx="8443686" cy="4752064"/>
          </a:xfrm>
        </p:spPr>
        <p:txBody>
          <a:bodyPr>
            <a:normAutofit fontScale="92500" lnSpcReduction="10000"/>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600" b="1" i="0" u="none" strike="noStrike" cap="none" normalizeH="0" baseline="0" dirty="0">
                <a:ln>
                  <a:noFill/>
                </a:ln>
                <a:solidFill>
                  <a:srgbClr val="FF0000"/>
                </a:solidFill>
                <a:effectLst/>
              </a:rPr>
              <a:t>5. MIN Function</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600" b="0" i="0" u="none" strike="noStrike" cap="none" normalizeH="0" baseline="0" dirty="0">
                <a:ln>
                  <a:noFill/>
                </a:ln>
                <a:solidFill>
                  <a:srgbClr val="333333"/>
                </a:solidFill>
                <a:effectLst/>
              </a:rPr>
              <a:t>MIN function is used to find the minimum value of a certain column. This function determines the smallest value of all selected values of a column.</a:t>
            </a:r>
            <a:endParaRPr kumimoji="0" lang="en-US" altLang="en-US" sz="26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600" b="1" i="0" u="none" strike="noStrike" cap="none" normalizeH="0" baseline="0" dirty="0">
                <a:ln>
                  <a:noFill/>
                </a:ln>
                <a:solidFill>
                  <a:srgbClr val="333333"/>
                </a:solidFill>
                <a:effectLst/>
              </a:rPr>
              <a:t>Syntax</a:t>
            </a:r>
            <a:endParaRPr kumimoji="0" lang="en-US" altLang="en-US" sz="26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AutoNum type="arabicPeriod"/>
              <a:tabLst/>
            </a:pPr>
            <a:r>
              <a:rPr kumimoji="0" lang="en-US" altLang="en-US" sz="2600" b="0" i="0" u="none" strike="noStrike" cap="none" normalizeH="0" baseline="0" dirty="0">
                <a:ln>
                  <a:noFill/>
                </a:ln>
                <a:solidFill>
                  <a:srgbClr val="000000"/>
                </a:solidFill>
                <a:effectLst/>
              </a:rPr>
              <a:t>MIN()  </a:t>
            </a:r>
          </a:p>
          <a:p>
            <a:pPr marL="0" marR="0" lvl="0" indent="0" algn="just" defTabSz="914400" rtl="0" eaLnBrk="0" fontAlgn="base" latinLnBrk="0" hangingPunct="0">
              <a:lnSpc>
                <a:spcPct val="100000"/>
              </a:lnSpc>
              <a:spcBef>
                <a:spcPct val="0"/>
              </a:spcBef>
              <a:spcAft>
                <a:spcPct val="0"/>
              </a:spcAft>
              <a:buClrTx/>
              <a:buSzTx/>
              <a:buFontTx/>
              <a:buAutoNum type="arabicPeriod" startAt="2"/>
              <a:tabLst/>
            </a:pPr>
            <a:r>
              <a:rPr kumimoji="0" lang="en-US" altLang="en-US" sz="2600" b="0" i="0" u="none" strike="noStrike" cap="none" normalizeH="0" baseline="0" dirty="0">
                <a:ln>
                  <a:noFill/>
                </a:ln>
                <a:solidFill>
                  <a:srgbClr val="000000"/>
                </a:solidFill>
                <a:effectLst/>
              </a:rPr>
              <a:t>or  </a:t>
            </a:r>
          </a:p>
          <a:p>
            <a:pPr marL="0" marR="0" lvl="0" indent="0" algn="just" defTabSz="914400" rtl="0" eaLnBrk="0" fontAlgn="base" latinLnBrk="0" hangingPunct="0">
              <a:lnSpc>
                <a:spcPct val="100000"/>
              </a:lnSpc>
              <a:spcBef>
                <a:spcPct val="0"/>
              </a:spcBef>
              <a:spcAft>
                <a:spcPct val="0"/>
              </a:spcAft>
              <a:buClrTx/>
              <a:buSzTx/>
              <a:buFontTx/>
              <a:buAutoNum type="arabicPeriod" startAt="3"/>
              <a:tabLst/>
            </a:pPr>
            <a:r>
              <a:rPr kumimoji="0" lang="en-US" altLang="en-US" sz="2600" b="0" i="0" u="none" strike="noStrike" cap="none" normalizeH="0" baseline="0" dirty="0">
                <a:ln>
                  <a:noFill/>
                </a:ln>
                <a:solidFill>
                  <a:srgbClr val="000000"/>
                </a:solidFill>
                <a:effectLst/>
              </a:rPr>
              <a:t>MIN( [ALL|DISTINCT] expression )  </a:t>
            </a:r>
            <a:endParaRPr kumimoji="0" lang="en-US" altLang="en-US" sz="2600" b="0" i="0" u="none" strike="noStrike" cap="none" normalizeH="0" baseline="0" dirty="0">
              <a:ln>
                <a:noFill/>
              </a:ln>
              <a:solidFill>
                <a:srgbClr val="333333"/>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600" b="1" i="0" u="none" strike="noStrike" cap="none" normalizeH="0" baseline="0" dirty="0">
                <a:ln>
                  <a:noFill/>
                </a:ln>
                <a:solidFill>
                  <a:srgbClr val="333333"/>
                </a:solidFill>
                <a:effectLst/>
              </a:rPr>
              <a:t>Example:</a:t>
            </a:r>
            <a:endParaRPr kumimoji="0" lang="en-US" altLang="en-US" sz="26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AutoNum type="arabicPeriod"/>
              <a:tabLst/>
            </a:pPr>
            <a:r>
              <a:rPr kumimoji="0" lang="en-US" altLang="en-US" sz="2600" b="0" i="0" u="none" strike="noStrike" cap="none" normalizeH="0" baseline="0" dirty="0">
                <a:ln>
                  <a:noFill/>
                </a:ln>
                <a:solidFill>
                  <a:srgbClr val="000000"/>
                </a:solidFill>
                <a:effectLst/>
              </a:rPr>
              <a:t>SELECT MIN(RATE)  </a:t>
            </a:r>
          </a:p>
          <a:p>
            <a:pPr marL="0" marR="0" lvl="0" indent="0" algn="just" defTabSz="914400" rtl="0" eaLnBrk="0" fontAlgn="base" latinLnBrk="0" hangingPunct="0">
              <a:lnSpc>
                <a:spcPct val="100000"/>
              </a:lnSpc>
              <a:spcBef>
                <a:spcPct val="0"/>
              </a:spcBef>
              <a:spcAft>
                <a:spcPct val="0"/>
              </a:spcAft>
              <a:buClrTx/>
              <a:buSzTx/>
              <a:buFontTx/>
              <a:buAutoNum type="arabicPeriod" startAt="2"/>
              <a:tabLst/>
            </a:pPr>
            <a:r>
              <a:rPr kumimoji="0" lang="en-US" altLang="en-US" sz="2600" b="0" i="0" u="none" strike="noStrike" cap="none" normalizeH="0" baseline="0" dirty="0">
                <a:ln>
                  <a:noFill/>
                </a:ln>
                <a:solidFill>
                  <a:srgbClr val="000000"/>
                </a:solidFill>
                <a:effectLst/>
              </a:rPr>
              <a:t>FROM PRODUCT_MAST;  </a:t>
            </a:r>
            <a:endParaRPr kumimoji="0" lang="en-US" altLang="en-US" sz="2600" b="0" i="0" u="none" strike="noStrike" cap="none" normalizeH="0" baseline="0" dirty="0">
              <a:ln>
                <a:noFill/>
              </a:ln>
              <a:solidFill>
                <a:srgbClr val="333333"/>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600" b="1" i="0" u="none" strike="noStrike" cap="none" normalizeH="0" baseline="0" dirty="0">
                <a:ln>
                  <a:noFill/>
                </a:ln>
                <a:solidFill>
                  <a:srgbClr val="333333"/>
                </a:solidFill>
                <a:effectLst/>
              </a:rPr>
              <a:t>Output:</a:t>
            </a:r>
            <a:endParaRPr kumimoji="0" lang="en-US" altLang="en-US" sz="26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600" b="0" i="0" u="none" strike="noStrike" cap="none" normalizeH="0" baseline="0" dirty="0">
                <a:ln>
                  <a:noFill/>
                </a:ln>
                <a:effectLst/>
              </a:rPr>
              <a:t>10</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effectLst/>
              <a:latin typeface="Arial Unicode MS"/>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3200" b="0" i="0" u="none" strike="noStrike" cap="none" normalizeH="0" baseline="0" dirty="0">
              <a:ln>
                <a:noFill/>
              </a:ln>
              <a:effectLst/>
              <a:latin typeface="Arial" panose="020B0604020202020204" pitchFamily="34" charset="0"/>
            </a:endParaRPr>
          </a:p>
          <a:p>
            <a:pPr algn="just" eaLnBrk="1" hangingPunct="1">
              <a:buFont typeface="Arial" panose="020B0604020202020204" pitchFamily="34" charset="0"/>
              <a:buNone/>
            </a:pPr>
            <a:endParaRPr lang="en-US" altLang="en-US" sz="2000" dirty="0">
              <a:solidFill>
                <a:srgbClr val="FF0000"/>
              </a:solidFill>
            </a:endParaRPr>
          </a:p>
          <a:p>
            <a:pPr algn="just" eaLnBrk="1" hangingPunct="1">
              <a:buFont typeface="Arial" panose="020B0604020202020204" pitchFamily="34" charset="0"/>
              <a:buNone/>
            </a:pPr>
            <a:endParaRPr lang="en-US" altLang="en-US" sz="4800" dirty="0">
              <a:solidFill>
                <a:srgbClr val="FF0000"/>
              </a:solidFill>
            </a:endParaRPr>
          </a:p>
        </p:txBody>
      </p:sp>
      <p:sp>
        <p:nvSpPr>
          <p:cNvPr id="4" name="Date Placeholder 3">
            <a:extLst>
              <a:ext uri="{FF2B5EF4-FFF2-40B4-BE49-F238E27FC236}">
                <a16:creationId xmlns:a16="http://schemas.microsoft.com/office/drawing/2014/main" id="{D414772C-5D98-4384-A54F-84B36FE440E3}"/>
              </a:ext>
            </a:extLst>
          </p:cNvPr>
          <p:cNvSpPr>
            <a:spLocks noGrp="1"/>
          </p:cNvSpPr>
          <p:nvPr>
            <p:ph type="dt" sz="quarter" idx="10"/>
          </p:nvPr>
        </p:nvSpPr>
        <p:spPr/>
        <p:txBody>
          <a:bodyPr/>
          <a:lstStyle/>
          <a:p>
            <a:pPr>
              <a:defRPr/>
            </a:pPr>
            <a:fld id="{E7E5B2FA-0B92-4C9C-8E59-FC6A55F87A0E}" type="datetime1">
              <a:rPr lang="en-US" smtClean="0"/>
              <a:t>2/19/2024</a:t>
            </a:fld>
            <a:endParaRPr lang="en-US"/>
          </a:p>
        </p:txBody>
      </p:sp>
      <p:sp>
        <p:nvSpPr>
          <p:cNvPr id="5" name="Footer Placeholder 4">
            <a:extLst>
              <a:ext uri="{FF2B5EF4-FFF2-40B4-BE49-F238E27FC236}">
                <a16:creationId xmlns:a16="http://schemas.microsoft.com/office/drawing/2014/main" id="{4326F679-0381-4FD8-B190-09E4ECD85C10}"/>
              </a:ext>
            </a:extLst>
          </p:cNvPr>
          <p:cNvSpPr>
            <a:spLocks noGrp="1"/>
          </p:cNvSpPr>
          <p:nvPr>
            <p:ph type="ftr" sz="quarter" idx="11"/>
          </p:nvPr>
        </p:nvSpPr>
        <p:spPr>
          <a:xfrm>
            <a:off x="4038600" y="6356351"/>
            <a:ext cx="5029200" cy="365125"/>
          </a:xfrm>
        </p:spPr>
        <p:txBody>
          <a:bodyPr/>
          <a:lstStyle/>
          <a:p>
            <a:r>
              <a:rPr lang="en-US"/>
              <a:t>Jyoti Rani          ACSAI0402 and DBMS                Unit-2</a:t>
            </a:r>
            <a:endParaRPr lang="en-US" dirty="0"/>
          </a:p>
        </p:txBody>
      </p:sp>
      <p:sp>
        <p:nvSpPr>
          <p:cNvPr id="6" name="Slide Number Placeholder 5">
            <a:extLst>
              <a:ext uri="{FF2B5EF4-FFF2-40B4-BE49-F238E27FC236}">
                <a16:creationId xmlns:a16="http://schemas.microsoft.com/office/drawing/2014/main" id="{A3C07E8D-D2F2-4C8E-849C-705BCE6CAACD}"/>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B3FA51D-3748-4AA0-B24E-DAF80C5A5E9A}" type="slidenum">
              <a:rPr lang="en-US" altLang="en-US">
                <a:solidFill>
                  <a:srgbClr val="898989"/>
                </a:solidFill>
                <a:latin typeface="Calibri" panose="020F0502020204030204" pitchFamily="34" charset="0"/>
              </a:rPr>
              <a:pPr eaLnBrk="1" hangingPunct="1"/>
              <a:t>179</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a16="http://schemas.microsoft.com/office/drawing/2014/main" id="{61CA2536-013D-48B6-9322-A7D8A7CF0555}"/>
              </a:ext>
            </a:extLst>
          </p:cNvPr>
          <p:cNvSpPr txBox="1">
            <a:spLocks/>
          </p:cNvSpPr>
          <p:nvPr/>
        </p:nvSpPr>
        <p:spPr>
          <a:xfrm>
            <a:off x="2895600" y="-13854"/>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b="1" dirty="0">
                <a:solidFill>
                  <a:srgbClr val="FF0000"/>
                </a:solidFill>
              </a:rPr>
              <a:t>4.1.6 MIN Function</a:t>
            </a:r>
          </a:p>
        </p:txBody>
      </p:sp>
      <p:sp>
        <p:nvSpPr>
          <p:cNvPr id="2" name="Rectangle 1">
            <a:extLst>
              <a:ext uri="{FF2B5EF4-FFF2-40B4-BE49-F238E27FC236}">
                <a16:creationId xmlns:a16="http://schemas.microsoft.com/office/drawing/2014/main" id="{4A2964CA-0D16-468C-A996-81EF7006FF38}"/>
              </a:ext>
            </a:extLst>
          </p:cNvPr>
          <p:cNvSpPr>
            <a:spLocks noChangeArrowheads="1"/>
          </p:cNvSpPr>
          <p:nvPr/>
        </p:nvSpPr>
        <p:spPr bwMode="auto">
          <a:xfrm>
            <a:off x="6095967"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9" name="Picture 7">
            <a:extLst>
              <a:ext uri="{FF2B5EF4-FFF2-40B4-BE49-F238E27FC236}">
                <a16:creationId xmlns:a16="http://schemas.microsoft.com/office/drawing/2014/main" id="{52F48644-D66E-47BF-8CE7-FE3B5460D15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03870" y="1798"/>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872009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3B3F82B-7B77-4992-BC0D-B7E734EBD9C6}"/>
              </a:ext>
            </a:extLst>
          </p:cNvPr>
          <p:cNvSpPr>
            <a:spLocks noGrp="1"/>
          </p:cNvSpPr>
          <p:nvPr>
            <p:ph type="dt" sz="quarter" idx="10"/>
          </p:nvPr>
        </p:nvSpPr>
        <p:spPr/>
        <p:txBody>
          <a:bodyPr/>
          <a:lstStyle/>
          <a:p>
            <a:pPr>
              <a:defRPr/>
            </a:pPr>
            <a:fld id="{AF548D1E-B7EA-4B69-8BBB-DA35040CDA8E}" type="datetime1">
              <a:rPr lang="en-US" smtClean="0"/>
              <a:t>2/19/2024</a:t>
            </a:fld>
            <a:endParaRPr lang="en-US"/>
          </a:p>
        </p:txBody>
      </p:sp>
      <p:sp>
        <p:nvSpPr>
          <p:cNvPr id="3" name="Footer Placeholder 2">
            <a:extLst>
              <a:ext uri="{FF2B5EF4-FFF2-40B4-BE49-F238E27FC236}">
                <a16:creationId xmlns:a16="http://schemas.microsoft.com/office/drawing/2014/main" id="{B519C0B4-65D6-41C0-8E08-2DAD46596D4E}"/>
              </a:ext>
            </a:extLst>
          </p:cNvPr>
          <p:cNvSpPr>
            <a:spLocks noGrp="1"/>
          </p:cNvSpPr>
          <p:nvPr>
            <p:ph type="ftr" sz="quarter" idx="11"/>
          </p:nvPr>
        </p:nvSpPr>
        <p:spPr/>
        <p:txBody>
          <a:bodyPr/>
          <a:lstStyle/>
          <a:p>
            <a:pPr>
              <a:defRPr/>
            </a:pPr>
            <a:r>
              <a:rPr lang="en-US"/>
              <a:t>Jyoti Rani          ACSAI0402 and DBMS                Unit-2</a:t>
            </a:r>
          </a:p>
        </p:txBody>
      </p:sp>
      <p:sp>
        <p:nvSpPr>
          <p:cNvPr id="17412" name="Slide Number Placeholder 3">
            <a:extLst>
              <a:ext uri="{FF2B5EF4-FFF2-40B4-BE49-F238E27FC236}">
                <a16:creationId xmlns:a16="http://schemas.microsoft.com/office/drawing/2014/main" id="{5767BABC-59CD-40A9-B8B5-BD0ED48FBA8C}"/>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F469E873-4FC3-4EA1-9495-B574C984D850}" type="slidenum">
              <a:rPr lang="en-US" altLang="en-US">
                <a:solidFill>
                  <a:srgbClr val="898989"/>
                </a:solidFill>
                <a:latin typeface="Calibri" panose="020F0502020204030204" pitchFamily="34" charset="0"/>
              </a:rPr>
              <a:pPr/>
              <a:t>18</a:t>
            </a:fld>
            <a:endParaRPr lang="en-US" altLang="en-US">
              <a:solidFill>
                <a:srgbClr val="898989"/>
              </a:solidFill>
              <a:latin typeface="Calibri" panose="020F0502020204030204" pitchFamily="34" charset="0"/>
            </a:endParaRPr>
          </a:p>
        </p:txBody>
      </p:sp>
      <p:sp>
        <p:nvSpPr>
          <p:cNvPr id="6" name="Title 1">
            <a:extLst>
              <a:ext uri="{FF2B5EF4-FFF2-40B4-BE49-F238E27FC236}">
                <a16:creationId xmlns:a16="http://schemas.microsoft.com/office/drawing/2014/main" id="{8B5B6F83-A49A-4D55-81D1-1FE53F5A999A}"/>
              </a:ext>
            </a:extLst>
          </p:cNvPr>
          <p:cNvSpPr txBox="1">
            <a:spLocks/>
          </p:cNvSpPr>
          <p:nvPr/>
        </p:nvSpPr>
        <p:spPr>
          <a:xfrm>
            <a:off x="3352800" y="0"/>
            <a:ext cx="73152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b="1" dirty="0"/>
              <a:t>Brief Introduction about Subject</a:t>
            </a:r>
          </a:p>
        </p:txBody>
      </p:sp>
      <p:sp>
        <p:nvSpPr>
          <p:cNvPr id="7" name="TextBox 6">
            <a:extLst>
              <a:ext uri="{FF2B5EF4-FFF2-40B4-BE49-F238E27FC236}">
                <a16:creationId xmlns:a16="http://schemas.microsoft.com/office/drawing/2014/main" id="{CA4CA2E8-BD37-429E-A1B6-0D0110979742}"/>
              </a:ext>
            </a:extLst>
          </p:cNvPr>
          <p:cNvSpPr txBox="1"/>
          <p:nvPr/>
        </p:nvSpPr>
        <p:spPr>
          <a:xfrm>
            <a:off x="1898074" y="762000"/>
            <a:ext cx="8589818" cy="5940088"/>
          </a:xfrm>
          <a:prstGeom prst="rect">
            <a:avLst/>
          </a:prstGeom>
          <a:noFill/>
        </p:spPr>
        <p:txBody>
          <a:bodyPr wrap="square">
            <a:spAutoFit/>
          </a:bodyPr>
          <a:lstStyle/>
          <a:p>
            <a:pPr algn="just">
              <a:defRPr/>
            </a:pPr>
            <a:r>
              <a:rPr lang="en-IN" sz="2400" dirty="0">
                <a:cs typeface="Times New Roman" pitchFamily="18" charset="0"/>
              </a:rPr>
              <a:t>A database management system (DBMS) refers to the technology for creating and managing databases. DBMS is a software tool to organize (create, retrieve, update, and manage) data in a database.</a:t>
            </a:r>
          </a:p>
          <a:p>
            <a:pPr algn="just">
              <a:defRPr/>
            </a:pPr>
            <a:endParaRPr lang="en-IN" sz="2400" dirty="0">
              <a:cs typeface="Times New Roman" pitchFamily="18" charset="0"/>
            </a:endParaRPr>
          </a:p>
          <a:p>
            <a:pPr algn="just">
              <a:defRPr/>
            </a:pPr>
            <a:r>
              <a:rPr lang="en-IN" sz="2400" dirty="0">
                <a:cs typeface="Times New Roman" pitchFamily="18" charset="0"/>
              </a:rPr>
              <a:t>The main aim of a DBMS is to supply a way to store up and retrieve database information that is both convenient and efficient. By data, we mean known facts that can be recorded and that have embedded meaning. Usually, people use software such as DBASE IV or V, Microsoft ACCESS, or EXCEL to store data in the form of a database. A datum is a unit of data. Meaningful data combined to form information. Hence, information is interpreted data - data provided with semantics. MS. ACCESS is one of the most common examples of database management software.</a:t>
            </a:r>
          </a:p>
          <a:p>
            <a:pPr algn="just">
              <a:defRPr/>
            </a:pPr>
            <a:endParaRPr lang="en-IN" altLang="en-US" sz="2400" dirty="0">
              <a:latin typeface="Times New Roman" pitchFamily="18" charset="0"/>
              <a:cs typeface="Times New Roman" pitchFamily="18" charset="0"/>
            </a:endParaRPr>
          </a:p>
          <a:p>
            <a:pPr algn="ctr">
              <a:defRPr/>
            </a:pPr>
            <a:endParaRPr lang="en-US" altLang="en-US" sz="2200" dirty="0">
              <a:cs typeface="Arial" charset="0"/>
            </a:endParaRPr>
          </a:p>
          <a:p>
            <a:pPr algn="ctr">
              <a:defRPr/>
            </a:pPr>
            <a:endParaRPr lang="en-IN" sz="2200" dirty="0">
              <a:cs typeface="Arial" charset="0"/>
            </a:endParaRPr>
          </a:p>
        </p:txBody>
      </p:sp>
      <p:pic>
        <p:nvPicPr>
          <p:cNvPr id="17415" name="Picture 8" descr="Untitled.png">
            <a:extLst>
              <a:ext uri="{FF2B5EF4-FFF2-40B4-BE49-F238E27FC236}">
                <a16:creationId xmlns:a16="http://schemas.microsoft.com/office/drawing/2014/main" id="{E4D1B4BE-F6A8-42E1-B04A-EF1015724D9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050472" y="-13855"/>
            <a:ext cx="1302327"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Content Placeholder 2">
            <a:extLst>
              <a:ext uri="{FF2B5EF4-FFF2-40B4-BE49-F238E27FC236}">
                <a16:creationId xmlns:a16="http://schemas.microsoft.com/office/drawing/2014/main" id="{4906409A-6092-43F8-8A38-B6E816132A52}"/>
              </a:ext>
            </a:extLst>
          </p:cNvPr>
          <p:cNvSpPr>
            <a:spLocks noGrp="1"/>
          </p:cNvSpPr>
          <p:nvPr>
            <p:ph idx="1"/>
          </p:nvPr>
        </p:nvSpPr>
        <p:spPr>
          <a:xfrm>
            <a:off x="1634836" y="800100"/>
            <a:ext cx="9033164" cy="5257800"/>
          </a:xfrm>
        </p:spPr>
        <p:txBody>
          <a:bodyPr>
            <a:normAutofit fontScale="25000" lnSpcReduction="20000"/>
          </a:bodyPr>
          <a:lstStyle/>
          <a:p>
            <a:pPr marL="0" indent="0" algn="just">
              <a:buNone/>
            </a:pPr>
            <a:r>
              <a:rPr lang="en-US" sz="9600" b="1" i="0" dirty="0">
                <a:solidFill>
                  <a:srgbClr val="FF0000"/>
                </a:solidFill>
                <a:effectLst/>
              </a:rPr>
              <a:t>The INSERT INTO </a:t>
            </a:r>
            <a:r>
              <a:rPr lang="en-US" sz="9600" b="0" i="0" dirty="0">
                <a:solidFill>
                  <a:srgbClr val="212121"/>
                </a:solidFill>
                <a:effectLst/>
              </a:rPr>
              <a:t>statement is used to insert new records in a table.</a:t>
            </a:r>
          </a:p>
          <a:p>
            <a:pPr marL="0" indent="0" algn="just">
              <a:buNone/>
            </a:pPr>
            <a:r>
              <a:rPr lang="en-US" sz="9600" b="0" i="0" dirty="0">
                <a:solidFill>
                  <a:srgbClr val="212121"/>
                </a:solidFill>
                <a:effectLst/>
              </a:rPr>
              <a:t> It is possible to write the INSERT INTO statement in two ways.</a:t>
            </a:r>
          </a:p>
          <a:p>
            <a:pPr marL="0" indent="0" algn="just">
              <a:buNone/>
            </a:pPr>
            <a:r>
              <a:rPr lang="en-US" sz="9600" b="0" i="0" dirty="0">
                <a:solidFill>
                  <a:srgbClr val="212121"/>
                </a:solidFill>
                <a:effectLst/>
              </a:rPr>
              <a:t> </a:t>
            </a:r>
            <a:r>
              <a:rPr lang="en-US" sz="9600" b="1" i="0" dirty="0">
                <a:solidFill>
                  <a:srgbClr val="212121"/>
                </a:solidFill>
                <a:effectLst/>
              </a:rPr>
              <a:t>Syntax</a:t>
            </a:r>
            <a:r>
              <a:rPr lang="en-US" sz="9600" b="0" i="0" dirty="0">
                <a:solidFill>
                  <a:srgbClr val="212121"/>
                </a:solidFill>
                <a:effectLst/>
              </a:rPr>
              <a:t> </a:t>
            </a:r>
          </a:p>
          <a:p>
            <a:pPr marL="0" indent="0" algn="just">
              <a:buNone/>
            </a:pPr>
            <a:r>
              <a:rPr lang="en-US" sz="9600" b="0" i="0" dirty="0">
                <a:solidFill>
                  <a:srgbClr val="212121"/>
                </a:solidFill>
                <a:effectLst/>
              </a:rPr>
              <a:t> The first way specifies both the column names and the values to be inserted.</a:t>
            </a:r>
          </a:p>
          <a:p>
            <a:pPr marL="0" indent="0" algn="just">
              <a:buNone/>
            </a:pPr>
            <a:r>
              <a:rPr lang="en-US" sz="9600" b="0" i="0" dirty="0">
                <a:solidFill>
                  <a:srgbClr val="212121"/>
                </a:solidFill>
                <a:effectLst/>
              </a:rPr>
              <a:t> If you are adding values for all the columns of the table, then no need to specify the column names in the SQL query. However, make sure that the order of the values is in the same order as the columns in the table.</a:t>
            </a:r>
          </a:p>
          <a:p>
            <a:pPr marL="0" indent="0" algn="just">
              <a:buNone/>
            </a:pPr>
            <a:r>
              <a:rPr lang="en-US" sz="9600" b="1" i="0" dirty="0">
                <a:solidFill>
                  <a:srgbClr val="006699"/>
                </a:solidFill>
                <a:effectLst/>
              </a:rPr>
              <a:t>INSERT</a:t>
            </a:r>
            <a:r>
              <a:rPr lang="en-US" sz="9600" b="0" i="0" dirty="0">
                <a:solidFill>
                  <a:srgbClr val="000000"/>
                </a:solidFill>
                <a:effectLst/>
              </a:rPr>
              <a:t> </a:t>
            </a:r>
            <a:r>
              <a:rPr lang="en-US" sz="9600" b="1" i="0" dirty="0">
                <a:solidFill>
                  <a:srgbClr val="006699"/>
                </a:solidFill>
                <a:effectLst/>
              </a:rPr>
              <a:t>INTO</a:t>
            </a:r>
            <a:r>
              <a:rPr lang="en-US" sz="9600" b="0" i="0" dirty="0">
                <a:solidFill>
                  <a:srgbClr val="000000"/>
                </a:solidFill>
                <a:effectLst/>
              </a:rPr>
              <a:t> </a:t>
            </a:r>
            <a:r>
              <a:rPr lang="en-US" sz="9600" b="0" i="0" dirty="0" err="1">
                <a:solidFill>
                  <a:srgbClr val="000000"/>
                </a:solidFill>
                <a:effectLst/>
              </a:rPr>
              <a:t>table_name</a:t>
            </a:r>
            <a:r>
              <a:rPr lang="en-US" sz="9600" b="0" i="0" dirty="0">
                <a:solidFill>
                  <a:srgbClr val="000000"/>
                </a:solidFill>
                <a:effectLst/>
              </a:rPr>
              <a:t> (column1, column2, column3, ...)  </a:t>
            </a:r>
            <a:endParaRPr lang="en-US" sz="9600" b="0" i="0" dirty="0">
              <a:solidFill>
                <a:srgbClr val="5C5C5C"/>
              </a:solidFill>
              <a:effectLst/>
            </a:endParaRPr>
          </a:p>
          <a:p>
            <a:pPr marL="0" indent="0" algn="just">
              <a:buNone/>
            </a:pPr>
            <a:r>
              <a:rPr lang="en-US" sz="9600" b="1" i="0" dirty="0">
                <a:solidFill>
                  <a:srgbClr val="006699"/>
                </a:solidFill>
                <a:effectLst/>
              </a:rPr>
              <a:t>VALUES</a:t>
            </a:r>
            <a:r>
              <a:rPr lang="en-US" sz="9600" b="0" i="0" dirty="0">
                <a:solidFill>
                  <a:srgbClr val="000000"/>
                </a:solidFill>
                <a:effectLst/>
              </a:rPr>
              <a:t> (value1, value2, value3, ...);  </a:t>
            </a:r>
            <a:endParaRPr lang="en-US" sz="9600" b="0" i="0" dirty="0">
              <a:solidFill>
                <a:srgbClr val="5C5C5C"/>
              </a:solidFill>
              <a:effectLst/>
            </a:endParaRPr>
          </a:p>
          <a:p>
            <a:pPr marL="0" indent="0" algn="just">
              <a:buNone/>
            </a:pPr>
            <a:r>
              <a:rPr lang="en-US" sz="9600" b="0" i="0" dirty="0">
                <a:solidFill>
                  <a:srgbClr val="000000"/>
                </a:solidFill>
                <a:effectLst/>
              </a:rPr>
              <a:t>  '2nd way</a:t>
            </a:r>
            <a:endParaRPr lang="en-US" sz="9600" b="0" i="0" dirty="0">
              <a:solidFill>
                <a:srgbClr val="5C5C5C"/>
              </a:solidFill>
              <a:effectLst/>
            </a:endParaRPr>
          </a:p>
          <a:p>
            <a:pPr marL="0" indent="0" algn="just">
              <a:buNone/>
            </a:pPr>
            <a:r>
              <a:rPr lang="en-US" sz="9600" b="1" i="0" dirty="0">
                <a:solidFill>
                  <a:srgbClr val="006699"/>
                </a:solidFill>
                <a:effectLst/>
              </a:rPr>
              <a:t>INSERT</a:t>
            </a:r>
            <a:r>
              <a:rPr lang="en-US" sz="9600" b="0" i="0" dirty="0">
                <a:solidFill>
                  <a:srgbClr val="000000"/>
                </a:solidFill>
                <a:effectLst/>
              </a:rPr>
              <a:t> </a:t>
            </a:r>
            <a:r>
              <a:rPr lang="en-US" sz="9600" b="1" i="0" dirty="0">
                <a:solidFill>
                  <a:srgbClr val="006699"/>
                </a:solidFill>
                <a:effectLst/>
              </a:rPr>
              <a:t>INTO</a:t>
            </a:r>
            <a:r>
              <a:rPr lang="en-US" sz="9600" b="0" i="0" dirty="0">
                <a:solidFill>
                  <a:srgbClr val="000000"/>
                </a:solidFill>
                <a:effectLst/>
              </a:rPr>
              <a:t> </a:t>
            </a:r>
            <a:r>
              <a:rPr lang="en-US" sz="9600" b="0" i="0" dirty="0" err="1">
                <a:solidFill>
                  <a:srgbClr val="000000"/>
                </a:solidFill>
                <a:effectLst/>
              </a:rPr>
              <a:t>table_name</a:t>
            </a:r>
            <a:r>
              <a:rPr lang="en-US" sz="9600" b="0" i="0" dirty="0">
                <a:solidFill>
                  <a:srgbClr val="000000"/>
                </a:solidFill>
                <a:effectLst/>
              </a:rPr>
              <a:t>  </a:t>
            </a:r>
            <a:endParaRPr lang="en-US" sz="9600" b="0" i="0" dirty="0">
              <a:solidFill>
                <a:srgbClr val="5C5C5C"/>
              </a:solidFill>
              <a:effectLst/>
            </a:endParaRPr>
          </a:p>
          <a:p>
            <a:pPr marL="0" indent="0" algn="just">
              <a:buNone/>
            </a:pPr>
            <a:r>
              <a:rPr lang="en-US" sz="9600" b="1" i="0" dirty="0">
                <a:solidFill>
                  <a:srgbClr val="006699"/>
                </a:solidFill>
                <a:effectLst/>
              </a:rPr>
              <a:t>VALUES</a:t>
            </a:r>
            <a:r>
              <a:rPr lang="en-US" sz="9600" b="0" i="0" dirty="0">
                <a:solidFill>
                  <a:srgbClr val="000000"/>
                </a:solidFill>
                <a:effectLst/>
              </a:rPr>
              <a:t> (value1, value2, value3, ...);  </a:t>
            </a:r>
            <a:endParaRPr lang="en-US" sz="9600" b="0" i="0" dirty="0">
              <a:solidFill>
                <a:srgbClr val="5C5C5C"/>
              </a:solidFill>
              <a:effectLst/>
            </a:endParaRPr>
          </a:p>
          <a:p>
            <a:pPr algn="just" eaLnBrk="1" hangingPunct="1">
              <a:buFont typeface="Arial" panose="020B0604020202020204" pitchFamily="34" charset="0"/>
              <a:buNone/>
            </a:pPr>
            <a:endParaRPr lang="en-US" altLang="en-US" sz="2000" dirty="0">
              <a:solidFill>
                <a:srgbClr val="FF0000"/>
              </a:solidFill>
            </a:endParaRPr>
          </a:p>
        </p:txBody>
      </p:sp>
      <p:sp>
        <p:nvSpPr>
          <p:cNvPr id="4" name="Date Placeholder 3">
            <a:extLst>
              <a:ext uri="{FF2B5EF4-FFF2-40B4-BE49-F238E27FC236}">
                <a16:creationId xmlns:a16="http://schemas.microsoft.com/office/drawing/2014/main" id="{D414772C-5D98-4384-A54F-84B36FE440E3}"/>
              </a:ext>
            </a:extLst>
          </p:cNvPr>
          <p:cNvSpPr>
            <a:spLocks noGrp="1"/>
          </p:cNvSpPr>
          <p:nvPr>
            <p:ph type="dt" sz="quarter" idx="10"/>
          </p:nvPr>
        </p:nvSpPr>
        <p:spPr/>
        <p:txBody>
          <a:bodyPr/>
          <a:lstStyle/>
          <a:p>
            <a:pPr>
              <a:defRPr/>
            </a:pPr>
            <a:fld id="{E0F4EEE8-7AC3-425E-8F12-B454077057BC}" type="datetime1">
              <a:rPr lang="en-US" smtClean="0"/>
              <a:t>2/19/2024</a:t>
            </a:fld>
            <a:endParaRPr lang="en-US"/>
          </a:p>
        </p:txBody>
      </p:sp>
      <p:sp>
        <p:nvSpPr>
          <p:cNvPr id="5" name="Footer Placeholder 4">
            <a:extLst>
              <a:ext uri="{FF2B5EF4-FFF2-40B4-BE49-F238E27FC236}">
                <a16:creationId xmlns:a16="http://schemas.microsoft.com/office/drawing/2014/main" id="{4326F679-0381-4FD8-B190-09E4ECD85C10}"/>
              </a:ext>
            </a:extLst>
          </p:cNvPr>
          <p:cNvSpPr>
            <a:spLocks noGrp="1"/>
          </p:cNvSpPr>
          <p:nvPr>
            <p:ph type="ftr" sz="quarter" idx="11"/>
          </p:nvPr>
        </p:nvSpPr>
        <p:spPr>
          <a:xfrm>
            <a:off x="4038600" y="6356351"/>
            <a:ext cx="5029200" cy="365125"/>
          </a:xfrm>
        </p:spPr>
        <p:txBody>
          <a:bodyPr/>
          <a:lstStyle/>
          <a:p>
            <a:r>
              <a:rPr lang="en-US"/>
              <a:t>Jyoti Rani          ACSAI0402 and DBMS                Unit-2</a:t>
            </a:r>
            <a:endParaRPr lang="en-US" dirty="0"/>
          </a:p>
        </p:txBody>
      </p:sp>
      <p:sp>
        <p:nvSpPr>
          <p:cNvPr id="6" name="Slide Number Placeholder 5">
            <a:extLst>
              <a:ext uri="{FF2B5EF4-FFF2-40B4-BE49-F238E27FC236}">
                <a16:creationId xmlns:a16="http://schemas.microsoft.com/office/drawing/2014/main" id="{A3C07E8D-D2F2-4C8E-849C-705BCE6CAACD}"/>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B3FA51D-3748-4AA0-B24E-DAF80C5A5E9A}" type="slidenum">
              <a:rPr lang="en-US" altLang="en-US">
                <a:solidFill>
                  <a:srgbClr val="898989"/>
                </a:solidFill>
                <a:latin typeface="Calibri" panose="020F0502020204030204" pitchFamily="34" charset="0"/>
              </a:rPr>
              <a:pPr eaLnBrk="1" hangingPunct="1"/>
              <a:t>180</a:t>
            </a:fld>
            <a:endParaRPr lang="en-US" altLang="en-US" dirty="0">
              <a:solidFill>
                <a:srgbClr val="898989"/>
              </a:solidFill>
              <a:latin typeface="Calibri" panose="020F0502020204030204" pitchFamily="34" charset="0"/>
            </a:endParaRPr>
          </a:p>
        </p:txBody>
      </p:sp>
      <p:sp>
        <p:nvSpPr>
          <p:cNvPr id="7" name="Title 1">
            <a:extLst>
              <a:ext uri="{FF2B5EF4-FFF2-40B4-BE49-F238E27FC236}">
                <a16:creationId xmlns:a16="http://schemas.microsoft.com/office/drawing/2014/main" id="{61CA2536-013D-48B6-9322-A7D8A7CF0555}"/>
              </a:ext>
            </a:extLst>
          </p:cNvPr>
          <p:cNvSpPr txBox="1">
            <a:spLocks/>
          </p:cNvSpPr>
          <p:nvPr/>
        </p:nvSpPr>
        <p:spPr>
          <a:xfrm>
            <a:off x="2895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b="1" dirty="0">
                <a:solidFill>
                  <a:srgbClr val="FF0000"/>
                </a:solidFill>
              </a:rPr>
              <a:t>Insert, Update and Delete Operations in SQL</a:t>
            </a:r>
          </a:p>
        </p:txBody>
      </p:sp>
      <p:pic>
        <p:nvPicPr>
          <p:cNvPr id="8" name="Picture 7">
            <a:extLst>
              <a:ext uri="{FF2B5EF4-FFF2-40B4-BE49-F238E27FC236}">
                <a16:creationId xmlns:a16="http://schemas.microsoft.com/office/drawing/2014/main" id="{E8CBEE2F-8576-4CAA-8581-BFB7E69468A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03870" y="19051"/>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79728137"/>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Content Placeholder 2">
            <a:extLst>
              <a:ext uri="{FF2B5EF4-FFF2-40B4-BE49-F238E27FC236}">
                <a16:creationId xmlns:a16="http://schemas.microsoft.com/office/drawing/2014/main" id="{4906409A-6092-43F8-8A38-B6E816132A52}"/>
              </a:ext>
            </a:extLst>
          </p:cNvPr>
          <p:cNvSpPr>
            <a:spLocks noGrp="1"/>
          </p:cNvSpPr>
          <p:nvPr>
            <p:ph idx="1"/>
          </p:nvPr>
        </p:nvSpPr>
        <p:spPr>
          <a:xfrm>
            <a:off x="2057400" y="1143000"/>
            <a:ext cx="8229600" cy="5257800"/>
          </a:xfrm>
        </p:spPr>
        <p:txBody>
          <a:bodyPr>
            <a:normAutofit fontScale="92500" lnSpcReduction="20000"/>
          </a:bodyPr>
          <a:lstStyle/>
          <a:p>
            <a:pPr marL="0" indent="0" algn="l">
              <a:buNone/>
            </a:pPr>
            <a:r>
              <a:rPr lang="en-US" sz="2600" b="1" i="0" dirty="0">
                <a:solidFill>
                  <a:srgbClr val="212121"/>
                </a:solidFill>
                <a:effectLst/>
              </a:rPr>
              <a:t>Example</a:t>
            </a:r>
            <a:endParaRPr lang="en-US" sz="2600" b="0" i="0" dirty="0">
              <a:solidFill>
                <a:srgbClr val="212121"/>
              </a:solidFill>
              <a:effectLst/>
            </a:endParaRPr>
          </a:p>
          <a:p>
            <a:pPr marL="0" indent="0" algn="l">
              <a:buNone/>
            </a:pPr>
            <a:r>
              <a:rPr lang="en-US" sz="2600" b="0" i="0" dirty="0">
                <a:solidFill>
                  <a:srgbClr val="212121"/>
                </a:solidFill>
                <a:effectLst/>
              </a:rPr>
              <a:t>Insert value in a 1st way. The column names are used here</a:t>
            </a:r>
          </a:p>
          <a:p>
            <a:pPr marL="0" indent="0" algn="l">
              <a:buNone/>
            </a:pPr>
            <a:r>
              <a:rPr lang="en-US" sz="2600" b="1" i="0" dirty="0">
                <a:solidFill>
                  <a:srgbClr val="006699"/>
                </a:solidFill>
                <a:effectLst/>
              </a:rPr>
              <a:t>INSERT</a:t>
            </a:r>
            <a:r>
              <a:rPr lang="en-US" sz="2600" b="0" i="0" dirty="0">
                <a:solidFill>
                  <a:srgbClr val="000000"/>
                </a:solidFill>
                <a:effectLst/>
              </a:rPr>
              <a:t> </a:t>
            </a:r>
            <a:r>
              <a:rPr lang="en-US" sz="2600" b="1" i="0" dirty="0">
                <a:solidFill>
                  <a:srgbClr val="006699"/>
                </a:solidFill>
                <a:effectLst/>
              </a:rPr>
              <a:t>INTO</a:t>
            </a:r>
            <a:r>
              <a:rPr lang="en-US" sz="2600" b="0" i="0" dirty="0">
                <a:solidFill>
                  <a:srgbClr val="000000"/>
                </a:solidFill>
                <a:effectLst/>
              </a:rPr>
              <a:t> Employee    (</a:t>
            </a:r>
            <a:r>
              <a:rPr lang="en-US" sz="2600" b="0" i="0" dirty="0" err="1">
                <a:solidFill>
                  <a:srgbClr val="000000"/>
                </a:solidFill>
                <a:effectLst/>
              </a:rPr>
              <a:t>EmpId,LastName,FirstName,ADDRESS,City</a:t>
            </a:r>
            <a:r>
              <a:rPr lang="en-US" sz="2600" b="0" i="0" dirty="0">
                <a:solidFill>
                  <a:srgbClr val="000000"/>
                </a:solidFill>
                <a:effectLst/>
              </a:rPr>
              <a:t>)</a:t>
            </a:r>
            <a:endParaRPr lang="en-US" sz="2600" b="0" i="0" dirty="0">
              <a:solidFill>
                <a:srgbClr val="5C5C5C"/>
              </a:solidFill>
              <a:effectLst/>
            </a:endParaRPr>
          </a:p>
          <a:p>
            <a:pPr marL="0" indent="0" algn="l">
              <a:buNone/>
            </a:pPr>
            <a:r>
              <a:rPr lang="en-US" sz="2600" b="1" i="0" dirty="0">
                <a:solidFill>
                  <a:srgbClr val="006699"/>
                </a:solidFill>
                <a:effectLst/>
              </a:rPr>
              <a:t>VALUES</a:t>
            </a:r>
            <a:r>
              <a:rPr lang="en-US" sz="2600" b="0" i="0" dirty="0">
                <a:solidFill>
                  <a:srgbClr val="000000"/>
                </a:solidFill>
                <a:effectLst/>
              </a:rPr>
              <a:t> (1, </a:t>
            </a:r>
            <a:r>
              <a:rPr lang="en-US" sz="2600" b="0" i="0" dirty="0">
                <a:solidFill>
                  <a:srgbClr val="0000FF"/>
                </a:solidFill>
                <a:effectLst/>
              </a:rPr>
              <a:t>'XYZ'</a:t>
            </a:r>
            <a:r>
              <a:rPr lang="en-US" sz="2600" b="0" i="0" dirty="0">
                <a:solidFill>
                  <a:srgbClr val="000000"/>
                </a:solidFill>
                <a:effectLst/>
              </a:rPr>
              <a:t>, </a:t>
            </a:r>
            <a:r>
              <a:rPr lang="en-US" sz="2600" b="0" i="0" dirty="0">
                <a:solidFill>
                  <a:srgbClr val="0000FF"/>
                </a:solidFill>
                <a:effectLst/>
              </a:rPr>
              <a:t>'ABC'</a:t>
            </a:r>
            <a:r>
              <a:rPr lang="en-US" sz="2600" b="0" i="0" dirty="0">
                <a:solidFill>
                  <a:srgbClr val="000000"/>
                </a:solidFill>
                <a:effectLst/>
              </a:rPr>
              <a:t>, </a:t>
            </a:r>
            <a:r>
              <a:rPr lang="en-US" sz="2600" b="0" i="0" dirty="0">
                <a:solidFill>
                  <a:srgbClr val="0000FF"/>
                </a:solidFill>
                <a:effectLst/>
              </a:rPr>
              <a:t>'India'</a:t>
            </a:r>
            <a:r>
              <a:rPr lang="en-US" sz="2600" b="0" i="0" dirty="0">
                <a:solidFill>
                  <a:srgbClr val="000000"/>
                </a:solidFill>
                <a:effectLst/>
              </a:rPr>
              <a:t>, </a:t>
            </a:r>
            <a:r>
              <a:rPr lang="en-US" sz="2600" b="0" i="0" dirty="0">
                <a:solidFill>
                  <a:srgbClr val="0000FF"/>
                </a:solidFill>
                <a:effectLst/>
              </a:rPr>
              <a:t>'Mumbai'</a:t>
            </a:r>
            <a:r>
              <a:rPr lang="en-US" sz="2600" b="0" i="0" dirty="0">
                <a:solidFill>
                  <a:srgbClr val="000000"/>
                </a:solidFill>
                <a:effectLst/>
              </a:rPr>
              <a:t> ); </a:t>
            </a:r>
            <a:endParaRPr lang="en-US" sz="2600" b="0" i="0" dirty="0">
              <a:solidFill>
                <a:srgbClr val="5C5C5C"/>
              </a:solidFill>
              <a:effectLst/>
            </a:endParaRPr>
          </a:p>
          <a:p>
            <a:pPr marL="0" indent="0" algn="l">
              <a:buNone/>
            </a:pPr>
            <a:r>
              <a:rPr lang="en-US" sz="2600" b="0" i="0" dirty="0">
                <a:solidFill>
                  <a:srgbClr val="000000"/>
                </a:solidFill>
                <a:effectLst/>
              </a:rPr>
              <a:t>  </a:t>
            </a:r>
            <a:r>
              <a:rPr lang="en-US" sz="2600" b="1" i="0" dirty="0">
                <a:solidFill>
                  <a:srgbClr val="006699"/>
                </a:solidFill>
                <a:effectLst/>
              </a:rPr>
              <a:t>INSERT</a:t>
            </a:r>
            <a:r>
              <a:rPr lang="en-US" sz="2600" b="0" i="0" dirty="0">
                <a:solidFill>
                  <a:srgbClr val="000000"/>
                </a:solidFill>
                <a:effectLst/>
              </a:rPr>
              <a:t> </a:t>
            </a:r>
            <a:r>
              <a:rPr lang="en-US" sz="2600" b="1" i="0" dirty="0">
                <a:solidFill>
                  <a:srgbClr val="006699"/>
                </a:solidFill>
                <a:effectLst/>
              </a:rPr>
              <a:t>INTO</a:t>
            </a:r>
            <a:r>
              <a:rPr lang="en-US" sz="2600" b="0" i="0" dirty="0">
                <a:solidFill>
                  <a:srgbClr val="000000"/>
                </a:solidFill>
                <a:effectLst/>
              </a:rPr>
              <a:t> Employee (</a:t>
            </a:r>
            <a:r>
              <a:rPr lang="en-US" sz="2600" b="0" i="0" dirty="0" err="1">
                <a:solidFill>
                  <a:srgbClr val="000000"/>
                </a:solidFill>
                <a:effectLst/>
              </a:rPr>
              <a:t>EmpId,LastName,FirstName,ADDRESS,City</a:t>
            </a:r>
            <a:r>
              <a:rPr lang="en-US" sz="2600" b="0" i="0" dirty="0">
                <a:solidFill>
                  <a:srgbClr val="000000"/>
                </a:solidFill>
                <a:effectLst/>
              </a:rPr>
              <a:t>)</a:t>
            </a:r>
            <a:endParaRPr lang="en-US" sz="2600" b="0" i="0" dirty="0">
              <a:solidFill>
                <a:srgbClr val="5C5C5C"/>
              </a:solidFill>
              <a:effectLst/>
            </a:endParaRPr>
          </a:p>
          <a:p>
            <a:pPr marL="0" indent="0" algn="l">
              <a:buNone/>
            </a:pPr>
            <a:r>
              <a:rPr lang="en-US" sz="2600" b="0" i="0" dirty="0">
                <a:solidFill>
                  <a:srgbClr val="5C5C5C"/>
                </a:solidFill>
                <a:effectLst/>
              </a:rPr>
              <a:t>VALUES (2, </a:t>
            </a:r>
            <a:r>
              <a:rPr lang="en-US" sz="2600" b="0" i="0" dirty="0">
                <a:solidFill>
                  <a:srgbClr val="0000FF"/>
                </a:solidFill>
                <a:effectLst/>
              </a:rPr>
              <a:t>'X'</a:t>
            </a:r>
            <a:r>
              <a:rPr lang="en-US" sz="2600" b="0" i="0" dirty="0">
                <a:solidFill>
                  <a:srgbClr val="5C5C5C"/>
                </a:solidFill>
                <a:effectLst/>
              </a:rPr>
              <a:t>, </a:t>
            </a:r>
            <a:r>
              <a:rPr lang="en-US" sz="2600" b="0" i="0" dirty="0">
                <a:solidFill>
                  <a:srgbClr val="0000FF"/>
                </a:solidFill>
                <a:effectLst/>
              </a:rPr>
              <a:t>'A'</a:t>
            </a:r>
            <a:r>
              <a:rPr lang="en-US" sz="2600" b="0" i="0" dirty="0">
                <a:solidFill>
                  <a:srgbClr val="5C5C5C"/>
                </a:solidFill>
                <a:effectLst/>
              </a:rPr>
              <a:t>, </a:t>
            </a:r>
            <a:r>
              <a:rPr lang="en-US" sz="2600" b="0" i="0" dirty="0">
                <a:solidFill>
                  <a:srgbClr val="0000FF"/>
                </a:solidFill>
                <a:effectLst/>
              </a:rPr>
              <a:t>'India'</a:t>
            </a:r>
            <a:r>
              <a:rPr lang="en-US" sz="2600" b="0" i="0" dirty="0">
                <a:solidFill>
                  <a:srgbClr val="5C5C5C"/>
                </a:solidFill>
                <a:effectLst/>
              </a:rPr>
              <a:t>, </a:t>
            </a:r>
            <a:r>
              <a:rPr lang="en-US" sz="2600" b="0" i="0" dirty="0">
                <a:solidFill>
                  <a:srgbClr val="0000FF"/>
                </a:solidFill>
                <a:effectLst/>
              </a:rPr>
              <a:t>'Pune'</a:t>
            </a:r>
            <a:r>
              <a:rPr lang="en-US" sz="2600" b="0" i="0" dirty="0">
                <a:solidFill>
                  <a:srgbClr val="5C5C5C"/>
                </a:solidFill>
                <a:effectLst/>
              </a:rPr>
              <a:t> );</a:t>
            </a:r>
          </a:p>
          <a:p>
            <a:pPr marL="0" indent="0" algn="l">
              <a:buNone/>
            </a:pPr>
            <a:r>
              <a:rPr lang="en-US" sz="2600" b="0" i="0" dirty="0">
                <a:solidFill>
                  <a:srgbClr val="212121"/>
                </a:solidFill>
                <a:effectLst/>
              </a:rPr>
              <a:t>Insert value in a 2nd way.</a:t>
            </a:r>
          </a:p>
          <a:p>
            <a:pPr marL="0" indent="0" algn="l">
              <a:buNone/>
            </a:pPr>
            <a:r>
              <a:rPr lang="en-US" sz="2600" b="1" i="0" dirty="0">
                <a:solidFill>
                  <a:srgbClr val="006699"/>
                </a:solidFill>
                <a:effectLst/>
              </a:rPr>
              <a:t>INSERT</a:t>
            </a:r>
            <a:r>
              <a:rPr lang="en-US" sz="2600" b="0" i="0" dirty="0">
                <a:solidFill>
                  <a:srgbClr val="000000"/>
                </a:solidFill>
                <a:effectLst/>
              </a:rPr>
              <a:t> </a:t>
            </a:r>
            <a:r>
              <a:rPr lang="en-US" sz="2600" b="1" i="0" dirty="0">
                <a:solidFill>
                  <a:srgbClr val="006699"/>
                </a:solidFill>
                <a:effectLst/>
              </a:rPr>
              <a:t>INTO</a:t>
            </a:r>
            <a:r>
              <a:rPr lang="en-US" sz="2600" b="0" i="0" dirty="0">
                <a:solidFill>
                  <a:srgbClr val="000000"/>
                </a:solidFill>
                <a:effectLst/>
              </a:rPr>
              <a:t> Employee</a:t>
            </a:r>
            <a:endParaRPr lang="en-US" sz="2600" b="0" i="0" dirty="0">
              <a:solidFill>
                <a:srgbClr val="5C5C5C"/>
              </a:solidFill>
              <a:effectLst/>
            </a:endParaRPr>
          </a:p>
          <a:p>
            <a:pPr marL="0" indent="0" algn="l">
              <a:buNone/>
            </a:pPr>
            <a:r>
              <a:rPr lang="en-US" sz="2600" b="1" i="0" dirty="0">
                <a:solidFill>
                  <a:srgbClr val="006699"/>
                </a:solidFill>
                <a:effectLst/>
              </a:rPr>
              <a:t>VALUES</a:t>
            </a:r>
            <a:r>
              <a:rPr lang="en-US" sz="2600" b="0" i="0" dirty="0">
                <a:solidFill>
                  <a:srgbClr val="000000"/>
                </a:solidFill>
                <a:effectLst/>
              </a:rPr>
              <a:t> (3, </a:t>
            </a:r>
            <a:r>
              <a:rPr lang="en-US" sz="2600" b="0" i="0" dirty="0">
                <a:solidFill>
                  <a:srgbClr val="0000FF"/>
                </a:solidFill>
                <a:effectLst/>
              </a:rPr>
              <a:t>'XYZ'</a:t>
            </a:r>
            <a:r>
              <a:rPr lang="en-US" sz="2600" b="0" i="0" dirty="0">
                <a:solidFill>
                  <a:srgbClr val="000000"/>
                </a:solidFill>
                <a:effectLst/>
              </a:rPr>
              <a:t>, </a:t>
            </a:r>
            <a:r>
              <a:rPr lang="en-US" sz="2600" b="0" i="0" dirty="0">
                <a:solidFill>
                  <a:srgbClr val="0000FF"/>
                </a:solidFill>
                <a:effectLst/>
              </a:rPr>
              <a:t>'ABC'</a:t>
            </a:r>
            <a:r>
              <a:rPr lang="en-US" sz="2600" b="0" i="0" dirty="0">
                <a:solidFill>
                  <a:srgbClr val="000000"/>
                </a:solidFill>
                <a:effectLst/>
              </a:rPr>
              <a:t>, </a:t>
            </a:r>
            <a:r>
              <a:rPr lang="en-US" sz="2600" b="0" i="0" dirty="0">
                <a:solidFill>
                  <a:srgbClr val="0000FF"/>
                </a:solidFill>
                <a:effectLst/>
              </a:rPr>
              <a:t>'India'</a:t>
            </a:r>
            <a:r>
              <a:rPr lang="en-US" sz="2600" b="0" i="0" dirty="0">
                <a:solidFill>
                  <a:srgbClr val="000000"/>
                </a:solidFill>
                <a:effectLst/>
              </a:rPr>
              <a:t>, </a:t>
            </a:r>
            <a:r>
              <a:rPr lang="en-US" sz="2600" b="0" i="0" dirty="0">
                <a:solidFill>
                  <a:srgbClr val="0000FF"/>
                </a:solidFill>
                <a:effectLst/>
              </a:rPr>
              <a:t>'Mumbai'</a:t>
            </a:r>
            <a:r>
              <a:rPr lang="en-US" sz="2600" b="0" i="0" dirty="0">
                <a:solidFill>
                  <a:srgbClr val="000000"/>
                </a:solidFill>
                <a:effectLst/>
              </a:rPr>
              <a:t> );  </a:t>
            </a:r>
            <a:endParaRPr lang="en-US" sz="2600" b="0" i="0" dirty="0">
              <a:solidFill>
                <a:srgbClr val="5C5C5C"/>
              </a:solidFill>
              <a:effectLst/>
            </a:endParaRPr>
          </a:p>
          <a:p>
            <a:pPr algn="just" eaLnBrk="1" hangingPunct="1">
              <a:buFont typeface="Arial" panose="020B0604020202020204" pitchFamily="34" charset="0"/>
              <a:buNone/>
            </a:pPr>
            <a:endParaRPr lang="en-US" altLang="en-US" sz="2000" dirty="0">
              <a:solidFill>
                <a:srgbClr val="FF0000"/>
              </a:solidFill>
            </a:endParaRPr>
          </a:p>
          <a:p>
            <a:pPr algn="just" eaLnBrk="1" hangingPunct="1">
              <a:buFont typeface="Arial" panose="020B0604020202020204" pitchFamily="34" charset="0"/>
              <a:buNone/>
            </a:pPr>
            <a:endParaRPr lang="en-US" altLang="en-US" sz="2000" dirty="0">
              <a:solidFill>
                <a:srgbClr val="FF0000"/>
              </a:solidFill>
            </a:endParaRPr>
          </a:p>
          <a:p>
            <a:pPr algn="ctr" eaLnBrk="1" hangingPunct="1">
              <a:buFont typeface="Arial" panose="020B0604020202020204" pitchFamily="34" charset="0"/>
              <a:buNone/>
            </a:pPr>
            <a:r>
              <a:rPr lang="en-US" altLang="en-US" sz="4800" dirty="0">
                <a:solidFill>
                  <a:schemeClr val="accent6"/>
                </a:solidFill>
                <a:effectLst>
                  <a:outerShdw blurRad="38100" dist="38100" dir="2700000" algn="tl">
                    <a:srgbClr val="000000">
                      <a:alpha val="43137"/>
                    </a:srgbClr>
                  </a:outerShdw>
                </a:effectLst>
              </a:rPr>
              <a:t>	</a:t>
            </a:r>
            <a:endParaRPr lang="en-US" altLang="en-US" sz="4800" b="1" dirty="0">
              <a:solidFill>
                <a:schemeClr val="accent6"/>
              </a:solidFill>
              <a:effectLst>
                <a:outerShdw blurRad="38100" dist="38100" dir="2700000" algn="tl">
                  <a:srgbClr val="000000">
                    <a:alpha val="43137"/>
                  </a:srgbClr>
                </a:outerShdw>
              </a:effectLst>
            </a:endParaRPr>
          </a:p>
        </p:txBody>
      </p:sp>
      <p:sp>
        <p:nvSpPr>
          <p:cNvPr id="4" name="Date Placeholder 3">
            <a:extLst>
              <a:ext uri="{FF2B5EF4-FFF2-40B4-BE49-F238E27FC236}">
                <a16:creationId xmlns:a16="http://schemas.microsoft.com/office/drawing/2014/main" id="{D414772C-5D98-4384-A54F-84B36FE440E3}"/>
              </a:ext>
            </a:extLst>
          </p:cNvPr>
          <p:cNvSpPr>
            <a:spLocks noGrp="1"/>
          </p:cNvSpPr>
          <p:nvPr>
            <p:ph type="dt" sz="quarter" idx="10"/>
          </p:nvPr>
        </p:nvSpPr>
        <p:spPr/>
        <p:txBody>
          <a:bodyPr/>
          <a:lstStyle/>
          <a:p>
            <a:pPr>
              <a:defRPr/>
            </a:pPr>
            <a:fld id="{09FAEEBD-CA95-44B6-A171-F9574A4BAAC6}" type="datetime1">
              <a:rPr lang="en-US" smtClean="0"/>
              <a:t>2/19/2024</a:t>
            </a:fld>
            <a:endParaRPr lang="en-US"/>
          </a:p>
        </p:txBody>
      </p:sp>
      <p:sp>
        <p:nvSpPr>
          <p:cNvPr id="5" name="Footer Placeholder 4">
            <a:extLst>
              <a:ext uri="{FF2B5EF4-FFF2-40B4-BE49-F238E27FC236}">
                <a16:creationId xmlns:a16="http://schemas.microsoft.com/office/drawing/2014/main" id="{4326F679-0381-4FD8-B190-09E4ECD85C10}"/>
              </a:ext>
            </a:extLst>
          </p:cNvPr>
          <p:cNvSpPr>
            <a:spLocks noGrp="1"/>
          </p:cNvSpPr>
          <p:nvPr>
            <p:ph type="ftr" sz="quarter" idx="11"/>
          </p:nvPr>
        </p:nvSpPr>
        <p:spPr>
          <a:xfrm>
            <a:off x="4038600" y="6356351"/>
            <a:ext cx="5029200" cy="365125"/>
          </a:xfrm>
        </p:spPr>
        <p:txBody>
          <a:bodyPr/>
          <a:lstStyle/>
          <a:p>
            <a:r>
              <a:rPr lang="en-US"/>
              <a:t>Jyoti Rani          ACSAI0402 and DBMS                Unit-2</a:t>
            </a:r>
            <a:endParaRPr lang="en-US" dirty="0"/>
          </a:p>
        </p:txBody>
      </p:sp>
      <p:sp>
        <p:nvSpPr>
          <p:cNvPr id="6" name="Slide Number Placeholder 5">
            <a:extLst>
              <a:ext uri="{FF2B5EF4-FFF2-40B4-BE49-F238E27FC236}">
                <a16:creationId xmlns:a16="http://schemas.microsoft.com/office/drawing/2014/main" id="{A3C07E8D-D2F2-4C8E-849C-705BCE6CAACD}"/>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B3FA51D-3748-4AA0-B24E-DAF80C5A5E9A}" type="slidenum">
              <a:rPr lang="en-US" altLang="en-US">
                <a:solidFill>
                  <a:srgbClr val="898989"/>
                </a:solidFill>
                <a:latin typeface="Calibri" panose="020F0502020204030204" pitchFamily="34" charset="0"/>
              </a:rPr>
              <a:pPr eaLnBrk="1" hangingPunct="1"/>
              <a:t>181</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a16="http://schemas.microsoft.com/office/drawing/2014/main" id="{61CA2536-013D-48B6-9322-A7D8A7CF0555}"/>
              </a:ext>
            </a:extLst>
          </p:cNvPr>
          <p:cNvSpPr txBox="1">
            <a:spLocks/>
          </p:cNvSpPr>
          <p:nvPr/>
        </p:nvSpPr>
        <p:spPr>
          <a:xfrm>
            <a:off x="2895600" y="-13855"/>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b="1" dirty="0">
                <a:solidFill>
                  <a:srgbClr val="FF0000"/>
                </a:solidFill>
              </a:rPr>
              <a:t>5.1 INSERT operation Example</a:t>
            </a:r>
          </a:p>
        </p:txBody>
      </p:sp>
      <p:pic>
        <p:nvPicPr>
          <p:cNvPr id="8" name="Picture 7">
            <a:extLst>
              <a:ext uri="{FF2B5EF4-FFF2-40B4-BE49-F238E27FC236}">
                <a16:creationId xmlns:a16="http://schemas.microsoft.com/office/drawing/2014/main" id="{54192DC9-0539-4D14-A76A-E72A18EDB4C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03870" y="19051"/>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22416623"/>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Content Placeholder 2">
            <a:extLst>
              <a:ext uri="{FF2B5EF4-FFF2-40B4-BE49-F238E27FC236}">
                <a16:creationId xmlns:a16="http://schemas.microsoft.com/office/drawing/2014/main" id="{4906409A-6092-43F8-8A38-B6E816132A52}"/>
              </a:ext>
            </a:extLst>
          </p:cNvPr>
          <p:cNvSpPr>
            <a:spLocks noGrp="1"/>
          </p:cNvSpPr>
          <p:nvPr>
            <p:ph idx="1"/>
          </p:nvPr>
        </p:nvSpPr>
        <p:spPr>
          <a:xfrm>
            <a:off x="2057400" y="1143000"/>
            <a:ext cx="8229600" cy="5257800"/>
          </a:xfrm>
        </p:spPr>
        <p:txBody>
          <a:bodyPr>
            <a:normAutofit fontScale="25000" lnSpcReduction="20000"/>
          </a:bodyPr>
          <a:lstStyle/>
          <a:p>
            <a:pPr marL="0" indent="0" algn="l">
              <a:buNone/>
            </a:pPr>
            <a:r>
              <a:rPr lang="en-US" sz="9600" b="1" i="0" dirty="0">
                <a:solidFill>
                  <a:srgbClr val="FF0000"/>
                </a:solidFill>
                <a:effectLst/>
              </a:rPr>
              <a:t>Update Table :</a:t>
            </a:r>
          </a:p>
          <a:p>
            <a:pPr marL="0" indent="0" algn="l">
              <a:lnSpc>
                <a:spcPct val="120000"/>
              </a:lnSpc>
              <a:buNone/>
            </a:pPr>
            <a:r>
              <a:rPr lang="en-US" sz="9600" b="0" i="0" dirty="0">
                <a:solidFill>
                  <a:srgbClr val="212121"/>
                </a:solidFill>
                <a:effectLst/>
              </a:rPr>
              <a:t>The UPDATE statement is used to modify the existing records in a table.</a:t>
            </a:r>
          </a:p>
          <a:p>
            <a:pPr marL="0" indent="0" algn="l">
              <a:lnSpc>
                <a:spcPct val="120000"/>
              </a:lnSpc>
              <a:buNone/>
            </a:pPr>
            <a:r>
              <a:rPr lang="en-US" sz="9600" b="1" i="0" dirty="0">
                <a:solidFill>
                  <a:srgbClr val="212121"/>
                </a:solidFill>
                <a:effectLst/>
              </a:rPr>
              <a:t>Syntax </a:t>
            </a:r>
            <a:endParaRPr lang="en-US" sz="9600" b="0" i="0" dirty="0">
              <a:solidFill>
                <a:srgbClr val="212121"/>
              </a:solidFill>
              <a:effectLst/>
            </a:endParaRPr>
          </a:p>
          <a:p>
            <a:pPr marL="0" indent="0" algn="l">
              <a:lnSpc>
                <a:spcPct val="120000"/>
              </a:lnSpc>
              <a:buNone/>
            </a:pPr>
            <a:r>
              <a:rPr lang="en-US" sz="9600" b="1" i="0" dirty="0">
                <a:solidFill>
                  <a:srgbClr val="006699"/>
                </a:solidFill>
                <a:effectLst/>
              </a:rPr>
              <a:t>UPDATE</a:t>
            </a:r>
            <a:r>
              <a:rPr lang="en-US" sz="9600" b="0" i="0" dirty="0">
                <a:solidFill>
                  <a:srgbClr val="000000"/>
                </a:solidFill>
                <a:effectLst/>
              </a:rPr>
              <a:t> </a:t>
            </a:r>
            <a:r>
              <a:rPr lang="en-US" sz="9600" b="0" i="0" dirty="0" err="1">
                <a:solidFill>
                  <a:srgbClr val="000000"/>
                </a:solidFill>
                <a:effectLst/>
              </a:rPr>
              <a:t>table_name</a:t>
            </a:r>
            <a:r>
              <a:rPr lang="en-US" sz="9600" b="0" i="0" dirty="0">
                <a:solidFill>
                  <a:srgbClr val="000000"/>
                </a:solidFill>
                <a:effectLst/>
              </a:rPr>
              <a:t>  </a:t>
            </a:r>
            <a:endParaRPr lang="en-US" sz="9600" b="0" i="0" dirty="0">
              <a:solidFill>
                <a:srgbClr val="5C5C5C"/>
              </a:solidFill>
              <a:effectLst/>
            </a:endParaRPr>
          </a:p>
          <a:p>
            <a:pPr marL="0" indent="0" algn="l">
              <a:lnSpc>
                <a:spcPct val="120000"/>
              </a:lnSpc>
              <a:buNone/>
            </a:pPr>
            <a:r>
              <a:rPr lang="en-US" sz="9600" b="1" i="0" dirty="0">
                <a:solidFill>
                  <a:srgbClr val="006699"/>
                </a:solidFill>
                <a:effectLst/>
              </a:rPr>
              <a:t>SET</a:t>
            </a:r>
            <a:r>
              <a:rPr lang="en-US" sz="9600" b="0" i="0" dirty="0">
                <a:solidFill>
                  <a:srgbClr val="000000"/>
                </a:solidFill>
                <a:effectLst/>
              </a:rPr>
              <a:t> column1 = value1, column2 = value2, ...  </a:t>
            </a:r>
            <a:endParaRPr lang="en-US" sz="9600" b="0" i="0" dirty="0">
              <a:solidFill>
                <a:srgbClr val="5C5C5C"/>
              </a:solidFill>
              <a:effectLst/>
            </a:endParaRPr>
          </a:p>
          <a:p>
            <a:pPr marL="0" indent="0" algn="l">
              <a:lnSpc>
                <a:spcPct val="120000"/>
              </a:lnSpc>
              <a:buNone/>
            </a:pPr>
            <a:r>
              <a:rPr lang="en-US" sz="9600" b="1" i="0" dirty="0">
                <a:solidFill>
                  <a:srgbClr val="006699"/>
                </a:solidFill>
                <a:effectLst/>
              </a:rPr>
              <a:t>WHERE</a:t>
            </a:r>
            <a:r>
              <a:rPr lang="en-US" sz="9600" b="0" i="0" dirty="0">
                <a:solidFill>
                  <a:srgbClr val="000000"/>
                </a:solidFill>
                <a:effectLst/>
              </a:rPr>
              <a:t> condition;  </a:t>
            </a:r>
            <a:endParaRPr lang="en-US" sz="9600" b="0" i="0" dirty="0">
              <a:solidFill>
                <a:srgbClr val="5C5C5C"/>
              </a:solidFill>
              <a:effectLst/>
            </a:endParaRPr>
          </a:p>
          <a:p>
            <a:pPr marL="0" indent="0" algn="l">
              <a:lnSpc>
                <a:spcPct val="120000"/>
              </a:lnSpc>
              <a:buNone/>
            </a:pPr>
            <a:r>
              <a:rPr lang="en-US" sz="9600" b="1" i="0" dirty="0">
                <a:solidFill>
                  <a:srgbClr val="212121"/>
                </a:solidFill>
                <a:effectLst/>
              </a:rPr>
              <a:t>Example </a:t>
            </a:r>
            <a:endParaRPr lang="en-US" sz="9600" b="0" i="0" dirty="0">
              <a:solidFill>
                <a:srgbClr val="212121"/>
              </a:solidFill>
              <a:effectLst/>
            </a:endParaRPr>
          </a:p>
          <a:p>
            <a:pPr marL="0" indent="0" algn="l">
              <a:lnSpc>
                <a:spcPct val="120000"/>
              </a:lnSpc>
              <a:buNone/>
            </a:pPr>
            <a:r>
              <a:rPr lang="en-US" sz="9600" b="1" i="0" dirty="0">
                <a:solidFill>
                  <a:srgbClr val="006699"/>
                </a:solidFill>
                <a:effectLst/>
              </a:rPr>
              <a:t>UPDATE</a:t>
            </a:r>
            <a:r>
              <a:rPr lang="en-US" sz="9600" b="0" i="0" dirty="0">
                <a:solidFill>
                  <a:srgbClr val="000000"/>
                </a:solidFill>
                <a:effectLst/>
              </a:rPr>
              <a:t> Employee  </a:t>
            </a:r>
            <a:endParaRPr lang="en-US" sz="9600" b="0" i="0" dirty="0">
              <a:solidFill>
                <a:srgbClr val="5C5C5C"/>
              </a:solidFill>
              <a:effectLst/>
            </a:endParaRPr>
          </a:p>
          <a:p>
            <a:pPr marL="0" indent="0" algn="l">
              <a:lnSpc>
                <a:spcPct val="120000"/>
              </a:lnSpc>
              <a:buNone/>
            </a:pPr>
            <a:r>
              <a:rPr lang="en-US" sz="9600" b="1" i="0" dirty="0">
                <a:solidFill>
                  <a:srgbClr val="006699"/>
                </a:solidFill>
                <a:effectLst/>
              </a:rPr>
              <a:t>SET</a:t>
            </a:r>
            <a:r>
              <a:rPr lang="en-US" sz="9600" b="0" i="0" dirty="0">
                <a:solidFill>
                  <a:srgbClr val="000000"/>
                </a:solidFill>
                <a:effectLst/>
              </a:rPr>
              <a:t> FirstName= </a:t>
            </a:r>
            <a:r>
              <a:rPr lang="en-US" sz="9600" b="0" i="0" dirty="0">
                <a:solidFill>
                  <a:srgbClr val="0000FF"/>
                </a:solidFill>
                <a:effectLst/>
              </a:rPr>
              <a:t>'KS'</a:t>
            </a:r>
            <a:r>
              <a:rPr lang="en-US" sz="9600" b="0" i="0" dirty="0">
                <a:solidFill>
                  <a:srgbClr val="000000"/>
                </a:solidFill>
                <a:effectLst/>
              </a:rPr>
              <a:t>, City= </a:t>
            </a:r>
            <a:r>
              <a:rPr lang="en-US" sz="9600" b="0" i="0" dirty="0">
                <a:solidFill>
                  <a:srgbClr val="0000FF"/>
                </a:solidFill>
                <a:effectLst/>
              </a:rPr>
              <a:t>'Pune'</a:t>
            </a:r>
            <a:r>
              <a:rPr lang="en-US" sz="9600" b="0" i="0" dirty="0">
                <a:solidFill>
                  <a:srgbClr val="000000"/>
                </a:solidFill>
                <a:effectLst/>
              </a:rPr>
              <a:t>  </a:t>
            </a:r>
            <a:endParaRPr lang="en-US" sz="9600" b="0" i="0" dirty="0">
              <a:solidFill>
                <a:srgbClr val="5C5C5C"/>
              </a:solidFill>
              <a:effectLst/>
            </a:endParaRPr>
          </a:p>
          <a:p>
            <a:pPr marL="0" indent="0" algn="l">
              <a:lnSpc>
                <a:spcPct val="120000"/>
              </a:lnSpc>
              <a:buNone/>
            </a:pPr>
            <a:r>
              <a:rPr lang="en-US" sz="9600" b="1" i="0" dirty="0">
                <a:solidFill>
                  <a:srgbClr val="006699"/>
                </a:solidFill>
                <a:effectLst/>
              </a:rPr>
              <a:t>WHERE</a:t>
            </a:r>
            <a:r>
              <a:rPr lang="en-US" sz="9600" b="0" i="0" dirty="0">
                <a:solidFill>
                  <a:srgbClr val="000000"/>
                </a:solidFill>
                <a:effectLst/>
              </a:rPr>
              <a:t> </a:t>
            </a:r>
            <a:r>
              <a:rPr lang="en-US" sz="9600" b="0" i="0" dirty="0" err="1">
                <a:solidFill>
                  <a:srgbClr val="000000"/>
                </a:solidFill>
                <a:effectLst/>
              </a:rPr>
              <a:t>EmpId</a:t>
            </a:r>
            <a:r>
              <a:rPr lang="en-US" sz="9600" b="0" i="0" dirty="0">
                <a:solidFill>
                  <a:srgbClr val="000000"/>
                </a:solidFill>
                <a:effectLst/>
              </a:rPr>
              <a:t>= 1; </a:t>
            </a:r>
            <a:r>
              <a:rPr lang="en-US" altLang="en-US" sz="4800" dirty="0">
                <a:solidFill>
                  <a:schemeClr val="accent6"/>
                </a:solidFill>
                <a:effectLst>
                  <a:outerShdw blurRad="38100" dist="38100" dir="2700000" algn="tl">
                    <a:srgbClr val="000000">
                      <a:alpha val="43137"/>
                    </a:srgbClr>
                  </a:outerShdw>
                </a:effectLst>
              </a:rPr>
              <a:t>	</a:t>
            </a:r>
            <a:endParaRPr lang="en-US" altLang="en-US" sz="4800" b="1" dirty="0">
              <a:solidFill>
                <a:schemeClr val="accent6"/>
              </a:solidFill>
              <a:effectLst>
                <a:outerShdw blurRad="38100" dist="38100" dir="2700000" algn="tl">
                  <a:srgbClr val="000000">
                    <a:alpha val="43137"/>
                  </a:srgbClr>
                </a:outerShdw>
              </a:effectLst>
            </a:endParaRPr>
          </a:p>
        </p:txBody>
      </p:sp>
      <p:sp>
        <p:nvSpPr>
          <p:cNvPr id="4" name="Date Placeholder 3">
            <a:extLst>
              <a:ext uri="{FF2B5EF4-FFF2-40B4-BE49-F238E27FC236}">
                <a16:creationId xmlns:a16="http://schemas.microsoft.com/office/drawing/2014/main" id="{D414772C-5D98-4384-A54F-84B36FE440E3}"/>
              </a:ext>
            </a:extLst>
          </p:cNvPr>
          <p:cNvSpPr>
            <a:spLocks noGrp="1"/>
          </p:cNvSpPr>
          <p:nvPr>
            <p:ph type="dt" sz="quarter" idx="10"/>
          </p:nvPr>
        </p:nvSpPr>
        <p:spPr/>
        <p:txBody>
          <a:bodyPr/>
          <a:lstStyle/>
          <a:p>
            <a:pPr>
              <a:defRPr/>
            </a:pPr>
            <a:fld id="{39BF0FC3-7273-4FD2-92E7-64DCD47F5E81}" type="datetime1">
              <a:rPr lang="en-US" smtClean="0"/>
              <a:t>2/19/2024</a:t>
            </a:fld>
            <a:endParaRPr lang="en-US" dirty="0"/>
          </a:p>
        </p:txBody>
      </p:sp>
      <p:sp>
        <p:nvSpPr>
          <p:cNvPr id="5" name="Footer Placeholder 4">
            <a:extLst>
              <a:ext uri="{FF2B5EF4-FFF2-40B4-BE49-F238E27FC236}">
                <a16:creationId xmlns:a16="http://schemas.microsoft.com/office/drawing/2014/main" id="{4326F679-0381-4FD8-B190-09E4ECD85C10}"/>
              </a:ext>
            </a:extLst>
          </p:cNvPr>
          <p:cNvSpPr>
            <a:spLocks noGrp="1"/>
          </p:cNvSpPr>
          <p:nvPr>
            <p:ph type="ftr" sz="quarter" idx="11"/>
          </p:nvPr>
        </p:nvSpPr>
        <p:spPr>
          <a:xfrm>
            <a:off x="4038600" y="6356351"/>
            <a:ext cx="5029200" cy="365125"/>
          </a:xfrm>
        </p:spPr>
        <p:txBody>
          <a:bodyPr/>
          <a:lstStyle/>
          <a:p>
            <a:r>
              <a:rPr lang="en-US"/>
              <a:t>Jyoti Rani          ACSAI0402 and DBMS                Unit-2</a:t>
            </a:r>
            <a:endParaRPr lang="en-US" dirty="0"/>
          </a:p>
        </p:txBody>
      </p:sp>
      <p:sp>
        <p:nvSpPr>
          <p:cNvPr id="6" name="Slide Number Placeholder 5">
            <a:extLst>
              <a:ext uri="{FF2B5EF4-FFF2-40B4-BE49-F238E27FC236}">
                <a16:creationId xmlns:a16="http://schemas.microsoft.com/office/drawing/2014/main" id="{A3C07E8D-D2F2-4C8E-849C-705BCE6CAACD}"/>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B3FA51D-3748-4AA0-B24E-DAF80C5A5E9A}" type="slidenum">
              <a:rPr lang="en-US" altLang="en-US">
                <a:solidFill>
                  <a:srgbClr val="898989"/>
                </a:solidFill>
                <a:latin typeface="Calibri" panose="020F0502020204030204" pitchFamily="34" charset="0"/>
              </a:rPr>
              <a:pPr eaLnBrk="1" hangingPunct="1"/>
              <a:t>182</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a16="http://schemas.microsoft.com/office/drawing/2014/main" id="{61CA2536-013D-48B6-9322-A7D8A7CF0555}"/>
              </a:ext>
            </a:extLst>
          </p:cNvPr>
          <p:cNvSpPr txBox="1">
            <a:spLocks/>
          </p:cNvSpPr>
          <p:nvPr/>
        </p:nvSpPr>
        <p:spPr>
          <a:xfrm>
            <a:off x="2895600" y="-13854"/>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b="1" dirty="0">
                <a:solidFill>
                  <a:srgbClr val="FF0000"/>
                </a:solidFill>
              </a:rPr>
              <a:t>5.2 UPDATE Operation</a:t>
            </a:r>
          </a:p>
        </p:txBody>
      </p:sp>
      <p:pic>
        <p:nvPicPr>
          <p:cNvPr id="8" name="Picture 7">
            <a:extLst>
              <a:ext uri="{FF2B5EF4-FFF2-40B4-BE49-F238E27FC236}">
                <a16:creationId xmlns:a16="http://schemas.microsoft.com/office/drawing/2014/main" id="{7C83D605-88BF-4D7A-A2FB-6EE3A01E7F4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03870" y="19051"/>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9125503"/>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Content Placeholder 2">
            <a:extLst>
              <a:ext uri="{FF2B5EF4-FFF2-40B4-BE49-F238E27FC236}">
                <a16:creationId xmlns:a16="http://schemas.microsoft.com/office/drawing/2014/main" id="{4906409A-6092-43F8-8A38-B6E816132A52}"/>
              </a:ext>
            </a:extLst>
          </p:cNvPr>
          <p:cNvSpPr>
            <a:spLocks noGrp="1"/>
          </p:cNvSpPr>
          <p:nvPr>
            <p:ph idx="1"/>
          </p:nvPr>
        </p:nvSpPr>
        <p:spPr>
          <a:xfrm>
            <a:off x="1981200" y="720971"/>
            <a:ext cx="8229600" cy="5257800"/>
          </a:xfrm>
        </p:spPr>
        <p:txBody>
          <a:bodyPr>
            <a:normAutofit fontScale="25000" lnSpcReduction="20000"/>
          </a:bodyPr>
          <a:lstStyle/>
          <a:p>
            <a:pPr marL="0" indent="0" algn="l">
              <a:lnSpc>
                <a:spcPct val="120000"/>
              </a:lnSpc>
              <a:buNone/>
            </a:pPr>
            <a:r>
              <a:rPr lang="en-US" sz="2400" b="0" i="0" dirty="0">
                <a:solidFill>
                  <a:srgbClr val="000000"/>
                </a:solidFill>
                <a:effectLst/>
                <a:latin typeface="Consolas" panose="020B0609020204030204" pitchFamily="49" charset="0"/>
              </a:rPr>
              <a:t> </a:t>
            </a:r>
            <a:endParaRPr lang="en-US" sz="2400" b="0" i="0" dirty="0">
              <a:solidFill>
                <a:srgbClr val="5C5C5C"/>
              </a:solidFill>
              <a:effectLst/>
              <a:latin typeface="Consolas" panose="020B0609020204030204" pitchFamily="49" charset="0"/>
            </a:endParaRPr>
          </a:p>
          <a:p>
            <a:pPr marL="0" indent="0" algn="l">
              <a:lnSpc>
                <a:spcPct val="120000"/>
              </a:lnSpc>
              <a:buNone/>
            </a:pPr>
            <a:r>
              <a:rPr lang="en-US" sz="9600" b="0" i="0" dirty="0">
                <a:solidFill>
                  <a:srgbClr val="212121"/>
                </a:solidFill>
                <a:effectLst/>
              </a:rPr>
              <a:t>If the above query is executed then for </a:t>
            </a:r>
            <a:r>
              <a:rPr lang="en-US" sz="9600" b="0" i="0" dirty="0" err="1">
                <a:solidFill>
                  <a:srgbClr val="212121"/>
                </a:solidFill>
                <a:effectLst/>
              </a:rPr>
              <a:t>EmpId</a:t>
            </a:r>
            <a:r>
              <a:rPr lang="en-US" sz="9600" b="0" i="0" dirty="0">
                <a:solidFill>
                  <a:srgbClr val="212121"/>
                </a:solidFill>
                <a:effectLst/>
              </a:rPr>
              <a:t>= 1, "</a:t>
            </a:r>
            <a:r>
              <a:rPr lang="en-US" sz="9600" b="0" i="0" dirty="0" err="1">
                <a:solidFill>
                  <a:srgbClr val="212121"/>
                </a:solidFill>
                <a:effectLst/>
              </a:rPr>
              <a:t>Firstname</a:t>
            </a:r>
            <a:r>
              <a:rPr lang="en-US" sz="9600" b="0" i="0" dirty="0">
                <a:solidFill>
                  <a:srgbClr val="212121"/>
                </a:solidFill>
                <a:effectLst/>
              </a:rPr>
              <a:t>" and "City" column data will be updated. </a:t>
            </a:r>
          </a:p>
          <a:p>
            <a:pPr marL="0" indent="0" algn="l">
              <a:lnSpc>
                <a:spcPct val="120000"/>
              </a:lnSpc>
              <a:buNone/>
            </a:pPr>
            <a:r>
              <a:rPr lang="en-US" sz="9600" b="0" i="0" dirty="0">
                <a:solidFill>
                  <a:srgbClr val="212121"/>
                </a:solidFill>
                <a:effectLst/>
              </a:rPr>
              <a:t>Update Multiple Rows</a:t>
            </a:r>
          </a:p>
          <a:p>
            <a:pPr marL="0" indent="0" algn="l">
              <a:lnSpc>
                <a:spcPct val="120000"/>
              </a:lnSpc>
              <a:buNone/>
            </a:pPr>
            <a:r>
              <a:rPr lang="en-US" sz="9600" b="0" i="0" dirty="0">
                <a:solidFill>
                  <a:srgbClr val="212121"/>
                </a:solidFill>
                <a:effectLst/>
              </a:rPr>
              <a:t>It is the WHERE clause that determines how many records will be updated. </a:t>
            </a:r>
          </a:p>
          <a:p>
            <a:pPr marL="0" indent="0" algn="l">
              <a:lnSpc>
                <a:spcPct val="120000"/>
              </a:lnSpc>
              <a:buNone/>
            </a:pPr>
            <a:r>
              <a:rPr lang="en-US" sz="9600" b="1" i="0" dirty="0">
                <a:solidFill>
                  <a:srgbClr val="006699"/>
                </a:solidFill>
                <a:effectLst/>
              </a:rPr>
              <a:t>UPDATE</a:t>
            </a:r>
            <a:r>
              <a:rPr lang="en-US" sz="9600" b="0" i="0" dirty="0">
                <a:solidFill>
                  <a:srgbClr val="000000"/>
                </a:solidFill>
                <a:effectLst/>
              </a:rPr>
              <a:t> Employee</a:t>
            </a:r>
            <a:endParaRPr lang="en-US" sz="9600" b="0" i="0" dirty="0">
              <a:solidFill>
                <a:srgbClr val="5C5C5C"/>
              </a:solidFill>
              <a:effectLst/>
            </a:endParaRPr>
          </a:p>
          <a:p>
            <a:pPr marL="0" indent="0" algn="l">
              <a:lnSpc>
                <a:spcPct val="120000"/>
              </a:lnSpc>
              <a:buNone/>
            </a:pPr>
            <a:r>
              <a:rPr lang="en-US" sz="9600" b="1" i="0" dirty="0">
                <a:solidFill>
                  <a:srgbClr val="006699"/>
                </a:solidFill>
                <a:effectLst/>
              </a:rPr>
              <a:t>SET</a:t>
            </a:r>
            <a:r>
              <a:rPr lang="en-US" sz="9600" b="0" i="0" dirty="0">
                <a:solidFill>
                  <a:srgbClr val="000000"/>
                </a:solidFill>
                <a:effectLst/>
              </a:rPr>
              <a:t> City=</a:t>
            </a:r>
            <a:r>
              <a:rPr lang="en-US" sz="9600" b="0" i="0" dirty="0">
                <a:solidFill>
                  <a:srgbClr val="0000FF"/>
                </a:solidFill>
                <a:effectLst/>
              </a:rPr>
              <a:t>'Pune'</a:t>
            </a:r>
            <a:r>
              <a:rPr lang="en-US" sz="9600" b="0" i="0" dirty="0">
                <a:solidFill>
                  <a:srgbClr val="000000"/>
                </a:solidFill>
                <a:effectLst/>
              </a:rPr>
              <a:t>  </a:t>
            </a:r>
            <a:endParaRPr lang="en-US" sz="9600" b="0" i="0" dirty="0">
              <a:solidFill>
                <a:srgbClr val="5C5C5C"/>
              </a:solidFill>
              <a:effectLst/>
            </a:endParaRPr>
          </a:p>
          <a:p>
            <a:pPr marL="0" indent="0" algn="l">
              <a:lnSpc>
                <a:spcPct val="120000"/>
              </a:lnSpc>
              <a:buNone/>
            </a:pPr>
            <a:r>
              <a:rPr lang="en-US" sz="9600" b="1" i="0" dirty="0">
                <a:solidFill>
                  <a:srgbClr val="FF0000"/>
                </a:solidFill>
                <a:effectLst/>
              </a:rPr>
              <a:t>Delete in SQL</a:t>
            </a:r>
          </a:p>
          <a:p>
            <a:pPr marL="0" indent="0" algn="l">
              <a:lnSpc>
                <a:spcPct val="120000"/>
              </a:lnSpc>
              <a:buNone/>
            </a:pPr>
            <a:r>
              <a:rPr lang="en-US" sz="9600" b="0" i="0" dirty="0">
                <a:solidFill>
                  <a:srgbClr val="212121"/>
                </a:solidFill>
                <a:effectLst/>
              </a:rPr>
              <a:t>The DELETE statement is used to delete existing records in a table for a particular Record.</a:t>
            </a:r>
          </a:p>
          <a:p>
            <a:pPr marL="0" indent="0" algn="l">
              <a:lnSpc>
                <a:spcPct val="120000"/>
              </a:lnSpc>
              <a:buNone/>
            </a:pPr>
            <a:r>
              <a:rPr lang="en-US" sz="9600" b="1" i="0" dirty="0">
                <a:solidFill>
                  <a:srgbClr val="212121"/>
                </a:solidFill>
                <a:effectLst/>
              </a:rPr>
              <a:t>Syntax</a:t>
            </a:r>
            <a:endParaRPr lang="en-US" sz="9600" b="0" i="0" dirty="0">
              <a:solidFill>
                <a:srgbClr val="212121"/>
              </a:solidFill>
              <a:effectLst/>
            </a:endParaRPr>
          </a:p>
          <a:p>
            <a:pPr marL="0" indent="0" algn="l">
              <a:lnSpc>
                <a:spcPct val="120000"/>
              </a:lnSpc>
              <a:buNone/>
            </a:pPr>
            <a:r>
              <a:rPr lang="en-US" sz="9600" b="1" i="0" dirty="0">
                <a:solidFill>
                  <a:srgbClr val="006699"/>
                </a:solidFill>
                <a:effectLst/>
              </a:rPr>
              <a:t>DELETE</a:t>
            </a:r>
            <a:r>
              <a:rPr lang="en-US" sz="9600" b="0" i="0" dirty="0">
                <a:solidFill>
                  <a:srgbClr val="000000"/>
                </a:solidFill>
                <a:effectLst/>
              </a:rPr>
              <a:t> </a:t>
            </a:r>
            <a:r>
              <a:rPr lang="en-US" sz="9600" b="1" i="0" dirty="0">
                <a:solidFill>
                  <a:srgbClr val="006699"/>
                </a:solidFill>
                <a:effectLst/>
              </a:rPr>
              <a:t>FROM</a:t>
            </a:r>
            <a:r>
              <a:rPr lang="en-US" sz="9600" b="0" i="0" dirty="0">
                <a:solidFill>
                  <a:srgbClr val="000000"/>
                </a:solidFill>
                <a:effectLst/>
              </a:rPr>
              <a:t> </a:t>
            </a:r>
            <a:r>
              <a:rPr lang="en-US" sz="9600" b="0" i="0" dirty="0" err="1">
                <a:solidFill>
                  <a:srgbClr val="000000"/>
                </a:solidFill>
                <a:effectLst/>
              </a:rPr>
              <a:t>table_name</a:t>
            </a:r>
            <a:r>
              <a:rPr lang="en-US" sz="9600" b="0" i="0" dirty="0">
                <a:solidFill>
                  <a:srgbClr val="000000"/>
                </a:solidFill>
                <a:effectLst/>
              </a:rPr>
              <a:t> </a:t>
            </a:r>
            <a:r>
              <a:rPr lang="en-US" sz="9600" b="1" i="0" dirty="0">
                <a:solidFill>
                  <a:srgbClr val="006699"/>
                </a:solidFill>
                <a:effectLst/>
              </a:rPr>
              <a:t>WHERE</a:t>
            </a:r>
            <a:r>
              <a:rPr lang="en-US" sz="9600" b="0" i="0" dirty="0">
                <a:solidFill>
                  <a:srgbClr val="000000"/>
                </a:solidFill>
                <a:effectLst/>
              </a:rPr>
              <a:t> condition;  </a:t>
            </a:r>
            <a:endParaRPr lang="en-US" sz="9600" b="0" i="0" dirty="0">
              <a:solidFill>
                <a:srgbClr val="5C5C5C"/>
              </a:solidFill>
              <a:effectLst/>
            </a:endParaRPr>
          </a:p>
          <a:p>
            <a:pPr marL="0" indent="0" algn="just" eaLnBrk="1" hangingPunct="1">
              <a:lnSpc>
                <a:spcPct val="120000"/>
              </a:lnSpc>
              <a:buNone/>
            </a:pPr>
            <a:endParaRPr lang="en-US" altLang="en-US" sz="8000" dirty="0">
              <a:solidFill>
                <a:srgbClr val="FF0000"/>
              </a:solidFill>
            </a:endParaRPr>
          </a:p>
          <a:p>
            <a:pPr algn="just" eaLnBrk="1" hangingPunct="1">
              <a:buFont typeface="Arial" panose="020B0604020202020204" pitchFamily="34" charset="0"/>
              <a:buNone/>
            </a:pPr>
            <a:endParaRPr lang="en-US" altLang="en-US" sz="8000" dirty="0">
              <a:solidFill>
                <a:srgbClr val="FF0000"/>
              </a:solidFill>
            </a:endParaRPr>
          </a:p>
          <a:p>
            <a:pPr algn="just" eaLnBrk="1" hangingPunct="1">
              <a:buFont typeface="Arial" panose="020B0604020202020204" pitchFamily="34" charset="0"/>
              <a:buNone/>
            </a:pPr>
            <a:endParaRPr lang="en-US" altLang="en-US" sz="8000" dirty="0">
              <a:solidFill>
                <a:srgbClr val="FF0000"/>
              </a:solidFill>
            </a:endParaRPr>
          </a:p>
          <a:p>
            <a:pPr algn="ctr" eaLnBrk="1" hangingPunct="1">
              <a:buFont typeface="Arial" panose="020B0604020202020204" pitchFamily="34" charset="0"/>
              <a:buNone/>
            </a:pPr>
            <a:r>
              <a:rPr lang="en-US" altLang="en-US" sz="4800" dirty="0">
                <a:solidFill>
                  <a:schemeClr val="accent6"/>
                </a:solidFill>
                <a:effectLst>
                  <a:outerShdw blurRad="38100" dist="38100" dir="2700000" algn="tl">
                    <a:srgbClr val="000000">
                      <a:alpha val="43137"/>
                    </a:srgbClr>
                  </a:outerShdw>
                </a:effectLst>
              </a:rPr>
              <a:t>	</a:t>
            </a:r>
            <a:endParaRPr lang="en-US" altLang="en-US" sz="4800" b="1" dirty="0">
              <a:solidFill>
                <a:schemeClr val="accent6"/>
              </a:solidFill>
              <a:effectLst>
                <a:outerShdw blurRad="38100" dist="38100" dir="2700000" algn="tl">
                  <a:srgbClr val="000000">
                    <a:alpha val="43137"/>
                  </a:srgbClr>
                </a:outerShdw>
              </a:effectLst>
            </a:endParaRPr>
          </a:p>
        </p:txBody>
      </p:sp>
      <p:sp>
        <p:nvSpPr>
          <p:cNvPr id="4" name="Date Placeholder 3">
            <a:extLst>
              <a:ext uri="{FF2B5EF4-FFF2-40B4-BE49-F238E27FC236}">
                <a16:creationId xmlns:a16="http://schemas.microsoft.com/office/drawing/2014/main" id="{D414772C-5D98-4384-A54F-84B36FE440E3}"/>
              </a:ext>
            </a:extLst>
          </p:cNvPr>
          <p:cNvSpPr>
            <a:spLocks noGrp="1"/>
          </p:cNvSpPr>
          <p:nvPr>
            <p:ph type="dt" sz="quarter" idx="10"/>
          </p:nvPr>
        </p:nvSpPr>
        <p:spPr/>
        <p:txBody>
          <a:bodyPr/>
          <a:lstStyle/>
          <a:p>
            <a:pPr>
              <a:defRPr/>
            </a:pPr>
            <a:fld id="{6101B830-6654-48E8-AC29-F34DF8D70336}" type="datetime1">
              <a:rPr lang="en-US" smtClean="0"/>
              <a:t>2/19/2024</a:t>
            </a:fld>
            <a:endParaRPr lang="en-US"/>
          </a:p>
        </p:txBody>
      </p:sp>
      <p:sp>
        <p:nvSpPr>
          <p:cNvPr id="5" name="Footer Placeholder 4">
            <a:extLst>
              <a:ext uri="{FF2B5EF4-FFF2-40B4-BE49-F238E27FC236}">
                <a16:creationId xmlns:a16="http://schemas.microsoft.com/office/drawing/2014/main" id="{4326F679-0381-4FD8-B190-09E4ECD85C10}"/>
              </a:ext>
            </a:extLst>
          </p:cNvPr>
          <p:cNvSpPr>
            <a:spLocks noGrp="1"/>
          </p:cNvSpPr>
          <p:nvPr>
            <p:ph type="ftr" sz="quarter" idx="11"/>
          </p:nvPr>
        </p:nvSpPr>
        <p:spPr>
          <a:xfrm>
            <a:off x="4038600" y="6356351"/>
            <a:ext cx="5029200" cy="365125"/>
          </a:xfrm>
        </p:spPr>
        <p:txBody>
          <a:bodyPr/>
          <a:lstStyle/>
          <a:p>
            <a:r>
              <a:rPr lang="en-US"/>
              <a:t>Jyoti Rani          ACSAI0402 and DBMS                Unit-2</a:t>
            </a:r>
            <a:endParaRPr lang="en-US" dirty="0"/>
          </a:p>
        </p:txBody>
      </p:sp>
      <p:sp>
        <p:nvSpPr>
          <p:cNvPr id="6" name="Slide Number Placeholder 5">
            <a:extLst>
              <a:ext uri="{FF2B5EF4-FFF2-40B4-BE49-F238E27FC236}">
                <a16:creationId xmlns:a16="http://schemas.microsoft.com/office/drawing/2014/main" id="{A3C07E8D-D2F2-4C8E-849C-705BCE6CAACD}"/>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B3FA51D-3748-4AA0-B24E-DAF80C5A5E9A}" type="slidenum">
              <a:rPr lang="en-US" altLang="en-US">
                <a:solidFill>
                  <a:srgbClr val="898989"/>
                </a:solidFill>
                <a:latin typeface="Calibri" panose="020F0502020204030204" pitchFamily="34" charset="0"/>
              </a:rPr>
              <a:pPr eaLnBrk="1" hangingPunct="1"/>
              <a:t>183</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a16="http://schemas.microsoft.com/office/drawing/2014/main" id="{61CA2536-013D-48B6-9322-A7D8A7CF0555}"/>
              </a:ext>
            </a:extLst>
          </p:cNvPr>
          <p:cNvSpPr txBox="1">
            <a:spLocks/>
          </p:cNvSpPr>
          <p:nvPr/>
        </p:nvSpPr>
        <p:spPr>
          <a:xfrm>
            <a:off x="2895600" y="-13854"/>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b="1" dirty="0">
                <a:solidFill>
                  <a:srgbClr val="FF0000"/>
                </a:solidFill>
              </a:rPr>
              <a:t>5.3 Delete operation</a:t>
            </a:r>
          </a:p>
        </p:txBody>
      </p:sp>
      <p:pic>
        <p:nvPicPr>
          <p:cNvPr id="8" name="Picture 7">
            <a:extLst>
              <a:ext uri="{FF2B5EF4-FFF2-40B4-BE49-F238E27FC236}">
                <a16:creationId xmlns:a16="http://schemas.microsoft.com/office/drawing/2014/main" id="{DDF2F32A-AB6C-4F38-A6C7-D0E37C99CC4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19051"/>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74384417"/>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Content Placeholder 2">
            <a:extLst>
              <a:ext uri="{FF2B5EF4-FFF2-40B4-BE49-F238E27FC236}">
                <a16:creationId xmlns:a16="http://schemas.microsoft.com/office/drawing/2014/main" id="{4906409A-6092-43F8-8A38-B6E816132A52}"/>
              </a:ext>
            </a:extLst>
          </p:cNvPr>
          <p:cNvSpPr>
            <a:spLocks noGrp="1"/>
          </p:cNvSpPr>
          <p:nvPr>
            <p:ph idx="1"/>
          </p:nvPr>
        </p:nvSpPr>
        <p:spPr>
          <a:xfrm>
            <a:off x="2057400" y="1143000"/>
            <a:ext cx="8229600" cy="5257800"/>
          </a:xfrm>
        </p:spPr>
        <p:txBody>
          <a:bodyPr>
            <a:normAutofit fontScale="25000" lnSpcReduction="20000"/>
          </a:bodyPr>
          <a:lstStyle/>
          <a:p>
            <a:pPr algn="just" eaLnBrk="1" hangingPunct="1">
              <a:buFont typeface="Arial" panose="020B0604020202020204" pitchFamily="34" charset="0"/>
              <a:buNone/>
            </a:pPr>
            <a:r>
              <a:rPr lang="en-US" altLang="en-US" sz="9600" b="1" dirty="0"/>
              <a:t>Example</a:t>
            </a:r>
          </a:p>
          <a:p>
            <a:pPr algn="just" eaLnBrk="1" hangingPunct="1">
              <a:buFont typeface="Arial" panose="020B0604020202020204" pitchFamily="34" charset="0"/>
              <a:buNone/>
            </a:pPr>
            <a:r>
              <a:rPr lang="en-US" altLang="en-US" sz="9600" b="1" dirty="0"/>
              <a:t>DELETE FROM Employee WHERE </a:t>
            </a:r>
            <a:r>
              <a:rPr lang="en-US" altLang="en-US" sz="9600" b="1" dirty="0" err="1"/>
              <a:t>EmpId</a:t>
            </a:r>
            <a:r>
              <a:rPr lang="en-US" altLang="en-US" sz="9600" b="1" dirty="0"/>
              <a:t>=1;  </a:t>
            </a:r>
          </a:p>
          <a:p>
            <a:pPr algn="just" eaLnBrk="1" hangingPunct="1">
              <a:buFont typeface="Arial" panose="020B0604020202020204" pitchFamily="34" charset="0"/>
              <a:buNone/>
            </a:pPr>
            <a:r>
              <a:rPr lang="en-US" altLang="en-US" sz="9600" dirty="0"/>
              <a:t>In Employee table </a:t>
            </a:r>
            <a:r>
              <a:rPr lang="en-US" altLang="en-US" sz="9600" dirty="0" err="1"/>
              <a:t>EmpId</a:t>
            </a:r>
            <a:r>
              <a:rPr lang="en-US" altLang="en-US" sz="9600" dirty="0"/>
              <a:t> = 1 record gets deleted. </a:t>
            </a:r>
          </a:p>
          <a:p>
            <a:pPr algn="just" eaLnBrk="1" hangingPunct="1">
              <a:buFont typeface="Arial" panose="020B0604020202020204" pitchFamily="34" charset="0"/>
              <a:buNone/>
            </a:pPr>
            <a:r>
              <a:rPr lang="en-US" altLang="en-US" sz="9600" dirty="0"/>
              <a:t> </a:t>
            </a:r>
          </a:p>
          <a:p>
            <a:pPr algn="just" eaLnBrk="1" hangingPunct="1">
              <a:buFont typeface="Arial" panose="020B0604020202020204" pitchFamily="34" charset="0"/>
              <a:buNone/>
            </a:pPr>
            <a:r>
              <a:rPr lang="en-US" altLang="en-US" sz="9600" dirty="0"/>
              <a:t>Delete All Records</a:t>
            </a:r>
          </a:p>
          <a:p>
            <a:pPr algn="just" eaLnBrk="1" hangingPunct="1">
              <a:buFont typeface="Arial" panose="020B0604020202020204" pitchFamily="34" charset="0"/>
              <a:buNone/>
            </a:pPr>
            <a:r>
              <a:rPr lang="en-US" altLang="en-US" sz="9600" dirty="0"/>
              <a:t> </a:t>
            </a:r>
          </a:p>
          <a:p>
            <a:pPr algn="just" eaLnBrk="1" hangingPunct="1">
              <a:buFont typeface="Arial" panose="020B0604020202020204" pitchFamily="34" charset="0"/>
              <a:buNone/>
            </a:pPr>
            <a:r>
              <a:rPr lang="en-US" altLang="en-US" sz="9600" dirty="0"/>
              <a:t>It is possible to delete all rows in a table without deleting the table. This means that the table structure, attributes, and indexes will be intact,</a:t>
            </a:r>
          </a:p>
          <a:p>
            <a:pPr algn="just" eaLnBrk="1" hangingPunct="1">
              <a:buFont typeface="Arial" panose="020B0604020202020204" pitchFamily="34" charset="0"/>
              <a:buNone/>
            </a:pPr>
            <a:r>
              <a:rPr lang="en-US" altLang="en-US" sz="9600" b="1" dirty="0"/>
              <a:t>DELETE FROM </a:t>
            </a:r>
            <a:r>
              <a:rPr lang="en-US" altLang="en-US" sz="9600" b="1" dirty="0" err="1"/>
              <a:t>table_name</a:t>
            </a:r>
            <a:r>
              <a:rPr lang="en-US" altLang="en-US" sz="9600" b="1" dirty="0"/>
              <a:t>; </a:t>
            </a:r>
            <a:r>
              <a:rPr lang="en-US" altLang="en-US" sz="9600" dirty="0"/>
              <a:t>   </a:t>
            </a:r>
          </a:p>
          <a:p>
            <a:pPr algn="just" eaLnBrk="1" hangingPunct="1">
              <a:buFont typeface="Arial" panose="020B0604020202020204" pitchFamily="34" charset="0"/>
              <a:buNone/>
            </a:pPr>
            <a:r>
              <a:rPr lang="en-US" altLang="en-US" sz="9600" dirty="0"/>
              <a:t>    </a:t>
            </a:r>
          </a:p>
          <a:p>
            <a:pPr algn="just" eaLnBrk="1" hangingPunct="1">
              <a:buFont typeface="Arial" panose="020B0604020202020204" pitchFamily="34" charset="0"/>
              <a:buNone/>
            </a:pPr>
            <a:r>
              <a:rPr lang="en-US" altLang="en-US" sz="9600" dirty="0"/>
              <a:t>DELETE From Employee  ;  </a:t>
            </a:r>
          </a:p>
          <a:p>
            <a:pPr algn="just" eaLnBrk="1" hangingPunct="1">
              <a:buFont typeface="Arial" panose="020B0604020202020204" pitchFamily="34" charset="0"/>
              <a:buNone/>
            </a:pPr>
            <a:r>
              <a:rPr lang="en-US" altLang="en-US" sz="9600" dirty="0"/>
              <a:t>When the above query is executed, only table Data gets deleted. </a:t>
            </a:r>
          </a:p>
          <a:p>
            <a:pPr algn="just" eaLnBrk="1" hangingPunct="1">
              <a:buFont typeface="Arial" panose="020B0604020202020204" pitchFamily="34" charset="0"/>
              <a:buNone/>
            </a:pPr>
            <a:endParaRPr lang="en-US" altLang="en-US" sz="9600" dirty="0"/>
          </a:p>
          <a:p>
            <a:pPr algn="just" eaLnBrk="1" hangingPunct="1">
              <a:buFont typeface="Arial" panose="020B0604020202020204" pitchFamily="34" charset="0"/>
              <a:buNone/>
            </a:pPr>
            <a:endParaRPr lang="en-US" altLang="en-US" sz="4800" dirty="0">
              <a:solidFill>
                <a:srgbClr val="FF0000"/>
              </a:solidFill>
            </a:endParaRPr>
          </a:p>
          <a:p>
            <a:pPr algn="just" eaLnBrk="1" hangingPunct="1">
              <a:buFont typeface="Arial" panose="020B0604020202020204" pitchFamily="34" charset="0"/>
              <a:buNone/>
            </a:pPr>
            <a:endParaRPr lang="en-US" altLang="en-US" sz="4800" dirty="0">
              <a:solidFill>
                <a:srgbClr val="FF0000"/>
              </a:solidFill>
            </a:endParaRPr>
          </a:p>
          <a:p>
            <a:pPr algn="ctr" eaLnBrk="1" hangingPunct="1">
              <a:buFont typeface="Arial" panose="020B0604020202020204" pitchFamily="34" charset="0"/>
              <a:buNone/>
            </a:pPr>
            <a:r>
              <a:rPr lang="en-US" altLang="en-US" sz="4800" dirty="0">
                <a:solidFill>
                  <a:schemeClr val="accent6"/>
                </a:solidFill>
                <a:effectLst>
                  <a:outerShdw blurRad="38100" dist="38100" dir="2700000" algn="tl">
                    <a:srgbClr val="000000">
                      <a:alpha val="43137"/>
                    </a:srgbClr>
                  </a:outerShdw>
                </a:effectLst>
              </a:rPr>
              <a:t>	</a:t>
            </a:r>
            <a:endParaRPr lang="en-US" altLang="en-US" sz="4800" b="1" dirty="0">
              <a:solidFill>
                <a:schemeClr val="accent6"/>
              </a:solidFill>
              <a:effectLst>
                <a:outerShdw blurRad="38100" dist="38100" dir="2700000" algn="tl">
                  <a:srgbClr val="000000">
                    <a:alpha val="43137"/>
                  </a:srgbClr>
                </a:outerShdw>
              </a:effectLst>
            </a:endParaRPr>
          </a:p>
        </p:txBody>
      </p:sp>
      <p:sp>
        <p:nvSpPr>
          <p:cNvPr id="4" name="Date Placeholder 3">
            <a:extLst>
              <a:ext uri="{FF2B5EF4-FFF2-40B4-BE49-F238E27FC236}">
                <a16:creationId xmlns:a16="http://schemas.microsoft.com/office/drawing/2014/main" id="{D414772C-5D98-4384-A54F-84B36FE440E3}"/>
              </a:ext>
            </a:extLst>
          </p:cNvPr>
          <p:cNvSpPr>
            <a:spLocks noGrp="1"/>
          </p:cNvSpPr>
          <p:nvPr>
            <p:ph type="dt" sz="quarter" idx="10"/>
          </p:nvPr>
        </p:nvSpPr>
        <p:spPr/>
        <p:txBody>
          <a:bodyPr/>
          <a:lstStyle/>
          <a:p>
            <a:pPr>
              <a:defRPr/>
            </a:pPr>
            <a:fld id="{0852D84E-1F9E-4BF9-9B3F-529061479A81}" type="datetime1">
              <a:rPr lang="en-US" smtClean="0"/>
              <a:t>2/19/2024</a:t>
            </a:fld>
            <a:endParaRPr lang="en-US"/>
          </a:p>
        </p:txBody>
      </p:sp>
      <p:sp>
        <p:nvSpPr>
          <p:cNvPr id="5" name="Footer Placeholder 4">
            <a:extLst>
              <a:ext uri="{FF2B5EF4-FFF2-40B4-BE49-F238E27FC236}">
                <a16:creationId xmlns:a16="http://schemas.microsoft.com/office/drawing/2014/main" id="{4326F679-0381-4FD8-B190-09E4ECD85C10}"/>
              </a:ext>
            </a:extLst>
          </p:cNvPr>
          <p:cNvSpPr>
            <a:spLocks noGrp="1"/>
          </p:cNvSpPr>
          <p:nvPr>
            <p:ph type="ftr" sz="quarter" idx="11"/>
          </p:nvPr>
        </p:nvSpPr>
        <p:spPr>
          <a:xfrm>
            <a:off x="4038600" y="6356351"/>
            <a:ext cx="5029200" cy="365125"/>
          </a:xfrm>
        </p:spPr>
        <p:txBody>
          <a:bodyPr/>
          <a:lstStyle/>
          <a:p>
            <a:r>
              <a:rPr lang="en-US"/>
              <a:t>Jyoti Rani          ACSAI0402 and DBMS                Unit-2</a:t>
            </a:r>
            <a:endParaRPr lang="en-US" dirty="0"/>
          </a:p>
        </p:txBody>
      </p:sp>
      <p:sp>
        <p:nvSpPr>
          <p:cNvPr id="6" name="Slide Number Placeholder 5">
            <a:extLst>
              <a:ext uri="{FF2B5EF4-FFF2-40B4-BE49-F238E27FC236}">
                <a16:creationId xmlns:a16="http://schemas.microsoft.com/office/drawing/2014/main" id="{A3C07E8D-D2F2-4C8E-849C-705BCE6CAACD}"/>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B3FA51D-3748-4AA0-B24E-DAF80C5A5E9A}" type="slidenum">
              <a:rPr lang="en-US" altLang="en-US">
                <a:solidFill>
                  <a:srgbClr val="898989"/>
                </a:solidFill>
                <a:latin typeface="Calibri" panose="020F0502020204030204" pitchFamily="34" charset="0"/>
              </a:rPr>
              <a:pPr eaLnBrk="1" hangingPunct="1"/>
              <a:t>184</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a16="http://schemas.microsoft.com/office/drawing/2014/main" id="{61CA2536-013D-48B6-9322-A7D8A7CF0555}"/>
              </a:ext>
            </a:extLst>
          </p:cNvPr>
          <p:cNvSpPr txBox="1">
            <a:spLocks/>
          </p:cNvSpPr>
          <p:nvPr/>
        </p:nvSpPr>
        <p:spPr>
          <a:xfrm>
            <a:off x="2895600" y="-13855"/>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endParaRPr lang="en-US" sz="3200" b="1" dirty="0">
              <a:solidFill>
                <a:srgbClr val="C00000"/>
              </a:solidFill>
            </a:endParaRPr>
          </a:p>
        </p:txBody>
      </p:sp>
      <p:sp>
        <p:nvSpPr>
          <p:cNvPr id="8" name="Title 1">
            <a:extLst>
              <a:ext uri="{FF2B5EF4-FFF2-40B4-BE49-F238E27FC236}">
                <a16:creationId xmlns:a16="http://schemas.microsoft.com/office/drawing/2014/main" id="{DE5CDC5D-1276-4CF2-8144-C1A95D9EAF3D}"/>
              </a:ext>
            </a:extLst>
          </p:cNvPr>
          <p:cNvSpPr txBox="1">
            <a:spLocks/>
          </p:cNvSpPr>
          <p:nvPr/>
        </p:nvSpPr>
        <p:spPr>
          <a:xfrm>
            <a:off x="2895600" y="-13853"/>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b="1" dirty="0">
                <a:solidFill>
                  <a:srgbClr val="FF0000"/>
                </a:solidFill>
              </a:rPr>
              <a:t>Delete Operation(Example)</a:t>
            </a:r>
          </a:p>
        </p:txBody>
      </p:sp>
      <p:pic>
        <p:nvPicPr>
          <p:cNvPr id="9" name="Picture 7">
            <a:extLst>
              <a:ext uri="{FF2B5EF4-FFF2-40B4-BE49-F238E27FC236}">
                <a16:creationId xmlns:a16="http://schemas.microsoft.com/office/drawing/2014/main" id="{6A05E719-565E-475B-835E-3AD022885B5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19051"/>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35201310"/>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EE07F225-4E7F-409B-8E55-0F1650C864C1}"/>
              </a:ext>
            </a:extLst>
          </p:cNvPr>
          <p:cNvSpPr>
            <a:spLocks noGrp="1"/>
          </p:cNvSpPr>
          <p:nvPr>
            <p:ph type="dt" sz="quarter" idx="10"/>
          </p:nvPr>
        </p:nvSpPr>
        <p:spPr/>
        <p:txBody>
          <a:bodyPr/>
          <a:lstStyle/>
          <a:p>
            <a:pPr>
              <a:defRPr/>
            </a:pPr>
            <a:fld id="{1F3790AD-FEA9-4277-8632-F21C7C82F8E0}" type="datetime1">
              <a:rPr lang="en-US" smtClean="0"/>
              <a:t>2/19/2024</a:t>
            </a:fld>
            <a:endParaRPr lang="en-US"/>
          </a:p>
        </p:txBody>
      </p:sp>
      <p:sp>
        <p:nvSpPr>
          <p:cNvPr id="5" name="Footer Placeholder 4">
            <a:extLst>
              <a:ext uri="{FF2B5EF4-FFF2-40B4-BE49-F238E27FC236}">
                <a16:creationId xmlns:a16="http://schemas.microsoft.com/office/drawing/2014/main" id="{98547DEB-36A6-467A-A715-9BAE2DA52197}"/>
              </a:ext>
            </a:extLst>
          </p:cNvPr>
          <p:cNvSpPr>
            <a:spLocks noGrp="1"/>
          </p:cNvSpPr>
          <p:nvPr>
            <p:ph type="ftr" sz="quarter" idx="11"/>
          </p:nvPr>
        </p:nvSpPr>
        <p:spPr>
          <a:xfrm>
            <a:off x="4267200" y="6356351"/>
            <a:ext cx="5029200" cy="365125"/>
          </a:xfrm>
        </p:spPr>
        <p:txBody>
          <a:bodyPr/>
          <a:lstStyle/>
          <a:p>
            <a:pPr>
              <a:defRPr/>
            </a:pPr>
            <a:r>
              <a:rPr lang="en-US"/>
              <a:t>Jyoti Rani          ACSAI0402 and DBMS                Unit-2</a:t>
            </a:r>
            <a:endParaRPr lang="en-US" dirty="0"/>
          </a:p>
        </p:txBody>
      </p:sp>
      <p:sp>
        <p:nvSpPr>
          <p:cNvPr id="45060" name="Slide Number Placeholder 5">
            <a:extLst>
              <a:ext uri="{FF2B5EF4-FFF2-40B4-BE49-F238E27FC236}">
                <a16:creationId xmlns:a16="http://schemas.microsoft.com/office/drawing/2014/main" id="{6DC82420-788E-47C9-B3A6-53923676C9B2}"/>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56120A61-07E1-4515-8ABF-0DDF1D7F2C75}" type="slidenum">
              <a:rPr lang="en-US" altLang="en-US">
                <a:solidFill>
                  <a:srgbClr val="898989"/>
                </a:solidFill>
                <a:latin typeface="Calibri" panose="020F0502020204030204" pitchFamily="34" charset="0"/>
              </a:rPr>
              <a:pPr/>
              <a:t>185</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a16="http://schemas.microsoft.com/office/drawing/2014/main" id="{C5E650BB-F97A-4C84-BE2E-3BB2066DA096}"/>
              </a:ext>
            </a:extLst>
          </p:cNvPr>
          <p:cNvSpPr txBox="1">
            <a:spLocks/>
          </p:cNvSpPr>
          <p:nvPr/>
        </p:nvSpPr>
        <p:spPr>
          <a:xfrm>
            <a:off x="2895600" y="12701"/>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b="1" dirty="0">
                <a:solidFill>
                  <a:srgbClr val="FF0000"/>
                </a:solidFill>
                <a:effectLst>
                  <a:outerShdw blurRad="38100" dist="38100" dir="2700000" algn="tl">
                    <a:srgbClr val="000000">
                      <a:alpha val="43137"/>
                    </a:srgbClr>
                  </a:outerShdw>
                </a:effectLst>
              </a:rPr>
              <a:t>6.SQL Joins</a:t>
            </a:r>
          </a:p>
        </p:txBody>
      </p:sp>
      <p:pic>
        <p:nvPicPr>
          <p:cNvPr id="45062" name="Picture 2" descr="E:\NIET\Project\xLogo11.png.pagespeed.ic.pydHLuCQEZ.png">
            <a:extLst>
              <a:ext uri="{FF2B5EF4-FFF2-40B4-BE49-F238E27FC236}">
                <a16:creationId xmlns:a16="http://schemas.microsoft.com/office/drawing/2014/main" id="{C48207A9-7945-4C6B-82DD-C132C9079F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Content Placeholder 2">
            <a:extLst>
              <a:ext uri="{FF2B5EF4-FFF2-40B4-BE49-F238E27FC236}">
                <a16:creationId xmlns:a16="http://schemas.microsoft.com/office/drawing/2014/main" id="{7E899579-12C2-44BB-B32B-6B1093F7D624}"/>
              </a:ext>
            </a:extLst>
          </p:cNvPr>
          <p:cNvSpPr>
            <a:spLocks noGrp="1"/>
          </p:cNvSpPr>
          <p:nvPr>
            <p:ph idx="1"/>
          </p:nvPr>
        </p:nvSpPr>
        <p:spPr>
          <a:xfrm>
            <a:off x="2057400" y="1143000"/>
            <a:ext cx="8229600" cy="4724400"/>
          </a:xfrm>
        </p:spPr>
        <p:txBody>
          <a:bodyPr rtlCol="0">
            <a:noAutofit/>
          </a:bodyPr>
          <a:lstStyle/>
          <a:p>
            <a:pPr algn="just">
              <a:buFont typeface="Wingdings" pitchFamily="2" charset="2"/>
              <a:buChar char="Ø"/>
              <a:defRPr/>
            </a:pPr>
            <a:r>
              <a:rPr lang="en-US" sz="2400" dirty="0">
                <a:effectLst>
                  <a:outerShdw blurRad="38100" dist="38100" dir="2700000" algn="tl">
                    <a:srgbClr val="000000">
                      <a:alpha val="43137"/>
                    </a:srgbClr>
                  </a:outerShdw>
                </a:effectLst>
              </a:rPr>
              <a:t>JOINS in SQL</a:t>
            </a:r>
          </a:p>
          <a:p>
            <a:pPr algn="just">
              <a:buFont typeface="Wingdings" pitchFamily="2" charset="2"/>
              <a:buChar char="Ø"/>
              <a:defRPr/>
            </a:pPr>
            <a:r>
              <a:rPr lang="en-US" sz="2400" dirty="0"/>
              <a:t>Types of SQL joins</a:t>
            </a:r>
          </a:p>
          <a:p>
            <a:pPr lvl="1" algn="just">
              <a:buFont typeface="Wingdings" panose="05000000000000000000" pitchFamily="2" charset="2"/>
              <a:buChar char="Ø"/>
            </a:pPr>
            <a:r>
              <a:rPr lang="en-US" sz="1600" b="0" i="0" dirty="0">
                <a:solidFill>
                  <a:srgbClr val="000000"/>
                </a:solidFill>
                <a:effectLst/>
                <a:latin typeface="inter-regular"/>
              </a:rPr>
              <a:t>INNER JOIN</a:t>
            </a:r>
          </a:p>
          <a:p>
            <a:pPr lvl="1" algn="just">
              <a:buFont typeface="Wingdings" panose="05000000000000000000" pitchFamily="2" charset="2"/>
              <a:buChar char="Ø"/>
            </a:pPr>
            <a:r>
              <a:rPr lang="en-US" sz="1600" b="0" i="0" dirty="0">
                <a:solidFill>
                  <a:srgbClr val="000000"/>
                </a:solidFill>
                <a:effectLst/>
                <a:latin typeface="inter-regular"/>
              </a:rPr>
              <a:t>LEFT JOIN</a:t>
            </a:r>
          </a:p>
          <a:p>
            <a:pPr lvl="1" algn="just">
              <a:buFont typeface="Wingdings" panose="05000000000000000000" pitchFamily="2" charset="2"/>
              <a:buChar char="Ø"/>
            </a:pPr>
            <a:r>
              <a:rPr lang="en-US" sz="1600" b="0" i="0" dirty="0">
                <a:solidFill>
                  <a:srgbClr val="000000"/>
                </a:solidFill>
                <a:effectLst/>
                <a:latin typeface="inter-regular"/>
              </a:rPr>
              <a:t>RIGHT JOIN</a:t>
            </a:r>
          </a:p>
          <a:p>
            <a:pPr lvl="1" algn="just">
              <a:buFont typeface="Wingdings" panose="05000000000000000000" pitchFamily="2" charset="2"/>
              <a:buChar char="Ø"/>
            </a:pPr>
            <a:r>
              <a:rPr lang="en-US" sz="1600" b="0" i="0" dirty="0">
                <a:solidFill>
                  <a:srgbClr val="000000"/>
                </a:solidFill>
                <a:effectLst/>
                <a:latin typeface="inter-regular"/>
              </a:rPr>
              <a:t>FULL JOIN</a:t>
            </a:r>
          </a:p>
          <a:p>
            <a:pPr algn="just">
              <a:buNone/>
              <a:defRPr/>
            </a:pPr>
            <a:endParaRPr lang="en-US" b="1" dirty="0"/>
          </a:p>
        </p:txBody>
      </p:sp>
      <p:pic>
        <p:nvPicPr>
          <p:cNvPr id="45064" name="Picture 7">
            <a:extLst>
              <a:ext uri="{FF2B5EF4-FFF2-40B4-BE49-F238E27FC236}">
                <a16:creationId xmlns:a16="http://schemas.microsoft.com/office/drawing/2014/main" id="{AA2872E7-A15D-4927-89ED-7AF45F914F2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19051"/>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83412385"/>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EE07F225-4E7F-409B-8E55-0F1650C864C1}"/>
              </a:ext>
            </a:extLst>
          </p:cNvPr>
          <p:cNvSpPr>
            <a:spLocks noGrp="1"/>
          </p:cNvSpPr>
          <p:nvPr>
            <p:ph type="dt" sz="quarter" idx="10"/>
          </p:nvPr>
        </p:nvSpPr>
        <p:spPr/>
        <p:txBody>
          <a:bodyPr/>
          <a:lstStyle/>
          <a:p>
            <a:pPr>
              <a:defRPr/>
            </a:pPr>
            <a:fld id="{AF40376C-96B0-4E73-B704-7151E3E90C56}" type="datetime1">
              <a:rPr lang="en-US" smtClean="0"/>
              <a:t>2/19/2024</a:t>
            </a:fld>
            <a:endParaRPr lang="en-US"/>
          </a:p>
        </p:txBody>
      </p:sp>
      <p:sp>
        <p:nvSpPr>
          <p:cNvPr id="5" name="Footer Placeholder 4">
            <a:extLst>
              <a:ext uri="{FF2B5EF4-FFF2-40B4-BE49-F238E27FC236}">
                <a16:creationId xmlns:a16="http://schemas.microsoft.com/office/drawing/2014/main" id="{98547DEB-36A6-467A-A715-9BAE2DA52197}"/>
              </a:ext>
            </a:extLst>
          </p:cNvPr>
          <p:cNvSpPr>
            <a:spLocks noGrp="1"/>
          </p:cNvSpPr>
          <p:nvPr>
            <p:ph type="ftr" sz="quarter" idx="11"/>
          </p:nvPr>
        </p:nvSpPr>
        <p:spPr>
          <a:xfrm>
            <a:off x="4267200" y="6356351"/>
            <a:ext cx="5029200" cy="365125"/>
          </a:xfrm>
        </p:spPr>
        <p:txBody>
          <a:bodyPr/>
          <a:lstStyle/>
          <a:p>
            <a:pPr>
              <a:defRPr/>
            </a:pPr>
            <a:r>
              <a:rPr lang="en-US"/>
              <a:t>Jyoti Rani          ACSAI0402 and DBMS                Unit-2</a:t>
            </a:r>
            <a:endParaRPr lang="en-US" dirty="0"/>
          </a:p>
        </p:txBody>
      </p:sp>
      <p:sp>
        <p:nvSpPr>
          <p:cNvPr id="45060" name="Slide Number Placeholder 5">
            <a:extLst>
              <a:ext uri="{FF2B5EF4-FFF2-40B4-BE49-F238E27FC236}">
                <a16:creationId xmlns:a16="http://schemas.microsoft.com/office/drawing/2014/main" id="{6DC82420-788E-47C9-B3A6-53923676C9B2}"/>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56120A61-07E1-4515-8ABF-0DDF1D7F2C75}" type="slidenum">
              <a:rPr lang="en-US" altLang="en-US">
                <a:solidFill>
                  <a:srgbClr val="898989"/>
                </a:solidFill>
                <a:latin typeface="Calibri" panose="020F0502020204030204" pitchFamily="34" charset="0"/>
              </a:rPr>
              <a:pPr/>
              <a:t>186</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a16="http://schemas.microsoft.com/office/drawing/2014/main" id="{C5E650BB-F97A-4C84-BE2E-3BB2066DA096}"/>
              </a:ext>
            </a:extLst>
          </p:cNvPr>
          <p:cNvSpPr txBox="1">
            <a:spLocks/>
          </p:cNvSpPr>
          <p:nvPr/>
        </p:nvSpPr>
        <p:spPr>
          <a:xfrm>
            <a:off x="2895600" y="12701"/>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b="1" dirty="0">
                <a:solidFill>
                  <a:srgbClr val="FF0000"/>
                </a:solidFill>
                <a:effectLst>
                  <a:outerShdw blurRad="38100" dist="38100" dir="2700000" algn="tl">
                    <a:srgbClr val="000000">
                      <a:alpha val="43137"/>
                    </a:srgbClr>
                  </a:outerShdw>
                </a:effectLst>
              </a:rPr>
              <a:t>Objectives</a:t>
            </a:r>
          </a:p>
        </p:txBody>
      </p:sp>
      <p:pic>
        <p:nvPicPr>
          <p:cNvPr id="45062" name="Picture 2" descr="E:\NIET\Project\xLogo11.png.pagespeed.ic.pydHLuCQEZ.png">
            <a:extLst>
              <a:ext uri="{FF2B5EF4-FFF2-40B4-BE49-F238E27FC236}">
                <a16:creationId xmlns:a16="http://schemas.microsoft.com/office/drawing/2014/main" id="{C48207A9-7945-4C6B-82DD-C132C9079F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Content Placeholder 2">
            <a:extLst>
              <a:ext uri="{FF2B5EF4-FFF2-40B4-BE49-F238E27FC236}">
                <a16:creationId xmlns:a16="http://schemas.microsoft.com/office/drawing/2014/main" id="{7E899579-12C2-44BB-B32B-6B1093F7D624}"/>
              </a:ext>
            </a:extLst>
          </p:cNvPr>
          <p:cNvSpPr>
            <a:spLocks noGrp="1"/>
          </p:cNvSpPr>
          <p:nvPr>
            <p:ph idx="1"/>
          </p:nvPr>
        </p:nvSpPr>
        <p:spPr>
          <a:xfrm>
            <a:off x="2057400" y="1143000"/>
            <a:ext cx="8229600" cy="4724400"/>
          </a:xfrm>
        </p:spPr>
        <p:txBody>
          <a:bodyPr rtlCol="0">
            <a:noAutofit/>
          </a:bodyPr>
          <a:lstStyle/>
          <a:p>
            <a:pPr algn="just">
              <a:buFont typeface="Wingdings" pitchFamily="2" charset="2"/>
              <a:buChar char="Ø"/>
              <a:defRPr/>
            </a:pPr>
            <a:r>
              <a:rPr lang="en-US" sz="2400" dirty="0">
                <a:effectLst>
                  <a:outerShdw blurRad="38100" dist="38100" dir="2700000" algn="tl">
                    <a:srgbClr val="000000">
                      <a:alpha val="43137"/>
                    </a:srgbClr>
                  </a:outerShdw>
                </a:effectLst>
              </a:rPr>
              <a:t>To learn JOINS in SQL which helps to create and study relationships between tables.</a:t>
            </a:r>
          </a:p>
          <a:p>
            <a:pPr algn="just">
              <a:buNone/>
              <a:defRPr/>
            </a:pPr>
            <a:endParaRPr lang="en-US" b="1" dirty="0"/>
          </a:p>
        </p:txBody>
      </p:sp>
      <p:pic>
        <p:nvPicPr>
          <p:cNvPr id="45064" name="Picture 7">
            <a:extLst>
              <a:ext uri="{FF2B5EF4-FFF2-40B4-BE49-F238E27FC236}">
                <a16:creationId xmlns:a16="http://schemas.microsoft.com/office/drawing/2014/main" id="{AA2872E7-A15D-4927-89ED-7AF45F914F2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19051"/>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27137951"/>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Content Placeholder 2">
            <a:extLst>
              <a:ext uri="{FF2B5EF4-FFF2-40B4-BE49-F238E27FC236}">
                <a16:creationId xmlns:a16="http://schemas.microsoft.com/office/drawing/2014/main" id="{4906409A-6092-43F8-8A38-B6E816132A52}"/>
              </a:ext>
            </a:extLst>
          </p:cNvPr>
          <p:cNvSpPr>
            <a:spLocks noGrp="1"/>
          </p:cNvSpPr>
          <p:nvPr>
            <p:ph idx="1"/>
          </p:nvPr>
        </p:nvSpPr>
        <p:spPr>
          <a:xfrm>
            <a:off x="2057399" y="1143000"/>
            <a:ext cx="9452429" cy="5257800"/>
          </a:xfrm>
        </p:spPr>
        <p:txBody>
          <a:bodyPr/>
          <a:lstStyle/>
          <a:p>
            <a:pPr marL="0" indent="0" algn="just">
              <a:buNone/>
            </a:pPr>
            <a:r>
              <a:rPr lang="en-US" sz="2400" b="0" i="0" dirty="0">
                <a:solidFill>
                  <a:srgbClr val="333333"/>
                </a:solidFill>
                <a:effectLst/>
              </a:rPr>
              <a:t>As the name shows, JOIN means to combine something. In case of SQL, JOIN means "to combine two or more tables".</a:t>
            </a:r>
          </a:p>
          <a:p>
            <a:pPr marL="0" indent="0" algn="just">
              <a:buNone/>
            </a:pPr>
            <a:r>
              <a:rPr lang="en-US" sz="2400" b="0" i="0" dirty="0">
                <a:solidFill>
                  <a:srgbClr val="333333"/>
                </a:solidFill>
                <a:effectLst/>
              </a:rPr>
              <a:t>In SQL, JOIN clause is used to combine the records from two or more tables in a database.</a:t>
            </a:r>
          </a:p>
          <a:p>
            <a:pPr marL="0" indent="0" algn="just">
              <a:buNone/>
            </a:pPr>
            <a:r>
              <a:rPr lang="en-US" sz="2400" b="1" i="0" dirty="0">
                <a:solidFill>
                  <a:srgbClr val="FF0000"/>
                </a:solidFill>
                <a:effectLst/>
              </a:rPr>
              <a:t>Types of SQL JOIN</a:t>
            </a:r>
          </a:p>
          <a:p>
            <a:pPr algn="just">
              <a:buFont typeface="+mj-lt"/>
              <a:buAutoNum type="arabicPeriod"/>
            </a:pPr>
            <a:r>
              <a:rPr lang="en-US" sz="2400" b="0" i="0" dirty="0">
                <a:solidFill>
                  <a:srgbClr val="000000"/>
                </a:solidFill>
                <a:effectLst/>
              </a:rPr>
              <a:t>INNER JOIN</a:t>
            </a:r>
          </a:p>
          <a:p>
            <a:pPr algn="just">
              <a:buFont typeface="+mj-lt"/>
              <a:buAutoNum type="arabicPeriod"/>
            </a:pPr>
            <a:r>
              <a:rPr lang="en-US" sz="2400" b="0" i="0" dirty="0">
                <a:solidFill>
                  <a:srgbClr val="000000"/>
                </a:solidFill>
                <a:effectLst/>
              </a:rPr>
              <a:t>LEFT JOIN</a:t>
            </a:r>
          </a:p>
          <a:p>
            <a:pPr algn="just">
              <a:buFont typeface="+mj-lt"/>
              <a:buAutoNum type="arabicPeriod"/>
            </a:pPr>
            <a:r>
              <a:rPr lang="en-US" sz="2400" b="0" i="0" dirty="0">
                <a:solidFill>
                  <a:srgbClr val="000000"/>
                </a:solidFill>
                <a:effectLst/>
              </a:rPr>
              <a:t>RIGHT JOIN</a:t>
            </a:r>
          </a:p>
          <a:p>
            <a:pPr algn="just">
              <a:buFont typeface="+mj-lt"/>
              <a:buAutoNum type="arabicPeriod"/>
            </a:pPr>
            <a:r>
              <a:rPr lang="en-US" sz="2400" b="0" i="0" dirty="0">
                <a:solidFill>
                  <a:srgbClr val="000000"/>
                </a:solidFill>
                <a:effectLst/>
              </a:rPr>
              <a:t>FULL JOIN</a:t>
            </a:r>
          </a:p>
          <a:p>
            <a:pPr algn="just" eaLnBrk="1" hangingPunct="1">
              <a:buFont typeface="Arial" panose="020B0604020202020204" pitchFamily="34" charset="0"/>
              <a:buNone/>
            </a:pPr>
            <a:endParaRPr lang="en-US" altLang="en-US" dirty="0">
              <a:solidFill>
                <a:srgbClr val="FF0000"/>
              </a:solidFill>
            </a:endParaRPr>
          </a:p>
          <a:p>
            <a:pPr algn="just" eaLnBrk="1" hangingPunct="1">
              <a:buFont typeface="Arial" panose="020B0604020202020204" pitchFamily="34" charset="0"/>
              <a:buNone/>
            </a:pPr>
            <a:endParaRPr lang="en-US" altLang="en-US" sz="4800" dirty="0">
              <a:solidFill>
                <a:srgbClr val="FF0000"/>
              </a:solidFill>
            </a:endParaRPr>
          </a:p>
        </p:txBody>
      </p:sp>
      <p:sp>
        <p:nvSpPr>
          <p:cNvPr id="4" name="Date Placeholder 3">
            <a:extLst>
              <a:ext uri="{FF2B5EF4-FFF2-40B4-BE49-F238E27FC236}">
                <a16:creationId xmlns:a16="http://schemas.microsoft.com/office/drawing/2014/main" id="{D414772C-5D98-4384-A54F-84B36FE440E3}"/>
              </a:ext>
            </a:extLst>
          </p:cNvPr>
          <p:cNvSpPr>
            <a:spLocks noGrp="1"/>
          </p:cNvSpPr>
          <p:nvPr>
            <p:ph type="dt" sz="quarter" idx="10"/>
          </p:nvPr>
        </p:nvSpPr>
        <p:spPr/>
        <p:txBody>
          <a:bodyPr/>
          <a:lstStyle/>
          <a:p>
            <a:pPr>
              <a:defRPr/>
            </a:pPr>
            <a:fld id="{5D1E1D38-8DE1-4195-9B32-4AE83AED3EC0}" type="datetime1">
              <a:rPr lang="en-US" smtClean="0"/>
              <a:t>2/19/2024</a:t>
            </a:fld>
            <a:endParaRPr lang="en-US"/>
          </a:p>
        </p:txBody>
      </p:sp>
      <p:sp>
        <p:nvSpPr>
          <p:cNvPr id="5" name="Footer Placeholder 4">
            <a:extLst>
              <a:ext uri="{FF2B5EF4-FFF2-40B4-BE49-F238E27FC236}">
                <a16:creationId xmlns:a16="http://schemas.microsoft.com/office/drawing/2014/main" id="{4326F679-0381-4FD8-B190-09E4ECD85C10}"/>
              </a:ext>
            </a:extLst>
          </p:cNvPr>
          <p:cNvSpPr>
            <a:spLocks noGrp="1"/>
          </p:cNvSpPr>
          <p:nvPr>
            <p:ph type="ftr" sz="quarter" idx="11"/>
          </p:nvPr>
        </p:nvSpPr>
        <p:spPr>
          <a:xfrm>
            <a:off x="4038600" y="6356351"/>
            <a:ext cx="5029200" cy="365125"/>
          </a:xfrm>
        </p:spPr>
        <p:txBody>
          <a:bodyPr/>
          <a:lstStyle/>
          <a:p>
            <a:r>
              <a:rPr lang="en-US"/>
              <a:t>Jyoti Rani          ACSAI0402 and DBMS                Unit-2</a:t>
            </a:r>
            <a:endParaRPr lang="en-US" dirty="0"/>
          </a:p>
        </p:txBody>
      </p:sp>
      <p:sp>
        <p:nvSpPr>
          <p:cNvPr id="6" name="Slide Number Placeholder 5">
            <a:extLst>
              <a:ext uri="{FF2B5EF4-FFF2-40B4-BE49-F238E27FC236}">
                <a16:creationId xmlns:a16="http://schemas.microsoft.com/office/drawing/2014/main" id="{A3C07E8D-D2F2-4C8E-849C-705BCE6CAACD}"/>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B3FA51D-3748-4AA0-B24E-DAF80C5A5E9A}" type="slidenum">
              <a:rPr lang="en-US" altLang="en-US">
                <a:solidFill>
                  <a:srgbClr val="898989"/>
                </a:solidFill>
                <a:latin typeface="Calibri" panose="020F0502020204030204" pitchFamily="34" charset="0"/>
              </a:rPr>
              <a:pPr eaLnBrk="1" hangingPunct="1"/>
              <a:t>187</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a16="http://schemas.microsoft.com/office/drawing/2014/main" id="{61CA2536-013D-48B6-9322-A7D8A7CF0555}"/>
              </a:ext>
            </a:extLst>
          </p:cNvPr>
          <p:cNvSpPr txBox="1">
            <a:spLocks/>
          </p:cNvSpPr>
          <p:nvPr/>
        </p:nvSpPr>
        <p:spPr>
          <a:xfrm>
            <a:off x="2895600" y="14513"/>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b="1" dirty="0">
                <a:solidFill>
                  <a:srgbClr val="FF0000"/>
                </a:solidFill>
              </a:rPr>
              <a:t>6.1 SQL Join</a:t>
            </a:r>
          </a:p>
        </p:txBody>
      </p:sp>
      <p:pic>
        <p:nvPicPr>
          <p:cNvPr id="8" name="Picture 7">
            <a:extLst>
              <a:ext uri="{FF2B5EF4-FFF2-40B4-BE49-F238E27FC236}">
                <a16:creationId xmlns:a16="http://schemas.microsoft.com/office/drawing/2014/main" id="{B44BD6C7-316D-435C-B78E-DD665DEBD06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19051"/>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70182299"/>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Content Placeholder 2">
            <a:extLst>
              <a:ext uri="{FF2B5EF4-FFF2-40B4-BE49-F238E27FC236}">
                <a16:creationId xmlns:a16="http://schemas.microsoft.com/office/drawing/2014/main" id="{4906409A-6092-43F8-8A38-B6E816132A52}"/>
              </a:ext>
            </a:extLst>
          </p:cNvPr>
          <p:cNvSpPr>
            <a:spLocks noGrp="1"/>
          </p:cNvSpPr>
          <p:nvPr>
            <p:ph idx="1"/>
          </p:nvPr>
        </p:nvSpPr>
        <p:spPr>
          <a:xfrm>
            <a:off x="2057400" y="1143000"/>
            <a:ext cx="8229600" cy="5257800"/>
          </a:xfrm>
        </p:spPr>
        <p:txBody>
          <a:bodyPr/>
          <a:lstStyle/>
          <a:p>
            <a:pPr algn="just" eaLnBrk="1" hangingPunct="1">
              <a:buFont typeface="Arial" panose="020B0604020202020204" pitchFamily="34" charset="0"/>
              <a:buNone/>
            </a:pPr>
            <a:endParaRPr lang="en-US" altLang="en-US" sz="4800" dirty="0">
              <a:solidFill>
                <a:srgbClr val="FF0000"/>
              </a:solidFill>
            </a:endParaRPr>
          </a:p>
          <a:p>
            <a:pPr algn="just" eaLnBrk="1" hangingPunct="1">
              <a:buFont typeface="Arial" panose="020B0604020202020204" pitchFamily="34" charset="0"/>
              <a:buNone/>
            </a:pPr>
            <a:endParaRPr lang="en-US" altLang="en-US" sz="4800" dirty="0">
              <a:solidFill>
                <a:srgbClr val="FF0000"/>
              </a:solidFill>
            </a:endParaRPr>
          </a:p>
        </p:txBody>
      </p:sp>
      <p:sp>
        <p:nvSpPr>
          <p:cNvPr id="4" name="Date Placeholder 3">
            <a:extLst>
              <a:ext uri="{FF2B5EF4-FFF2-40B4-BE49-F238E27FC236}">
                <a16:creationId xmlns:a16="http://schemas.microsoft.com/office/drawing/2014/main" id="{D414772C-5D98-4384-A54F-84B36FE440E3}"/>
              </a:ext>
            </a:extLst>
          </p:cNvPr>
          <p:cNvSpPr>
            <a:spLocks noGrp="1"/>
          </p:cNvSpPr>
          <p:nvPr>
            <p:ph type="dt" sz="quarter" idx="10"/>
          </p:nvPr>
        </p:nvSpPr>
        <p:spPr/>
        <p:txBody>
          <a:bodyPr/>
          <a:lstStyle/>
          <a:p>
            <a:pPr>
              <a:defRPr/>
            </a:pPr>
            <a:fld id="{89D998DB-E707-4E7A-8A31-305E5EB77083}" type="datetime1">
              <a:rPr lang="en-US" smtClean="0"/>
              <a:t>2/19/2024</a:t>
            </a:fld>
            <a:endParaRPr lang="en-US"/>
          </a:p>
        </p:txBody>
      </p:sp>
      <p:sp>
        <p:nvSpPr>
          <p:cNvPr id="5" name="Footer Placeholder 4">
            <a:extLst>
              <a:ext uri="{FF2B5EF4-FFF2-40B4-BE49-F238E27FC236}">
                <a16:creationId xmlns:a16="http://schemas.microsoft.com/office/drawing/2014/main" id="{4326F679-0381-4FD8-B190-09E4ECD85C10}"/>
              </a:ext>
            </a:extLst>
          </p:cNvPr>
          <p:cNvSpPr>
            <a:spLocks noGrp="1"/>
          </p:cNvSpPr>
          <p:nvPr>
            <p:ph type="ftr" sz="quarter" idx="11"/>
          </p:nvPr>
        </p:nvSpPr>
        <p:spPr>
          <a:xfrm>
            <a:off x="4038600" y="6356351"/>
            <a:ext cx="5029200" cy="365125"/>
          </a:xfrm>
        </p:spPr>
        <p:txBody>
          <a:bodyPr/>
          <a:lstStyle/>
          <a:p>
            <a:r>
              <a:rPr lang="en-US"/>
              <a:t>Jyoti Rani          ACSAI0402 and DBMS                Unit-2</a:t>
            </a:r>
            <a:endParaRPr lang="en-US" dirty="0"/>
          </a:p>
        </p:txBody>
      </p:sp>
      <p:sp>
        <p:nvSpPr>
          <p:cNvPr id="6" name="Slide Number Placeholder 5">
            <a:extLst>
              <a:ext uri="{FF2B5EF4-FFF2-40B4-BE49-F238E27FC236}">
                <a16:creationId xmlns:a16="http://schemas.microsoft.com/office/drawing/2014/main" id="{A3C07E8D-D2F2-4C8E-849C-705BCE6CAACD}"/>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B3FA51D-3748-4AA0-B24E-DAF80C5A5E9A}" type="slidenum">
              <a:rPr lang="en-US" altLang="en-US">
                <a:solidFill>
                  <a:srgbClr val="898989"/>
                </a:solidFill>
                <a:latin typeface="Calibri" panose="020F0502020204030204" pitchFamily="34" charset="0"/>
              </a:rPr>
              <a:pPr eaLnBrk="1" hangingPunct="1"/>
              <a:t>188</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a16="http://schemas.microsoft.com/office/drawing/2014/main" id="{61CA2536-013D-48B6-9322-A7D8A7CF0555}"/>
              </a:ext>
            </a:extLst>
          </p:cNvPr>
          <p:cNvSpPr txBox="1">
            <a:spLocks/>
          </p:cNvSpPr>
          <p:nvPr/>
        </p:nvSpPr>
        <p:spPr>
          <a:xfrm>
            <a:off x="2895600" y="-13855"/>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b="1" dirty="0">
                <a:solidFill>
                  <a:srgbClr val="FF0000"/>
                </a:solidFill>
              </a:rPr>
              <a:t>SQL Joins</a:t>
            </a:r>
          </a:p>
        </p:txBody>
      </p:sp>
      <p:graphicFrame>
        <p:nvGraphicFramePr>
          <p:cNvPr id="12" name="Table 11">
            <a:extLst>
              <a:ext uri="{FF2B5EF4-FFF2-40B4-BE49-F238E27FC236}">
                <a16:creationId xmlns:a16="http://schemas.microsoft.com/office/drawing/2014/main" id="{7BB85FC6-6A72-427F-9410-652315D03C36}"/>
              </a:ext>
            </a:extLst>
          </p:cNvPr>
          <p:cNvGraphicFramePr>
            <a:graphicFrameLocks noGrp="1"/>
          </p:cNvGraphicFramePr>
          <p:nvPr>
            <p:extLst>
              <p:ext uri="{D42A27DB-BD31-4B8C-83A1-F6EECF244321}">
                <p14:modId xmlns:p14="http://schemas.microsoft.com/office/powerpoint/2010/main" val="3398534136"/>
              </p:ext>
            </p:extLst>
          </p:nvPr>
        </p:nvGraphicFramePr>
        <p:xfrm>
          <a:off x="1003301" y="1896875"/>
          <a:ext cx="5615213" cy="3337560"/>
        </p:xfrm>
        <a:graphic>
          <a:graphicData uri="http://schemas.openxmlformats.org/drawingml/2006/table">
            <a:tbl>
              <a:tblPr/>
              <a:tblGrid>
                <a:gridCol w="1014185">
                  <a:extLst>
                    <a:ext uri="{9D8B030D-6E8A-4147-A177-3AD203B41FA5}">
                      <a16:colId xmlns:a16="http://schemas.microsoft.com/office/drawing/2014/main" val="2245882296"/>
                    </a:ext>
                  </a:extLst>
                </a:gridCol>
                <a:gridCol w="1524363">
                  <a:extLst>
                    <a:ext uri="{9D8B030D-6E8A-4147-A177-3AD203B41FA5}">
                      <a16:colId xmlns:a16="http://schemas.microsoft.com/office/drawing/2014/main" val="3215433305"/>
                    </a:ext>
                  </a:extLst>
                </a:gridCol>
                <a:gridCol w="1269274">
                  <a:extLst>
                    <a:ext uri="{9D8B030D-6E8A-4147-A177-3AD203B41FA5}">
                      <a16:colId xmlns:a16="http://schemas.microsoft.com/office/drawing/2014/main" val="2278451350"/>
                    </a:ext>
                  </a:extLst>
                </a:gridCol>
                <a:gridCol w="1065349">
                  <a:extLst>
                    <a:ext uri="{9D8B030D-6E8A-4147-A177-3AD203B41FA5}">
                      <a16:colId xmlns:a16="http://schemas.microsoft.com/office/drawing/2014/main" val="3879408195"/>
                    </a:ext>
                  </a:extLst>
                </a:gridCol>
                <a:gridCol w="742042">
                  <a:extLst>
                    <a:ext uri="{9D8B030D-6E8A-4147-A177-3AD203B41FA5}">
                      <a16:colId xmlns:a16="http://schemas.microsoft.com/office/drawing/2014/main" val="2502786105"/>
                    </a:ext>
                  </a:extLst>
                </a:gridCol>
              </a:tblGrid>
              <a:tr h="470172">
                <a:tc>
                  <a:txBody>
                    <a:bodyPr/>
                    <a:lstStyle/>
                    <a:p>
                      <a:pPr algn="l" fontAlgn="t"/>
                      <a:r>
                        <a:rPr lang="en-US">
                          <a:solidFill>
                            <a:srgbClr val="000000"/>
                          </a:solidFill>
                          <a:effectLst/>
                          <a:latin typeface="times new roman" panose="02020603050405020304" pitchFamily="18" charset="0"/>
                        </a:rPr>
                        <a:t>EMP_ID</a:t>
                      </a:r>
                    </a:p>
                  </a:txBody>
                  <a:tcPr marL="114300" marR="114300" marT="114300" marB="114300">
                    <a:lnL w="9525" cap="flat" cmpd="sng" algn="ctr">
                      <a:solidFill>
                        <a:srgbClr val="E0F999"/>
                      </a:solidFill>
                      <a:prstDash val="solid"/>
                      <a:round/>
                      <a:headEnd type="none" w="med" len="med"/>
                      <a:tailEnd type="none" w="med" len="med"/>
                    </a:lnL>
                    <a:lnR w="9525" cap="flat" cmpd="sng" algn="ctr">
                      <a:solidFill>
                        <a:srgbClr val="E0F999"/>
                      </a:solidFill>
                      <a:prstDash val="solid"/>
                      <a:round/>
                      <a:headEnd type="none" w="med" len="med"/>
                      <a:tailEnd type="none" w="med" len="med"/>
                    </a:lnR>
                    <a:lnT w="9525" cap="flat" cmpd="sng" algn="ctr">
                      <a:solidFill>
                        <a:srgbClr val="E0F999"/>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a:solidFill>
                            <a:srgbClr val="000000"/>
                          </a:solidFill>
                          <a:effectLst/>
                          <a:latin typeface="times new roman" panose="02020603050405020304" pitchFamily="18" charset="0"/>
                        </a:rPr>
                        <a:t>EMP_NAME</a:t>
                      </a:r>
                    </a:p>
                  </a:txBody>
                  <a:tcPr marL="114300" marR="114300" marT="114300" marB="114300">
                    <a:lnL w="9525" cap="flat" cmpd="sng" algn="ctr">
                      <a:solidFill>
                        <a:srgbClr val="E0F999"/>
                      </a:solidFill>
                      <a:prstDash val="solid"/>
                      <a:round/>
                      <a:headEnd type="none" w="med" len="med"/>
                      <a:tailEnd type="none" w="med" len="med"/>
                    </a:lnL>
                    <a:lnR w="9525" cap="flat" cmpd="sng" algn="ctr">
                      <a:solidFill>
                        <a:srgbClr val="E0F999"/>
                      </a:solidFill>
                      <a:prstDash val="solid"/>
                      <a:round/>
                      <a:headEnd type="none" w="med" len="med"/>
                      <a:tailEnd type="none" w="med" len="med"/>
                    </a:lnR>
                    <a:lnT w="9525" cap="flat" cmpd="sng" algn="ctr">
                      <a:solidFill>
                        <a:srgbClr val="E0F999"/>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a:solidFill>
                            <a:srgbClr val="000000"/>
                          </a:solidFill>
                          <a:effectLst/>
                          <a:latin typeface="times new roman" panose="02020603050405020304" pitchFamily="18" charset="0"/>
                        </a:rPr>
                        <a:t>CITY</a:t>
                      </a:r>
                    </a:p>
                  </a:txBody>
                  <a:tcPr marL="114300" marR="114300" marT="114300" marB="114300">
                    <a:lnL w="9525" cap="flat" cmpd="sng" algn="ctr">
                      <a:solidFill>
                        <a:srgbClr val="E0F999"/>
                      </a:solidFill>
                      <a:prstDash val="solid"/>
                      <a:round/>
                      <a:headEnd type="none" w="med" len="med"/>
                      <a:tailEnd type="none" w="med" len="med"/>
                    </a:lnL>
                    <a:lnR w="9525" cap="flat" cmpd="sng" algn="ctr">
                      <a:solidFill>
                        <a:srgbClr val="E0F999"/>
                      </a:solidFill>
                      <a:prstDash val="solid"/>
                      <a:round/>
                      <a:headEnd type="none" w="med" len="med"/>
                      <a:tailEnd type="none" w="med" len="med"/>
                    </a:lnR>
                    <a:lnT w="9525" cap="flat" cmpd="sng" algn="ctr">
                      <a:solidFill>
                        <a:srgbClr val="E0F999"/>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a:solidFill>
                            <a:srgbClr val="000000"/>
                          </a:solidFill>
                          <a:effectLst/>
                          <a:latin typeface="times new roman" panose="02020603050405020304" pitchFamily="18" charset="0"/>
                        </a:rPr>
                        <a:t>SALARY</a:t>
                      </a:r>
                    </a:p>
                  </a:txBody>
                  <a:tcPr marL="114300" marR="114300" marT="114300" marB="114300">
                    <a:lnL w="9525" cap="flat" cmpd="sng" algn="ctr">
                      <a:solidFill>
                        <a:srgbClr val="E0F999"/>
                      </a:solidFill>
                      <a:prstDash val="solid"/>
                      <a:round/>
                      <a:headEnd type="none" w="med" len="med"/>
                      <a:tailEnd type="none" w="med" len="med"/>
                    </a:lnL>
                    <a:lnR w="9525" cap="flat" cmpd="sng" algn="ctr">
                      <a:solidFill>
                        <a:srgbClr val="E0F999"/>
                      </a:solidFill>
                      <a:prstDash val="solid"/>
                      <a:round/>
                      <a:headEnd type="none" w="med" len="med"/>
                      <a:tailEnd type="none" w="med" len="med"/>
                    </a:lnR>
                    <a:lnT w="9525" cap="flat" cmpd="sng" algn="ctr">
                      <a:solidFill>
                        <a:srgbClr val="E0F999"/>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a:solidFill>
                            <a:srgbClr val="000000"/>
                          </a:solidFill>
                          <a:effectLst/>
                          <a:latin typeface="times new roman" panose="02020603050405020304" pitchFamily="18" charset="0"/>
                        </a:rPr>
                        <a:t>AGE</a:t>
                      </a:r>
                    </a:p>
                  </a:txBody>
                  <a:tcPr marL="114300" marR="114300" marT="114300" marB="114300">
                    <a:lnL w="9525" cap="flat" cmpd="sng" algn="ctr">
                      <a:solidFill>
                        <a:srgbClr val="E0F999"/>
                      </a:solidFill>
                      <a:prstDash val="solid"/>
                      <a:round/>
                      <a:headEnd type="none" w="med" len="med"/>
                      <a:tailEnd type="none" w="med" len="med"/>
                    </a:lnL>
                    <a:lnR w="9525" cap="flat" cmpd="sng" algn="ctr">
                      <a:solidFill>
                        <a:srgbClr val="E0F999"/>
                      </a:solidFill>
                      <a:prstDash val="solid"/>
                      <a:round/>
                      <a:headEnd type="none" w="med" len="med"/>
                      <a:tailEnd type="none" w="med" len="med"/>
                    </a:lnR>
                    <a:lnT w="9525" cap="flat" cmpd="sng" algn="ctr">
                      <a:solidFill>
                        <a:srgbClr val="E0F999"/>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1890972752"/>
                  </a:ext>
                </a:extLst>
              </a:tr>
              <a:tr h="258133">
                <a:tc>
                  <a:txBody>
                    <a:bodyPr/>
                    <a:lstStyle/>
                    <a:p>
                      <a:pPr algn="just" fontAlgn="t"/>
                      <a:r>
                        <a:rPr lang="en-US">
                          <a:solidFill>
                            <a:srgbClr val="333333"/>
                          </a:solidFill>
                          <a:effectLst/>
                          <a:latin typeface="inter-regular"/>
                        </a:rPr>
                        <a:t>1</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Angelina</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dirty="0">
                          <a:solidFill>
                            <a:srgbClr val="333333"/>
                          </a:solidFill>
                          <a:effectLst/>
                          <a:latin typeface="inter-regular"/>
                        </a:rPr>
                        <a:t>Chicago</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200000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30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83756434"/>
                  </a:ext>
                </a:extLst>
              </a:tr>
              <a:tr h="258133">
                <a:tc>
                  <a:txBody>
                    <a:bodyPr/>
                    <a:lstStyle/>
                    <a:p>
                      <a:pPr algn="just" fontAlgn="t"/>
                      <a:r>
                        <a:rPr lang="en-US">
                          <a:solidFill>
                            <a:srgbClr val="333333"/>
                          </a:solidFill>
                          <a:effectLst/>
                          <a:latin typeface="inter-regular"/>
                        </a:rPr>
                        <a:t>2</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a:solidFill>
                            <a:srgbClr val="333333"/>
                          </a:solidFill>
                          <a:effectLst/>
                          <a:latin typeface="inter-regular"/>
                        </a:rPr>
                        <a:t>Robert</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a:solidFill>
                            <a:srgbClr val="333333"/>
                          </a:solidFill>
                          <a:effectLst/>
                          <a:latin typeface="inter-regular"/>
                        </a:rPr>
                        <a:t>Austin</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a:solidFill>
                            <a:srgbClr val="333333"/>
                          </a:solidFill>
                          <a:effectLst/>
                          <a:latin typeface="inter-regular"/>
                        </a:rPr>
                        <a:t>300000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a:solidFill>
                            <a:srgbClr val="333333"/>
                          </a:solidFill>
                          <a:effectLst/>
                          <a:latin typeface="inter-regular"/>
                        </a:rPr>
                        <a:t>26</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523611681"/>
                  </a:ext>
                </a:extLst>
              </a:tr>
              <a:tr h="258133">
                <a:tc>
                  <a:txBody>
                    <a:bodyPr/>
                    <a:lstStyle/>
                    <a:p>
                      <a:pPr algn="just" fontAlgn="t"/>
                      <a:r>
                        <a:rPr lang="en-US">
                          <a:solidFill>
                            <a:srgbClr val="333333"/>
                          </a:solidFill>
                          <a:effectLst/>
                          <a:latin typeface="inter-regular"/>
                        </a:rPr>
                        <a:t>3</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Christian</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Denver</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100000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42</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087072735"/>
                  </a:ext>
                </a:extLst>
              </a:tr>
              <a:tr h="258133">
                <a:tc>
                  <a:txBody>
                    <a:bodyPr/>
                    <a:lstStyle/>
                    <a:p>
                      <a:pPr algn="just" fontAlgn="t"/>
                      <a:r>
                        <a:rPr lang="en-US">
                          <a:solidFill>
                            <a:srgbClr val="333333"/>
                          </a:solidFill>
                          <a:effectLst/>
                          <a:latin typeface="inter-regular"/>
                        </a:rPr>
                        <a:t>4</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a:solidFill>
                            <a:srgbClr val="333333"/>
                          </a:solidFill>
                          <a:effectLst/>
                          <a:latin typeface="inter-regular"/>
                        </a:rPr>
                        <a:t>Kristen</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a:solidFill>
                            <a:srgbClr val="333333"/>
                          </a:solidFill>
                          <a:effectLst/>
                          <a:latin typeface="inter-regular"/>
                        </a:rPr>
                        <a:t>Washington</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a:solidFill>
                            <a:srgbClr val="333333"/>
                          </a:solidFill>
                          <a:effectLst/>
                          <a:latin typeface="inter-regular"/>
                        </a:rPr>
                        <a:t>500000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a:solidFill>
                            <a:srgbClr val="333333"/>
                          </a:solidFill>
                          <a:effectLst/>
                          <a:latin typeface="inter-regular"/>
                        </a:rPr>
                        <a:t>29</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704002979"/>
                  </a:ext>
                </a:extLst>
              </a:tr>
              <a:tr h="258133">
                <a:tc>
                  <a:txBody>
                    <a:bodyPr/>
                    <a:lstStyle/>
                    <a:p>
                      <a:pPr algn="just" fontAlgn="t"/>
                      <a:r>
                        <a:rPr lang="en-US">
                          <a:solidFill>
                            <a:srgbClr val="333333"/>
                          </a:solidFill>
                          <a:effectLst/>
                          <a:latin typeface="inter-regular"/>
                        </a:rPr>
                        <a:t>5</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Russell</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Los angels</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200000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36</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4210947160"/>
                  </a:ext>
                </a:extLst>
              </a:tr>
              <a:tr h="258133">
                <a:tc>
                  <a:txBody>
                    <a:bodyPr/>
                    <a:lstStyle/>
                    <a:p>
                      <a:pPr algn="just" fontAlgn="t"/>
                      <a:r>
                        <a:rPr lang="en-US">
                          <a:solidFill>
                            <a:srgbClr val="333333"/>
                          </a:solidFill>
                          <a:effectLst/>
                          <a:latin typeface="inter-regular"/>
                        </a:rPr>
                        <a:t>6</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a:solidFill>
                            <a:srgbClr val="333333"/>
                          </a:solidFill>
                          <a:effectLst/>
                          <a:latin typeface="inter-regular"/>
                        </a:rPr>
                        <a:t>Marry</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a:solidFill>
                            <a:srgbClr val="333333"/>
                          </a:solidFill>
                          <a:effectLst/>
                          <a:latin typeface="inter-regular"/>
                        </a:rPr>
                        <a:t>Canada</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a:solidFill>
                            <a:srgbClr val="333333"/>
                          </a:solidFill>
                          <a:effectLst/>
                          <a:latin typeface="inter-regular"/>
                        </a:rPr>
                        <a:t>600000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dirty="0">
                          <a:solidFill>
                            <a:srgbClr val="333333"/>
                          </a:solidFill>
                          <a:effectLst/>
                          <a:latin typeface="inter-regular"/>
                        </a:rPr>
                        <a:t>48</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838477591"/>
                  </a:ext>
                </a:extLst>
              </a:tr>
            </a:tbl>
          </a:graphicData>
        </a:graphic>
      </p:graphicFrame>
      <p:sp>
        <p:nvSpPr>
          <p:cNvPr id="13" name="Rectangle 3">
            <a:extLst>
              <a:ext uri="{FF2B5EF4-FFF2-40B4-BE49-F238E27FC236}">
                <a16:creationId xmlns:a16="http://schemas.microsoft.com/office/drawing/2014/main" id="{87E49D85-31BF-4581-9A88-C8E1E77271DB}"/>
              </a:ext>
            </a:extLst>
          </p:cNvPr>
          <p:cNvSpPr>
            <a:spLocks noChangeArrowheads="1"/>
          </p:cNvSpPr>
          <p:nvPr/>
        </p:nvSpPr>
        <p:spPr bwMode="auto">
          <a:xfrm>
            <a:off x="1273628" y="875839"/>
            <a:ext cx="2307772" cy="83099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610B4B"/>
                </a:solidFill>
                <a:effectLst/>
                <a:latin typeface="erdana"/>
              </a:rPr>
              <a:t>Sample Table</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333333"/>
                </a:solidFill>
                <a:effectLst/>
                <a:latin typeface="inter-bold"/>
              </a:rPr>
              <a:t>EMPLOYEE</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
        <p:nvSpPr>
          <p:cNvPr id="17" name="TextBox 16">
            <a:extLst>
              <a:ext uri="{FF2B5EF4-FFF2-40B4-BE49-F238E27FC236}">
                <a16:creationId xmlns:a16="http://schemas.microsoft.com/office/drawing/2014/main" id="{00E6001A-74C9-4C20-92B3-6660DED7DC37}"/>
              </a:ext>
            </a:extLst>
          </p:cNvPr>
          <p:cNvSpPr txBox="1"/>
          <p:nvPr/>
        </p:nvSpPr>
        <p:spPr>
          <a:xfrm>
            <a:off x="7211291" y="1291337"/>
            <a:ext cx="5541818" cy="400110"/>
          </a:xfrm>
          <a:prstGeom prst="rect">
            <a:avLst/>
          </a:prstGeom>
          <a:noFill/>
        </p:spPr>
        <p:txBody>
          <a:bodyPr wrap="square">
            <a:spAutoFit/>
          </a:bodyPr>
          <a:lstStyle/>
          <a:p>
            <a:r>
              <a:rPr lang="en-US" sz="2000" b="1" i="0" dirty="0">
                <a:solidFill>
                  <a:srgbClr val="333333"/>
                </a:solidFill>
                <a:effectLst/>
                <a:latin typeface="inter-bold"/>
              </a:rPr>
              <a:t>PROJECT</a:t>
            </a:r>
            <a:endParaRPr lang="en-US" sz="2000" dirty="0"/>
          </a:p>
        </p:txBody>
      </p:sp>
      <p:graphicFrame>
        <p:nvGraphicFramePr>
          <p:cNvPr id="15" name="Table 14">
            <a:extLst>
              <a:ext uri="{FF2B5EF4-FFF2-40B4-BE49-F238E27FC236}">
                <a16:creationId xmlns:a16="http://schemas.microsoft.com/office/drawing/2014/main" id="{C7F987B8-7383-49AB-BC0A-62214A340A2C}"/>
              </a:ext>
            </a:extLst>
          </p:cNvPr>
          <p:cNvGraphicFramePr>
            <a:graphicFrameLocks noGrp="1"/>
          </p:cNvGraphicFramePr>
          <p:nvPr>
            <p:extLst>
              <p:ext uri="{D42A27DB-BD31-4B8C-83A1-F6EECF244321}">
                <p14:modId xmlns:p14="http://schemas.microsoft.com/office/powerpoint/2010/main" val="2176846273"/>
              </p:ext>
            </p:extLst>
          </p:nvPr>
        </p:nvGraphicFramePr>
        <p:xfrm>
          <a:off x="6994613" y="1896875"/>
          <a:ext cx="4525441" cy="3337562"/>
        </p:xfrm>
        <a:graphic>
          <a:graphicData uri="http://schemas.openxmlformats.org/drawingml/2006/table">
            <a:tbl>
              <a:tblPr/>
              <a:tblGrid>
                <a:gridCol w="1579041">
                  <a:extLst>
                    <a:ext uri="{9D8B030D-6E8A-4147-A177-3AD203B41FA5}">
                      <a16:colId xmlns:a16="http://schemas.microsoft.com/office/drawing/2014/main" val="2995372677"/>
                    </a:ext>
                  </a:extLst>
                </a:gridCol>
                <a:gridCol w="1204685">
                  <a:extLst>
                    <a:ext uri="{9D8B030D-6E8A-4147-A177-3AD203B41FA5}">
                      <a16:colId xmlns:a16="http://schemas.microsoft.com/office/drawing/2014/main" val="3371580283"/>
                    </a:ext>
                  </a:extLst>
                </a:gridCol>
                <a:gridCol w="1741715">
                  <a:extLst>
                    <a:ext uri="{9D8B030D-6E8A-4147-A177-3AD203B41FA5}">
                      <a16:colId xmlns:a16="http://schemas.microsoft.com/office/drawing/2014/main" val="2059012320"/>
                    </a:ext>
                  </a:extLst>
                </a:gridCol>
              </a:tblGrid>
              <a:tr h="759582">
                <a:tc>
                  <a:txBody>
                    <a:bodyPr/>
                    <a:lstStyle/>
                    <a:p>
                      <a:pPr algn="l" fontAlgn="t"/>
                      <a:r>
                        <a:rPr lang="en-US">
                          <a:solidFill>
                            <a:srgbClr val="000000"/>
                          </a:solidFill>
                          <a:effectLst/>
                          <a:latin typeface="times new roman" panose="02020603050405020304" pitchFamily="18" charset="0"/>
                        </a:rPr>
                        <a:t>ROJECT_NO</a:t>
                      </a:r>
                    </a:p>
                  </a:txBody>
                  <a:tcPr marL="114300" marR="114300" marT="114300" marB="114300">
                    <a:lnL w="9525" cap="flat" cmpd="sng" algn="ctr">
                      <a:solidFill>
                        <a:srgbClr val="F0A6BF"/>
                      </a:solidFill>
                      <a:prstDash val="solid"/>
                      <a:round/>
                      <a:headEnd type="none" w="med" len="med"/>
                      <a:tailEnd type="none" w="med" len="med"/>
                    </a:lnL>
                    <a:lnR w="9525" cap="flat" cmpd="sng" algn="ctr">
                      <a:solidFill>
                        <a:srgbClr val="F0A6BF"/>
                      </a:solidFill>
                      <a:prstDash val="solid"/>
                      <a:round/>
                      <a:headEnd type="none" w="med" len="med"/>
                      <a:tailEnd type="none" w="med" len="med"/>
                    </a:lnR>
                    <a:lnT w="9525" cap="flat" cmpd="sng" algn="ctr">
                      <a:solidFill>
                        <a:srgbClr val="F0A6BF"/>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a:solidFill>
                            <a:srgbClr val="000000"/>
                          </a:solidFill>
                          <a:effectLst/>
                          <a:latin typeface="times new roman" panose="02020603050405020304" pitchFamily="18" charset="0"/>
                        </a:rPr>
                        <a:t>EMP_ID</a:t>
                      </a:r>
                    </a:p>
                  </a:txBody>
                  <a:tcPr marL="114300" marR="114300" marT="114300" marB="114300">
                    <a:lnL w="9525" cap="flat" cmpd="sng" algn="ctr">
                      <a:solidFill>
                        <a:srgbClr val="F0A6BF"/>
                      </a:solidFill>
                      <a:prstDash val="solid"/>
                      <a:round/>
                      <a:headEnd type="none" w="med" len="med"/>
                      <a:tailEnd type="none" w="med" len="med"/>
                    </a:lnL>
                    <a:lnR w="9525" cap="flat" cmpd="sng" algn="ctr">
                      <a:solidFill>
                        <a:srgbClr val="F0A6BF"/>
                      </a:solidFill>
                      <a:prstDash val="solid"/>
                      <a:round/>
                      <a:headEnd type="none" w="med" len="med"/>
                      <a:tailEnd type="none" w="med" len="med"/>
                    </a:lnR>
                    <a:lnT w="9525" cap="flat" cmpd="sng" algn="ctr">
                      <a:solidFill>
                        <a:srgbClr val="F0A6BF"/>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a:solidFill>
                            <a:srgbClr val="000000"/>
                          </a:solidFill>
                          <a:effectLst/>
                          <a:latin typeface="times new roman" panose="02020603050405020304" pitchFamily="18" charset="0"/>
                        </a:rPr>
                        <a:t>DEPARTMENT</a:t>
                      </a:r>
                    </a:p>
                  </a:txBody>
                  <a:tcPr marL="114300" marR="114300" marT="114300" marB="114300">
                    <a:lnL w="9525" cap="flat" cmpd="sng" algn="ctr">
                      <a:solidFill>
                        <a:srgbClr val="F0A6BF"/>
                      </a:solidFill>
                      <a:prstDash val="solid"/>
                      <a:round/>
                      <a:headEnd type="none" w="med" len="med"/>
                      <a:tailEnd type="none" w="med" len="med"/>
                    </a:lnL>
                    <a:lnR w="9525" cap="flat" cmpd="sng" algn="ctr">
                      <a:solidFill>
                        <a:srgbClr val="F0A6BF"/>
                      </a:solidFill>
                      <a:prstDash val="solid"/>
                      <a:round/>
                      <a:headEnd type="none" w="med" len="med"/>
                      <a:tailEnd type="none" w="med" len="med"/>
                    </a:lnR>
                    <a:lnT w="9525" cap="flat" cmpd="sng" algn="ctr">
                      <a:solidFill>
                        <a:srgbClr val="F0A6BF"/>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4210035386"/>
                  </a:ext>
                </a:extLst>
              </a:tr>
              <a:tr h="644495">
                <a:tc>
                  <a:txBody>
                    <a:bodyPr/>
                    <a:lstStyle/>
                    <a:p>
                      <a:pPr algn="just" fontAlgn="t"/>
                      <a:r>
                        <a:rPr lang="en-US">
                          <a:solidFill>
                            <a:srgbClr val="333333"/>
                          </a:solidFill>
                          <a:effectLst/>
                          <a:latin typeface="inter-regular"/>
                        </a:rPr>
                        <a:t>101</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1</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Testing</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356508904"/>
                  </a:ext>
                </a:extLst>
              </a:tr>
              <a:tr h="644495">
                <a:tc>
                  <a:txBody>
                    <a:bodyPr/>
                    <a:lstStyle/>
                    <a:p>
                      <a:pPr algn="just" fontAlgn="t"/>
                      <a:r>
                        <a:rPr lang="en-US">
                          <a:solidFill>
                            <a:srgbClr val="333333"/>
                          </a:solidFill>
                          <a:effectLst/>
                          <a:latin typeface="inter-regular"/>
                        </a:rPr>
                        <a:t>102</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a:solidFill>
                            <a:srgbClr val="333333"/>
                          </a:solidFill>
                          <a:effectLst/>
                          <a:latin typeface="inter-regular"/>
                        </a:rPr>
                        <a:t>2</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a:solidFill>
                            <a:srgbClr val="333333"/>
                          </a:solidFill>
                          <a:effectLst/>
                          <a:latin typeface="inter-regular"/>
                        </a:rPr>
                        <a:t>Development</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227353983"/>
                  </a:ext>
                </a:extLst>
              </a:tr>
              <a:tr h="644495">
                <a:tc>
                  <a:txBody>
                    <a:bodyPr/>
                    <a:lstStyle/>
                    <a:p>
                      <a:pPr algn="just" fontAlgn="t"/>
                      <a:r>
                        <a:rPr lang="en-US">
                          <a:solidFill>
                            <a:srgbClr val="333333"/>
                          </a:solidFill>
                          <a:effectLst/>
                          <a:latin typeface="inter-regular"/>
                        </a:rPr>
                        <a:t>103</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3</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Designing</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542466424"/>
                  </a:ext>
                </a:extLst>
              </a:tr>
              <a:tr h="644495">
                <a:tc>
                  <a:txBody>
                    <a:bodyPr/>
                    <a:lstStyle/>
                    <a:p>
                      <a:pPr algn="just" fontAlgn="t"/>
                      <a:r>
                        <a:rPr lang="en-US">
                          <a:solidFill>
                            <a:srgbClr val="333333"/>
                          </a:solidFill>
                          <a:effectLst/>
                          <a:latin typeface="inter-regular"/>
                        </a:rPr>
                        <a:t>104</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a:solidFill>
                            <a:srgbClr val="333333"/>
                          </a:solidFill>
                          <a:effectLst/>
                          <a:latin typeface="inter-regular"/>
                        </a:rPr>
                        <a:t>4</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dirty="0">
                          <a:solidFill>
                            <a:srgbClr val="333333"/>
                          </a:solidFill>
                          <a:effectLst/>
                          <a:latin typeface="inter-regular"/>
                        </a:rPr>
                        <a:t>Development</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603398895"/>
                  </a:ext>
                </a:extLst>
              </a:tr>
            </a:tbl>
          </a:graphicData>
        </a:graphic>
      </p:graphicFrame>
      <p:pic>
        <p:nvPicPr>
          <p:cNvPr id="14" name="Picture 7">
            <a:extLst>
              <a:ext uri="{FF2B5EF4-FFF2-40B4-BE49-F238E27FC236}">
                <a16:creationId xmlns:a16="http://schemas.microsoft.com/office/drawing/2014/main" id="{061F13AB-185B-4141-AD24-B56BF3197C3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03870" y="19051"/>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6534850"/>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Content Placeholder 2">
            <a:extLst>
              <a:ext uri="{FF2B5EF4-FFF2-40B4-BE49-F238E27FC236}">
                <a16:creationId xmlns:a16="http://schemas.microsoft.com/office/drawing/2014/main" id="{4906409A-6092-43F8-8A38-B6E816132A52}"/>
              </a:ext>
            </a:extLst>
          </p:cNvPr>
          <p:cNvSpPr>
            <a:spLocks noGrp="1"/>
          </p:cNvSpPr>
          <p:nvPr>
            <p:ph idx="1"/>
          </p:nvPr>
        </p:nvSpPr>
        <p:spPr>
          <a:xfrm>
            <a:off x="2189670" y="661312"/>
            <a:ext cx="8229600" cy="6177636"/>
          </a:xfrm>
        </p:spPr>
        <p:txBody>
          <a:bodyPr>
            <a:normAutofit fontScale="92500" lnSpcReduction="10000"/>
          </a:bodyPr>
          <a:lstStyle/>
          <a:p>
            <a:pPr marL="0" indent="0" algn="just">
              <a:buNone/>
            </a:pPr>
            <a:r>
              <a:rPr lang="en-US" sz="2600" b="1" i="0" dirty="0">
                <a:solidFill>
                  <a:srgbClr val="FF0000"/>
                </a:solidFill>
                <a:effectLst/>
              </a:rPr>
              <a:t>1. INNER JOIN</a:t>
            </a:r>
          </a:p>
          <a:p>
            <a:pPr marL="0" indent="0" algn="just">
              <a:buNone/>
            </a:pPr>
            <a:r>
              <a:rPr lang="en-US" sz="2600" b="0" i="0" dirty="0">
                <a:solidFill>
                  <a:srgbClr val="333333"/>
                </a:solidFill>
                <a:effectLst/>
              </a:rPr>
              <a:t>In SQL, INNER JOIN selects records that have matching values in both tables as long as the condition is satisfied. It returns the combination of all rows from both the tables where the condition satisfies.</a:t>
            </a:r>
          </a:p>
          <a:p>
            <a:pPr marL="0" indent="0" algn="just">
              <a:buNone/>
            </a:pPr>
            <a:r>
              <a:rPr lang="en-US" sz="2600" b="1" i="0" dirty="0">
                <a:solidFill>
                  <a:srgbClr val="333333"/>
                </a:solidFill>
                <a:effectLst/>
              </a:rPr>
              <a:t>Syntax</a:t>
            </a:r>
            <a:endParaRPr lang="en-US" sz="2600" b="0" i="0" dirty="0">
              <a:solidFill>
                <a:srgbClr val="333333"/>
              </a:solidFill>
              <a:effectLst/>
            </a:endParaRPr>
          </a:p>
          <a:p>
            <a:pPr marL="0" indent="0" algn="just">
              <a:buNone/>
            </a:pPr>
            <a:r>
              <a:rPr lang="en-US" sz="2600" b="0" i="0" dirty="0">
                <a:solidFill>
                  <a:srgbClr val="000000"/>
                </a:solidFill>
                <a:effectLst/>
              </a:rPr>
              <a:t>SELECT table1.column1, table1.column2, table2.column1,....  </a:t>
            </a:r>
          </a:p>
          <a:p>
            <a:pPr marL="0" indent="0" algn="just">
              <a:buNone/>
            </a:pPr>
            <a:r>
              <a:rPr lang="en-US" sz="2600" b="0" i="0" dirty="0">
                <a:solidFill>
                  <a:srgbClr val="000000"/>
                </a:solidFill>
                <a:effectLst/>
              </a:rPr>
              <a:t>FROM table1   </a:t>
            </a:r>
          </a:p>
          <a:p>
            <a:pPr marL="0" indent="0" algn="just">
              <a:buNone/>
            </a:pPr>
            <a:r>
              <a:rPr lang="en-US" sz="2600" b="0" i="0" dirty="0">
                <a:solidFill>
                  <a:srgbClr val="000000"/>
                </a:solidFill>
                <a:effectLst/>
              </a:rPr>
              <a:t>INNER JOIN table2  </a:t>
            </a:r>
          </a:p>
          <a:p>
            <a:pPr marL="0" indent="0" algn="just">
              <a:buNone/>
            </a:pPr>
            <a:r>
              <a:rPr lang="en-US" sz="2600" b="0" i="0" dirty="0">
                <a:solidFill>
                  <a:srgbClr val="000000"/>
                </a:solidFill>
                <a:effectLst/>
              </a:rPr>
              <a:t>ON </a:t>
            </a:r>
            <a:r>
              <a:rPr lang="en-US" sz="2600" b="0" i="0" dirty="0">
                <a:solidFill>
                  <a:srgbClr val="FF0000"/>
                </a:solidFill>
                <a:effectLst/>
              </a:rPr>
              <a:t>table1.matching_column</a:t>
            </a:r>
            <a:r>
              <a:rPr lang="en-US" sz="2600" b="0" i="0" dirty="0">
                <a:solidFill>
                  <a:srgbClr val="000000"/>
                </a:solidFill>
                <a:effectLst/>
              </a:rPr>
              <a:t> = </a:t>
            </a:r>
            <a:r>
              <a:rPr lang="en-US" sz="2600" b="0" i="0" dirty="0">
                <a:solidFill>
                  <a:srgbClr val="0000FF"/>
                </a:solidFill>
                <a:effectLst/>
              </a:rPr>
              <a:t>table2</a:t>
            </a:r>
            <a:r>
              <a:rPr lang="en-US" sz="2600" b="0" i="0" dirty="0">
                <a:solidFill>
                  <a:srgbClr val="000000"/>
                </a:solidFill>
                <a:effectLst/>
              </a:rPr>
              <a:t>.matching_column;  </a:t>
            </a:r>
          </a:p>
          <a:p>
            <a:pPr marL="0" indent="0" algn="just">
              <a:buNone/>
            </a:pPr>
            <a:r>
              <a:rPr lang="en-US" sz="2600" b="1" i="0" dirty="0">
                <a:solidFill>
                  <a:srgbClr val="333333"/>
                </a:solidFill>
                <a:effectLst/>
              </a:rPr>
              <a:t>Query</a:t>
            </a:r>
            <a:endParaRPr lang="en-US" sz="2600" b="0" i="0" dirty="0">
              <a:solidFill>
                <a:srgbClr val="333333"/>
              </a:solidFill>
              <a:effectLst/>
            </a:endParaRPr>
          </a:p>
          <a:p>
            <a:pPr marL="0" indent="0" algn="just">
              <a:buNone/>
            </a:pPr>
            <a:r>
              <a:rPr lang="en-US" sz="2600" b="0" i="0" dirty="0">
                <a:solidFill>
                  <a:srgbClr val="000000"/>
                </a:solidFill>
                <a:effectLst/>
              </a:rPr>
              <a:t>SELECT EMPLOYEE.EMP_NAME, PROJECT.DEPARTMENT   </a:t>
            </a:r>
          </a:p>
          <a:p>
            <a:pPr marL="0" indent="0" algn="just">
              <a:buNone/>
            </a:pPr>
            <a:r>
              <a:rPr lang="en-US" sz="2600" b="0" i="0" dirty="0">
                <a:solidFill>
                  <a:srgbClr val="000000"/>
                </a:solidFill>
                <a:effectLst/>
              </a:rPr>
              <a:t>FROM EMPLOYEE  </a:t>
            </a:r>
          </a:p>
          <a:p>
            <a:pPr marL="0" indent="0" algn="just">
              <a:buNone/>
            </a:pPr>
            <a:r>
              <a:rPr lang="en-US" sz="2600" b="0" i="0" dirty="0">
                <a:solidFill>
                  <a:srgbClr val="000000"/>
                </a:solidFill>
                <a:effectLst/>
              </a:rPr>
              <a:t>INNER JOIN PROJECT  </a:t>
            </a:r>
          </a:p>
          <a:p>
            <a:pPr marL="0" indent="0" algn="just">
              <a:buNone/>
            </a:pPr>
            <a:r>
              <a:rPr lang="en-US" sz="2600" b="0" i="0" dirty="0">
                <a:solidFill>
                  <a:srgbClr val="000000"/>
                </a:solidFill>
                <a:effectLst/>
              </a:rPr>
              <a:t>ON </a:t>
            </a:r>
            <a:r>
              <a:rPr lang="en-US" sz="2600" b="0" i="0" dirty="0">
                <a:solidFill>
                  <a:srgbClr val="FF0000"/>
                </a:solidFill>
                <a:effectLst/>
              </a:rPr>
              <a:t>PROJECT.EMP_ID</a:t>
            </a:r>
            <a:r>
              <a:rPr lang="en-US" sz="2600" b="0" i="0" dirty="0">
                <a:solidFill>
                  <a:srgbClr val="000000"/>
                </a:solidFill>
                <a:effectLst/>
              </a:rPr>
              <a:t> = </a:t>
            </a:r>
            <a:r>
              <a:rPr lang="en-US" sz="2600" b="0" i="0" dirty="0">
                <a:solidFill>
                  <a:srgbClr val="0000FF"/>
                </a:solidFill>
                <a:effectLst/>
              </a:rPr>
              <a:t>EMPLOYEE</a:t>
            </a:r>
            <a:r>
              <a:rPr lang="en-US" sz="2600" b="0" i="0" dirty="0">
                <a:solidFill>
                  <a:srgbClr val="000000"/>
                </a:solidFill>
                <a:effectLst/>
              </a:rPr>
              <a:t>.EMP_ID;  </a:t>
            </a:r>
          </a:p>
          <a:p>
            <a:pPr algn="just" eaLnBrk="1" hangingPunct="1">
              <a:buFont typeface="Arial" panose="020B0604020202020204" pitchFamily="34" charset="0"/>
              <a:buNone/>
            </a:pPr>
            <a:endParaRPr lang="en-US" altLang="en-US" sz="2400" dirty="0">
              <a:solidFill>
                <a:srgbClr val="FF0000"/>
              </a:solidFill>
            </a:endParaRPr>
          </a:p>
        </p:txBody>
      </p:sp>
      <p:sp>
        <p:nvSpPr>
          <p:cNvPr id="4" name="Date Placeholder 3">
            <a:extLst>
              <a:ext uri="{FF2B5EF4-FFF2-40B4-BE49-F238E27FC236}">
                <a16:creationId xmlns:a16="http://schemas.microsoft.com/office/drawing/2014/main" id="{D414772C-5D98-4384-A54F-84B36FE440E3}"/>
              </a:ext>
            </a:extLst>
          </p:cNvPr>
          <p:cNvSpPr>
            <a:spLocks noGrp="1"/>
          </p:cNvSpPr>
          <p:nvPr>
            <p:ph type="dt" sz="quarter" idx="10"/>
          </p:nvPr>
        </p:nvSpPr>
        <p:spPr/>
        <p:txBody>
          <a:bodyPr/>
          <a:lstStyle/>
          <a:p>
            <a:pPr>
              <a:defRPr/>
            </a:pPr>
            <a:fld id="{D30105FB-E422-463F-9686-F89A66BA070C}" type="datetime1">
              <a:rPr lang="en-US" smtClean="0"/>
              <a:t>2/19/2024</a:t>
            </a:fld>
            <a:endParaRPr lang="en-US"/>
          </a:p>
        </p:txBody>
      </p:sp>
      <p:sp>
        <p:nvSpPr>
          <p:cNvPr id="5" name="Footer Placeholder 4">
            <a:extLst>
              <a:ext uri="{FF2B5EF4-FFF2-40B4-BE49-F238E27FC236}">
                <a16:creationId xmlns:a16="http://schemas.microsoft.com/office/drawing/2014/main" id="{4326F679-0381-4FD8-B190-09E4ECD85C10}"/>
              </a:ext>
            </a:extLst>
          </p:cNvPr>
          <p:cNvSpPr>
            <a:spLocks noGrp="1"/>
          </p:cNvSpPr>
          <p:nvPr>
            <p:ph type="ftr" sz="quarter" idx="11"/>
          </p:nvPr>
        </p:nvSpPr>
        <p:spPr>
          <a:xfrm>
            <a:off x="4038600" y="6356351"/>
            <a:ext cx="5029200" cy="365125"/>
          </a:xfrm>
        </p:spPr>
        <p:txBody>
          <a:bodyPr/>
          <a:lstStyle/>
          <a:p>
            <a:r>
              <a:rPr lang="en-US"/>
              <a:t>Jyoti Rani          ACSAI0402 and DBMS                Unit-2</a:t>
            </a:r>
            <a:endParaRPr lang="en-US" dirty="0"/>
          </a:p>
        </p:txBody>
      </p:sp>
      <p:sp>
        <p:nvSpPr>
          <p:cNvPr id="6" name="Slide Number Placeholder 5">
            <a:extLst>
              <a:ext uri="{FF2B5EF4-FFF2-40B4-BE49-F238E27FC236}">
                <a16:creationId xmlns:a16="http://schemas.microsoft.com/office/drawing/2014/main" id="{A3C07E8D-D2F2-4C8E-849C-705BCE6CAACD}"/>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B3FA51D-3748-4AA0-B24E-DAF80C5A5E9A}" type="slidenum">
              <a:rPr lang="en-US" altLang="en-US">
                <a:solidFill>
                  <a:srgbClr val="898989"/>
                </a:solidFill>
                <a:latin typeface="Calibri" panose="020F0502020204030204" pitchFamily="34" charset="0"/>
              </a:rPr>
              <a:pPr eaLnBrk="1" hangingPunct="1"/>
              <a:t>189</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a16="http://schemas.microsoft.com/office/drawing/2014/main" id="{61CA2536-013D-48B6-9322-A7D8A7CF0555}"/>
              </a:ext>
            </a:extLst>
          </p:cNvPr>
          <p:cNvSpPr txBox="1">
            <a:spLocks/>
          </p:cNvSpPr>
          <p:nvPr/>
        </p:nvSpPr>
        <p:spPr>
          <a:xfrm>
            <a:off x="2875470" y="0"/>
            <a:ext cx="7772400" cy="64226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b="1" dirty="0">
                <a:solidFill>
                  <a:srgbClr val="FF0000"/>
                </a:solidFill>
              </a:rPr>
              <a:t>6.2.1 INNER Join</a:t>
            </a:r>
          </a:p>
        </p:txBody>
      </p:sp>
      <p:pic>
        <p:nvPicPr>
          <p:cNvPr id="8" name="Picture 7">
            <a:extLst>
              <a:ext uri="{FF2B5EF4-FFF2-40B4-BE49-F238E27FC236}">
                <a16:creationId xmlns:a16="http://schemas.microsoft.com/office/drawing/2014/main" id="{1108ED89-BDBA-4889-83C6-30E7A2AC243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03870" y="19052"/>
            <a:ext cx="1371600" cy="642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709844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3B3F82B-7B77-4992-BC0D-B7E734EBD9C6}"/>
              </a:ext>
            </a:extLst>
          </p:cNvPr>
          <p:cNvSpPr>
            <a:spLocks noGrp="1"/>
          </p:cNvSpPr>
          <p:nvPr>
            <p:ph type="dt" sz="quarter" idx="10"/>
          </p:nvPr>
        </p:nvSpPr>
        <p:spPr/>
        <p:txBody>
          <a:bodyPr/>
          <a:lstStyle/>
          <a:p>
            <a:pPr>
              <a:defRPr/>
            </a:pPr>
            <a:fld id="{0AA01071-A060-4403-8D2D-5DBB01892CC2}" type="datetime1">
              <a:rPr lang="en-US" smtClean="0"/>
              <a:t>2/19/2024</a:t>
            </a:fld>
            <a:endParaRPr lang="en-US"/>
          </a:p>
        </p:txBody>
      </p:sp>
      <p:sp>
        <p:nvSpPr>
          <p:cNvPr id="3" name="Footer Placeholder 2">
            <a:extLst>
              <a:ext uri="{FF2B5EF4-FFF2-40B4-BE49-F238E27FC236}">
                <a16:creationId xmlns:a16="http://schemas.microsoft.com/office/drawing/2014/main" id="{B519C0B4-65D6-41C0-8E08-2DAD46596D4E}"/>
              </a:ext>
            </a:extLst>
          </p:cNvPr>
          <p:cNvSpPr>
            <a:spLocks noGrp="1"/>
          </p:cNvSpPr>
          <p:nvPr>
            <p:ph type="ftr" sz="quarter" idx="11"/>
          </p:nvPr>
        </p:nvSpPr>
        <p:spPr/>
        <p:txBody>
          <a:bodyPr/>
          <a:lstStyle/>
          <a:p>
            <a:pPr>
              <a:defRPr/>
            </a:pPr>
            <a:r>
              <a:rPr lang="en-US"/>
              <a:t>Jyoti Rani          ACSAI0402 and DBMS                Unit-2</a:t>
            </a:r>
          </a:p>
        </p:txBody>
      </p:sp>
      <p:sp>
        <p:nvSpPr>
          <p:cNvPr id="17412" name="Slide Number Placeholder 3">
            <a:extLst>
              <a:ext uri="{FF2B5EF4-FFF2-40B4-BE49-F238E27FC236}">
                <a16:creationId xmlns:a16="http://schemas.microsoft.com/office/drawing/2014/main" id="{5767BABC-59CD-40A9-B8B5-BD0ED48FBA8C}"/>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F469E873-4FC3-4EA1-9495-B574C984D850}" type="slidenum">
              <a:rPr lang="en-US" altLang="en-US">
                <a:solidFill>
                  <a:srgbClr val="898989"/>
                </a:solidFill>
                <a:latin typeface="Calibri" panose="020F0502020204030204" pitchFamily="34" charset="0"/>
              </a:rPr>
              <a:pPr/>
              <a:t>19</a:t>
            </a:fld>
            <a:endParaRPr lang="en-US" altLang="en-US">
              <a:solidFill>
                <a:srgbClr val="898989"/>
              </a:solidFill>
              <a:latin typeface="Calibri" panose="020F0502020204030204" pitchFamily="34" charset="0"/>
            </a:endParaRPr>
          </a:p>
        </p:txBody>
      </p:sp>
      <p:sp>
        <p:nvSpPr>
          <p:cNvPr id="6" name="Title 1">
            <a:extLst>
              <a:ext uri="{FF2B5EF4-FFF2-40B4-BE49-F238E27FC236}">
                <a16:creationId xmlns:a16="http://schemas.microsoft.com/office/drawing/2014/main" id="{8B5B6F83-A49A-4D55-81D1-1FE53F5A999A}"/>
              </a:ext>
            </a:extLst>
          </p:cNvPr>
          <p:cNvSpPr txBox="1">
            <a:spLocks/>
          </p:cNvSpPr>
          <p:nvPr/>
        </p:nvSpPr>
        <p:spPr>
          <a:xfrm>
            <a:off x="3352800" y="0"/>
            <a:ext cx="73152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b="1" dirty="0"/>
              <a:t>Brief Introduction about Subject</a:t>
            </a:r>
          </a:p>
        </p:txBody>
      </p:sp>
      <p:sp>
        <p:nvSpPr>
          <p:cNvPr id="7" name="TextBox 6">
            <a:extLst>
              <a:ext uri="{FF2B5EF4-FFF2-40B4-BE49-F238E27FC236}">
                <a16:creationId xmlns:a16="http://schemas.microsoft.com/office/drawing/2014/main" id="{CA4CA2E8-BD37-429E-A1B6-0D0110979742}"/>
              </a:ext>
            </a:extLst>
          </p:cNvPr>
          <p:cNvSpPr txBox="1"/>
          <p:nvPr/>
        </p:nvSpPr>
        <p:spPr>
          <a:xfrm>
            <a:off x="1898073" y="762000"/>
            <a:ext cx="8769927" cy="1815882"/>
          </a:xfrm>
          <a:prstGeom prst="rect">
            <a:avLst/>
          </a:prstGeom>
          <a:noFill/>
        </p:spPr>
        <p:txBody>
          <a:bodyPr wrap="square">
            <a:spAutoFit/>
          </a:bodyPr>
          <a:lstStyle/>
          <a:p>
            <a:pPr algn="just">
              <a:defRPr/>
            </a:pPr>
            <a:r>
              <a:rPr lang="en-IN" altLang="en-US" sz="2400" dirty="0">
                <a:latin typeface="Times New Roman" pitchFamily="18" charset="0"/>
                <a:cs typeface="Times New Roman" pitchFamily="18" charset="0"/>
              </a:rPr>
              <a:t>Video Link:</a:t>
            </a:r>
          </a:p>
          <a:p>
            <a:pPr algn="ctr">
              <a:defRPr/>
            </a:pPr>
            <a:r>
              <a:rPr lang="en-US" altLang="en-US" sz="2200" dirty="0">
                <a:cs typeface="Arial" charset="0"/>
                <a:hlinkClick r:id="rId2"/>
              </a:rPr>
              <a:t>https://www.youtube.com/watch?v=3EJlovevfcA&amp;list=PLxCzCOWd7aiFAN6I8CuViBuCdJgiOkT2Y&amp;index=2</a:t>
            </a:r>
            <a:endParaRPr lang="en-US" altLang="en-US" sz="2200" dirty="0">
              <a:cs typeface="Arial" charset="0"/>
            </a:endParaRPr>
          </a:p>
          <a:p>
            <a:pPr algn="ctr">
              <a:defRPr/>
            </a:pPr>
            <a:endParaRPr lang="en-US" altLang="en-US" sz="2200" dirty="0">
              <a:cs typeface="Arial" charset="0"/>
            </a:endParaRPr>
          </a:p>
          <a:p>
            <a:pPr algn="ctr">
              <a:defRPr/>
            </a:pPr>
            <a:endParaRPr lang="en-IN" sz="2200" dirty="0">
              <a:cs typeface="Arial" charset="0"/>
            </a:endParaRPr>
          </a:p>
        </p:txBody>
      </p:sp>
      <p:pic>
        <p:nvPicPr>
          <p:cNvPr id="8" name="Picture 7">
            <a:extLst>
              <a:ext uri="{FF2B5EF4-FFF2-40B4-BE49-F238E27FC236}">
                <a16:creationId xmlns:a16="http://schemas.microsoft.com/office/drawing/2014/main" id="{DD2BDC6D-D220-4B16-B8A4-6BD332B6831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52448" y="19051"/>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94872470"/>
      </p:ext>
    </p:extLst>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Content Placeholder 2">
            <a:extLst>
              <a:ext uri="{FF2B5EF4-FFF2-40B4-BE49-F238E27FC236}">
                <a16:creationId xmlns:a16="http://schemas.microsoft.com/office/drawing/2014/main" id="{4906409A-6092-43F8-8A38-B6E816132A52}"/>
              </a:ext>
            </a:extLst>
          </p:cNvPr>
          <p:cNvSpPr>
            <a:spLocks noGrp="1"/>
          </p:cNvSpPr>
          <p:nvPr>
            <p:ph idx="1"/>
          </p:nvPr>
        </p:nvSpPr>
        <p:spPr>
          <a:xfrm>
            <a:off x="2057400" y="1143000"/>
            <a:ext cx="8229600" cy="5257800"/>
          </a:xfrm>
        </p:spPr>
        <p:txBody>
          <a:bodyPr/>
          <a:lstStyle/>
          <a:p>
            <a:pPr algn="just" eaLnBrk="1" hangingPunct="1">
              <a:buFont typeface="Arial" panose="020B0604020202020204" pitchFamily="34" charset="0"/>
              <a:buNone/>
            </a:pPr>
            <a:endParaRPr lang="en-US" altLang="en-US" sz="2400" dirty="0">
              <a:solidFill>
                <a:srgbClr val="FF0000"/>
              </a:solidFill>
            </a:endParaRPr>
          </a:p>
          <a:p>
            <a:pPr algn="just" eaLnBrk="1" hangingPunct="1">
              <a:buFont typeface="Arial" panose="020B0604020202020204" pitchFamily="34" charset="0"/>
              <a:buNone/>
            </a:pPr>
            <a:endParaRPr lang="en-US" altLang="en-US" sz="4800" dirty="0">
              <a:solidFill>
                <a:srgbClr val="FF0000"/>
              </a:solidFill>
            </a:endParaRPr>
          </a:p>
        </p:txBody>
      </p:sp>
      <p:sp>
        <p:nvSpPr>
          <p:cNvPr id="4" name="Date Placeholder 3">
            <a:extLst>
              <a:ext uri="{FF2B5EF4-FFF2-40B4-BE49-F238E27FC236}">
                <a16:creationId xmlns:a16="http://schemas.microsoft.com/office/drawing/2014/main" id="{D414772C-5D98-4384-A54F-84B36FE440E3}"/>
              </a:ext>
            </a:extLst>
          </p:cNvPr>
          <p:cNvSpPr>
            <a:spLocks noGrp="1"/>
          </p:cNvSpPr>
          <p:nvPr>
            <p:ph type="dt" sz="quarter" idx="10"/>
          </p:nvPr>
        </p:nvSpPr>
        <p:spPr/>
        <p:txBody>
          <a:bodyPr/>
          <a:lstStyle/>
          <a:p>
            <a:pPr>
              <a:defRPr/>
            </a:pPr>
            <a:fld id="{1E2E216D-6C18-4FD2-8144-E9327CFF03E6}" type="datetime1">
              <a:rPr lang="en-US" smtClean="0"/>
              <a:t>2/19/2024</a:t>
            </a:fld>
            <a:endParaRPr lang="en-US"/>
          </a:p>
        </p:txBody>
      </p:sp>
      <p:sp>
        <p:nvSpPr>
          <p:cNvPr id="5" name="Footer Placeholder 4">
            <a:extLst>
              <a:ext uri="{FF2B5EF4-FFF2-40B4-BE49-F238E27FC236}">
                <a16:creationId xmlns:a16="http://schemas.microsoft.com/office/drawing/2014/main" id="{4326F679-0381-4FD8-B190-09E4ECD85C10}"/>
              </a:ext>
            </a:extLst>
          </p:cNvPr>
          <p:cNvSpPr>
            <a:spLocks noGrp="1"/>
          </p:cNvSpPr>
          <p:nvPr>
            <p:ph type="ftr" sz="quarter" idx="11"/>
          </p:nvPr>
        </p:nvSpPr>
        <p:spPr>
          <a:xfrm>
            <a:off x="4038600" y="6356351"/>
            <a:ext cx="5029200" cy="365125"/>
          </a:xfrm>
        </p:spPr>
        <p:txBody>
          <a:bodyPr/>
          <a:lstStyle/>
          <a:p>
            <a:r>
              <a:rPr lang="en-US"/>
              <a:t>Jyoti Rani          ACSAI0402 and DBMS                Unit-2</a:t>
            </a:r>
            <a:endParaRPr lang="en-US" dirty="0"/>
          </a:p>
        </p:txBody>
      </p:sp>
      <p:sp>
        <p:nvSpPr>
          <p:cNvPr id="6" name="Slide Number Placeholder 5">
            <a:extLst>
              <a:ext uri="{FF2B5EF4-FFF2-40B4-BE49-F238E27FC236}">
                <a16:creationId xmlns:a16="http://schemas.microsoft.com/office/drawing/2014/main" id="{A3C07E8D-D2F2-4C8E-849C-705BCE6CAACD}"/>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B3FA51D-3748-4AA0-B24E-DAF80C5A5E9A}" type="slidenum">
              <a:rPr lang="en-US" altLang="en-US">
                <a:solidFill>
                  <a:srgbClr val="898989"/>
                </a:solidFill>
                <a:latin typeface="Calibri" panose="020F0502020204030204" pitchFamily="34" charset="0"/>
              </a:rPr>
              <a:pPr eaLnBrk="1" hangingPunct="1"/>
              <a:t>190</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a16="http://schemas.microsoft.com/office/drawing/2014/main" id="{61CA2536-013D-48B6-9322-A7D8A7CF0555}"/>
              </a:ext>
            </a:extLst>
          </p:cNvPr>
          <p:cNvSpPr txBox="1">
            <a:spLocks/>
          </p:cNvSpPr>
          <p:nvPr/>
        </p:nvSpPr>
        <p:spPr>
          <a:xfrm>
            <a:off x="2895600" y="16433"/>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b="1" dirty="0">
                <a:solidFill>
                  <a:srgbClr val="FF0000"/>
                </a:solidFill>
              </a:rPr>
              <a:t>6.2.2 LEFT Join</a:t>
            </a:r>
          </a:p>
        </p:txBody>
      </p:sp>
      <p:graphicFrame>
        <p:nvGraphicFramePr>
          <p:cNvPr id="2" name="Table 1">
            <a:extLst>
              <a:ext uri="{FF2B5EF4-FFF2-40B4-BE49-F238E27FC236}">
                <a16:creationId xmlns:a16="http://schemas.microsoft.com/office/drawing/2014/main" id="{7376C20F-72EF-4A83-892B-630963FE08B0}"/>
              </a:ext>
            </a:extLst>
          </p:cNvPr>
          <p:cNvGraphicFramePr>
            <a:graphicFrameLocks noGrp="1"/>
          </p:cNvGraphicFramePr>
          <p:nvPr>
            <p:extLst>
              <p:ext uri="{D42A27DB-BD31-4B8C-83A1-F6EECF244321}">
                <p14:modId xmlns:p14="http://schemas.microsoft.com/office/powerpoint/2010/main" val="4033682860"/>
              </p:ext>
            </p:extLst>
          </p:nvPr>
        </p:nvGraphicFramePr>
        <p:xfrm>
          <a:off x="2895600" y="1295672"/>
          <a:ext cx="6037648" cy="1752600"/>
        </p:xfrm>
        <a:graphic>
          <a:graphicData uri="http://schemas.openxmlformats.org/drawingml/2006/table">
            <a:tbl>
              <a:tblPr/>
              <a:tblGrid>
                <a:gridCol w="3018824">
                  <a:extLst>
                    <a:ext uri="{9D8B030D-6E8A-4147-A177-3AD203B41FA5}">
                      <a16:colId xmlns:a16="http://schemas.microsoft.com/office/drawing/2014/main" val="2316328776"/>
                    </a:ext>
                  </a:extLst>
                </a:gridCol>
                <a:gridCol w="3018824">
                  <a:extLst>
                    <a:ext uri="{9D8B030D-6E8A-4147-A177-3AD203B41FA5}">
                      <a16:colId xmlns:a16="http://schemas.microsoft.com/office/drawing/2014/main" val="1147638718"/>
                    </a:ext>
                  </a:extLst>
                </a:gridCol>
              </a:tblGrid>
              <a:tr h="265490">
                <a:tc>
                  <a:txBody>
                    <a:bodyPr/>
                    <a:lstStyle/>
                    <a:p>
                      <a:pPr algn="l" fontAlgn="t"/>
                      <a:r>
                        <a:rPr lang="en-US" sz="1200" dirty="0">
                          <a:solidFill>
                            <a:srgbClr val="000000"/>
                          </a:solidFill>
                          <a:effectLst/>
                          <a:latin typeface="times new roman" panose="02020603050405020304" pitchFamily="18" charset="0"/>
                        </a:rPr>
                        <a:t>EMP_NAME</a:t>
                      </a:r>
                    </a:p>
                  </a:txBody>
                  <a:tcPr marL="114300" marR="114300" marT="114300" marB="114300">
                    <a:lnL w="9525" cap="flat" cmpd="sng" algn="ctr">
                      <a:solidFill>
                        <a:srgbClr val="C0A54C"/>
                      </a:solidFill>
                      <a:prstDash val="solid"/>
                      <a:round/>
                      <a:headEnd type="none" w="med" len="med"/>
                      <a:tailEnd type="none" w="med" len="med"/>
                    </a:lnL>
                    <a:lnR w="9525" cap="flat" cmpd="sng" algn="ctr">
                      <a:solidFill>
                        <a:srgbClr val="C0A54C"/>
                      </a:solidFill>
                      <a:prstDash val="solid"/>
                      <a:round/>
                      <a:headEnd type="none" w="med" len="med"/>
                      <a:tailEnd type="none" w="med" len="med"/>
                    </a:lnR>
                    <a:lnT w="9525" cap="flat" cmpd="sng" algn="ctr">
                      <a:solidFill>
                        <a:srgbClr val="C0A54C"/>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200">
                          <a:solidFill>
                            <a:srgbClr val="000000"/>
                          </a:solidFill>
                          <a:effectLst/>
                          <a:latin typeface="times new roman" panose="02020603050405020304" pitchFamily="18" charset="0"/>
                        </a:rPr>
                        <a:t>DEPARTMENT</a:t>
                      </a:r>
                    </a:p>
                  </a:txBody>
                  <a:tcPr marL="114300" marR="114300" marT="114300" marB="114300">
                    <a:lnL w="9525" cap="flat" cmpd="sng" algn="ctr">
                      <a:solidFill>
                        <a:srgbClr val="C0A54C"/>
                      </a:solidFill>
                      <a:prstDash val="solid"/>
                      <a:round/>
                      <a:headEnd type="none" w="med" len="med"/>
                      <a:tailEnd type="none" w="med" len="med"/>
                    </a:lnL>
                    <a:lnR w="9525" cap="flat" cmpd="sng" algn="ctr">
                      <a:solidFill>
                        <a:srgbClr val="C0A54C"/>
                      </a:solidFill>
                      <a:prstDash val="solid"/>
                      <a:round/>
                      <a:headEnd type="none" w="med" len="med"/>
                      <a:tailEnd type="none" w="med" len="med"/>
                    </a:lnR>
                    <a:lnT w="9525" cap="flat" cmpd="sng" algn="ctr">
                      <a:solidFill>
                        <a:srgbClr val="C0A54C"/>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208398858"/>
                  </a:ext>
                </a:extLst>
              </a:tr>
              <a:tr h="225264">
                <a:tc>
                  <a:txBody>
                    <a:bodyPr/>
                    <a:lstStyle/>
                    <a:p>
                      <a:pPr algn="just" fontAlgn="t"/>
                      <a:r>
                        <a:rPr lang="en-US" sz="1200" dirty="0">
                          <a:solidFill>
                            <a:srgbClr val="333333"/>
                          </a:solidFill>
                          <a:effectLst/>
                          <a:latin typeface="inter-regular"/>
                        </a:rPr>
                        <a:t>Angelina</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200">
                          <a:solidFill>
                            <a:srgbClr val="333333"/>
                          </a:solidFill>
                          <a:effectLst/>
                          <a:latin typeface="inter-regular"/>
                        </a:rPr>
                        <a:t>Testing</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507962957"/>
                  </a:ext>
                </a:extLst>
              </a:tr>
              <a:tr h="225264">
                <a:tc>
                  <a:txBody>
                    <a:bodyPr/>
                    <a:lstStyle/>
                    <a:p>
                      <a:pPr algn="just" fontAlgn="t"/>
                      <a:r>
                        <a:rPr lang="en-US" sz="1200" dirty="0">
                          <a:solidFill>
                            <a:srgbClr val="333333"/>
                          </a:solidFill>
                          <a:effectLst/>
                          <a:latin typeface="inter-regular"/>
                        </a:rPr>
                        <a:t>Robert</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200" dirty="0">
                          <a:solidFill>
                            <a:srgbClr val="333333"/>
                          </a:solidFill>
                          <a:effectLst/>
                          <a:latin typeface="inter-regular"/>
                        </a:rPr>
                        <a:t>Development</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830145681"/>
                  </a:ext>
                </a:extLst>
              </a:tr>
              <a:tr h="225264">
                <a:tc>
                  <a:txBody>
                    <a:bodyPr/>
                    <a:lstStyle/>
                    <a:p>
                      <a:pPr algn="just" fontAlgn="t"/>
                      <a:r>
                        <a:rPr lang="en-US" sz="1200">
                          <a:solidFill>
                            <a:srgbClr val="333333"/>
                          </a:solidFill>
                          <a:effectLst/>
                          <a:latin typeface="inter-regular"/>
                        </a:rPr>
                        <a:t>Christian</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200">
                          <a:solidFill>
                            <a:srgbClr val="333333"/>
                          </a:solidFill>
                          <a:effectLst/>
                          <a:latin typeface="inter-regular"/>
                        </a:rPr>
                        <a:t>Designing</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881258827"/>
                  </a:ext>
                </a:extLst>
              </a:tr>
              <a:tr h="225264">
                <a:tc>
                  <a:txBody>
                    <a:bodyPr/>
                    <a:lstStyle/>
                    <a:p>
                      <a:pPr algn="just" fontAlgn="t"/>
                      <a:r>
                        <a:rPr lang="en-US" sz="1200">
                          <a:solidFill>
                            <a:srgbClr val="333333"/>
                          </a:solidFill>
                          <a:effectLst/>
                          <a:latin typeface="inter-regular"/>
                        </a:rPr>
                        <a:t>Kristen</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200" dirty="0">
                          <a:solidFill>
                            <a:srgbClr val="333333"/>
                          </a:solidFill>
                          <a:effectLst/>
                          <a:latin typeface="inter-regular"/>
                        </a:rPr>
                        <a:t>Development</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557167863"/>
                  </a:ext>
                </a:extLst>
              </a:tr>
            </a:tbl>
          </a:graphicData>
        </a:graphic>
      </p:graphicFrame>
      <p:sp>
        <p:nvSpPr>
          <p:cNvPr id="3" name="Rectangle 1">
            <a:extLst>
              <a:ext uri="{FF2B5EF4-FFF2-40B4-BE49-F238E27FC236}">
                <a16:creationId xmlns:a16="http://schemas.microsoft.com/office/drawing/2014/main" id="{B32A4775-4BC6-4CE4-9DA9-D66873D4D39A}"/>
              </a:ext>
            </a:extLst>
          </p:cNvPr>
          <p:cNvSpPr>
            <a:spLocks noChangeArrowheads="1"/>
          </p:cNvSpPr>
          <p:nvPr/>
        </p:nvSpPr>
        <p:spPr bwMode="auto">
          <a:xfrm>
            <a:off x="1588217" y="768120"/>
            <a:ext cx="9079783" cy="4616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333333"/>
                </a:solidFill>
                <a:effectLst/>
                <a:latin typeface="inter-bold"/>
              </a:rPr>
              <a:t>Output:</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
        <p:nvSpPr>
          <p:cNvPr id="11" name="TextBox 10">
            <a:extLst>
              <a:ext uri="{FF2B5EF4-FFF2-40B4-BE49-F238E27FC236}">
                <a16:creationId xmlns:a16="http://schemas.microsoft.com/office/drawing/2014/main" id="{FF1C2103-1CED-4CB2-B4BC-9791AE280660}"/>
              </a:ext>
            </a:extLst>
          </p:cNvPr>
          <p:cNvSpPr txBox="1"/>
          <p:nvPr/>
        </p:nvSpPr>
        <p:spPr>
          <a:xfrm>
            <a:off x="1756229" y="2967820"/>
            <a:ext cx="8911771" cy="3416320"/>
          </a:xfrm>
          <a:prstGeom prst="rect">
            <a:avLst/>
          </a:prstGeom>
          <a:noFill/>
        </p:spPr>
        <p:txBody>
          <a:bodyPr wrap="square">
            <a:spAutoFit/>
          </a:bodyPr>
          <a:lstStyle/>
          <a:p>
            <a:pPr algn="just"/>
            <a:r>
              <a:rPr lang="en-US" sz="2400" b="1" i="0" dirty="0">
                <a:solidFill>
                  <a:srgbClr val="FF0000"/>
                </a:solidFill>
                <a:effectLst/>
                <a:latin typeface="erdana"/>
              </a:rPr>
              <a:t>2. LEFT JOIN</a:t>
            </a:r>
          </a:p>
          <a:p>
            <a:pPr algn="just"/>
            <a:r>
              <a:rPr lang="en-US" sz="2400" b="0" i="0" dirty="0">
                <a:solidFill>
                  <a:srgbClr val="333333"/>
                </a:solidFill>
                <a:effectLst/>
                <a:latin typeface="inter-regular"/>
              </a:rPr>
              <a:t>The SQL left join returns all the values from left table and the matching values from the right table. If there is no matching join value, it will return NULL.</a:t>
            </a:r>
          </a:p>
          <a:p>
            <a:pPr algn="just"/>
            <a:r>
              <a:rPr lang="en-US" sz="2400" b="1" i="0" dirty="0">
                <a:solidFill>
                  <a:srgbClr val="333333"/>
                </a:solidFill>
                <a:effectLst/>
                <a:latin typeface="inter-bold"/>
              </a:rPr>
              <a:t>Syntax</a:t>
            </a:r>
            <a:endParaRPr lang="en-US" sz="2400" b="0" i="0" dirty="0">
              <a:solidFill>
                <a:srgbClr val="333333"/>
              </a:solidFill>
              <a:effectLst/>
              <a:latin typeface="inter-regular"/>
            </a:endParaRPr>
          </a:p>
          <a:p>
            <a:pPr algn="just"/>
            <a:r>
              <a:rPr lang="en-US" sz="2400" b="0" i="0" dirty="0">
                <a:solidFill>
                  <a:srgbClr val="000000"/>
                </a:solidFill>
                <a:effectLst/>
                <a:latin typeface="inter-regular"/>
              </a:rPr>
              <a:t>SELECT table1.column1, table1.column2, table2.column1,....  </a:t>
            </a:r>
          </a:p>
          <a:p>
            <a:pPr algn="just"/>
            <a:r>
              <a:rPr lang="en-US" sz="2400" b="0" i="0" dirty="0">
                <a:solidFill>
                  <a:srgbClr val="000000"/>
                </a:solidFill>
                <a:effectLst/>
                <a:latin typeface="inter-regular"/>
              </a:rPr>
              <a:t>FROM table1   </a:t>
            </a:r>
          </a:p>
          <a:p>
            <a:pPr algn="just"/>
            <a:r>
              <a:rPr lang="en-US" sz="2400" b="0" i="0" dirty="0">
                <a:solidFill>
                  <a:srgbClr val="000000"/>
                </a:solidFill>
                <a:effectLst/>
                <a:latin typeface="inter-regular"/>
              </a:rPr>
              <a:t>LEFT JOIN table2  </a:t>
            </a:r>
          </a:p>
          <a:p>
            <a:pPr algn="just"/>
            <a:r>
              <a:rPr lang="en-US" sz="2400" b="0" i="0" dirty="0">
                <a:solidFill>
                  <a:srgbClr val="000000"/>
                </a:solidFill>
                <a:effectLst/>
                <a:latin typeface="inter-regular"/>
              </a:rPr>
              <a:t>ON </a:t>
            </a:r>
            <a:r>
              <a:rPr lang="en-US" sz="2400" b="0" i="0" dirty="0">
                <a:solidFill>
                  <a:srgbClr val="FF0000"/>
                </a:solidFill>
                <a:effectLst/>
                <a:latin typeface="inter-regular"/>
              </a:rPr>
              <a:t>table1.matching_column</a:t>
            </a:r>
            <a:r>
              <a:rPr lang="en-US" sz="2400" b="0" i="0" dirty="0">
                <a:solidFill>
                  <a:srgbClr val="000000"/>
                </a:solidFill>
                <a:effectLst/>
                <a:latin typeface="inter-regular"/>
              </a:rPr>
              <a:t> = </a:t>
            </a:r>
            <a:r>
              <a:rPr lang="en-US" sz="2400" b="0" i="0" dirty="0">
                <a:solidFill>
                  <a:srgbClr val="0000FF"/>
                </a:solidFill>
                <a:effectLst/>
                <a:latin typeface="inter-regular"/>
              </a:rPr>
              <a:t>table2</a:t>
            </a:r>
            <a:r>
              <a:rPr lang="en-US" sz="2400" b="0" i="0" dirty="0">
                <a:solidFill>
                  <a:srgbClr val="000000"/>
                </a:solidFill>
                <a:effectLst/>
                <a:latin typeface="inter-regular"/>
              </a:rPr>
              <a:t>.matching_column;  </a:t>
            </a:r>
          </a:p>
        </p:txBody>
      </p:sp>
      <p:pic>
        <p:nvPicPr>
          <p:cNvPr id="12" name="Picture 7">
            <a:extLst>
              <a:ext uri="{FF2B5EF4-FFF2-40B4-BE49-F238E27FC236}">
                <a16:creationId xmlns:a16="http://schemas.microsoft.com/office/drawing/2014/main" id="{AA7DBB99-D2DD-4F20-BFA0-A2766B041BE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486617" y="19051"/>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55034070"/>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Content Placeholder 2">
            <a:extLst>
              <a:ext uri="{FF2B5EF4-FFF2-40B4-BE49-F238E27FC236}">
                <a16:creationId xmlns:a16="http://schemas.microsoft.com/office/drawing/2014/main" id="{4906409A-6092-43F8-8A38-B6E816132A52}"/>
              </a:ext>
            </a:extLst>
          </p:cNvPr>
          <p:cNvSpPr>
            <a:spLocks noGrp="1"/>
          </p:cNvSpPr>
          <p:nvPr>
            <p:ph idx="1"/>
          </p:nvPr>
        </p:nvSpPr>
        <p:spPr>
          <a:xfrm>
            <a:off x="2209800" y="830189"/>
            <a:ext cx="8229600" cy="5257800"/>
          </a:xfrm>
        </p:spPr>
        <p:txBody>
          <a:bodyPr>
            <a:normAutofit lnSpcReduction="10000"/>
          </a:bodyPr>
          <a:lstStyle/>
          <a:p>
            <a:pPr marL="0" indent="0" algn="just">
              <a:buNone/>
            </a:pPr>
            <a:r>
              <a:rPr lang="en-US" sz="2400" b="1" i="0" dirty="0">
                <a:solidFill>
                  <a:srgbClr val="333333"/>
                </a:solidFill>
                <a:effectLst/>
              </a:rPr>
              <a:t>Query</a:t>
            </a:r>
            <a:endParaRPr lang="en-US" sz="2400" b="0" i="0" dirty="0">
              <a:solidFill>
                <a:srgbClr val="333333"/>
              </a:solidFill>
              <a:effectLst/>
            </a:endParaRPr>
          </a:p>
          <a:p>
            <a:pPr marL="0" indent="0" algn="just">
              <a:buNone/>
            </a:pPr>
            <a:r>
              <a:rPr lang="en-US" sz="2400" b="0" i="0" dirty="0">
                <a:solidFill>
                  <a:srgbClr val="000000"/>
                </a:solidFill>
                <a:effectLst/>
              </a:rPr>
              <a:t>SELECT EMPLOYEE.EMP_NAME, PROJECT.DEPARTMENT   </a:t>
            </a:r>
          </a:p>
          <a:p>
            <a:pPr marL="0" indent="0" algn="just">
              <a:buNone/>
            </a:pPr>
            <a:r>
              <a:rPr lang="en-US" sz="2400" b="0" i="0" dirty="0">
                <a:solidFill>
                  <a:srgbClr val="000000"/>
                </a:solidFill>
                <a:effectLst/>
              </a:rPr>
              <a:t>FROM EMPLOYEE  </a:t>
            </a:r>
          </a:p>
          <a:p>
            <a:pPr marL="0" indent="0" algn="just">
              <a:buNone/>
            </a:pPr>
            <a:r>
              <a:rPr lang="en-US" sz="2400" b="0" i="0" dirty="0">
                <a:solidFill>
                  <a:srgbClr val="000000"/>
                </a:solidFill>
                <a:effectLst/>
              </a:rPr>
              <a:t>LEFT JOIN PROJECT  </a:t>
            </a:r>
          </a:p>
          <a:p>
            <a:pPr marL="0" indent="0" algn="just">
              <a:buNone/>
            </a:pPr>
            <a:r>
              <a:rPr lang="en-US" sz="2400" b="0" i="0" dirty="0">
                <a:solidFill>
                  <a:srgbClr val="000000"/>
                </a:solidFill>
                <a:effectLst/>
              </a:rPr>
              <a:t>ON </a:t>
            </a:r>
            <a:r>
              <a:rPr lang="en-US" sz="2400" b="0" i="0" dirty="0">
                <a:solidFill>
                  <a:srgbClr val="FF0000"/>
                </a:solidFill>
                <a:effectLst/>
              </a:rPr>
              <a:t>PROJECT.EMP_ID</a:t>
            </a:r>
            <a:r>
              <a:rPr lang="en-US" sz="2400" b="0" i="0" dirty="0">
                <a:solidFill>
                  <a:srgbClr val="000000"/>
                </a:solidFill>
                <a:effectLst/>
              </a:rPr>
              <a:t> = </a:t>
            </a:r>
            <a:r>
              <a:rPr lang="en-US" sz="2400" b="0" i="0" dirty="0">
                <a:solidFill>
                  <a:srgbClr val="0000FF"/>
                </a:solidFill>
                <a:effectLst/>
              </a:rPr>
              <a:t>EMPLOYEE</a:t>
            </a:r>
            <a:r>
              <a:rPr lang="en-US" sz="2400" b="0" i="0" dirty="0">
                <a:solidFill>
                  <a:srgbClr val="000000"/>
                </a:solidFill>
                <a:effectLst/>
              </a:rPr>
              <a:t>.EMP_ID;</a:t>
            </a:r>
          </a:p>
          <a:p>
            <a:pPr marL="0" indent="0" algn="just">
              <a:buNone/>
            </a:pPr>
            <a:r>
              <a:rPr lang="en-US" sz="2400" b="1" dirty="0">
                <a:solidFill>
                  <a:srgbClr val="000000"/>
                </a:solidFill>
              </a:rPr>
              <a:t>Output:</a:t>
            </a:r>
            <a:endParaRPr lang="en-US" sz="2400" b="1" i="0" dirty="0">
              <a:solidFill>
                <a:srgbClr val="000000"/>
              </a:solidFill>
              <a:effectLst/>
            </a:endParaRPr>
          </a:p>
          <a:p>
            <a:pPr marL="0" indent="0" algn="just">
              <a:buNone/>
            </a:pPr>
            <a:endParaRPr lang="en-US" sz="2000" b="0" i="0" dirty="0">
              <a:solidFill>
                <a:srgbClr val="000000"/>
              </a:solidFill>
              <a:effectLst/>
            </a:endParaRPr>
          </a:p>
          <a:p>
            <a:pPr algn="just" eaLnBrk="1" hangingPunct="1">
              <a:buFont typeface="Arial" panose="020B0604020202020204" pitchFamily="34" charset="0"/>
              <a:buNone/>
            </a:pPr>
            <a:endParaRPr lang="en-US" altLang="en-US" sz="4800" dirty="0">
              <a:solidFill>
                <a:srgbClr val="FF0000"/>
              </a:solidFill>
            </a:endParaRPr>
          </a:p>
          <a:p>
            <a:pPr algn="just" eaLnBrk="1" hangingPunct="1">
              <a:buFont typeface="Arial" panose="020B0604020202020204" pitchFamily="34" charset="0"/>
              <a:buNone/>
            </a:pPr>
            <a:endParaRPr lang="en-US" altLang="en-US" sz="4800" dirty="0">
              <a:solidFill>
                <a:srgbClr val="FF0000"/>
              </a:solidFill>
            </a:endParaRPr>
          </a:p>
          <a:p>
            <a:pPr algn="ctr" eaLnBrk="1" hangingPunct="1">
              <a:buFont typeface="Arial" panose="020B0604020202020204" pitchFamily="34" charset="0"/>
              <a:buNone/>
            </a:pPr>
            <a:r>
              <a:rPr lang="en-US" altLang="en-US" sz="4800" dirty="0">
                <a:solidFill>
                  <a:schemeClr val="accent6"/>
                </a:solidFill>
                <a:effectLst>
                  <a:outerShdw blurRad="38100" dist="38100" dir="2700000" algn="tl">
                    <a:srgbClr val="000000">
                      <a:alpha val="43137"/>
                    </a:srgbClr>
                  </a:outerShdw>
                </a:effectLst>
              </a:rPr>
              <a:t>	</a:t>
            </a:r>
            <a:endParaRPr lang="en-US" altLang="en-US" sz="4800" b="1" dirty="0">
              <a:solidFill>
                <a:schemeClr val="accent6"/>
              </a:solidFill>
              <a:effectLst>
                <a:outerShdw blurRad="38100" dist="38100" dir="2700000" algn="tl">
                  <a:srgbClr val="000000">
                    <a:alpha val="43137"/>
                  </a:srgbClr>
                </a:outerShdw>
              </a:effectLst>
            </a:endParaRPr>
          </a:p>
        </p:txBody>
      </p:sp>
      <p:sp>
        <p:nvSpPr>
          <p:cNvPr id="4" name="Date Placeholder 3">
            <a:extLst>
              <a:ext uri="{FF2B5EF4-FFF2-40B4-BE49-F238E27FC236}">
                <a16:creationId xmlns:a16="http://schemas.microsoft.com/office/drawing/2014/main" id="{D414772C-5D98-4384-A54F-84B36FE440E3}"/>
              </a:ext>
            </a:extLst>
          </p:cNvPr>
          <p:cNvSpPr>
            <a:spLocks noGrp="1"/>
          </p:cNvSpPr>
          <p:nvPr>
            <p:ph type="dt" sz="quarter" idx="10"/>
          </p:nvPr>
        </p:nvSpPr>
        <p:spPr/>
        <p:txBody>
          <a:bodyPr/>
          <a:lstStyle/>
          <a:p>
            <a:pPr>
              <a:defRPr/>
            </a:pPr>
            <a:fld id="{12D0C1F1-B6CE-468D-92FC-C554612769CD}" type="datetime1">
              <a:rPr lang="en-US" smtClean="0"/>
              <a:t>2/19/2024</a:t>
            </a:fld>
            <a:endParaRPr lang="en-US"/>
          </a:p>
        </p:txBody>
      </p:sp>
      <p:sp>
        <p:nvSpPr>
          <p:cNvPr id="5" name="Footer Placeholder 4">
            <a:extLst>
              <a:ext uri="{FF2B5EF4-FFF2-40B4-BE49-F238E27FC236}">
                <a16:creationId xmlns:a16="http://schemas.microsoft.com/office/drawing/2014/main" id="{4326F679-0381-4FD8-B190-09E4ECD85C10}"/>
              </a:ext>
            </a:extLst>
          </p:cNvPr>
          <p:cNvSpPr>
            <a:spLocks noGrp="1"/>
          </p:cNvSpPr>
          <p:nvPr>
            <p:ph type="ftr" sz="quarter" idx="11"/>
          </p:nvPr>
        </p:nvSpPr>
        <p:spPr>
          <a:xfrm>
            <a:off x="4038600" y="6356351"/>
            <a:ext cx="5029200" cy="365125"/>
          </a:xfrm>
        </p:spPr>
        <p:txBody>
          <a:bodyPr/>
          <a:lstStyle/>
          <a:p>
            <a:r>
              <a:rPr lang="en-US"/>
              <a:t>Jyoti Rani          ACSAI0402 and DBMS                Unit-2</a:t>
            </a:r>
            <a:endParaRPr lang="en-US" dirty="0"/>
          </a:p>
        </p:txBody>
      </p:sp>
      <p:sp>
        <p:nvSpPr>
          <p:cNvPr id="6" name="Slide Number Placeholder 5">
            <a:extLst>
              <a:ext uri="{FF2B5EF4-FFF2-40B4-BE49-F238E27FC236}">
                <a16:creationId xmlns:a16="http://schemas.microsoft.com/office/drawing/2014/main" id="{A3C07E8D-D2F2-4C8E-849C-705BCE6CAACD}"/>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B3FA51D-3748-4AA0-B24E-DAF80C5A5E9A}" type="slidenum">
              <a:rPr lang="en-US" altLang="en-US">
                <a:solidFill>
                  <a:srgbClr val="898989"/>
                </a:solidFill>
                <a:latin typeface="Calibri" panose="020F0502020204030204" pitchFamily="34" charset="0"/>
              </a:rPr>
              <a:pPr eaLnBrk="1" hangingPunct="1"/>
              <a:t>191</a:t>
            </a:fld>
            <a:endParaRPr lang="en-US" altLang="en-US">
              <a:solidFill>
                <a:srgbClr val="898989"/>
              </a:solidFill>
              <a:latin typeface="Calibri" panose="020F0502020204030204" pitchFamily="34" charset="0"/>
            </a:endParaRPr>
          </a:p>
        </p:txBody>
      </p:sp>
      <p:graphicFrame>
        <p:nvGraphicFramePr>
          <p:cNvPr id="2" name="Table 1">
            <a:extLst>
              <a:ext uri="{FF2B5EF4-FFF2-40B4-BE49-F238E27FC236}">
                <a16:creationId xmlns:a16="http://schemas.microsoft.com/office/drawing/2014/main" id="{734829DB-FF80-42BC-ACFC-F95B64136828}"/>
              </a:ext>
            </a:extLst>
          </p:cNvPr>
          <p:cNvGraphicFramePr>
            <a:graphicFrameLocks noGrp="1"/>
          </p:cNvGraphicFramePr>
          <p:nvPr>
            <p:extLst>
              <p:ext uri="{D42A27DB-BD31-4B8C-83A1-F6EECF244321}">
                <p14:modId xmlns:p14="http://schemas.microsoft.com/office/powerpoint/2010/main" val="3060572275"/>
              </p:ext>
            </p:extLst>
          </p:nvPr>
        </p:nvGraphicFramePr>
        <p:xfrm>
          <a:off x="2800645" y="3698092"/>
          <a:ext cx="7047910" cy="2423160"/>
        </p:xfrm>
        <a:graphic>
          <a:graphicData uri="http://schemas.openxmlformats.org/drawingml/2006/table">
            <a:tbl>
              <a:tblPr/>
              <a:tblGrid>
                <a:gridCol w="3523955">
                  <a:extLst>
                    <a:ext uri="{9D8B030D-6E8A-4147-A177-3AD203B41FA5}">
                      <a16:colId xmlns:a16="http://schemas.microsoft.com/office/drawing/2014/main" val="983863051"/>
                    </a:ext>
                  </a:extLst>
                </a:gridCol>
                <a:gridCol w="3523955">
                  <a:extLst>
                    <a:ext uri="{9D8B030D-6E8A-4147-A177-3AD203B41FA5}">
                      <a16:colId xmlns:a16="http://schemas.microsoft.com/office/drawing/2014/main" val="1889839962"/>
                    </a:ext>
                  </a:extLst>
                </a:gridCol>
              </a:tblGrid>
              <a:tr h="0">
                <a:tc>
                  <a:txBody>
                    <a:bodyPr/>
                    <a:lstStyle/>
                    <a:p>
                      <a:pPr algn="l" fontAlgn="t"/>
                      <a:r>
                        <a:rPr lang="en-US" sz="1200" dirty="0">
                          <a:solidFill>
                            <a:srgbClr val="000000"/>
                          </a:solidFill>
                          <a:effectLst/>
                          <a:latin typeface="times new roman" panose="02020603050405020304" pitchFamily="18" charset="0"/>
                        </a:rPr>
                        <a:t>EMP_NAME</a:t>
                      </a:r>
                    </a:p>
                  </a:txBody>
                  <a:tcPr marL="114300" marR="114300" marT="114300" marB="114300">
                    <a:lnL w="9525" cap="flat" cmpd="sng" algn="ctr">
                      <a:solidFill>
                        <a:srgbClr val="20E58E"/>
                      </a:solidFill>
                      <a:prstDash val="solid"/>
                      <a:round/>
                      <a:headEnd type="none" w="med" len="med"/>
                      <a:tailEnd type="none" w="med" len="med"/>
                    </a:lnL>
                    <a:lnR w="9525" cap="flat" cmpd="sng" algn="ctr">
                      <a:solidFill>
                        <a:srgbClr val="20E58E"/>
                      </a:solidFill>
                      <a:prstDash val="solid"/>
                      <a:round/>
                      <a:headEnd type="none" w="med" len="med"/>
                      <a:tailEnd type="none" w="med" len="med"/>
                    </a:lnR>
                    <a:lnT w="9525" cap="flat" cmpd="sng" algn="ctr">
                      <a:solidFill>
                        <a:srgbClr val="20E58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200">
                          <a:solidFill>
                            <a:srgbClr val="000000"/>
                          </a:solidFill>
                          <a:effectLst/>
                          <a:latin typeface="times new roman" panose="02020603050405020304" pitchFamily="18" charset="0"/>
                        </a:rPr>
                        <a:t>DEPARTMENT</a:t>
                      </a:r>
                    </a:p>
                  </a:txBody>
                  <a:tcPr marL="114300" marR="114300" marT="114300" marB="114300">
                    <a:lnL w="9525" cap="flat" cmpd="sng" algn="ctr">
                      <a:solidFill>
                        <a:srgbClr val="20E58E"/>
                      </a:solidFill>
                      <a:prstDash val="solid"/>
                      <a:round/>
                      <a:headEnd type="none" w="med" len="med"/>
                      <a:tailEnd type="none" w="med" len="med"/>
                    </a:lnL>
                    <a:lnR w="9525" cap="flat" cmpd="sng" algn="ctr">
                      <a:solidFill>
                        <a:srgbClr val="20E58E"/>
                      </a:solidFill>
                      <a:prstDash val="solid"/>
                      <a:round/>
                      <a:headEnd type="none" w="med" len="med"/>
                      <a:tailEnd type="none" w="med" len="med"/>
                    </a:lnR>
                    <a:lnT w="9525" cap="flat" cmpd="sng" algn="ctr">
                      <a:solidFill>
                        <a:srgbClr val="20E58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4057966402"/>
                  </a:ext>
                </a:extLst>
              </a:tr>
              <a:tr h="0">
                <a:tc>
                  <a:txBody>
                    <a:bodyPr/>
                    <a:lstStyle/>
                    <a:p>
                      <a:pPr algn="just" fontAlgn="t"/>
                      <a:r>
                        <a:rPr lang="en-US" sz="1200" dirty="0">
                          <a:solidFill>
                            <a:srgbClr val="333333"/>
                          </a:solidFill>
                          <a:effectLst/>
                          <a:latin typeface="inter-regular"/>
                        </a:rPr>
                        <a:t>Angelina</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200">
                          <a:solidFill>
                            <a:srgbClr val="333333"/>
                          </a:solidFill>
                          <a:effectLst/>
                          <a:latin typeface="inter-regular"/>
                        </a:rPr>
                        <a:t>Testing</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55478725"/>
                  </a:ext>
                </a:extLst>
              </a:tr>
              <a:tr h="0">
                <a:tc>
                  <a:txBody>
                    <a:bodyPr/>
                    <a:lstStyle/>
                    <a:p>
                      <a:pPr algn="just" fontAlgn="t"/>
                      <a:r>
                        <a:rPr lang="en-US" sz="1200" dirty="0">
                          <a:solidFill>
                            <a:srgbClr val="333333"/>
                          </a:solidFill>
                          <a:effectLst/>
                          <a:latin typeface="inter-regular"/>
                        </a:rPr>
                        <a:t>Robert</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200">
                          <a:solidFill>
                            <a:srgbClr val="333333"/>
                          </a:solidFill>
                          <a:effectLst/>
                          <a:latin typeface="inter-regular"/>
                        </a:rPr>
                        <a:t>Development</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0095334"/>
                  </a:ext>
                </a:extLst>
              </a:tr>
              <a:tr h="0">
                <a:tc>
                  <a:txBody>
                    <a:bodyPr/>
                    <a:lstStyle/>
                    <a:p>
                      <a:pPr algn="just" fontAlgn="t"/>
                      <a:r>
                        <a:rPr lang="en-US" sz="1200" dirty="0">
                          <a:solidFill>
                            <a:srgbClr val="333333"/>
                          </a:solidFill>
                          <a:effectLst/>
                          <a:latin typeface="inter-regular"/>
                        </a:rPr>
                        <a:t>Christian</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200">
                          <a:solidFill>
                            <a:srgbClr val="333333"/>
                          </a:solidFill>
                          <a:effectLst/>
                          <a:latin typeface="inter-regular"/>
                        </a:rPr>
                        <a:t>Designing</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922554391"/>
                  </a:ext>
                </a:extLst>
              </a:tr>
              <a:tr h="0">
                <a:tc>
                  <a:txBody>
                    <a:bodyPr/>
                    <a:lstStyle/>
                    <a:p>
                      <a:pPr algn="just" fontAlgn="t"/>
                      <a:r>
                        <a:rPr lang="en-US" sz="1200" dirty="0">
                          <a:solidFill>
                            <a:srgbClr val="333333"/>
                          </a:solidFill>
                          <a:effectLst/>
                          <a:latin typeface="inter-regular"/>
                        </a:rPr>
                        <a:t>Kristen</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200">
                          <a:solidFill>
                            <a:srgbClr val="333333"/>
                          </a:solidFill>
                          <a:effectLst/>
                          <a:latin typeface="inter-regular"/>
                        </a:rPr>
                        <a:t>Development</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94100596"/>
                  </a:ext>
                </a:extLst>
              </a:tr>
              <a:tr h="0">
                <a:tc>
                  <a:txBody>
                    <a:bodyPr/>
                    <a:lstStyle/>
                    <a:p>
                      <a:pPr algn="just" fontAlgn="t"/>
                      <a:r>
                        <a:rPr lang="en-US" sz="1200">
                          <a:solidFill>
                            <a:srgbClr val="333333"/>
                          </a:solidFill>
                          <a:effectLst/>
                          <a:latin typeface="inter-regular"/>
                        </a:rPr>
                        <a:t>Russell</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200" dirty="0">
                          <a:solidFill>
                            <a:srgbClr val="333333"/>
                          </a:solidFill>
                          <a:effectLst/>
                          <a:latin typeface="inter-regular"/>
                        </a:rPr>
                        <a:t>NULL</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6647432"/>
                  </a:ext>
                </a:extLst>
              </a:tr>
              <a:tr h="0">
                <a:tc>
                  <a:txBody>
                    <a:bodyPr/>
                    <a:lstStyle/>
                    <a:p>
                      <a:pPr algn="just" fontAlgn="t"/>
                      <a:r>
                        <a:rPr lang="en-US" sz="1200" dirty="0">
                          <a:solidFill>
                            <a:srgbClr val="333333"/>
                          </a:solidFill>
                          <a:effectLst/>
                          <a:latin typeface="inter-regular"/>
                        </a:rPr>
                        <a:t>Marry</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200" dirty="0">
                          <a:solidFill>
                            <a:srgbClr val="333333"/>
                          </a:solidFill>
                          <a:effectLst/>
                          <a:latin typeface="inter-regular"/>
                        </a:rPr>
                        <a:t>NULL</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322628372"/>
                  </a:ext>
                </a:extLst>
              </a:tr>
            </a:tbl>
          </a:graphicData>
        </a:graphic>
      </p:graphicFrame>
      <p:sp>
        <p:nvSpPr>
          <p:cNvPr id="9" name="Title 1">
            <a:extLst>
              <a:ext uri="{FF2B5EF4-FFF2-40B4-BE49-F238E27FC236}">
                <a16:creationId xmlns:a16="http://schemas.microsoft.com/office/drawing/2014/main" id="{1939422F-5A45-44A9-BDA3-3E13D251C8F3}"/>
              </a:ext>
            </a:extLst>
          </p:cNvPr>
          <p:cNvSpPr txBox="1">
            <a:spLocks/>
          </p:cNvSpPr>
          <p:nvPr/>
        </p:nvSpPr>
        <p:spPr>
          <a:xfrm>
            <a:off x="2895600" y="14512"/>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b="1" dirty="0">
                <a:solidFill>
                  <a:srgbClr val="FF0000"/>
                </a:solidFill>
              </a:rPr>
              <a:t>LEFT Join(Example)</a:t>
            </a:r>
          </a:p>
        </p:txBody>
      </p:sp>
      <p:pic>
        <p:nvPicPr>
          <p:cNvPr id="10" name="Picture 7">
            <a:extLst>
              <a:ext uri="{FF2B5EF4-FFF2-40B4-BE49-F238E27FC236}">
                <a16:creationId xmlns:a16="http://schemas.microsoft.com/office/drawing/2014/main" id="{0FB7BE1A-7722-41D5-9808-A57288D557F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486617" y="19051"/>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19877748"/>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Content Placeholder 2">
            <a:extLst>
              <a:ext uri="{FF2B5EF4-FFF2-40B4-BE49-F238E27FC236}">
                <a16:creationId xmlns:a16="http://schemas.microsoft.com/office/drawing/2014/main" id="{4906409A-6092-43F8-8A38-B6E816132A52}"/>
              </a:ext>
            </a:extLst>
          </p:cNvPr>
          <p:cNvSpPr>
            <a:spLocks noGrp="1"/>
          </p:cNvSpPr>
          <p:nvPr>
            <p:ph idx="1"/>
          </p:nvPr>
        </p:nvSpPr>
        <p:spPr>
          <a:xfrm>
            <a:off x="1981200" y="851124"/>
            <a:ext cx="8229600" cy="5408612"/>
          </a:xfrm>
        </p:spPr>
        <p:txBody>
          <a:bodyPr>
            <a:normAutofit fontScale="70000" lnSpcReduction="20000"/>
          </a:bodyPr>
          <a:lstStyle/>
          <a:p>
            <a:pPr marL="0" indent="0" algn="just">
              <a:buNone/>
            </a:pPr>
            <a:r>
              <a:rPr lang="en-US" sz="3400" b="1" i="0" dirty="0">
                <a:effectLst/>
              </a:rPr>
              <a:t>3. RIGHT JOIN</a:t>
            </a:r>
          </a:p>
          <a:p>
            <a:pPr marL="0" indent="0" algn="just">
              <a:buNone/>
            </a:pPr>
            <a:r>
              <a:rPr lang="en-US" sz="3400" b="0" i="0" dirty="0">
                <a:solidFill>
                  <a:srgbClr val="333333"/>
                </a:solidFill>
                <a:effectLst/>
              </a:rPr>
              <a:t>In SQL, RIGHT JOIN returns all the values from the values from the rows of right table and the matched values from the left table. If there is no matching in both tables, it will return NULL.</a:t>
            </a:r>
          </a:p>
          <a:p>
            <a:pPr marL="0" indent="0" algn="just">
              <a:buNone/>
            </a:pPr>
            <a:r>
              <a:rPr lang="en-US" sz="3400" b="1" i="0" dirty="0">
                <a:solidFill>
                  <a:srgbClr val="333333"/>
                </a:solidFill>
                <a:effectLst/>
              </a:rPr>
              <a:t>Syntax</a:t>
            </a:r>
            <a:endParaRPr lang="en-US" sz="3400" b="0" i="0" dirty="0">
              <a:solidFill>
                <a:srgbClr val="333333"/>
              </a:solidFill>
              <a:effectLst/>
            </a:endParaRPr>
          </a:p>
          <a:p>
            <a:pPr marL="0" indent="0" algn="just">
              <a:buNone/>
            </a:pPr>
            <a:r>
              <a:rPr lang="en-US" sz="3400" b="0" i="0" dirty="0">
                <a:solidFill>
                  <a:srgbClr val="000000"/>
                </a:solidFill>
                <a:effectLst/>
              </a:rPr>
              <a:t>SELECT table1.column1, table1.column2, table2.column1,....  </a:t>
            </a:r>
          </a:p>
          <a:p>
            <a:pPr marL="0" indent="0" algn="just">
              <a:buNone/>
            </a:pPr>
            <a:r>
              <a:rPr lang="en-US" sz="3400" b="0" i="0" dirty="0">
                <a:solidFill>
                  <a:srgbClr val="000000"/>
                </a:solidFill>
                <a:effectLst/>
              </a:rPr>
              <a:t>FROM table1   </a:t>
            </a:r>
          </a:p>
          <a:p>
            <a:pPr marL="0" indent="0" algn="just">
              <a:buNone/>
            </a:pPr>
            <a:r>
              <a:rPr lang="en-US" sz="3400" b="0" i="0" dirty="0">
                <a:solidFill>
                  <a:srgbClr val="000000"/>
                </a:solidFill>
                <a:effectLst/>
              </a:rPr>
              <a:t>RIGHT JOIN table2  </a:t>
            </a:r>
          </a:p>
          <a:p>
            <a:pPr marL="0" indent="0" algn="just">
              <a:buNone/>
            </a:pPr>
            <a:r>
              <a:rPr lang="en-US" sz="3400" b="0" i="0" dirty="0">
                <a:solidFill>
                  <a:srgbClr val="000000"/>
                </a:solidFill>
                <a:effectLst/>
              </a:rPr>
              <a:t>ON </a:t>
            </a:r>
            <a:r>
              <a:rPr lang="en-US" sz="3400" b="0" i="0" dirty="0">
                <a:solidFill>
                  <a:srgbClr val="FF0000"/>
                </a:solidFill>
                <a:effectLst/>
              </a:rPr>
              <a:t>table1.matching_column</a:t>
            </a:r>
            <a:r>
              <a:rPr lang="en-US" sz="3400" b="0" i="0" dirty="0">
                <a:solidFill>
                  <a:srgbClr val="000000"/>
                </a:solidFill>
                <a:effectLst/>
              </a:rPr>
              <a:t> = </a:t>
            </a:r>
            <a:r>
              <a:rPr lang="en-US" sz="3400" b="0" i="0" dirty="0">
                <a:solidFill>
                  <a:srgbClr val="0000FF"/>
                </a:solidFill>
                <a:effectLst/>
              </a:rPr>
              <a:t>table2</a:t>
            </a:r>
            <a:r>
              <a:rPr lang="en-US" sz="3400" b="0" i="0" dirty="0">
                <a:solidFill>
                  <a:srgbClr val="000000"/>
                </a:solidFill>
                <a:effectLst/>
              </a:rPr>
              <a:t>.matching_column;  </a:t>
            </a:r>
          </a:p>
          <a:p>
            <a:pPr marL="0" indent="0" algn="just">
              <a:buNone/>
            </a:pPr>
            <a:r>
              <a:rPr lang="en-US" sz="3400" b="1" i="0" dirty="0">
                <a:solidFill>
                  <a:srgbClr val="333333"/>
                </a:solidFill>
                <a:effectLst/>
              </a:rPr>
              <a:t>Query</a:t>
            </a:r>
            <a:endParaRPr lang="en-US" sz="3400" b="0" i="0" dirty="0">
              <a:solidFill>
                <a:srgbClr val="333333"/>
              </a:solidFill>
              <a:effectLst/>
            </a:endParaRPr>
          </a:p>
          <a:p>
            <a:pPr marL="0" indent="0" algn="just">
              <a:buNone/>
            </a:pPr>
            <a:r>
              <a:rPr lang="en-US" sz="3400" b="0" i="0" dirty="0">
                <a:solidFill>
                  <a:srgbClr val="000000"/>
                </a:solidFill>
                <a:effectLst/>
              </a:rPr>
              <a:t>SELECT EMPLOYEE.EMP_NAME, PROJECT.DEPARTMENT   </a:t>
            </a:r>
          </a:p>
          <a:p>
            <a:pPr marL="0" indent="0" algn="just">
              <a:buNone/>
            </a:pPr>
            <a:r>
              <a:rPr lang="en-US" sz="3400" b="0" i="0" dirty="0">
                <a:solidFill>
                  <a:srgbClr val="000000"/>
                </a:solidFill>
                <a:effectLst/>
              </a:rPr>
              <a:t>FROM EMPLOYEE  </a:t>
            </a:r>
          </a:p>
          <a:p>
            <a:pPr marL="0" indent="0" algn="just">
              <a:buNone/>
            </a:pPr>
            <a:r>
              <a:rPr lang="en-US" sz="3400" b="0" i="0" dirty="0">
                <a:solidFill>
                  <a:srgbClr val="000000"/>
                </a:solidFill>
                <a:effectLst/>
              </a:rPr>
              <a:t>RIGHT JOIN PROJECT  </a:t>
            </a:r>
          </a:p>
          <a:p>
            <a:pPr marL="0" indent="0" algn="just">
              <a:buNone/>
            </a:pPr>
            <a:r>
              <a:rPr lang="en-US" sz="3400" b="0" i="0" dirty="0">
                <a:solidFill>
                  <a:srgbClr val="000000"/>
                </a:solidFill>
                <a:effectLst/>
              </a:rPr>
              <a:t>ON </a:t>
            </a:r>
            <a:r>
              <a:rPr lang="en-US" sz="3400" b="0" i="0" dirty="0">
                <a:solidFill>
                  <a:srgbClr val="FF0000"/>
                </a:solidFill>
                <a:effectLst/>
              </a:rPr>
              <a:t>PROJECT.EMP_ID</a:t>
            </a:r>
            <a:r>
              <a:rPr lang="en-US" sz="3400" b="0" i="0" dirty="0">
                <a:solidFill>
                  <a:srgbClr val="000000"/>
                </a:solidFill>
                <a:effectLst/>
              </a:rPr>
              <a:t> = </a:t>
            </a:r>
            <a:r>
              <a:rPr lang="en-US" sz="3400" b="0" i="0" dirty="0">
                <a:solidFill>
                  <a:srgbClr val="0000FF"/>
                </a:solidFill>
                <a:effectLst/>
              </a:rPr>
              <a:t>EMPLOYEE</a:t>
            </a:r>
            <a:r>
              <a:rPr lang="en-US" sz="3400" b="0" i="0" dirty="0">
                <a:solidFill>
                  <a:srgbClr val="000000"/>
                </a:solidFill>
                <a:effectLst/>
              </a:rPr>
              <a:t>.EMP_ID;  </a:t>
            </a:r>
          </a:p>
          <a:p>
            <a:pPr algn="just" eaLnBrk="1" hangingPunct="1">
              <a:buFont typeface="Arial" panose="020B0604020202020204" pitchFamily="34" charset="0"/>
              <a:buNone/>
            </a:pPr>
            <a:endParaRPr lang="en-US" altLang="en-US" sz="4800" dirty="0">
              <a:solidFill>
                <a:srgbClr val="FF0000"/>
              </a:solidFill>
            </a:endParaRPr>
          </a:p>
          <a:p>
            <a:pPr algn="just" eaLnBrk="1" hangingPunct="1">
              <a:buFont typeface="Arial" panose="020B0604020202020204" pitchFamily="34" charset="0"/>
              <a:buNone/>
            </a:pPr>
            <a:endParaRPr lang="en-US" altLang="en-US" sz="2400" dirty="0">
              <a:solidFill>
                <a:srgbClr val="FF0000"/>
              </a:solidFill>
            </a:endParaRPr>
          </a:p>
        </p:txBody>
      </p:sp>
      <p:sp>
        <p:nvSpPr>
          <p:cNvPr id="4" name="Date Placeholder 3">
            <a:extLst>
              <a:ext uri="{FF2B5EF4-FFF2-40B4-BE49-F238E27FC236}">
                <a16:creationId xmlns:a16="http://schemas.microsoft.com/office/drawing/2014/main" id="{D414772C-5D98-4384-A54F-84B36FE440E3}"/>
              </a:ext>
            </a:extLst>
          </p:cNvPr>
          <p:cNvSpPr>
            <a:spLocks noGrp="1"/>
          </p:cNvSpPr>
          <p:nvPr>
            <p:ph type="dt" sz="quarter" idx="10"/>
          </p:nvPr>
        </p:nvSpPr>
        <p:spPr/>
        <p:txBody>
          <a:bodyPr/>
          <a:lstStyle/>
          <a:p>
            <a:pPr>
              <a:defRPr/>
            </a:pPr>
            <a:fld id="{A2B68D3F-3376-4DAD-A874-80999C454F6B}" type="datetime1">
              <a:rPr lang="en-US" smtClean="0"/>
              <a:t>2/19/2024</a:t>
            </a:fld>
            <a:endParaRPr lang="en-US"/>
          </a:p>
        </p:txBody>
      </p:sp>
      <p:sp>
        <p:nvSpPr>
          <p:cNvPr id="5" name="Footer Placeholder 4">
            <a:extLst>
              <a:ext uri="{FF2B5EF4-FFF2-40B4-BE49-F238E27FC236}">
                <a16:creationId xmlns:a16="http://schemas.microsoft.com/office/drawing/2014/main" id="{4326F679-0381-4FD8-B190-09E4ECD85C10}"/>
              </a:ext>
            </a:extLst>
          </p:cNvPr>
          <p:cNvSpPr>
            <a:spLocks noGrp="1"/>
          </p:cNvSpPr>
          <p:nvPr>
            <p:ph type="ftr" sz="quarter" idx="11"/>
          </p:nvPr>
        </p:nvSpPr>
        <p:spPr>
          <a:xfrm>
            <a:off x="4038600" y="6356351"/>
            <a:ext cx="5029200" cy="365125"/>
          </a:xfrm>
        </p:spPr>
        <p:txBody>
          <a:bodyPr/>
          <a:lstStyle/>
          <a:p>
            <a:r>
              <a:rPr lang="en-US"/>
              <a:t>Jyoti Rani          ACSAI0402 and DBMS                Unit-2</a:t>
            </a:r>
            <a:endParaRPr lang="en-US" dirty="0"/>
          </a:p>
        </p:txBody>
      </p:sp>
      <p:sp>
        <p:nvSpPr>
          <p:cNvPr id="6" name="Slide Number Placeholder 5">
            <a:extLst>
              <a:ext uri="{FF2B5EF4-FFF2-40B4-BE49-F238E27FC236}">
                <a16:creationId xmlns:a16="http://schemas.microsoft.com/office/drawing/2014/main" id="{A3C07E8D-D2F2-4C8E-849C-705BCE6CAACD}"/>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B3FA51D-3748-4AA0-B24E-DAF80C5A5E9A}" type="slidenum">
              <a:rPr lang="en-US" altLang="en-US">
                <a:solidFill>
                  <a:srgbClr val="898989"/>
                </a:solidFill>
                <a:latin typeface="Calibri" panose="020F0502020204030204" pitchFamily="34" charset="0"/>
              </a:rPr>
              <a:pPr eaLnBrk="1" hangingPunct="1"/>
              <a:t>192</a:t>
            </a:fld>
            <a:endParaRPr lang="en-US" altLang="en-US">
              <a:solidFill>
                <a:srgbClr val="898989"/>
              </a:solidFill>
              <a:latin typeface="Calibri" panose="020F0502020204030204" pitchFamily="34" charset="0"/>
            </a:endParaRPr>
          </a:p>
        </p:txBody>
      </p:sp>
      <p:sp>
        <p:nvSpPr>
          <p:cNvPr id="8" name="Title 1">
            <a:extLst>
              <a:ext uri="{FF2B5EF4-FFF2-40B4-BE49-F238E27FC236}">
                <a16:creationId xmlns:a16="http://schemas.microsoft.com/office/drawing/2014/main" id="{90A28507-909E-4099-A540-2F411CAC9019}"/>
              </a:ext>
            </a:extLst>
          </p:cNvPr>
          <p:cNvSpPr txBox="1">
            <a:spLocks/>
          </p:cNvSpPr>
          <p:nvPr/>
        </p:nvSpPr>
        <p:spPr>
          <a:xfrm>
            <a:off x="2895600" y="14512"/>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b="1" dirty="0">
                <a:solidFill>
                  <a:srgbClr val="FF0000"/>
                </a:solidFill>
              </a:rPr>
              <a:t>6.2.3 RIGHT Join with Example</a:t>
            </a:r>
          </a:p>
        </p:txBody>
      </p:sp>
      <p:pic>
        <p:nvPicPr>
          <p:cNvPr id="9" name="Picture 7">
            <a:extLst>
              <a:ext uri="{FF2B5EF4-FFF2-40B4-BE49-F238E27FC236}">
                <a16:creationId xmlns:a16="http://schemas.microsoft.com/office/drawing/2014/main" id="{E4562C22-6587-4639-9623-0B187F5A327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19051"/>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75252796"/>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D414772C-5D98-4384-A54F-84B36FE440E3}"/>
              </a:ext>
            </a:extLst>
          </p:cNvPr>
          <p:cNvSpPr>
            <a:spLocks noGrp="1"/>
          </p:cNvSpPr>
          <p:nvPr>
            <p:ph type="dt" sz="quarter" idx="10"/>
          </p:nvPr>
        </p:nvSpPr>
        <p:spPr/>
        <p:txBody>
          <a:bodyPr/>
          <a:lstStyle/>
          <a:p>
            <a:pPr>
              <a:defRPr/>
            </a:pPr>
            <a:fld id="{3E20F5A7-6116-4BE9-A54E-10E03FFAB3C6}" type="datetime1">
              <a:rPr lang="en-US" smtClean="0"/>
              <a:t>2/19/2024</a:t>
            </a:fld>
            <a:endParaRPr lang="en-US"/>
          </a:p>
        </p:txBody>
      </p:sp>
      <p:sp>
        <p:nvSpPr>
          <p:cNvPr id="5" name="Footer Placeholder 4">
            <a:extLst>
              <a:ext uri="{FF2B5EF4-FFF2-40B4-BE49-F238E27FC236}">
                <a16:creationId xmlns:a16="http://schemas.microsoft.com/office/drawing/2014/main" id="{4326F679-0381-4FD8-B190-09E4ECD85C10}"/>
              </a:ext>
            </a:extLst>
          </p:cNvPr>
          <p:cNvSpPr>
            <a:spLocks noGrp="1"/>
          </p:cNvSpPr>
          <p:nvPr>
            <p:ph type="ftr" sz="quarter" idx="11"/>
          </p:nvPr>
        </p:nvSpPr>
        <p:spPr>
          <a:xfrm>
            <a:off x="4038600" y="6356351"/>
            <a:ext cx="5029200" cy="365125"/>
          </a:xfrm>
        </p:spPr>
        <p:txBody>
          <a:bodyPr/>
          <a:lstStyle/>
          <a:p>
            <a:r>
              <a:rPr lang="en-US"/>
              <a:t>Jyoti Rani          ACSAI0402 and DBMS                Unit-2</a:t>
            </a:r>
            <a:endParaRPr lang="en-US" dirty="0"/>
          </a:p>
        </p:txBody>
      </p:sp>
      <p:sp>
        <p:nvSpPr>
          <p:cNvPr id="6" name="Slide Number Placeholder 5">
            <a:extLst>
              <a:ext uri="{FF2B5EF4-FFF2-40B4-BE49-F238E27FC236}">
                <a16:creationId xmlns:a16="http://schemas.microsoft.com/office/drawing/2014/main" id="{A3C07E8D-D2F2-4C8E-849C-705BCE6CAACD}"/>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B3FA51D-3748-4AA0-B24E-DAF80C5A5E9A}" type="slidenum">
              <a:rPr lang="en-US" altLang="en-US">
                <a:solidFill>
                  <a:srgbClr val="898989"/>
                </a:solidFill>
                <a:latin typeface="Calibri" panose="020F0502020204030204" pitchFamily="34" charset="0"/>
              </a:rPr>
              <a:pPr eaLnBrk="1" hangingPunct="1"/>
              <a:t>193</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a16="http://schemas.microsoft.com/office/drawing/2014/main" id="{61CA2536-013D-48B6-9322-A7D8A7CF0555}"/>
              </a:ext>
            </a:extLst>
          </p:cNvPr>
          <p:cNvSpPr txBox="1">
            <a:spLocks/>
          </p:cNvSpPr>
          <p:nvPr/>
        </p:nvSpPr>
        <p:spPr>
          <a:xfrm>
            <a:off x="2971800" y="-13855"/>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b="1" dirty="0">
                <a:solidFill>
                  <a:srgbClr val="FF0000"/>
                </a:solidFill>
              </a:rPr>
              <a:t>6.2.4 Full Join</a:t>
            </a:r>
          </a:p>
        </p:txBody>
      </p:sp>
      <p:pic>
        <p:nvPicPr>
          <p:cNvPr id="45063" name="Picture 2" descr="E:\NIET\Project\xLogo11.png.pagespeed.ic.pydHLuCQEZ.png">
            <a:extLst>
              <a:ext uri="{FF2B5EF4-FFF2-40B4-BE49-F238E27FC236}">
                <a16:creationId xmlns:a16="http://schemas.microsoft.com/office/drawing/2014/main" id="{167332B7-8D47-4B54-A448-321D1456BD2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3853"/>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 name="Table 1">
            <a:extLst>
              <a:ext uri="{FF2B5EF4-FFF2-40B4-BE49-F238E27FC236}">
                <a16:creationId xmlns:a16="http://schemas.microsoft.com/office/drawing/2014/main" id="{1A044C00-A303-4E86-881E-4F5BC2D0396F}"/>
              </a:ext>
            </a:extLst>
          </p:cNvPr>
          <p:cNvGraphicFramePr>
            <a:graphicFrameLocks noGrp="1"/>
          </p:cNvGraphicFramePr>
          <p:nvPr>
            <p:extLst>
              <p:ext uri="{D42A27DB-BD31-4B8C-83A1-F6EECF244321}">
                <p14:modId xmlns:p14="http://schemas.microsoft.com/office/powerpoint/2010/main" val="1995982875"/>
              </p:ext>
            </p:extLst>
          </p:nvPr>
        </p:nvGraphicFramePr>
        <p:xfrm>
          <a:off x="2971800" y="1389076"/>
          <a:ext cx="7086600" cy="2209800"/>
        </p:xfrm>
        <a:graphic>
          <a:graphicData uri="http://schemas.openxmlformats.org/drawingml/2006/table">
            <a:tbl>
              <a:tblPr/>
              <a:tblGrid>
                <a:gridCol w="3543300">
                  <a:extLst>
                    <a:ext uri="{9D8B030D-6E8A-4147-A177-3AD203B41FA5}">
                      <a16:colId xmlns:a16="http://schemas.microsoft.com/office/drawing/2014/main" val="1395301137"/>
                    </a:ext>
                  </a:extLst>
                </a:gridCol>
                <a:gridCol w="3543300">
                  <a:extLst>
                    <a:ext uri="{9D8B030D-6E8A-4147-A177-3AD203B41FA5}">
                      <a16:colId xmlns:a16="http://schemas.microsoft.com/office/drawing/2014/main" val="2478595032"/>
                    </a:ext>
                  </a:extLst>
                </a:gridCol>
              </a:tblGrid>
              <a:tr h="438689">
                <a:tc>
                  <a:txBody>
                    <a:bodyPr/>
                    <a:lstStyle/>
                    <a:p>
                      <a:pPr algn="l" fontAlgn="t"/>
                      <a:r>
                        <a:rPr lang="en-US">
                          <a:solidFill>
                            <a:srgbClr val="000000"/>
                          </a:solidFill>
                          <a:effectLst/>
                          <a:latin typeface="times new roman" panose="02020603050405020304" pitchFamily="18" charset="0"/>
                        </a:rPr>
                        <a:t>EMP_NAME</a:t>
                      </a:r>
                    </a:p>
                  </a:txBody>
                  <a:tcPr marL="114300" marR="114300" marT="114300" marB="114300">
                    <a:lnL w="9525" cap="flat" cmpd="sng" algn="ctr">
                      <a:solidFill>
                        <a:srgbClr val="501644"/>
                      </a:solidFill>
                      <a:prstDash val="solid"/>
                      <a:round/>
                      <a:headEnd type="none" w="med" len="med"/>
                      <a:tailEnd type="none" w="med" len="med"/>
                    </a:lnL>
                    <a:lnR w="9525" cap="flat" cmpd="sng" algn="ctr">
                      <a:solidFill>
                        <a:srgbClr val="501644"/>
                      </a:solidFill>
                      <a:prstDash val="solid"/>
                      <a:round/>
                      <a:headEnd type="none" w="med" len="med"/>
                      <a:tailEnd type="none" w="med" len="med"/>
                    </a:lnR>
                    <a:lnT w="9525" cap="flat" cmpd="sng" algn="ctr">
                      <a:solidFill>
                        <a:srgbClr val="501644"/>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a:solidFill>
                            <a:srgbClr val="000000"/>
                          </a:solidFill>
                          <a:effectLst/>
                          <a:latin typeface="times new roman" panose="02020603050405020304" pitchFamily="18" charset="0"/>
                        </a:rPr>
                        <a:t>DEPARTMENT</a:t>
                      </a:r>
                    </a:p>
                  </a:txBody>
                  <a:tcPr marL="114300" marR="114300" marT="114300" marB="114300">
                    <a:lnL w="9525" cap="flat" cmpd="sng" algn="ctr">
                      <a:solidFill>
                        <a:srgbClr val="501644"/>
                      </a:solidFill>
                      <a:prstDash val="solid"/>
                      <a:round/>
                      <a:headEnd type="none" w="med" len="med"/>
                      <a:tailEnd type="none" w="med" len="med"/>
                    </a:lnL>
                    <a:lnR w="9525" cap="flat" cmpd="sng" algn="ctr">
                      <a:solidFill>
                        <a:srgbClr val="501644"/>
                      </a:solidFill>
                      <a:prstDash val="solid"/>
                      <a:round/>
                      <a:headEnd type="none" w="med" len="med"/>
                      <a:tailEnd type="none" w="med" len="med"/>
                    </a:lnR>
                    <a:lnT w="9525" cap="flat" cmpd="sng" algn="ctr">
                      <a:solidFill>
                        <a:srgbClr val="501644"/>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3613087823"/>
                  </a:ext>
                </a:extLst>
              </a:tr>
              <a:tr h="372221">
                <a:tc>
                  <a:txBody>
                    <a:bodyPr/>
                    <a:lstStyle/>
                    <a:p>
                      <a:pPr algn="just" fontAlgn="t"/>
                      <a:r>
                        <a:rPr lang="en-US">
                          <a:solidFill>
                            <a:srgbClr val="333333"/>
                          </a:solidFill>
                          <a:effectLst/>
                          <a:latin typeface="inter-regular"/>
                        </a:rPr>
                        <a:t>Angelina</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Testing</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831970431"/>
                  </a:ext>
                </a:extLst>
              </a:tr>
              <a:tr h="372221">
                <a:tc>
                  <a:txBody>
                    <a:bodyPr/>
                    <a:lstStyle/>
                    <a:p>
                      <a:pPr algn="just" fontAlgn="t"/>
                      <a:r>
                        <a:rPr lang="en-US">
                          <a:solidFill>
                            <a:srgbClr val="333333"/>
                          </a:solidFill>
                          <a:effectLst/>
                          <a:latin typeface="inter-regular"/>
                        </a:rPr>
                        <a:t>Robert</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a:solidFill>
                            <a:srgbClr val="333333"/>
                          </a:solidFill>
                          <a:effectLst/>
                          <a:latin typeface="inter-regular"/>
                        </a:rPr>
                        <a:t>Development</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721626621"/>
                  </a:ext>
                </a:extLst>
              </a:tr>
              <a:tr h="372221">
                <a:tc>
                  <a:txBody>
                    <a:bodyPr/>
                    <a:lstStyle/>
                    <a:p>
                      <a:pPr algn="just" fontAlgn="t"/>
                      <a:r>
                        <a:rPr lang="en-US">
                          <a:solidFill>
                            <a:srgbClr val="333333"/>
                          </a:solidFill>
                          <a:effectLst/>
                          <a:latin typeface="inter-regular"/>
                        </a:rPr>
                        <a:t>Christian</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dirty="0">
                          <a:solidFill>
                            <a:srgbClr val="333333"/>
                          </a:solidFill>
                          <a:effectLst/>
                          <a:latin typeface="inter-regular"/>
                        </a:rPr>
                        <a:t>Designing</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691770588"/>
                  </a:ext>
                </a:extLst>
              </a:tr>
              <a:tr h="372221">
                <a:tc>
                  <a:txBody>
                    <a:bodyPr/>
                    <a:lstStyle/>
                    <a:p>
                      <a:pPr algn="just" fontAlgn="t"/>
                      <a:r>
                        <a:rPr lang="en-US" dirty="0">
                          <a:solidFill>
                            <a:srgbClr val="333333"/>
                          </a:solidFill>
                          <a:effectLst/>
                          <a:latin typeface="inter-regular"/>
                        </a:rPr>
                        <a:t>Kristen</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dirty="0">
                          <a:solidFill>
                            <a:srgbClr val="333333"/>
                          </a:solidFill>
                          <a:effectLst/>
                          <a:latin typeface="inter-regular"/>
                        </a:rPr>
                        <a:t>Development</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367757333"/>
                  </a:ext>
                </a:extLst>
              </a:tr>
            </a:tbl>
          </a:graphicData>
        </a:graphic>
      </p:graphicFrame>
      <p:sp>
        <p:nvSpPr>
          <p:cNvPr id="3" name="Rectangle 1">
            <a:extLst>
              <a:ext uri="{FF2B5EF4-FFF2-40B4-BE49-F238E27FC236}">
                <a16:creationId xmlns:a16="http://schemas.microsoft.com/office/drawing/2014/main" id="{0932EFBB-6BC0-4292-8528-F67A6C3B2FE7}"/>
              </a:ext>
            </a:extLst>
          </p:cNvPr>
          <p:cNvSpPr>
            <a:spLocks noChangeArrowheads="1"/>
          </p:cNvSpPr>
          <p:nvPr/>
        </p:nvSpPr>
        <p:spPr bwMode="auto">
          <a:xfrm>
            <a:off x="1953573" y="896338"/>
            <a:ext cx="1018227" cy="40011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333333"/>
                </a:solidFill>
                <a:effectLst/>
                <a:latin typeface="inter-bold"/>
              </a:rPr>
              <a:t>Output:</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13" name="TextBox 12">
            <a:extLst>
              <a:ext uri="{FF2B5EF4-FFF2-40B4-BE49-F238E27FC236}">
                <a16:creationId xmlns:a16="http://schemas.microsoft.com/office/drawing/2014/main" id="{0B23999E-8B40-4925-AC1A-2C4D98E1ADB9}"/>
              </a:ext>
            </a:extLst>
          </p:cNvPr>
          <p:cNvSpPr txBox="1"/>
          <p:nvPr/>
        </p:nvSpPr>
        <p:spPr>
          <a:xfrm>
            <a:off x="2057400" y="3899264"/>
            <a:ext cx="8686800" cy="1569660"/>
          </a:xfrm>
          <a:prstGeom prst="rect">
            <a:avLst/>
          </a:prstGeom>
          <a:noFill/>
        </p:spPr>
        <p:txBody>
          <a:bodyPr wrap="square">
            <a:spAutoFit/>
          </a:bodyPr>
          <a:lstStyle/>
          <a:p>
            <a:pPr algn="just"/>
            <a:r>
              <a:rPr lang="en-US" sz="2400" b="1" i="0" dirty="0">
                <a:solidFill>
                  <a:srgbClr val="FF0000"/>
                </a:solidFill>
                <a:effectLst/>
                <a:latin typeface="erdana"/>
              </a:rPr>
              <a:t>4</a:t>
            </a:r>
            <a:r>
              <a:rPr lang="en-US" sz="2400" b="1" i="0" dirty="0">
                <a:solidFill>
                  <a:srgbClr val="FF0000"/>
                </a:solidFill>
                <a:effectLst/>
              </a:rPr>
              <a:t>. FULL JOIN</a:t>
            </a:r>
          </a:p>
          <a:p>
            <a:pPr algn="just"/>
            <a:r>
              <a:rPr lang="en-US" sz="2400" b="0" i="0" dirty="0">
                <a:solidFill>
                  <a:srgbClr val="333333"/>
                </a:solidFill>
                <a:effectLst/>
              </a:rPr>
              <a:t>In SQL, FULL JOIN is the result of a combination of both left and right outer join. Join tables have all the records from both tables. It puts NULL on the place of matches not found.</a:t>
            </a:r>
          </a:p>
        </p:txBody>
      </p:sp>
    </p:spTree>
    <p:extLst>
      <p:ext uri="{BB962C8B-B14F-4D97-AF65-F5344CB8AC3E}">
        <p14:creationId xmlns:p14="http://schemas.microsoft.com/office/powerpoint/2010/main" val="538331714"/>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Content Placeholder 2">
            <a:extLst>
              <a:ext uri="{FF2B5EF4-FFF2-40B4-BE49-F238E27FC236}">
                <a16:creationId xmlns:a16="http://schemas.microsoft.com/office/drawing/2014/main" id="{4906409A-6092-43F8-8A38-B6E816132A52}"/>
              </a:ext>
            </a:extLst>
          </p:cNvPr>
          <p:cNvSpPr>
            <a:spLocks noGrp="1"/>
          </p:cNvSpPr>
          <p:nvPr>
            <p:ph idx="1"/>
          </p:nvPr>
        </p:nvSpPr>
        <p:spPr>
          <a:xfrm>
            <a:off x="2057400" y="1143000"/>
            <a:ext cx="8229600" cy="5257800"/>
          </a:xfrm>
        </p:spPr>
        <p:txBody>
          <a:bodyPr>
            <a:normAutofit/>
          </a:bodyPr>
          <a:lstStyle/>
          <a:p>
            <a:pPr marL="0" indent="0" algn="just">
              <a:buNone/>
            </a:pPr>
            <a:r>
              <a:rPr lang="en-US" sz="2400" b="1" i="0" dirty="0">
                <a:solidFill>
                  <a:srgbClr val="333333"/>
                </a:solidFill>
                <a:effectLst/>
                <a:latin typeface="inter-bold"/>
              </a:rPr>
              <a:t>Syntax</a:t>
            </a:r>
            <a:endParaRPr lang="en-US" sz="2400" b="0" i="0" dirty="0">
              <a:solidFill>
                <a:srgbClr val="333333"/>
              </a:solidFill>
              <a:effectLst/>
              <a:latin typeface="inter-regular"/>
            </a:endParaRPr>
          </a:p>
          <a:p>
            <a:pPr marL="0" indent="0" algn="just">
              <a:buNone/>
            </a:pPr>
            <a:r>
              <a:rPr lang="en-US" sz="2400" b="0" i="0" dirty="0">
                <a:solidFill>
                  <a:srgbClr val="000000"/>
                </a:solidFill>
                <a:effectLst/>
                <a:latin typeface="inter-regular"/>
              </a:rPr>
              <a:t>SELECT table1.column1, table1.column2, table2.column1,....  </a:t>
            </a:r>
          </a:p>
          <a:p>
            <a:pPr marL="0" indent="0" algn="just">
              <a:buNone/>
            </a:pPr>
            <a:r>
              <a:rPr lang="en-US" sz="2400" b="0" i="0" dirty="0">
                <a:solidFill>
                  <a:srgbClr val="000000"/>
                </a:solidFill>
                <a:effectLst/>
                <a:latin typeface="inter-regular"/>
              </a:rPr>
              <a:t>FROM table1   </a:t>
            </a:r>
          </a:p>
          <a:p>
            <a:pPr marL="0" indent="0" algn="just">
              <a:buNone/>
            </a:pPr>
            <a:r>
              <a:rPr lang="en-US" sz="2400" b="0" i="0" dirty="0">
                <a:solidFill>
                  <a:srgbClr val="000000"/>
                </a:solidFill>
                <a:effectLst/>
                <a:latin typeface="inter-regular"/>
              </a:rPr>
              <a:t>FULL JOIN table2  </a:t>
            </a:r>
          </a:p>
          <a:p>
            <a:pPr marL="0" indent="0" algn="just">
              <a:buNone/>
            </a:pPr>
            <a:r>
              <a:rPr lang="en-US" sz="2400" b="0" i="0" dirty="0">
                <a:solidFill>
                  <a:srgbClr val="000000"/>
                </a:solidFill>
                <a:effectLst/>
                <a:latin typeface="inter-regular"/>
              </a:rPr>
              <a:t>ON </a:t>
            </a:r>
            <a:r>
              <a:rPr lang="en-US" sz="2400" b="0" i="0" dirty="0">
                <a:solidFill>
                  <a:srgbClr val="FF0000"/>
                </a:solidFill>
                <a:effectLst/>
                <a:latin typeface="inter-regular"/>
              </a:rPr>
              <a:t>table1.matching_column</a:t>
            </a:r>
            <a:r>
              <a:rPr lang="en-US" sz="2400" b="0" i="0" dirty="0">
                <a:solidFill>
                  <a:srgbClr val="000000"/>
                </a:solidFill>
                <a:effectLst/>
                <a:latin typeface="inter-regular"/>
              </a:rPr>
              <a:t> = </a:t>
            </a:r>
            <a:r>
              <a:rPr lang="en-US" sz="2400" b="0" i="0" dirty="0">
                <a:solidFill>
                  <a:srgbClr val="0000FF"/>
                </a:solidFill>
                <a:effectLst/>
                <a:latin typeface="inter-regular"/>
              </a:rPr>
              <a:t>table2</a:t>
            </a:r>
            <a:r>
              <a:rPr lang="en-US" sz="2400" b="0" i="0" dirty="0">
                <a:solidFill>
                  <a:srgbClr val="000000"/>
                </a:solidFill>
                <a:effectLst/>
                <a:latin typeface="inter-regular"/>
              </a:rPr>
              <a:t>.matching_column;  </a:t>
            </a:r>
          </a:p>
          <a:p>
            <a:pPr marL="0" indent="0" algn="just">
              <a:buNone/>
            </a:pPr>
            <a:r>
              <a:rPr lang="en-US" sz="2400" b="1" i="0" dirty="0">
                <a:solidFill>
                  <a:srgbClr val="333333"/>
                </a:solidFill>
                <a:effectLst/>
                <a:latin typeface="inter-bold"/>
              </a:rPr>
              <a:t>Query</a:t>
            </a:r>
            <a:endParaRPr lang="en-US" sz="2400" b="0" i="0" dirty="0">
              <a:solidFill>
                <a:srgbClr val="333333"/>
              </a:solidFill>
              <a:effectLst/>
              <a:latin typeface="inter-regular"/>
            </a:endParaRPr>
          </a:p>
          <a:p>
            <a:pPr marL="0" indent="0" algn="just">
              <a:buNone/>
            </a:pPr>
            <a:r>
              <a:rPr lang="en-US" sz="2400" b="0" i="0" dirty="0">
                <a:solidFill>
                  <a:srgbClr val="000000"/>
                </a:solidFill>
                <a:effectLst/>
                <a:latin typeface="inter-regular"/>
              </a:rPr>
              <a:t>SELECT EMPLOYEE.EMP_NAME, PROJECT.DEPARTMENT   </a:t>
            </a:r>
          </a:p>
          <a:p>
            <a:pPr marL="0" indent="0" algn="just">
              <a:buNone/>
            </a:pPr>
            <a:r>
              <a:rPr lang="en-US" sz="2400" b="0" i="0" dirty="0">
                <a:solidFill>
                  <a:srgbClr val="000000"/>
                </a:solidFill>
                <a:effectLst/>
                <a:latin typeface="inter-regular"/>
              </a:rPr>
              <a:t>FROM EMPLOYEE  </a:t>
            </a:r>
          </a:p>
          <a:p>
            <a:pPr marL="0" indent="0" algn="just">
              <a:buNone/>
            </a:pPr>
            <a:r>
              <a:rPr lang="en-US" sz="2400" b="0" i="0" dirty="0">
                <a:solidFill>
                  <a:srgbClr val="000000"/>
                </a:solidFill>
                <a:effectLst/>
                <a:latin typeface="inter-regular"/>
              </a:rPr>
              <a:t>FULL JOIN PROJECT   </a:t>
            </a:r>
          </a:p>
          <a:p>
            <a:pPr marL="0" indent="0" algn="just">
              <a:buNone/>
            </a:pPr>
            <a:r>
              <a:rPr lang="en-US" sz="2400" b="0" i="0" dirty="0">
                <a:solidFill>
                  <a:srgbClr val="000000"/>
                </a:solidFill>
                <a:effectLst/>
                <a:latin typeface="inter-regular"/>
              </a:rPr>
              <a:t>ON </a:t>
            </a:r>
            <a:r>
              <a:rPr lang="en-US" sz="2400" b="0" i="0" dirty="0">
                <a:solidFill>
                  <a:srgbClr val="FF0000"/>
                </a:solidFill>
                <a:effectLst/>
                <a:latin typeface="inter-regular"/>
              </a:rPr>
              <a:t>PROJECT.EMP_ID</a:t>
            </a:r>
            <a:r>
              <a:rPr lang="en-US" sz="2400" b="0" i="0" dirty="0">
                <a:solidFill>
                  <a:srgbClr val="000000"/>
                </a:solidFill>
                <a:effectLst/>
                <a:latin typeface="inter-regular"/>
              </a:rPr>
              <a:t> = </a:t>
            </a:r>
            <a:r>
              <a:rPr lang="en-US" sz="2400" b="0" i="0" dirty="0">
                <a:solidFill>
                  <a:srgbClr val="0000FF"/>
                </a:solidFill>
                <a:effectLst/>
                <a:latin typeface="inter-regular"/>
              </a:rPr>
              <a:t>EMPLOYEE</a:t>
            </a:r>
            <a:r>
              <a:rPr lang="en-US" sz="2400" b="0" i="0" dirty="0">
                <a:solidFill>
                  <a:srgbClr val="000000"/>
                </a:solidFill>
                <a:effectLst/>
                <a:latin typeface="inter-regular"/>
              </a:rPr>
              <a:t>.EMP_ID;  </a:t>
            </a:r>
          </a:p>
          <a:p>
            <a:pPr algn="just" eaLnBrk="1" hangingPunct="1">
              <a:buFont typeface="Arial" panose="020B0604020202020204" pitchFamily="34" charset="0"/>
              <a:buNone/>
            </a:pPr>
            <a:endParaRPr lang="en-US" altLang="en-US" sz="2400" dirty="0">
              <a:solidFill>
                <a:srgbClr val="FF0000"/>
              </a:solidFill>
            </a:endParaRPr>
          </a:p>
        </p:txBody>
      </p:sp>
      <p:sp>
        <p:nvSpPr>
          <p:cNvPr id="4" name="Date Placeholder 3">
            <a:extLst>
              <a:ext uri="{FF2B5EF4-FFF2-40B4-BE49-F238E27FC236}">
                <a16:creationId xmlns:a16="http://schemas.microsoft.com/office/drawing/2014/main" id="{D414772C-5D98-4384-A54F-84B36FE440E3}"/>
              </a:ext>
            </a:extLst>
          </p:cNvPr>
          <p:cNvSpPr>
            <a:spLocks noGrp="1"/>
          </p:cNvSpPr>
          <p:nvPr>
            <p:ph type="dt" sz="quarter" idx="10"/>
          </p:nvPr>
        </p:nvSpPr>
        <p:spPr/>
        <p:txBody>
          <a:bodyPr/>
          <a:lstStyle/>
          <a:p>
            <a:pPr>
              <a:defRPr/>
            </a:pPr>
            <a:fld id="{FEFE3562-8454-4F8F-B728-D57528951EA6}" type="datetime1">
              <a:rPr lang="en-US" smtClean="0"/>
              <a:t>2/19/2024</a:t>
            </a:fld>
            <a:endParaRPr lang="en-US"/>
          </a:p>
        </p:txBody>
      </p:sp>
      <p:sp>
        <p:nvSpPr>
          <p:cNvPr id="5" name="Footer Placeholder 4">
            <a:extLst>
              <a:ext uri="{FF2B5EF4-FFF2-40B4-BE49-F238E27FC236}">
                <a16:creationId xmlns:a16="http://schemas.microsoft.com/office/drawing/2014/main" id="{4326F679-0381-4FD8-B190-09E4ECD85C10}"/>
              </a:ext>
            </a:extLst>
          </p:cNvPr>
          <p:cNvSpPr>
            <a:spLocks noGrp="1"/>
          </p:cNvSpPr>
          <p:nvPr>
            <p:ph type="ftr" sz="quarter" idx="11"/>
          </p:nvPr>
        </p:nvSpPr>
        <p:spPr>
          <a:xfrm>
            <a:off x="4038600" y="6356351"/>
            <a:ext cx="5029200" cy="365125"/>
          </a:xfrm>
        </p:spPr>
        <p:txBody>
          <a:bodyPr/>
          <a:lstStyle/>
          <a:p>
            <a:r>
              <a:rPr lang="en-US"/>
              <a:t>Jyoti Rani          ACSAI0402 and DBMS                Unit-2</a:t>
            </a:r>
            <a:endParaRPr lang="en-US" dirty="0"/>
          </a:p>
        </p:txBody>
      </p:sp>
      <p:sp>
        <p:nvSpPr>
          <p:cNvPr id="6" name="Slide Number Placeholder 5">
            <a:extLst>
              <a:ext uri="{FF2B5EF4-FFF2-40B4-BE49-F238E27FC236}">
                <a16:creationId xmlns:a16="http://schemas.microsoft.com/office/drawing/2014/main" id="{A3C07E8D-D2F2-4C8E-849C-705BCE6CAACD}"/>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B3FA51D-3748-4AA0-B24E-DAF80C5A5E9A}" type="slidenum">
              <a:rPr lang="en-US" altLang="en-US">
                <a:solidFill>
                  <a:srgbClr val="898989"/>
                </a:solidFill>
                <a:latin typeface="Calibri" panose="020F0502020204030204" pitchFamily="34" charset="0"/>
              </a:rPr>
              <a:pPr eaLnBrk="1" hangingPunct="1"/>
              <a:t>194</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a16="http://schemas.microsoft.com/office/drawing/2014/main" id="{61CA2536-013D-48B6-9322-A7D8A7CF0555}"/>
              </a:ext>
            </a:extLst>
          </p:cNvPr>
          <p:cNvSpPr txBox="1">
            <a:spLocks/>
          </p:cNvSpPr>
          <p:nvPr/>
        </p:nvSpPr>
        <p:spPr>
          <a:xfrm>
            <a:off x="2895600" y="-27708"/>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endParaRPr lang="en-US" sz="3200" b="1" dirty="0">
              <a:solidFill>
                <a:srgbClr val="C00000"/>
              </a:solidFill>
            </a:endParaRPr>
          </a:p>
        </p:txBody>
      </p:sp>
      <p:pic>
        <p:nvPicPr>
          <p:cNvPr id="45063" name="Picture 2" descr="E:\NIET\Project\xLogo11.png.pagespeed.ic.pydHLuCQEZ.png">
            <a:extLst>
              <a:ext uri="{FF2B5EF4-FFF2-40B4-BE49-F238E27FC236}">
                <a16:creationId xmlns:a16="http://schemas.microsoft.com/office/drawing/2014/main" id="{167332B7-8D47-4B54-A448-321D1456BD2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3853"/>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itle 1">
            <a:extLst>
              <a:ext uri="{FF2B5EF4-FFF2-40B4-BE49-F238E27FC236}">
                <a16:creationId xmlns:a16="http://schemas.microsoft.com/office/drawing/2014/main" id="{C9FC8E5D-C23C-4F77-B2FE-9E1DF88C61C2}"/>
              </a:ext>
            </a:extLst>
          </p:cNvPr>
          <p:cNvSpPr txBox="1">
            <a:spLocks/>
          </p:cNvSpPr>
          <p:nvPr/>
        </p:nvSpPr>
        <p:spPr>
          <a:xfrm>
            <a:off x="2971800" y="-13855"/>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b="1" dirty="0">
                <a:solidFill>
                  <a:srgbClr val="FF0000"/>
                </a:solidFill>
              </a:rPr>
              <a:t>Full Join Syntax</a:t>
            </a:r>
          </a:p>
        </p:txBody>
      </p:sp>
    </p:spTree>
    <p:extLst>
      <p:ext uri="{BB962C8B-B14F-4D97-AF65-F5344CB8AC3E}">
        <p14:creationId xmlns:p14="http://schemas.microsoft.com/office/powerpoint/2010/main" val="1643397534"/>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Content Placeholder 2">
            <a:extLst>
              <a:ext uri="{FF2B5EF4-FFF2-40B4-BE49-F238E27FC236}">
                <a16:creationId xmlns:a16="http://schemas.microsoft.com/office/drawing/2014/main" id="{4906409A-6092-43F8-8A38-B6E816132A52}"/>
              </a:ext>
            </a:extLst>
          </p:cNvPr>
          <p:cNvSpPr>
            <a:spLocks noGrp="1"/>
          </p:cNvSpPr>
          <p:nvPr>
            <p:ph idx="1"/>
          </p:nvPr>
        </p:nvSpPr>
        <p:spPr>
          <a:xfrm>
            <a:off x="2057400" y="1143000"/>
            <a:ext cx="8229600" cy="5257800"/>
          </a:xfrm>
        </p:spPr>
        <p:txBody>
          <a:bodyPr/>
          <a:lstStyle/>
          <a:p>
            <a:pPr algn="just" eaLnBrk="1" hangingPunct="1">
              <a:buFont typeface="Arial" panose="020B0604020202020204" pitchFamily="34" charset="0"/>
              <a:buNone/>
            </a:pPr>
            <a:endParaRPr lang="en-US" altLang="en-US" sz="4800" dirty="0">
              <a:solidFill>
                <a:srgbClr val="FF0000"/>
              </a:solidFill>
            </a:endParaRPr>
          </a:p>
          <a:p>
            <a:pPr algn="just" eaLnBrk="1" hangingPunct="1">
              <a:buFont typeface="Arial" panose="020B0604020202020204" pitchFamily="34" charset="0"/>
              <a:buNone/>
            </a:pPr>
            <a:endParaRPr lang="en-US" altLang="en-US" sz="4800" dirty="0">
              <a:solidFill>
                <a:srgbClr val="FF0000"/>
              </a:solidFill>
            </a:endParaRPr>
          </a:p>
        </p:txBody>
      </p:sp>
      <p:sp>
        <p:nvSpPr>
          <p:cNvPr id="4" name="Date Placeholder 3">
            <a:extLst>
              <a:ext uri="{FF2B5EF4-FFF2-40B4-BE49-F238E27FC236}">
                <a16:creationId xmlns:a16="http://schemas.microsoft.com/office/drawing/2014/main" id="{D414772C-5D98-4384-A54F-84B36FE440E3}"/>
              </a:ext>
            </a:extLst>
          </p:cNvPr>
          <p:cNvSpPr>
            <a:spLocks noGrp="1"/>
          </p:cNvSpPr>
          <p:nvPr>
            <p:ph type="dt" sz="quarter" idx="10"/>
          </p:nvPr>
        </p:nvSpPr>
        <p:spPr/>
        <p:txBody>
          <a:bodyPr/>
          <a:lstStyle/>
          <a:p>
            <a:pPr>
              <a:defRPr/>
            </a:pPr>
            <a:fld id="{E55F141D-919E-4A36-A83A-E9F96C0BC101}" type="datetime1">
              <a:rPr lang="en-US" smtClean="0"/>
              <a:t>2/19/2024</a:t>
            </a:fld>
            <a:endParaRPr lang="en-US"/>
          </a:p>
        </p:txBody>
      </p:sp>
      <p:sp>
        <p:nvSpPr>
          <p:cNvPr id="5" name="Footer Placeholder 4">
            <a:extLst>
              <a:ext uri="{FF2B5EF4-FFF2-40B4-BE49-F238E27FC236}">
                <a16:creationId xmlns:a16="http://schemas.microsoft.com/office/drawing/2014/main" id="{4326F679-0381-4FD8-B190-09E4ECD85C10}"/>
              </a:ext>
            </a:extLst>
          </p:cNvPr>
          <p:cNvSpPr>
            <a:spLocks noGrp="1"/>
          </p:cNvSpPr>
          <p:nvPr>
            <p:ph type="ftr" sz="quarter" idx="11"/>
          </p:nvPr>
        </p:nvSpPr>
        <p:spPr>
          <a:xfrm>
            <a:off x="4038600" y="6356351"/>
            <a:ext cx="5029200" cy="365125"/>
          </a:xfrm>
        </p:spPr>
        <p:txBody>
          <a:bodyPr/>
          <a:lstStyle/>
          <a:p>
            <a:r>
              <a:rPr lang="en-US"/>
              <a:t>Jyoti Rani          ACSAI0402 and DBMS                Unit-2</a:t>
            </a:r>
            <a:endParaRPr lang="en-US" dirty="0"/>
          </a:p>
        </p:txBody>
      </p:sp>
      <p:sp>
        <p:nvSpPr>
          <p:cNvPr id="6" name="Slide Number Placeholder 5">
            <a:extLst>
              <a:ext uri="{FF2B5EF4-FFF2-40B4-BE49-F238E27FC236}">
                <a16:creationId xmlns:a16="http://schemas.microsoft.com/office/drawing/2014/main" id="{A3C07E8D-D2F2-4C8E-849C-705BCE6CAACD}"/>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B3FA51D-3748-4AA0-B24E-DAF80C5A5E9A}" type="slidenum">
              <a:rPr lang="en-US" altLang="en-US">
                <a:solidFill>
                  <a:srgbClr val="898989"/>
                </a:solidFill>
                <a:latin typeface="Calibri" panose="020F0502020204030204" pitchFamily="34" charset="0"/>
              </a:rPr>
              <a:pPr eaLnBrk="1" hangingPunct="1"/>
              <a:t>195</a:t>
            </a:fld>
            <a:endParaRPr lang="en-US" altLang="en-US">
              <a:solidFill>
                <a:srgbClr val="898989"/>
              </a:solidFill>
              <a:latin typeface="Calibri" panose="020F0502020204030204" pitchFamily="34" charset="0"/>
            </a:endParaRPr>
          </a:p>
        </p:txBody>
      </p:sp>
      <p:graphicFrame>
        <p:nvGraphicFramePr>
          <p:cNvPr id="2" name="Table 1">
            <a:extLst>
              <a:ext uri="{FF2B5EF4-FFF2-40B4-BE49-F238E27FC236}">
                <a16:creationId xmlns:a16="http://schemas.microsoft.com/office/drawing/2014/main" id="{2CB7E179-590D-43F8-8E99-C07B27864417}"/>
              </a:ext>
            </a:extLst>
          </p:cNvPr>
          <p:cNvGraphicFramePr>
            <a:graphicFrameLocks noGrp="1"/>
          </p:cNvGraphicFramePr>
          <p:nvPr>
            <p:extLst>
              <p:ext uri="{D42A27DB-BD31-4B8C-83A1-F6EECF244321}">
                <p14:modId xmlns:p14="http://schemas.microsoft.com/office/powerpoint/2010/main" val="1438171289"/>
              </p:ext>
            </p:extLst>
          </p:nvPr>
        </p:nvGraphicFramePr>
        <p:xfrm>
          <a:off x="2057400" y="2048410"/>
          <a:ext cx="7047910" cy="3063240"/>
        </p:xfrm>
        <a:graphic>
          <a:graphicData uri="http://schemas.openxmlformats.org/drawingml/2006/table">
            <a:tbl>
              <a:tblPr/>
              <a:tblGrid>
                <a:gridCol w="3523955">
                  <a:extLst>
                    <a:ext uri="{9D8B030D-6E8A-4147-A177-3AD203B41FA5}">
                      <a16:colId xmlns:a16="http://schemas.microsoft.com/office/drawing/2014/main" val="1568085591"/>
                    </a:ext>
                  </a:extLst>
                </a:gridCol>
                <a:gridCol w="3523955">
                  <a:extLst>
                    <a:ext uri="{9D8B030D-6E8A-4147-A177-3AD203B41FA5}">
                      <a16:colId xmlns:a16="http://schemas.microsoft.com/office/drawing/2014/main" val="2009642181"/>
                    </a:ext>
                  </a:extLst>
                </a:gridCol>
              </a:tblGrid>
              <a:tr h="0">
                <a:tc>
                  <a:txBody>
                    <a:bodyPr/>
                    <a:lstStyle/>
                    <a:p>
                      <a:pPr algn="l" fontAlgn="t"/>
                      <a:r>
                        <a:rPr lang="en-US">
                          <a:solidFill>
                            <a:srgbClr val="000000"/>
                          </a:solidFill>
                          <a:effectLst/>
                          <a:latin typeface="times new roman" panose="02020603050405020304" pitchFamily="18" charset="0"/>
                        </a:rPr>
                        <a:t>EMP_NAME</a:t>
                      </a:r>
                    </a:p>
                  </a:txBody>
                  <a:tcPr marL="114300" marR="114300" marT="114300" marB="114300">
                    <a:lnL w="9525" cap="flat" cmpd="sng" algn="ctr">
                      <a:solidFill>
                        <a:srgbClr val="C0458C"/>
                      </a:solidFill>
                      <a:prstDash val="solid"/>
                      <a:round/>
                      <a:headEnd type="none" w="med" len="med"/>
                      <a:tailEnd type="none" w="med" len="med"/>
                    </a:lnL>
                    <a:lnR w="9525" cap="flat" cmpd="sng" algn="ctr">
                      <a:solidFill>
                        <a:srgbClr val="C0458C"/>
                      </a:solidFill>
                      <a:prstDash val="solid"/>
                      <a:round/>
                      <a:headEnd type="none" w="med" len="med"/>
                      <a:tailEnd type="none" w="med" len="med"/>
                    </a:lnR>
                    <a:lnT w="9525" cap="flat" cmpd="sng" algn="ctr">
                      <a:solidFill>
                        <a:srgbClr val="C0458C"/>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a:solidFill>
                            <a:srgbClr val="000000"/>
                          </a:solidFill>
                          <a:effectLst/>
                          <a:latin typeface="times new roman" panose="02020603050405020304" pitchFamily="18" charset="0"/>
                        </a:rPr>
                        <a:t>DEPARTMENT</a:t>
                      </a:r>
                    </a:p>
                  </a:txBody>
                  <a:tcPr marL="114300" marR="114300" marT="114300" marB="114300">
                    <a:lnL w="9525" cap="flat" cmpd="sng" algn="ctr">
                      <a:solidFill>
                        <a:srgbClr val="C0458C"/>
                      </a:solidFill>
                      <a:prstDash val="solid"/>
                      <a:round/>
                      <a:headEnd type="none" w="med" len="med"/>
                      <a:tailEnd type="none" w="med" len="med"/>
                    </a:lnL>
                    <a:lnR w="9525" cap="flat" cmpd="sng" algn="ctr">
                      <a:solidFill>
                        <a:srgbClr val="C0458C"/>
                      </a:solidFill>
                      <a:prstDash val="solid"/>
                      <a:round/>
                      <a:headEnd type="none" w="med" len="med"/>
                      <a:tailEnd type="none" w="med" len="med"/>
                    </a:lnR>
                    <a:lnT w="9525" cap="flat" cmpd="sng" algn="ctr">
                      <a:solidFill>
                        <a:srgbClr val="C0458C"/>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981023998"/>
                  </a:ext>
                </a:extLst>
              </a:tr>
              <a:tr h="0">
                <a:tc>
                  <a:txBody>
                    <a:bodyPr/>
                    <a:lstStyle/>
                    <a:p>
                      <a:pPr algn="just" fontAlgn="t"/>
                      <a:r>
                        <a:rPr lang="en-US">
                          <a:solidFill>
                            <a:srgbClr val="333333"/>
                          </a:solidFill>
                          <a:effectLst/>
                          <a:latin typeface="inter-regular"/>
                        </a:rPr>
                        <a:t>Angelina</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Testing</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119944105"/>
                  </a:ext>
                </a:extLst>
              </a:tr>
              <a:tr h="0">
                <a:tc>
                  <a:txBody>
                    <a:bodyPr/>
                    <a:lstStyle/>
                    <a:p>
                      <a:pPr algn="just" fontAlgn="t"/>
                      <a:r>
                        <a:rPr lang="en-US">
                          <a:solidFill>
                            <a:srgbClr val="333333"/>
                          </a:solidFill>
                          <a:effectLst/>
                          <a:latin typeface="inter-regular"/>
                        </a:rPr>
                        <a:t>Robert</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a:solidFill>
                            <a:srgbClr val="333333"/>
                          </a:solidFill>
                          <a:effectLst/>
                          <a:latin typeface="inter-regular"/>
                        </a:rPr>
                        <a:t>Development</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386118584"/>
                  </a:ext>
                </a:extLst>
              </a:tr>
              <a:tr h="0">
                <a:tc>
                  <a:txBody>
                    <a:bodyPr/>
                    <a:lstStyle/>
                    <a:p>
                      <a:pPr algn="just" fontAlgn="t"/>
                      <a:r>
                        <a:rPr lang="en-US">
                          <a:solidFill>
                            <a:srgbClr val="333333"/>
                          </a:solidFill>
                          <a:effectLst/>
                          <a:latin typeface="inter-regular"/>
                        </a:rPr>
                        <a:t>Christian</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Designing</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042635971"/>
                  </a:ext>
                </a:extLst>
              </a:tr>
              <a:tr h="0">
                <a:tc>
                  <a:txBody>
                    <a:bodyPr/>
                    <a:lstStyle/>
                    <a:p>
                      <a:pPr algn="just" fontAlgn="t"/>
                      <a:r>
                        <a:rPr lang="en-US">
                          <a:solidFill>
                            <a:srgbClr val="333333"/>
                          </a:solidFill>
                          <a:effectLst/>
                          <a:latin typeface="inter-regular"/>
                        </a:rPr>
                        <a:t>Kristen</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a:solidFill>
                            <a:srgbClr val="333333"/>
                          </a:solidFill>
                          <a:effectLst/>
                          <a:latin typeface="inter-regular"/>
                        </a:rPr>
                        <a:t>Development</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115885075"/>
                  </a:ext>
                </a:extLst>
              </a:tr>
              <a:tr h="0">
                <a:tc>
                  <a:txBody>
                    <a:bodyPr/>
                    <a:lstStyle/>
                    <a:p>
                      <a:pPr algn="just" fontAlgn="t"/>
                      <a:r>
                        <a:rPr lang="en-US">
                          <a:solidFill>
                            <a:srgbClr val="333333"/>
                          </a:solidFill>
                          <a:effectLst/>
                          <a:latin typeface="inter-regular"/>
                        </a:rPr>
                        <a:t>Russell</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NULL</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733814997"/>
                  </a:ext>
                </a:extLst>
              </a:tr>
              <a:tr h="0">
                <a:tc>
                  <a:txBody>
                    <a:bodyPr/>
                    <a:lstStyle/>
                    <a:p>
                      <a:pPr algn="just" fontAlgn="t"/>
                      <a:r>
                        <a:rPr lang="en-US">
                          <a:solidFill>
                            <a:srgbClr val="333333"/>
                          </a:solidFill>
                          <a:effectLst/>
                          <a:latin typeface="inter-regular"/>
                        </a:rPr>
                        <a:t>Marry</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dirty="0">
                          <a:solidFill>
                            <a:srgbClr val="333333"/>
                          </a:solidFill>
                          <a:effectLst/>
                          <a:latin typeface="inter-regular"/>
                        </a:rPr>
                        <a:t>NULL</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170478105"/>
                  </a:ext>
                </a:extLst>
              </a:tr>
            </a:tbl>
          </a:graphicData>
        </a:graphic>
      </p:graphicFrame>
      <p:sp>
        <p:nvSpPr>
          <p:cNvPr id="10" name="TextBox 9">
            <a:extLst>
              <a:ext uri="{FF2B5EF4-FFF2-40B4-BE49-F238E27FC236}">
                <a16:creationId xmlns:a16="http://schemas.microsoft.com/office/drawing/2014/main" id="{4E66451A-51AF-4B5A-ACA2-3DAA8AFD7AB5}"/>
              </a:ext>
            </a:extLst>
          </p:cNvPr>
          <p:cNvSpPr txBox="1"/>
          <p:nvPr/>
        </p:nvSpPr>
        <p:spPr>
          <a:xfrm>
            <a:off x="2035629" y="1302018"/>
            <a:ext cx="6096000" cy="461665"/>
          </a:xfrm>
          <a:prstGeom prst="rect">
            <a:avLst/>
          </a:prstGeom>
          <a:noFill/>
        </p:spPr>
        <p:txBody>
          <a:bodyPr wrap="square">
            <a:spAutoFit/>
          </a:bodyPr>
          <a:lstStyle/>
          <a:p>
            <a:r>
              <a:rPr lang="en-US" sz="2400" b="1" i="0" dirty="0">
                <a:solidFill>
                  <a:srgbClr val="333333"/>
                </a:solidFill>
                <a:effectLst/>
                <a:latin typeface="inter-bold"/>
              </a:rPr>
              <a:t>Output</a:t>
            </a:r>
            <a:endParaRPr lang="en-US" sz="2400" dirty="0"/>
          </a:p>
        </p:txBody>
      </p:sp>
      <p:sp>
        <p:nvSpPr>
          <p:cNvPr id="11" name="Title 1">
            <a:extLst>
              <a:ext uri="{FF2B5EF4-FFF2-40B4-BE49-F238E27FC236}">
                <a16:creationId xmlns:a16="http://schemas.microsoft.com/office/drawing/2014/main" id="{197D78DA-E2F5-48A6-9308-0F6249D6A939}"/>
              </a:ext>
            </a:extLst>
          </p:cNvPr>
          <p:cNvSpPr txBox="1">
            <a:spLocks/>
          </p:cNvSpPr>
          <p:nvPr/>
        </p:nvSpPr>
        <p:spPr>
          <a:xfrm>
            <a:off x="29718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b="1" dirty="0">
                <a:solidFill>
                  <a:srgbClr val="FF0000"/>
                </a:solidFill>
              </a:rPr>
              <a:t>Full Join Example</a:t>
            </a:r>
          </a:p>
        </p:txBody>
      </p:sp>
      <p:pic>
        <p:nvPicPr>
          <p:cNvPr id="12" name="Picture 7">
            <a:extLst>
              <a:ext uri="{FF2B5EF4-FFF2-40B4-BE49-F238E27FC236}">
                <a16:creationId xmlns:a16="http://schemas.microsoft.com/office/drawing/2014/main" id="{FA943723-290E-4BA6-94BB-FAD72622038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19051"/>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29968142"/>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Content Placeholder 2">
            <a:extLst>
              <a:ext uri="{FF2B5EF4-FFF2-40B4-BE49-F238E27FC236}">
                <a16:creationId xmlns:a16="http://schemas.microsoft.com/office/drawing/2014/main" id="{4906409A-6092-43F8-8A38-B6E816132A52}"/>
              </a:ext>
            </a:extLst>
          </p:cNvPr>
          <p:cNvSpPr>
            <a:spLocks noGrp="1"/>
          </p:cNvSpPr>
          <p:nvPr>
            <p:ph idx="1"/>
          </p:nvPr>
        </p:nvSpPr>
        <p:spPr>
          <a:xfrm>
            <a:off x="2057400" y="1143000"/>
            <a:ext cx="8229600" cy="5257800"/>
          </a:xfrm>
        </p:spPr>
        <p:txBody>
          <a:bodyPr>
            <a:normAutofit/>
          </a:bodyPr>
          <a:lstStyle/>
          <a:p>
            <a:pPr marL="0" indent="0" algn="just">
              <a:buNone/>
            </a:pPr>
            <a:r>
              <a:rPr lang="en-US" sz="2400" b="1" i="0" dirty="0">
                <a:solidFill>
                  <a:srgbClr val="FF0000"/>
                </a:solidFill>
                <a:effectLst/>
              </a:rPr>
              <a:t>SQL Union Operator</a:t>
            </a:r>
          </a:p>
          <a:p>
            <a:pPr marL="0" indent="0" algn="just">
              <a:buNone/>
            </a:pPr>
            <a:r>
              <a:rPr lang="en-US" sz="2400" b="0" i="0" dirty="0">
                <a:solidFill>
                  <a:srgbClr val="333333"/>
                </a:solidFill>
                <a:effectLst/>
              </a:rPr>
              <a:t>The SQL Union Operator combines the result of two or more SELECT statements and provides the single output.</a:t>
            </a:r>
          </a:p>
          <a:p>
            <a:pPr marL="0" indent="0" algn="just">
              <a:buNone/>
            </a:pPr>
            <a:r>
              <a:rPr lang="en-US" sz="2400" b="0" i="0" dirty="0">
                <a:solidFill>
                  <a:srgbClr val="333333"/>
                </a:solidFill>
                <a:effectLst/>
              </a:rPr>
              <a:t>The data type and the number of columns must be the same for each SELECT statement used with the UNION operator. This operator does not show the duplicate records in the output table.</a:t>
            </a:r>
          </a:p>
          <a:p>
            <a:pPr marL="0" indent="0" algn="just">
              <a:buNone/>
            </a:pPr>
            <a:r>
              <a:rPr lang="en-US" sz="2400" b="1" i="0" dirty="0">
                <a:solidFill>
                  <a:srgbClr val="333333"/>
                </a:solidFill>
                <a:effectLst/>
              </a:rPr>
              <a:t>Syntax of UNION Set operator:</a:t>
            </a:r>
            <a:endParaRPr lang="en-US" sz="2400" b="0" i="0" dirty="0">
              <a:solidFill>
                <a:srgbClr val="333333"/>
              </a:solidFill>
              <a:effectLst/>
            </a:endParaRPr>
          </a:p>
          <a:p>
            <a:pPr marL="0" indent="0" algn="just">
              <a:buNone/>
            </a:pPr>
            <a:r>
              <a:rPr lang="en-US" sz="2400" b="0" i="0" dirty="0">
                <a:solidFill>
                  <a:srgbClr val="000000"/>
                </a:solidFill>
                <a:effectLst/>
              </a:rPr>
              <a:t>SELECT column1, column2 ...., </a:t>
            </a:r>
            <a:r>
              <a:rPr lang="en-US" sz="2400" b="0" i="0" dirty="0" err="1">
                <a:solidFill>
                  <a:srgbClr val="000000"/>
                </a:solidFill>
                <a:effectLst/>
              </a:rPr>
              <a:t>columnN</a:t>
            </a:r>
            <a:r>
              <a:rPr lang="en-US" sz="2400" b="0" i="0" dirty="0">
                <a:solidFill>
                  <a:srgbClr val="000000"/>
                </a:solidFill>
                <a:effectLst/>
              </a:rPr>
              <a:t> FROM table_Name1 [WHERE conditions]    </a:t>
            </a:r>
          </a:p>
          <a:p>
            <a:pPr marL="0" indent="0" algn="just">
              <a:buNone/>
            </a:pPr>
            <a:r>
              <a:rPr lang="en-US" sz="2400" b="0" i="0" dirty="0">
                <a:solidFill>
                  <a:srgbClr val="000000"/>
                </a:solidFill>
                <a:effectLst/>
              </a:rPr>
              <a:t>UNION   </a:t>
            </a:r>
          </a:p>
          <a:p>
            <a:pPr marL="0" indent="0" algn="just">
              <a:buNone/>
            </a:pPr>
            <a:r>
              <a:rPr lang="en-US" sz="2400" b="0" i="0" dirty="0">
                <a:solidFill>
                  <a:srgbClr val="000000"/>
                </a:solidFill>
                <a:effectLst/>
              </a:rPr>
              <a:t>SELECT column1, column2 ...., </a:t>
            </a:r>
            <a:r>
              <a:rPr lang="en-US" sz="2400" b="0" i="0" dirty="0" err="1">
                <a:solidFill>
                  <a:srgbClr val="000000"/>
                </a:solidFill>
                <a:effectLst/>
              </a:rPr>
              <a:t>columnN</a:t>
            </a:r>
            <a:r>
              <a:rPr lang="en-US" sz="2400" b="0" i="0" dirty="0">
                <a:solidFill>
                  <a:srgbClr val="000000"/>
                </a:solidFill>
                <a:effectLst/>
              </a:rPr>
              <a:t> FROM table_Name2 [WHERE conditions];  </a:t>
            </a:r>
          </a:p>
          <a:p>
            <a:pPr algn="just" eaLnBrk="1" hangingPunct="1">
              <a:buFont typeface="Arial" panose="020B0604020202020204" pitchFamily="34" charset="0"/>
              <a:buNone/>
            </a:pPr>
            <a:endParaRPr lang="en-US" altLang="en-US" sz="4800" dirty="0">
              <a:solidFill>
                <a:srgbClr val="FF0000"/>
              </a:solidFill>
            </a:endParaRPr>
          </a:p>
          <a:p>
            <a:pPr algn="just" eaLnBrk="1" hangingPunct="1">
              <a:buFont typeface="Arial" panose="020B0604020202020204" pitchFamily="34" charset="0"/>
              <a:buNone/>
            </a:pPr>
            <a:endParaRPr lang="en-US" altLang="en-US" sz="2000" dirty="0">
              <a:solidFill>
                <a:srgbClr val="FF0000"/>
              </a:solidFill>
            </a:endParaRPr>
          </a:p>
        </p:txBody>
      </p:sp>
      <p:sp>
        <p:nvSpPr>
          <p:cNvPr id="4" name="Date Placeholder 3">
            <a:extLst>
              <a:ext uri="{FF2B5EF4-FFF2-40B4-BE49-F238E27FC236}">
                <a16:creationId xmlns:a16="http://schemas.microsoft.com/office/drawing/2014/main" id="{D414772C-5D98-4384-A54F-84B36FE440E3}"/>
              </a:ext>
            </a:extLst>
          </p:cNvPr>
          <p:cNvSpPr>
            <a:spLocks noGrp="1"/>
          </p:cNvSpPr>
          <p:nvPr>
            <p:ph type="dt" sz="quarter" idx="10"/>
          </p:nvPr>
        </p:nvSpPr>
        <p:spPr/>
        <p:txBody>
          <a:bodyPr/>
          <a:lstStyle/>
          <a:p>
            <a:pPr>
              <a:defRPr/>
            </a:pPr>
            <a:fld id="{7C23CF0F-5643-4A26-A14B-684D72007AF9}" type="datetime1">
              <a:rPr lang="en-US" smtClean="0"/>
              <a:t>2/19/2024</a:t>
            </a:fld>
            <a:endParaRPr lang="en-US"/>
          </a:p>
        </p:txBody>
      </p:sp>
      <p:sp>
        <p:nvSpPr>
          <p:cNvPr id="5" name="Footer Placeholder 4">
            <a:extLst>
              <a:ext uri="{FF2B5EF4-FFF2-40B4-BE49-F238E27FC236}">
                <a16:creationId xmlns:a16="http://schemas.microsoft.com/office/drawing/2014/main" id="{4326F679-0381-4FD8-B190-09E4ECD85C10}"/>
              </a:ext>
            </a:extLst>
          </p:cNvPr>
          <p:cNvSpPr>
            <a:spLocks noGrp="1"/>
          </p:cNvSpPr>
          <p:nvPr>
            <p:ph type="ftr" sz="quarter" idx="11"/>
          </p:nvPr>
        </p:nvSpPr>
        <p:spPr>
          <a:xfrm>
            <a:off x="4038600" y="6356351"/>
            <a:ext cx="5029200" cy="365125"/>
          </a:xfrm>
        </p:spPr>
        <p:txBody>
          <a:bodyPr/>
          <a:lstStyle/>
          <a:p>
            <a:r>
              <a:rPr lang="en-US"/>
              <a:t>Jyoti Rani          ACSAI0402 and DBMS                Unit-2</a:t>
            </a:r>
            <a:endParaRPr lang="en-US" dirty="0"/>
          </a:p>
        </p:txBody>
      </p:sp>
      <p:sp>
        <p:nvSpPr>
          <p:cNvPr id="6" name="Slide Number Placeholder 5">
            <a:extLst>
              <a:ext uri="{FF2B5EF4-FFF2-40B4-BE49-F238E27FC236}">
                <a16:creationId xmlns:a16="http://schemas.microsoft.com/office/drawing/2014/main" id="{A3C07E8D-D2F2-4C8E-849C-705BCE6CAACD}"/>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B3FA51D-3748-4AA0-B24E-DAF80C5A5E9A}" type="slidenum">
              <a:rPr lang="en-US" altLang="en-US">
                <a:solidFill>
                  <a:srgbClr val="898989"/>
                </a:solidFill>
                <a:latin typeface="Calibri" panose="020F0502020204030204" pitchFamily="34" charset="0"/>
              </a:rPr>
              <a:pPr eaLnBrk="1" hangingPunct="1"/>
              <a:t>196</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a16="http://schemas.microsoft.com/office/drawing/2014/main" id="{61CA2536-013D-48B6-9322-A7D8A7CF0555}"/>
              </a:ext>
            </a:extLst>
          </p:cNvPr>
          <p:cNvSpPr txBox="1">
            <a:spLocks/>
          </p:cNvSpPr>
          <p:nvPr/>
        </p:nvSpPr>
        <p:spPr>
          <a:xfrm>
            <a:off x="2895600" y="13856"/>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marL="0" indent="0" algn="ctr">
              <a:buNone/>
            </a:pPr>
            <a:r>
              <a:rPr lang="en-US" sz="3200" b="1" i="0" dirty="0">
                <a:solidFill>
                  <a:srgbClr val="FF0000"/>
                </a:solidFill>
                <a:effectLst/>
              </a:rPr>
              <a:t>7. SQL Union Operator</a:t>
            </a:r>
          </a:p>
        </p:txBody>
      </p:sp>
      <p:pic>
        <p:nvPicPr>
          <p:cNvPr id="8" name="Picture 7">
            <a:extLst>
              <a:ext uri="{FF2B5EF4-FFF2-40B4-BE49-F238E27FC236}">
                <a16:creationId xmlns:a16="http://schemas.microsoft.com/office/drawing/2014/main" id="{56201671-C35B-4128-8316-A73C3D791D3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19051"/>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42034639"/>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Content Placeholder 2">
            <a:extLst>
              <a:ext uri="{FF2B5EF4-FFF2-40B4-BE49-F238E27FC236}">
                <a16:creationId xmlns:a16="http://schemas.microsoft.com/office/drawing/2014/main" id="{4906409A-6092-43F8-8A38-B6E816132A52}"/>
              </a:ext>
            </a:extLst>
          </p:cNvPr>
          <p:cNvSpPr>
            <a:spLocks noGrp="1"/>
          </p:cNvSpPr>
          <p:nvPr>
            <p:ph idx="1"/>
          </p:nvPr>
        </p:nvSpPr>
        <p:spPr>
          <a:xfrm>
            <a:off x="2057400" y="1143000"/>
            <a:ext cx="8610600" cy="5257800"/>
          </a:xfrm>
        </p:spPr>
        <p:txBody>
          <a:bodyPr>
            <a:normAutofit/>
          </a:bodyPr>
          <a:lstStyle/>
          <a:p>
            <a:pPr marL="0" algn="just" eaLnBrk="1" hangingPunct="1">
              <a:buFont typeface="Arial" panose="020B0604020202020204" pitchFamily="34" charset="0"/>
              <a:buNone/>
            </a:pPr>
            <a:r>
              <a:rPr lang="en-US" altLang="en-US" sz="2400" b="1" dirty="0">
                <a:solidFill>
                  <a:srgbClr val="FF0000"/>
                </a:solidFill>
              </a:rPr>
              <a:t>SQL Intersect Operator</a:t>
            </a:r>
          </a:p>
          <a:p>
            <a:pPr marL="0" algn="just" eaLnBrk="1" hangingPunct="1">
              <a:buFont typeface="Arial" panose="020B0604020202020204" pitchFamily="34" charset="0"/>
              <a:buNone/>
            </a:pPr>
            <a:r>
              <a:rPr lang="en-US" altLang="en-US" sz="2400" dirty="0"/>
              <a:t>The SQL Intersect Operator shows the common record from two or more SELECT statements. The data type and the number of columns must be the same for each SELECT statement used with the INTERSECT operator.</a:t>
            </a:r>
          </a:p>
          <a:p>
            <a:pPr algn="just" eaLnBrk="1" hangingPunct="1">
              <a:buFont typeface="Arial" panose="020B0604020202020204" pitchFamily="34" charset="0"/>
              <a:buNone/>
            </a:pPr>
            <a:r>
              <a:rPr lang="en-US" altLang="en-US" sz="2400" b="1" dirty="0"/>
              <a:t>Syntax of INTERSECT Set operator:</a:t>
            </a:r>
            <a:endParaRPr lang="en-US" altLang="en-US" sz="2400" dirty="0"/>
          </a:p>
          <a:p>
            <a:pPr algn="just" eaLnBrk="1" hangingPunct="1">
              <a:buFont typeface="Arial" panose="020B0604020202020204" pitchFamily="34" charset="0"/>
              <a:buNone/>
            </a:pPr>
            <a:r>
              <a:rPr lang="en-US" altLang="en-US" sz="2400" dirty="0"/>
              <a:t>SELECT column1, column2 ...., </a:t>
            </a:r>
            <a:r>
              <a:rPr lang="en-US" altLang="en-US" sz="2400" dirty="0" err="1"/>
              <a:t>columnN</a:t>
            </a:r>
            <a:r>
              <a:rPr lang="en-US" altLang="en-US" sz="2400" dirty="0"/>
              <a:t> FROM table_Name1 [WHERE conditions]    </a:t>
            </a:r>
          </a:p>
          <a:p>
            <a:pPr algn="just" eaLnBrk="1" hangingPunct="1">
              <a:buFont typeface="Arial" panose="020B0604020202020204" pitchFamily="34" charset="0"/>
              <a:buNone/>
            </a:pPr>
            <a:r>
              <a:rPr lang="en-US" altLang="en-US" sz="2400" dirty="0"/>
              <a:t>INTERSECT  </a:t>
            </a:r>
          </a:p>
          <a:p>
            <a:pPr algn="just" eaLnBrk="1" hangingPunct="1">
              <a:buFont typeface="Arial" panose="020B0604020202020204" pitchFamily="34" charset="0"/>
              <a:buNone/>
            </a:pPr>
            <a:r>
              <a:rPr lang="en-US" altLang="en-US" sz="2400" dirty="0"/>
              <a:t>SELECT column1, column2 ...., </a:t>
            </a:r>
            <a:r>
              <a:rPr lang="en-US" altLang="en-US" sz="2400" dirty="0" err="1"/>
              <a:t>columnN</a:t>
            </a:r>
            <a:r>
              <a:rPr lang="en-US" altLang="en-US" sz="2400" dirty="0"/>
              <a:t> FROM table_Name2 [WHERE conditions]; </a:t>
            </a:r>
          </a:p>
          <a:p>
            <a:pPr algn="just" eaLnBrk="1" hangingPunct="1">
              <a:buFont typeface="Arial" panose="020B0604020202020204" pitchFamily="34" charset="0"/>
              <a:buNone/>
            </a:pPr>
            <a:endParaRPr lang="en-US" altLang="en-US" sz="4800" dirty="0">
              <a:solidFill>
                <a:srgbClr val="FF0000"/>
              </a:solidFill>
            </a:endParaRPr>
          </a:p>
        </p:txBody>
      </p:sp>
      <p:sp>
        <p:nvSpPr>
          <p:cNvPr id="4" name="Date Placeholder 3">
            <a:extLst>
              <a:ext uri="{FF2B5EF4-FFF2-40B4-BE49-F238E27FC236}">
                <a16:creationId xmlns:a16="http://schemas.microsoft.com/office/drawing/2014/main" id="{D414772C-5D98-4384-A54F-84B36FE440E3}"/>
              </a:ext>
            </a:extLst>
          </p:cNvPr>
          <p:cNvSpPr>
            <a:spLocks noGrp="1"/>
          </p:cNvSpPr>
          <p:nvPr>
            <p:ph type="dt" sz="quarter" idx="10"/>
          </p:nvPr>
        </p:nvSpPr>
        <p:spPr/>
        <p:txBody>
          <a:bodyPr/>
          <a:lstStyle/>
          <a:p>
            <a:pPr>
              <a:defRPr/>
            </a:pPr>
            <a:fld id="{75B3C9FE-2D2E-4A7D-B6A3-1EF1064EED01}" type="datetime1">
              <a:rPr lang="en-US" smtClean="0"/>
              <a:t>2/19/2024</a:t>
            </a:fld>
            <a:endParaRPr lang="en-US"/>
          </a:p>
        </p:txBody>
      </p:sp>
      <p:sp>
        <p:nvSpPr>
          <p:cNvPr id="5" name="Footer Placeholder 4">
            <a:extLst>
              <a:ext uri="{FF2B5EF4-FFF2-40B4-BE49-F238E27FC236}">
                <a16:creationId xmlns:a16="http://schemas.microsoft.com/office/drawing/2014/main" id="{4326F679-0381-4FD8-B190-09E4ECD85C10}"/>
              </a:ext>
            </a:extLst>
          </p:cNvPr>
          <p:cNvSpPr>
            <a:spLocks noGrp="1"/>
          </p:cNvSpPr>
          <p:nvPr>
            <p:ph type="ftr" sz="quarter" idx="11"/>
          </p:nvPr>
        </p:nvSpPr>
        <p:spPr>
          <a:xfrm>
            <a:off x="4038600" y="6356351"/>
            <a:ext cx="5029200" cy="365125"/>
          </a:xfrm>
        </p:spPr>
        <p:txBody>
          <a:bodyPr/>
          <a:lstStyle/>
          <a:p>
            <a:r>
              <a:rPr lang="en-US"/>
              <a:t>Jyoti Rani          ACSAI0402 and DBMS                Unit-2</a:t>
            </a:r>
            <a:endParaRPr lang="en-US" dirty="0"/>
          </a:p>
        </p:txBody>
      </p:sp>
      <p:sp>
        <p:nvSpPr>
          <p:cNvPr id="6" name="Slide Number Placeholder 5">
            <a:extLst>
              <a:ext uri="{FF2B5EF4-FFF2-40B4-BE49-F238E27FC236}">
                <a16:creationId xmlns:a16="http://schemas.microsoft.com/office/drawing/2014/main" id="{A3C07E8D-D2F2-4C8E-849C-705BCE6CAACD}"/>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B3FA51D-3748-4AA0-B24E-DAF80C5A5E9A}" type="slidenum">
              <a:rPr lang="en-US" altLang="en-US">
                <a:solidFill>
                  <a:srgbClr val="898989"/>
                </a:solidFill>
                <a:latin typeface="Calibri" panose="020F0502020204030204" pitchFamily="34" charset="0"/>
              </a:rPr>
              <a:pPr eaLnBrk="1" hangingPunct="1"/>
              <a:t>197</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a16="http://schemas.microsoft.com/office/drawing/2014/main" id="{61CA2536-013D-48B6-9322-A7D8A7CF0555}"/>
              </a:ext>
            </a:extLst>
          </p:cNvPr>
          <p:cNvSpPr txBox="1">
            <a:spLocks/>
          </p:cNvSpPr>
          <p:nvPr/>
        </p:nvSpPr>
        <p:spPr>
          <a:xfrm>
            <a:off x="2895600" y="13855"/>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hangingPunct="1">
              <a:buFont typeface="Arial" panose="020B0604020202020204" pitchFamily="34" charset="0"/>
              <a:buNone/>
            </a:pPr>
            <a:r>
              <a:rPr lang="en-US" altLang="en-US" sz="3200" b="1" dirty="0">
                <a:solidFill>
                  <a:srgbClr val="FF0000"/>
                </a:solidFill>
              </a:rPr>
              <a:t>SQL Intersect Operator</a:t>
            </a:r>
          </a:p>
        </p:txBody>
      </p:sp>
      <p:pic>
        <p:nvPicPr>
          <p:cNvPr id="8" name="Picture 7">
            <a:extLst>
              <a:ext uri="{FF2B5EF4-FFF2-40B4-BE49-F238E27FC236}">
                <a16:creationId xmlns:a16="http://schemas.microsoft.com/office/drawing/2014/main" id="{523E68FA-CDE0-4F9F-A6A6-1DBBA51A554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856508" y="1798"/>
            <a:ext cx="1025233"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92648848"/>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Content Placeholder 2">
            <a:extLst>
              <a:ext uri="{FF2B5EF4-FFF2-40B4-BE49-F238E27FC236}">
                <a16:creationId xmlns:a16="http://schemas.microsoft.com/office/drawing/2014/main" id="{4906409A-6092-43F8-8A38-B6E816132A52}"/>
              </a:ext>
            </a:extLst>
          </p:cNvPr>
          <p:cNvSpPr>
            <a:spLocks noGrp="1"/>
          </p:cNvSpPr>
          <p:nvPr>
            <p:ph idx="1"/>
          </p:nvPr>
        </p:nvSpPr>
        <p:spPr>
          <a:xfrm>
            <a:off x="1911927" y="1143000"/>
            <a:ext cx="8375073" cy="5257800"/>
          </a:xfrm>
        </p:spPr>
        <p:txBody>
          <a:bodyPr/>
          <a:lstStyle/>
          <a:p>
            <a:pPr marL="0" indent="0" algn="just">
              <a:buNone/>
            </a:pPr>
            <a:r>
              <a:rPr lang="en-US" sz="2400" b="1" i="0" dirty="0">
                <a:solidFill>
                  <a:srgbClr val="FF0000"/>
                </a:solidFill>
                <a:effectLst/>
                <a:latin typeface="erdana"/>
              </a:rPr>
              <a:t>SQL Minus Operator</a:t>
            </a:r>
          </a:p>
          <a:p>
            <a:pPr marL="0" indent="0" algn="just">
              <a:buNone/>
            </a:pPr>
            <a:r>
              <a:rPr lang="en-US" sz="2400" b="0" i="0" dirty="0">
                <a:effectLst/>
                <a:latin typeface="inter-regular"/>
              </a:rPr>
              <a:t>The SQL Minus Operator combines the result of two or more SELECT statements and shows only the results from the first data set.</a:t>
            </a:r>
          </a:p>
          <a:p>
            <a:pPr marL="0" indent="0" algn="just">
              <a:buNone/>
            </a:pPr>
            <a:r>
              <a:rPr lang="en-US" sz="2400" b="1" i="0" dirty="0">
                <a:effectLst/>
                <a:latin typeface="inter-bold"/>
              </a:rPr>
              <a:t>Syntax of MINUS operator:</a:t>
            </a:r>
            <a:endParaRPr lang="en-US" sz="2400" b="0" i="0" dirty="0">
              <a:effectLst/>
              <a:latin typeface="inter-regular"/>
            </a:endParaRPr>
          </a:p>
          <a:p>
            <a:pPr marL="0" indent="0" algn="just">
              <a:buNone/>
            </a:pPr>
            <a:r>
              <a:rPr lang="en-US" sz="2400" b="0" i="0" dirty="0">
                <a:effectLst/>
                <a:latin typeface="inter-regular"/>
              </a:rPr>
              <a:t>SELECT column1, column2 ...., </a:t>
            </a:r>
            <a:r>
              <a:rPr lang="en-US" sz="2400" b="0" i="0" dirty="0" err="1">
                <a:effectLst/>
                <a:latin typeface="inter-regular"/>
              </a:rPr>
              <a:t>columnN</a:t>
            </a:r>
            <a:r>
              <a:rPr lang="en-US" sz="2400" b="0" i="0" dirty="0">
                <a:effectLst/>
                <a:latin typeface="inter-regular"/>
              </a:rPr>
              <a:t> FROM </a:t>
            </a:r>
            <a:r>
              <a:rPr lang="en-US" sz="2400" b="0" i="0" dirty="0" err="1">
                <a:effectLst/>
                <a:latin typeface="inter-regular"/>
              </a:rPr>
              <a:t>First_tablename</a:t>
            </a:r>
            <a:r>
              <a:rPr lang="en-US" sz="2400" b="0" i="0" dirty="0">
                <a:effectLst/>
                <a:latin typeface="inter-regular"/>
              </a:rPr>
              <a:t> [WHERE conditions]    </a:t>
            </a:r>
          </a:p>
          <a:p>
            <a:pPr marL="0" indent="0" algn="just">
              <a:buNone/>
            </a:pPr>
            <a:r>
              <a:rPr lang="en-US" sz="2400" b="0" i="0" dirty="0">
                <a:effectLst/>
                <a:latin typeface="inter-regular"/>
              </a:rPr>
              <a:t>MINUS  </a:t>
            </a:r>
          </a:p>
          <a:p>
            <a:pPr marL="0" indent="0" algn="just">
              <a:buNone/>
            </a:pPr>
            <a:r>
              <a:rPr lang="en-US" sz="2400" b="0" i="0" dirty="0">
                <a:effectLst/>
                <a:latin typeface="inter-regular"/>
              </a:rPr>
              <a:t>SELECT column1, column2 ...., </a:t>
            </a:r>
            <a:r>
              <a:rPr lang="en-US" sz="2400" b="0" i="0" dirty="0" err="1">
                <a:effectLst/>
                <a:latin typeface="inter-regular"/>
              </a:rPr>
              <a:t>columnN</a:t>
            </a:r>
            <a:r>
              <a:rPr lang="en-US" sz="2400" b="0" i="0" dirty="0">
                <a:effectLst/>
                <a:latin typeface="inter-regular"/>
              </a:rPr>
              <a:t> FROM </a:t>
            </a:r>
            <a:r>
              <a:rPr lang="en-US" sz="2400" b="0" i="0" dirty="0" err="1">
                <a:effectLst/>
                <a:latin typeface="inter-regular"/>
              </a:rPr>
              <a:t>Second_tablename</a:t>
            </a:r>
            <a:r>
              <a:rPr lang="en-US" sz="2400" b="0" i="0" dirty="0">
                <a:effectLst/>
                <a:latin typeface="inter-regular"/>
              </a:rPr>
              <a:t> [WHERE conditions];  </a:t>
            </a:r>
          </a:p>
          <a:p>
            <a:pPr algn="just" eaLnBrk="1" hangingPunct="1">
              <a:buFont typeface="Arial" panose="020B0604020202020204" pitchFamily="34" charset="0"/>
              <a:buNone/>
            </a:pPr>
            <a:endParaRPr lang="en-US" altLang="en-US" sz="2400" dirty="0">
              <a:solidFill>
                <a:srgbClr val="FF0000"/>
              </a:solidFill>
            </a:endParaRPr>
          </a:p>
          <a:p>
            <a:pPr algn="just" eaLnBrk="1" hangingPunct="1">
              <a:buFont typeface="Arial" panose="020B0604020202020204" pitchFamily="34" charset="0"/>
              <a:buNone/>
            </a:pPr>
            <a:endParaRPr lang="en-US" altLang="en-US" sz="4800" dirty="0">
              <a:solidFill>
                <a:srgbClr val="FF0000"/>
              </a:solidFill>
            </a:endParaRPr>
          </a:p>
        </p:txBody>
      </p:sp>
      <p:sp>
        <p:nvSpPr>
          <p:cNvPr id="4" name="Date Placeholder 3">
            <a:extLst>
              <a:ext uri="{FF2B5EF4-FFF2-40B4-BE49-F238E27FC236}">
                <a16:creationId xmlns:a16="http://schemas.microsoft.com/office/drawing/2014/main" id="{D414772C-5D98-4384-A54F-84B36FE440E3}"/>
              </a:ext>
            </a:extLst>
          </p:cNvPr>
          <p:cNvSpPr>
            <a:spLocks noGrp="1"/>
          </p:cNvSpPr>
          <p:nvPr>
            <p:ph type="dt" sz="quarter" idx="10"/>
          </p:nvPr>
        </p:nvSpPr>
        <p:spPr/>
        <p:txBody>
          <a:bodyPr/>
          <a:lstStyle/>
          <a:p>
            <a:pPr>
              <a:defRPr/>
            </a:pPr>
            <a:fld id="{2915B5FE-C57F-4D62-A628-73CDFD8E2183}" type="datetime1">
              <a:rPr lang="en-US" smtClean="0"/>
              <a:t>2/19/2024</a:t>
            </a:fld>
            <a:endParaRPr lang="en-US"/>
          </a:p>
        </p:txBody>
      </p:sp>
      <p:sp>
        <p:nvSpPr>
          <p:cNvPr id="5" name="Footer Placeholder 4">
            <a:extLst>
              <a:ext uri="{FF2B5EF4-FFF2-40B4-BE49-F238E27FC236}">
                <a16:creationId xmlns:a16="http://schemas.microsoft.com/office/drawing/2014/main" id="{4326F679-0381-4FD8-B190-09E4ECD85C10}"/>
              </a:ext>
            </a:extLst>
          </p:cNvPr>
          <p:cNvSpPr>
            <a:spLocks noGrp="1"/>
          </p:cNvSpPr>
          <p:nvPr>
            <p:ph type="ftr" sz="quarter" idx="11"/>
          </p:nvPr>
        </p:nvSpPr>
        <p:spPr>
          <a:xfrm>
            <a:off x="4038600" y="6356351"/>
            <a:ext cx="5029200" cy="365125"/>
          </a:xfrm>
        </p:spPr>
        <p:txBody>
          <a:bodyPr/>
          <a:lstStyle/>
          <a:p>
            <a:r>
              <a:rPr lang="en-US"/>
              <a:t>Jyoti Rani          ACSAI0402 and DBMS                Unit-2</a:t>
            </a:r>
            <a:endParaRPr lang="en-US" dirty="0"/>
          </a:p>
        </p:txBody>
      </p:sp>
      <p:sp>
        <p:nvSpPr>
          <p:cNvPr id="6" name="Slide Number Placeholder 5">
            <a:extLst>
              <a:ext uri="{FF2B5EF4-FFF2-40B4-BE49-F238E27FC236}">
                <a16:creationId xmlns:a16="http://schemas.microsoft.com/office/drawing/2014/main" id="{A3C07E8D-D2F2-4C8E-849C-705BCE6CAACD}"/>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B3FA51D-3748-4AA0-B24E-DAF80C5A5E9A}" type="slidenum">
              <a:rPr lang="en-US" altLang="en-US">
                <a:solidFill>
                  <a:srgbClr val="898989"/>
                </a:solidFill>
                <a:latin typeface="Calibri" panose="020F0502020204030204" pitchFamily="34" charset="0"/>
              </a:rPr>
              <a:pPr eaLnBrk="1" hangingPunct="1"/>
              <a:t>198</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a16="http://schemas.microsoft.com/office/drawing/2014/main" id="{61CA2536-013D-48B6-9322-A7D8A7CF0555}"/>
              </a:ext>
            </a:extLst>
          </p:cNvPr>
          <p:cNvSpPr txBox="1">
            <a:spLocks/>
          </p:cNvSpPr>
          <p:nvPr/>
        </p:nvSpPr>
        <p:spPr>
          <a:xfrm>
            <a:off x="2895600" y="-13855"/>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marL="0" indent="0" algn="ctr">
              <a:buNone/>
            </a:pPr>
            <a:r>
              <a:rPr lang="en-US" sz="3200" b="1" i="0" dirty="0">
                <a:solidFill>
                  <a:srgbClr val="FF0000"/>
                </a:solidFill>
                <a:effectLst/>
                <a:latin typeface="erdana"/>
              </a:rPr>
              <a:t>SQL Minus Operator</a:t>
            </a:r>
          </a:p>
        </p:txBody>
      </p:sp>
      <p:pic>
        <p:nvPicPr>
          <p:cNvPr id="8" name="Picture 7">
            <a:extLst>
              <a:ext uri="{FF2B5EF4-FFF2-40B4-BE49-F238E27FC236}">
                <a16:creationId xmlns:a16="http://schemas.microsoft.com/office/drawing/2014/main" id="{CAA256EF-1BF1-4156-9FC7-095357F58BB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742536" y="1798"/>
            <a:ext cx="1132934"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7641522"/>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EE07F225-4E7F-409B-8E55-0F1650C864C1}"/>
              </a:ext>
            </a:extLst>
          </p:cNvPr>
          <p:cNvSpPr>
            <a:spLocks noGrp="1"/>
          </p:cNvSpPr>
          <p:nvPr>
            <p:ph type="dt" sz="quarter" idx="10"/>
          </p:nvPr>
        </p:nvSpPr>
        <p:spPr/>
        <p:txBody>
          <a:bodyPr/>
          <a:lstStyle/>
          <a:p>
            <a:pPr>
              <a:defRPr/>
            </a:pPr>
            <a:fld id="{489005F6-5EDB-417E-B75B-20328B0002EE}" type="datetime1">
              <a:rPr lang="en-US" smtClean="0"/>
              <a:t>2/19/2024</a:t>
            </a:fld>
            <a:endParaRPr lang="en-US"/>
          </a:p>
        </p:txBody>
      </p:sp>
      <p:sp>
        <p:nvSpPr>
          <p:cNvPr id="5" name="Footer Placeholder 4">
            <a:extLst>
              <a:ext uri="{FF2B5EF4-FFF2-40B4-BE49-F238E27FC236}">
                <a16:creationId xmlns:a16="http://schemas.microsoft.com/office/drawing/2014/main" id="{98547DEB-36A6-467A-A715-9BAE2DA52197}"/>
              </a:ext>
            </a:extLst>
          </p:cNvPr>
          <p:cNvSpPr>
            <a:spLocks noGrp="1"/>
          </p:cNvSpPr>
          <p:nvPr>
            <p:ph type="ftr" sz="quarter" idx="11"/>
          </p:nvPr>
        </p:nvSpPr>
        <p:spPr>
          <a:xfrm>
            <a:off x="4267200" y="6356351"/>
            <a:ext cx="5029200" cy="365125"/>
          </a:xfrm>
        </p:spPr>
        <p:txBody>
          <a:bodyPr/>
          <a:lstStyle/>
          <a:p>
            <a:pPr>
              <a:defRPr/>
            </a:pPr>
            <a:r>
              <a:rPr lang="en-US"/>
              <a:t>Jyoti Rani          ACSAI0402 and DBMS                Unit-2</a:t>
            </a:r>
            <a:endParaRPr lang="en-US" dirty="0"/>
          </a:p>
        </p:txBody>
      </p:sp>
      <p:sp>
        <p:nvSpPr>
          <p:cNvPr id="45060" name="Slide Number Placeholder 5">
            <a:extLst>
              <a:ext uri="{FF2B5EF4-FFF2-40B4-BE49-F238E27FC236}">
                <a16:creationId xmlns:a16="http://schemas.microsoft.com/office/drawing/2014/main" id="{6DC82420-788E-47C9-B3A6-53923676C9B2}"/>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56120A61-07E1-4515-8ABF-0DDF1D7F2C75}" type="slidenum">
              <a:rPr lang="en-US" altLang="en-US">
                <a:solidFill>
                  <a:srgbClr val="898989"/>
                </a:solidFill>
                <a:latin typeface="Calibri" panose="020F0502020204030204" pitchFamily="34" charset="0"/>
              </a:rPr>
              <a:pPr/>
              <a:t>199</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a16="http://schemas.microsoft.com/office/drawing/2014/main" id="{C5E650BB-F97A-4C84-BE2E-3BB2066DA096}"/>
              </a:ext>
            </a:extLst>
          </p:cNvPr>
          <p:cNvSpPr txBox="1">
            <a:spLocks/>
          </p:cNvSpPr>
          <p:nvPr/>
        </p:nvSpPr>
        <p:spPr>
          <a:xfrm>
            <a:off x="2895600" y="-4552"/>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b="1" dirty="0">
                <a:solidFill>
                  <a:srgbClr val="FF0000"/>
                </a:solidFill>
                <a:effectLst>
                  <a:outerShdw blurRad="38100" dist="38100" dir="2700000" algn="tl">
                    <a:srgbClr val="000000">
                      <a:alpha val="43137"/>
                    </a:srgbClr>
                  </a:outerShdw>
                </a:effectLst>
              </a:rPr>
              <a:t>8. Cursors</a:t>
            </a:r>
          </a:p>
        </p:txBody>
      </p:sp>
      <p:pic>
        <p:nvPicPr>
          <p:cNvPr id="45062" name="Picture 2" descr="E:\NIET\Project\xLogo11.png.pagespeed.ic.pydHLuCQEZ.png">
            <a:extLst>
              <a:ext uri="{FF2B5EF4-FFF2-40B4-BE49-F238E27FC236}">
                <a16:creationId xmlns:a16="http://schemas.microsoft.com/office/drawing/2014/main" id="{C48207A9-7945-4C6B-82DD-C132C9079F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Content Placeholder 2">
            <a:extLst>
              <a:ext uri="{FF2B5EF4-FFF2-40B4-BE49-F238E27FC236}">
                <a16:creationId xmlns:a16="http://schemas.microsoft.com/office/drawing/2014/main" id="{7E899579-12C2-44BB-B32B-6B1093F7D624}"/>
              </a:ext>
            </a:extLst>
          </p:cNvPr>
          <p:cNvSpPr>
            <a:spLocks noGrp="1"/>
          </p:cNvSpPr>
          <p:nvPr>
            <p:ph idx="1"/>
          </p:nvPr>
        </p:nvSpPr>
        <p:spPr>
          <a:xfrm>
            <a:off x="2057400" y="1143000"/>
            <a:ext cx="8229600" cy="4724400"/>
          </a:xfrm>
        </p:spPr>
        <p:txBody>
          <a:bodyPr rtlCol="0">
            <a:noAutofit/>
          </a:bodyPr>
          <a:lstStyle/>
          <a:p>
            <a:pPr algn="just">
              <a:buFont typeface="Wingdings" pitchFamily="2" charset="2"/>
              <a:buChar char="Ø"/>
              <a:defRPr/>
            </a:pPr>
            <a:r>
              <a:rPr lang="en-US" sz="2400" dirty="0">
                <a:effectLst>
                  <a:outerShdw blurRad="38100" dist="38100" dir="2700000" algn="tl">
                    <a:srgbClr val="000000">
                      <a:alpha val="43137"/>
                    </a:srgbClr>
                  </a:outerShdw>
                </a:effectLst>
              </a:rPr>
              <a:t>Cursor Definition</a:t>
            </a:r>
          </a:p>
          <a:p>
            <a:pPr algn="just">
              <a:buFont typeface="Wingdings" pitchFamily="2" charset="2"/>
              <a:buChar char="Ø"/>
              <a:defRPr/>
            </a:pPr>
            <a:r>
              <a:rPr lang="en-US" sz="2400" dirty="0">
                <a:effectLst>
                  <a:outerShdw blurRad="38100" dist="38100" dir="2700000" algn="tl">
                    <a:srgbClr val="000000">
                      <a:alpha val="43137"/>
                    </a:srgbClr>
                  </a:outerShdw>
                </a:effectLst>
              </a:rPr>
              <a:t>Life cycle of Cursor</a:t>
            </a:r>
          </a:p>
          <a:p>
            <a:pPr algn="just">
              <a:buNone/>
              <a:defRPr/>
            </a:pPr>
            <a:endParaRPr lang="en-US" b="1" dirty="0"/>
          </a:p>
        </p:txBody>
      </p:sp>
      <p:pic>
        <p:nvPicPr>
          <p:cNvPr id="45064" name="Picture 7">
            <a:extLst>
              <a:ext uri="{FF2B5EF4-FFF2-40B4-BE49-F238E27FC236}">
                <a16:creationId xmlns:a16="http://schemas.microsoft.com/office/drawing/2014/main" id="{AA2872E7-A15D-4927-89ED-7AF45F914F2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19051"/>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134617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6009424A-94C5-44BE-8E66-A07CE3BE3409}" type="datetime1">
              <a:rPr lang="en-US" smtClean="0"/>
              <a:t>2/19/2024</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2</a:t>
            </a:fld>
            <a:endParaRPr lang="en-US"/>
          </a:p>
        </p:txBody>
      </p:sp>
      <p:sp>
        <p:nvSpPr>
          <p:cNvPr id="8" name="Title 1"/>
          <p:cNvSpPr txBox="1">
            <a:spLocks/>
          </p:cNvSpPr>
          <p:nvPr/>
        </p:nvSpPr>
        <p:spPr>
          <a:xfrm>
            <a:off x="2895600" y="2"/>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b="1" dirty="0"/>
              <a:t>Content</a:t>
            </a:r>
          </a:p>
        </p:txBody>
      </p:sp>
      <p:sp>
        <p:nvSpPr>
          <p:cNvPr id="10" name="Footer Placeholder 9"/>
          <p:cNvSpPr>
            <a:spLocks noGrp="1"/>
          </p:cNvSpPr>
          <p:nvPr>
            <p:ph type="ftr" sz="quarter" idx="11"/>
          </p:nvPr>
        </p:nvSpPr>
        <p:spPr>
          <a:xfrm>
            <a:off x="4038600" y="6356351"/>
            <a:ext cx="5029200" cy="365125"/>
          </a:xfrm>
        </p:spPr>
        <p:txBody>
          <a:bodyPr/>
          <a:lstStyle/>
          <a:p>
            <a:r>
              <a:rPr lang="en-US" dirty="0"/>
              <a:t>Jyoti Rani          ACSAI0402 and DBMS                Unit-2</a:t>
            </a:r>
          </a:p>
        </p:txBody>
      </p:sp>
      <p:sp>
        <p:nvSpPr>
          <p:cNvPr id="4" name="Content Placeholder 3">
            <a:extLst>
              <a:ext uri="{FF2B5EF4-FFF2-40B4-BE49-F238E27FC236}">
                <a16:creationId xmlns:a16="http://schemas.microsoft.com/office/drawing/2014/main" id="{C97FD92D-A3E9-4489-8D1D-47766704316D}"/>
              </a:ext>
            </a:extLst>
          </p:cNvPr>
          <p:cNvSpPr>
            <a:spLocks noGrp="1"/>
          </p:cNvSpPr>
          <p:nvPr>
            <p:ph idx="1"/>
          </p:nvPr>
        </p:nvSpPr>
        <p:spPr>
          <a:xfrm>
            <a:off x="1295400" y="959206"/>
            <a:ext cx="10515600" cy="5397143"/>
          </a:xfrm>
        </p:spPr>
        <p:txBody>
          <a:bodyPr>
            <a:normAutofit lnSpcReduction="10000"/>
          </a:bodyPr>
          <a:lstStyle/>
          <a:p>
            <a:pPr marL="284163" indent="-284163"/>
            <a:r>
              <a:rPr lang="en-US" altLang="en-US" sz="1800" dirty="0">
                <a:latin typeface="Times New Roman" panose="02020603050405020304" pitchFamily="18" charset="0"/>
                <a:cs typeface="Times New Roman" panose="02020603050405020304" pitchFamily="18" charset="0"/>
              </a:rPr>
              <a:t>Brief Introduction about me</a:t>
            </a:r>
          </a:p>
          <a:p>
            <a:pPr marL="284163" indent="-284163"/>
            <a:r>
              <a:rPr lang="en-US" altLang="en-US" sz="1800" dirty="0">
                <a:latin typeface="Times New Roman" panose="02020603050405020304" pitchFamily="18" charset="0"/>
                <a:cs typeface="Times New Roman" panose="02020603050405020304" pitchFamily="18" charset="0"/>
              </a:rPr>
              <a:t>Evaluation Scheme</a:t>
            </a:r>
          </a:p>
          <a:p>
            <a:pPr marL="284163" indent="-284163"/>
            <a:r>
              <a:rPr lang="en-US" altLang="en-US" sz="1800" dirty="0">
                <a:latin typeface="Times New Roman" panose="02020603050405020304" pitchFamily="18" charset="0"/>
                <a:cs typeface="Times New Roman" panose="02020603050405020304" pitchFamily="18" charset="0"/>
              </a:rPr>
              <a:t>Introduction</a:t>
            </a:r>
          </a:p>
          <a:p>
            <a:pPr marL="284163" indent="-284163"/>
            <a:r>
              <a:rPr lang="en-US" altLang="en-US" sz="1800" dirty="0">
                <a:latin typeface="Times New Roman" panose="02020603050405020304" pitchFamily="18" charset="0"/>
                <a:cs typeface="Times New Roman" panose="02020603050405020304" pitchFamily="18" charset="0"/>
              </a:rPr>
              <a:t>Syllabus</a:t>
            </a:r>
          </a:p>
          <a:p>
            <a:pPr marL="284163" indent="-284163"/>
            <a:r>
              <a:rPr lang="en-US" altLang="en-US" sz="1800" dirty="0">
                <a:latin typeface="Times New Roman" panose="02020603050405020304" pitchFamily="18" charset="0"/>
                <a:cs typeface="Times New Roman" panose="02020603050405020304" pitchFamily="18" charset="0"/>
              </a:rPr>
              <a:t>Course Objective</a:t>
            </a:r>
          </a:p>
          <a:p>
            <a:pPr marL="284163" indent="-284163"/>
            <a:r>
              <a:rPr lang="en-US" altLang="en-US" sz="1800" dirty="0">
                <a:latin typeface="Times New Roman" panose="02020603050405020304" pitchFamily="18" charset="0"/>
                <a:cs typeface="Times New Roman" panose="02020603050405020304" pitchFamily="18" charset="0"/>
              </a:rPr>
              <a:t>Course Outcomes</a:t>
            </a:r>
          </a:p>
          <a:p>
            <a:pPr marL="284163" indent="-284163"/>
            <a:r>
              <a:rPr lang="en-US" altLang="en-US" sz="1800" dirty="0">
                <a:latin typeface="Times New Roman" panose="02020603050405020304" pitchFamily="18" charset="0"/>
                <a:cs typeface="Times New Roman" panose="02020603050405020304" pitchFamily="18" charset="0"/>
              </a:rPr>
              <a:t>Program Outcome</a:t>
            </a:r>
          </a:p>
          <a:p>
            <a:pPr marL="284163" indent="-284163"/>
            <a:r>
              <a:rPr lang="en-US" altLang="en-US" sz="1800" dirty="0">
                <a:latin typeface="Times New Roman" panose="02020603050405020304" pitchFamily="18" charset="0"/>
                <a:cs typeface="Times New Roman" panose="02020603050405020304" pitchFamily="18" charset="0"/>
              </a:rPr>
              <a:t>Program Specific Outcomes</a:t>
            </a:r>
          </a:p>
          <a:p>
            <a:pPr marL="284163" indent="-284163"/>
            <a:r>
              <a:rPr lang="en-US" altLang="en-US" sz="1800" dirty="0">
                <a:latin typeface="Times New Roman" panose="02020603050405020304" pitchFamily="18" charset="0"/>
                <a:cs typeface="Times New Roman" panose="02020603050405020304" pitchFamily="18" charset="0"/>
              </a:rPr>
              <a:t>CO-PO Mapping</a:t>
            </a:r>
          </a:p>
          <a:p>
            <a:pPr marL="284163" indent="-284163"/>
            <a:r>
              <a:rPr lang="en-US" altLang="en-US" sz="1800" dirty="0">
                <a:latin typeface="Times New Roman" panose="02020603050405020304" pitchFamily="18" charset="0"/>
                <a:cs typeface="Times New Roman" panose="02020603050405020304" pitchFamily="18" charset="0"/>
              </a:rPr>
              <a:t>Question Paper Template</a:t>
            </a:r>
          </a:p>
          <a:p>
            <a:pPr marL="284163" indent="-284163"/>
            <a:r>
              <a:rPr lang="en-US" altLang="en-US" sz="1800" dirty="0">
                <a:latin typeface="Times New Roman" panose="02020603050405020304" pitchFamily="18" charset="0"/>
                <a:cs typeface="Times New Roman" panose="02020603050405020304" pitchFamily="18" charset="0"/>
              </a:rPr>
              <a:t>Unit-2</a:t>
            </a:r>
          </a:p>
          <a:p>
            <a:pPr marL="741363" lvl="1" indent="-284163"/>
            <a:r>
              <a:rPr lang="en-US" altLang="en-US" sz="1400" dirty="0">
                <a:latin typeface="Times New Roman" panose="02020603050405020304" pitchFamily="18" charset="0"/>
                <a:cs typeface="Times New Roman" panose="02020603050405020304" pitchFamily="18" charset="0"/>
              </a:rPr>
              <a:t>Relational Data Model Concepts</a:t>
            </a:r>
          </a:p>
          <a:p>
            <a:pPr marL="741363" lvl="1" indent="-284163"/>
            <a:r>
              <a:rPr lang="en-US" altLang="en-US" sz="1400" dirty="0">
                <a:latin typeface="Times New Roman" panose="02020603050405020304" pitchFamily="18" charset="0"/>
                <a:cs typeface="Times New Roman" panose="02020603050405020304" pitchFamily="18" charset="0"/>
              </a:rPr>
              <a:t>Constraints</a:t>
            </a:r>
          </a:p>
          <a:p>
            <a:pPr marL="741363" lvl="1" indent="-284163"/>
            <a:r>
              <a:rPr lang="en-US" altLang="en-US" sz="1400" dirty="0">
                <a:latin typeface="Times New Roman" panose="02020603050405020304" pitchFamily="18" charset="0"/>
                <a:cs typeface="Times New Roman" panose="02020603050405020304" pitchFamily="18" charset="0"/>
              </a:rPr>
              <a:t>Relational Algebra</a:t>
            </a:r>
          </a:p>
          <a:p>
            <a:pPr marL="741363" lvl="1" indent="-284163"/>
            <a:r>
              <a:rPr lang="en-US" altLang="en-US" sz="1400" dirty="0">
                <a:latin typeface="Times New Roman" panose="02020603050405020304" pitchFamily="18" charset="0"/>
                <a:cs typeface="Times New Roman" panose="02020603050405020304" pitchFamily="18" charset="0"/>
              </a:rPr>
              <a:t>Relational Calculus</a:t>
            </a:r>
          </a:p>
          <a:p>
            <a:pPr marL="741363" lvl="1" indent="-284163"/>
            <a:r>
              <a:rPr lang="en-US" altLang="en-US" sz="1400" dirty="0">
                <a:latin typeface="Times New Roman" panose="02020603050405020304" pitchFamily="18" charset="0"/>
                <a:cs typeface="Times New Roman" panose="02020603050405020304" pitchFamily="18" charset="0"/>
              </a:rPr>
              <a:t>Tuple and Domain Calculus</a:t>
            </a:r>
          </a:p>
          <a:p>
            <a:pPr marL="741363" lvl="1" indent="-284163"/>
            <a:r>
              <a:rPr lang="en-US" altLang="en-US" sz="1400" dirty="0">
                <a:latin typeface="Times New Roman" panose="02020603050405020304" pitchFamily="18" charset="0"/>
                <a:cs typeface="Times New Roman" panose="02020603050405020304" pitchFamily="18" charset="0"/>
              </a:rPr>
              <a:t>Introduction on SQL </a:t>
            </a:r>
          </a:p>
          <a:p>
            <a:endParaRPr lang="en-US" dirty="0"/>
          </a:p>
        </p:txBody>
      </p:sp>
      <p:pic>
        <p:nvPicPr>
          <p:cNvPr id="11" name="Picture 7">
            <a:extLst>
              <a:ext uri="{FF2B5EF4-FFF2-40B4-BE49-F238E27FC236}">
                <a16:creationId xmlns:a16="http://schemas.microsoft.com/office/drawing/2014/main" id="{8D0F35E1-D695-4743-9AE3-8BD583A97CF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5197"/>
            <a:ext cx="12192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889107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Content Placeholder 2">
            <a:extLst>
              <a:ext uri="{FF2B5EF4-FFF2-40B4-BE49-F238E27FC236}">
                <a16:creationId xmlns:a16="http://schemas.microsoft.com/office/drawing/2014/main" id="{74F5FFE5-5A2A-402B-B61E-32B6B4F250CA}"/>
              </a:ext>
            </a:extLst>
          </p:cNvPr>
          <p:cNvSpPr>
            <a:spLocks noGrp="1"/>
          </p:cNvSpPr>
          <p:nvPr>
            <p:ph idx="1"/>
          </p:nvPr>
        </p:nvSpPr>
        <p:spPr>
          <a:xfrm>
            <a:off x="1905000" y="914401"/>
            <a:ext cx="8229600" cy="4987635"/>
          </a:xfrm>
        </p:spPr>
        <p:txBody>
          <a:bodyPr>
            <a:normAutofit fontScale="25000" lnSpcReduction="20000"/>
          </a:bodyPr>
          <a:lstStyle/>
          <a:p>
            <a:pPr marL="0" indent="0" algn="ctr">
              <a:buNone/>
              <a:defRPr/>
            </a:pPr>
            <a:r>
              <a:rPr lang="en-US" sz="9600" b="1" dirty="0">
                <a:latin typeface="Times New Roman" panose="02020603050405020304" pitchFamily="18" charset="0"/>
                <a:cs typeface="Times New Roman" panose="02020603050405020304" pitchFamily="18" charset="0"/>
              </a:rPr>
              <a:t>Unit-2</a:t>
            </a:r>
            <a:endParaRPr lang="en-US" altLang="en-US" sz="9600" dirty="0"/>
          </a:p>
          <a:p>
            <a:pPr algn="just" eaLnBrk="1" hangingPunct="1">
              <a:defRPr/>
            </a:pPr>
            <a:r>
              <a:rPr lang="en-US" altLang="en-US" sz="9600" dirty="0"/>
              <a:t>Relational Data Model Concepts</a:t>
            </a:r>
          </a:p>
          <a:p>
            <a:pPr algn="just" eaLnBrk="1" hangingPunct="1">
              <a:defRPr/>
            </a:pPr>
            <a:r>
              <a:rPr lang="en-US" altLang="en-US" sz="9600" dirty="0"/>
              <a:t>Integrity Constraints</a:t>
            </a:r>
          </a:p>
          <a:p>
            <a:pPr lvl="1" algn="just">
              <a:buFont typeface="Wingdings" panose="05000000000000000000" pitchFamily="2" charset="2"/>
              <a:buChar char="§"/>
              <a:defRPr/>
            </a:pPr>
            <a:r>
              <a:rPr lang="en-US" altLang="en-US" sz="9600" dirty="0"/>
              <a:t>Entity Integrity</a:t>
            </a:r>
          </a:p>
          <a:p>
            <a:pPr lvl="1" algn="just">
              <a:buFont typeface="Wingdings" panose="05000000000000000000" pitchFamily="2" charset="2"/>
              <a:buChar char="§"/>
              <a:defRPr/>
            </a:pPr>
            <a:r>
              <a:rPr lang="en-US" altLang="en-US" sz="9600" dirty="0"/>
              <a:t>Referential Integrity</a:t>
            </a:r>
          </a:p>
          <a:p>
            <a:pPr lvl="1" algn="just">
              <a:buFont typeface="Wingdings" panose="05000000000000000000" pitchFamily="2" charset="2"/>
              <a:buChar char="§"/>
              <a:defRPr/>
            </a:pPr>
            <a:r>
              <a:rPr lang="en-US" altLang="en-US" sz="9600" dirty="0"/>
              <a:t>Keys Constraints</a:t>
            </a:r>
          </a:p>
          <a:p>
            <a:pPr lvl="1" algn="just">
              <a:buFont typeface="Wingdings" panose="05000000000000000000" pitchFamily="2" charset="2"/>
              <a:buChar char="§"/>
              <a:defRPr/>
            </a:pPr>
            <a:r>
              <a:rPr lang="en-US" altLang="en-US" sz="9600" dirty="0"/>
              <a:t>Domain Constraints</a:t>
            </a:r>
          </a:p>
          <a:p>
            <a:pPr algn="just" eaLnBrk="1" hangingPunct="1">
              <a:defRPr/>
            </a:pPr>
            <a:r>
              <a:rPr lang="en-US" altLang="en-US" sz="9600" dirty="0"/>
              <a:t>Relational Algebra</a:t>
            </a:r>
          </a:p>
          <a:p>
            <a:pPr algn="just" eaLnBrk="1" hangingPunct="1">
              <a:defRPr/>
            </a:pPr>
            <a:r>
              <a:rPr lang="en-US" altLang="en-US" sz="9600" dirty="0"/>
              <a:t>Relational Calculus</a:t>
            </a:r>
          </a:p>
          <a:p>
            <a:pPr algn="just" eaLnBrk="1" hangingPunct="1">
              <a:defRPr/>
            </a:pPr>
            <a:r>
              <a:rPr lang="en-US" altLang="en-US" sz="9600" dirty="0"/>
              <a:t>Tuple and Domain Calculus</a:t>
            </a:r>
          </a:p>
          <a:p>
            <a:pPr algn="just" eaLnBrk="1" hangingPunct="1">
              <a:defRPr/>
            </a:pPr>
            <a:r>
              <a:rPr lang="en-US" altLang="en-US" sz="9600" dirty="0"/>
              <a:t>Introduction on SQL</a:t>
            </a:r>
          </a:p>
          <a:p>
            <a:pPr lvl="1" algn="just">
              <a:defRPr/>
            </a:pPr>
            <a:r>
              <a:rPr lang="en-US" altLang="en-US" sz="9600" dirty="0"/>
              <a:t>Characteristics of SQL</a:t>
            </a:r>
          </a:p>
          <a:p>
            <a:pPr lvl="1" algn="just">
              <a:defRPr/>
            </a:pPr>
            <a:r>
              <a:rPr lang="en-US" altLang="en-US" sz="9600" dirty="0"/>
              <a:t>Advantages of SQL</a:t>
            </a:r>
          </a:p>
          <a:p>
            <a:pPr algn="just" eaLnBrk="1" hangingPunct="1">
              <a:defRPr/>
            </a:pPr>
            <a:endParaRPr lang="en-US" altLang="en-US" sz="2200" dirty="0"/>
          </a:p>
        </p:txBody>
      </p:sp>
      <p:sp>
        <p:nvSpPr>
          <p:cNvPr id="6" name="Date Placeholder 5">
            <a:extLst>
              <a:ext uri="{FF2B5EF4-FFF2-40B4-BE49-F238E27FC236}">
                <a16:creationId xmlns:a16="http://schemas.microsoft.com/office/drawing/2014/main" id="{27617033-89D8-4F35-AAAF-EF226B468E9F}"/>
              </a:ext>
            </a:extLst>
          </p:cNvPr>
          <p:cNvSpPr>
            <a:spLocks noGrp="1"/>
          </p:cNvSpPr>
          <p:nvPr>
            <p:ph type="dt" sz="quarter" idx="10"/>
          </p:nvPr>
        </p:nvSpPr>
        <p:spPr/>
        <p:txBody>
          <a:bodyPr/>
          <a:lstStyle/>
          <a:p>
            <a:pPr>
              <a:defRPr/>
            </a:pPr>
            <a:fld id="{67CEAB0E-A509-4CCA-9058-CE1ADF5EF143}" type="datetime1">
              <a:rPr lang="en-US" smtClean="0"/>
              <a:t>2/19/2024</a:t>
            </a:fld>
            <a:endParaRPr lang="en-US" dirty="0"/>
          </a:p>
        </p:txBody>
      </p:sp>
      <p:sp>
        <p:nvSpPr>
          <p:cNvPr id="18436" name="Slide Number Placeholder 6">
            <a:extLst>
              <a:ext uri="{FF2B5EF4-FFF2-40B4-BE49-F238E27FC236}">
                <a16:creationId xmlns:a16="http://schemas.microsoft.com/office/drawing/2014/main" id="{844D319F-F10C-4308-96E1-7ABCB20BE292}"/>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4D339491-46C7-4F2F-9801-7FE816D7F11D}" type="slidenum">
              <a:rPr lang="en-US" altLang="en-US">
                <a:solidFill>
                  <a:srgbClr val="898989"/>
                </a:solidFill>
                <a:latin typeface="Calibri" panose="020F0502020204030204" pitchFamily="34" charset="0"/>
              </a:rPr>
              <a:pPr/>
              <a:t>20</a:t>
            </a:fld>
            <a:endParaRPr lang="en-US" altLang="en-US">
              <a:solidFill>
                <a:srgbClr val="898989"/>
              </a:solidFill>
              <a:latin typeface="Calibri" panose="020F0502020204030204" pitchFamily="34" charset="0"/>
            </a:endParaRPr>
          </a:p>
        </p:txBody>
      </p:sp>
      <p:sp>
        <p:nvSpPr>
          <p:cNvPr id="8" name="Title 1">
            <a:extLst>
              <a:ext uri="{FF2B5EF4-FFF2-40B4-BE49-F238E27FC236}">
                <a16:creationId xmlns:a16="http://schemas.microsoft.com/office/drawing/2014/main" id="{4E097FC6-086A-424B-A2E4-02BBBD1DA218}"/>
              </a:ext>
            </a:extLst>
          </p:cNvPr>
          <p:cNvSpPr txBox="1">
            <a:spLocks/>
          </p:cNvSpPr>
          <p:nvPr/>
        </p:nvSpPr>
        <p:spPr>
          <a:xfrm>
            <a:off x="2895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b="1" dirty="0">
                <a:effectLst>
                  <a:outerShdw blurRad="38100" dist="38100" dir="2700000" algn="tl">
                    <a:srgbClr val="000000">
                      <a:alpha val="43137"/>
                    </a:srgbClr>
                  </a:outerShdw>
                </a:effectLst>
              </a:rPr>
              <a:t>Contents</a:t>
            </a:r>
          </a:p>
        </p:txBody>
      </p:sp>
      <p:pic>
        <p:nvPicPr>
          <p:cNvPr id="18438" name="Picture 2" descr="E:\NIET\Project\xLogo11.png.pagespeed.ic.pydHLuCQEZ.png">
            <a:extLst>
              <a:ext uri="{FF2B5EF4-FFF2-40B4-BE49-F238E27FC236}">
                <a16:creationId xmlns:a16="http://schemas.microsoft.com/office/drawing/2014/main" id="{64C73483-BE8D-4CFE-A992-54EFC5687E8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1"/>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Footer Placeholder 9">
            <a:extLst>
              <a:ext uri="{FF2B5EF4-FFF2-40B4-BE49-F238E27FC236}">
                <a16:creationId xmlns:a16="http://schemas.microsoft.com/office/drawing/2014/main" id="{1ACEDDEC-C1B7-4A42-B3A3-4E0B05D0F6BE}"/>
              </a:ext>
            </a:extLst>
          </p:cNvPr>
          <p:cNvSpPr>
            <a:spLocks noGrp="1"/>
          </p:cNvSpPr>
          <p:nvPr>
            <p:ph type="ftr" sz="quarter" idx="11"/>
          </p:nvPr>
        </p:nvSpPr>
        <p:spPr>
          <a:xfrm>
            <a:off x="4038600" y="6356351"/>
            <a:ext cx="5029200" cy="365125"/>
          </a:xfrm>
        </p:spPr>
        <p:txBody>
          <a:bodyPr/>
          <a:lstStyle/>
          <a:p>
            <a:pPr>
              <a:defRPr/>
            </a:pPr>
            <a:r>
              <a:rPr lang="en-US"/>
              <a:t>Jyoti Rani          ACSAI0402 and DBMS                Unit-2</a:t>
            </a:r>
            <a:endParaRPr lang="en-US" dirty="0"/>
          </a:p>
        </p:txBody>
      </p:sp>
      <p:pic>
        <p:nvPicPr>
          <p:cNvPr id="18440" name="Picture 8">
            <a:extLst>
              <a:ext uri="{FF2B5EF4-FFF2-40B4-BE49-F238E27FC236}">
                <a16:creationId xmlns:a16="http://schemas.microsoft.com/office/drawing/2014/main" id="{91FAE4D1-EEEE-4AB4-B641-31C9B0EF864D}"/>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19051"/>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Content Placeholder 2">
            <a:extLst>
              <a:ext uri="{FF2B5EF4-FFF2-40B4-BE49-F238E27FC236}">
                <a16:creationId xmlns:a16="http://schemas.microsoft.com/office/drawing/2014/main" id="{4906409A-6092-43F8-8A38-B6E816132A52}"/>
              </a:ext>
            </a:extLst>
          </p:cNvPr>
          <p:cNvSpPr>
            <a:spLocks noGrp="1"/>
          </p:cNvSpPr>
          <p:nvPr>
            <p:ph idx="1"/>
          </p:nvPr>
        </p:nvSpPr>
        <p:spPr>
          <a:xfrm>
            <a:off x="2057400" y="1143000"/>
            <a:ext cx="8229600" cy="5257800"/>
          </a:xfrm>
        </p:spPr>
        <p:txBody>
          <a:bodyPr>
            <a:normAutofit lnSpcReduction="10000"/>
          </a:bodyPr>
          <a:lstStyle/>
          <a:p>
            <a:pPr marL="0" indent="0" algn="just" fontAlgn="base">
              <a:buNone/>
            </a:pPr>
            <a:r>
              <a:rPr lang="en-US" sz="2400" b="1" i="0" dirty="0">
                <a:solidFill>
                  <a:srgbClr val="273239"/>
                </a:solidFill>
                <a:effectLst/>
              </a:rPr>
              <a:t>Cursor</a:t>
            </a:r>
            <a:r>
              <a:rPr lang="en-US" sz="2400" b="0" i="0" dirty="0">
                <a:solidFill>
                  <a:srgbClr val="273239"/>
                </a:solidFill>
                <a:effectLst/>
              </a:rPr>
              <a:t> is a Temporary Memory or Temporary Workstation. It is Allocated by Database Server at the Time of Performing DML(Data Manipulation Language) operations on Table by User. Cursors are used to store Database Tables. There are 2 types of Cursors: Implicit Cursors, and Explicit Cursors. These are explained as following below.</a:t>
            </a:r>
          </a:p>
          <a:p>
            <a:pPr marL="0" indent="0" fontAlgn="base">
              <a:lnSpc>
                <a:spcPct val="110000"/>
              </a:lnSpc>
              <a:buNone/>
            </a:pPr>
            <a:r>
              <a:rPr lang="en-US" sz="2400" b="1" dirty="0">
                <a:solidFill>
                  <a:srgbClr val="273239"/>
                </a:solidFill>
              </a:rPr>
              <a:t>1. Implicit Cursors:</a:t>
            </a:r>
          </a:p>
          <a:p>
            <a:pPr marL="0" indent="0" fontAlgn="base">
              <a:buNone/>
            </a:pPr>
            <a:r>
              <a:rPr lang="en-US" sz="2400" b="0" i="0" dirty="0">
                <a:solidFill>
                  <a:srgbClr val="273239"/>
                </a:solidFill>
                <a:effectLst/>
              </a:rPr>
              <a:t>Implicit Cursors are also known as Default Cursors of SQL SERVER. These Cursors are allocated by SQL SERVER when the user performs DML operations.</a:t>
            </a:r>
            <a:endParaRPr lang="en-US" sz="2400" b="1" i="0" dirty="0">
              <a:solidFill>
                <a:srgbClr val="273239"/>
              </a:solidFill>
              <a:effectLst/>
            </a:endParaRPr>
          </a:p>
          <a:p>
            <a:pPr marL="0" indent="0" fontAlgn="base">
              <a:buNone/>
            </a:pPr>
            <a:r>
              <a:rPr lang="en-US" sz="2400" b="1" i="0" dirty="0">
                <a:solidFill>
                  <a:srgbClr val="273239"/>
                </a:solidFill>
                <a:effectLst/>
              </a:rPr>
              <a:t>2. Explicit Cursors:</a:t>
            </a:r>
          </a:p>
          <a:p>
            <a:pPr marL="0" indent="0" fontAlgn="base">
              <a:buNone/>
            </a:pPr>
            <a:r>
              <a:rPr lang="en-US" sz="2400" b="0" i="0" dirty="0">
                <a:solidFill>
                  <a:srgbClr val="273239"/>
                </a:solidFill>
                <a:effectLst/>
              </a:rPr>
              <a:t>Explicit Cursors are Created by Users whenever the user requires them. Explicit Cursors are used for Fetching data from Table in Row-By-Row Manner.</a:t>
            </a:r>
          </a:p>
          <a:p>
            <a:pPr algn="just" eaLnBrk="1" hangingPunct="1">
              <a:buFont typeface="Arial" panose="020B0604020202020204" pitchFamily="34" charset="0"/>
              <a:buNone/>
            </a:pPr>
            <a:endParaRPr lang="en-US" altLang="en-US" sz="2400" dirty="0">
              <a:solidFill>
                <a:srgbClr val="FF0000"/>
              </a:solidFill>
            </a:endParaRPr>
          </a:p>
        </p:txBody>
      </p:sp>
      <p:sp>
        <p:nvSpPr>
          <p:cNvPr id="4" name="Date Placeholder 3">
            <a:extLst>
              <a:ext uri="{FF2B5EF4-FFF2-40B4-BE49-F238E27FC236}">
                <a16:creationId xmlns:a16="http://schemas.microsoft.com/office/drawing/2014/main" id="{D414772C-5D98-4384-A54F-84B36FE440E3}"/>
              </a:ext>
            </a:extLst>
          </p:cNvPr>
          <p:cNvSpPr>
            <a:spLocks noGrp="1"/>
          </p:cNvSpPr>
          <p:nvPr>
            <p:ph type="dt" sz="quarter" idx="10"/>
          </p:nvPr>
        </p:nvSpPr>
        <p:spPr/>
        <p:txBody>
          <a:bodyPr/>
          <a:lstStyle/>
          <a:p>
            <a:pPr>
              <a:defRPr/>
            </a:pPr>
            <a:fld id="{37607615-57A2-41F4-B9F2-2D25BF7130A0}" type="datetime1">
              <a:rPr lang="en-US" smtClean="0"/>
              <a:t>2/19/2024</a:t>
            </a:fld>
            <a:endParaRPr lang="en-US"/>
          </a:p>
        </p:txBody>
      </p:sp>
      <p:sp>
        <p:nvSpPr>
          <p:cNvPr id="5" name="Footer Placeholder 4">
            <a:extLst>
              <a:ext uri="{FF2B5EF4-FFF2-40B4-BE49-F238E27FC236}">
                <a16:creationId xmlns:a16="http://schemas.microsoft.com/office/drawing/2014/main" id="{4326F679-0381-4FD8-B190-09E4ECD85C10}"/>
              </a:ext>
            </a:extLst>
          </p:cNvPr>
          <p:cNvSpPr>
            <a:spLocks noGrp="1"/>
          </p:cNvSpPr>
          <p:nvPr>
            <p:ph type="ftr" sz="quarter" idx="11"/>
          </p:nvPr>
        </p:nvSpPr>
        <p:spPr>
          <a:xfrm>
            <a:off x="4038600" y="6356351"/>
            <a:ext cx="5029200" cy="365125"/>
          </a:xfrm>
        </p:spPr>
        <p:txBody>
          <a:bodyPr/>
          <a:lstStyle/>
          <a:p>
            <a:r>
              <a:rPr lang="en-US"/>
              <a:t>Jyoti Rani          ACSAI0402 and DBMS                Unit-2</a:t>
            </a:r>
            <a:endParaRPr lang="en-US" dirty="0"/>
          </a:p>
        </p:txBody>
      </p:sp>
      <p:sp>
        <p:nvSpPr>
          <p:cNvPr id="6" name="Slide Number Placeholder 5">
            <a:extLst>
              <a:ext uri="{FF2B5EF4-FFF2-40B4-BE49-F238E27FC236}">
                <a16:creationId xmlns:a16="http://schemas.microsoft.com/office/drawing/2014/main" id="{A3C07E8D-D2F2-4C8E-849C-705BCE6CAACD}"/>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B3FA51D-3748-4AA0-B24E-DAF80C5A5E9A}" type="slidenum">
              <a:rPr lang="en-US" altLang="en-US">
                <a:solidFill>
                  <a:srgbClr val="898989"/>
                </a:solidFill>
                <a:latin typeface="Calibri" panose="020F0502020204030204" pitchFamily="34" charset="0"/>
              </a:rPr>
              <a:pPr eaLnBrk="1" hangingPunct="1"/>
              <a:t>200</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a16="http://schemas.microsoft.com/office/drawing/2014/main" id="{61CA2536-013D-48B6-9322-A7D8A7CF0555}"/>
              </a:ext>
            </a:extLst>
          </p:cNvPr>
          <p:cNvSpPr txBox="1">
            <a:spLocks/>
          </p:cNvSpPr>
          <p:nvPr/>
        </p:nvSpPr>
        <p:spPr>
          <a:xfrm>
            <a:off x="2895600" y="19798"/>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b="1" dirty="0">
                <a:solidFill>
                  <a:srgbClr val="FF0000"/>
                </a:solidFill>
              </a:rPr>
              <a:t>8.1 Cursors Definition</a:t>
            </a:r>
          </a:p>
        </p:txBody>
      </p:sp>
      <p:pic>
        <p:nvPicPr>
          <p:cNvPr id="8" name="Picture 7">
            <a:extLst>
              <a:ext uri="{FF2B5EF4-FFF2-40B4-BE49-F238E27FC236}">
                <a16:creationId xmlns:a16="http://schemas.microsoft.com/office/drawing/2014/main" id="{C81BDCCA-E407-4CAC-9336-F3AF43CB998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19051"/>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18545877"/>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Content Placeholder 2">
            <a:extLst>
              <a:ext uri="{FF2B5EF4-FFF2-40B4-BE49-F238E27FC236}">
                <a16:creationId xmlns:a16="http://schemas.microsoft.com/office/drawing/2014/main" id="{4906409A-6092-43F8-8A38-B6E816132A52}"/>
              </a:ext>
            </a:extLst>
          </p:cNvPr>
          <p:cNvSpPr>
            <a:spLocks noGrp="1"/>
          </p:cNvSpPr>
          <p:nvPr>
            <p:ph idx="1"/>
          </p:nvPr>
        </p:nvSpPr>
        <p:spPr>
          <a:xfrm>
            <a:off x="3581400" y="3813628"/>
            <a:ext cx="8229600" cy="5257800"/>
          </a:xfrm>
        </p:spPr>
        <p:txBody>
          <a:bodyPr/>
          <a:lstStyle/>
          <a:p>
            <a:pPr algn="just" eaLnBrk="1" hangingPunct="1">
              <a:buFont typeface="Arial" panose="020B0604020202020204" pitchFamily="34" charset="0"/>
              <a:buNone/>
            </a:pPr>
            <a:endParaRPr lang="en-US" altLang="en-US" sz="4800" dirty="0">
              <a:solidFill>
                <a:srgbClr val="FF0000"/>
              </a:solidFill>
            </a:endParaRPr>
          </a:p>
          <a:p>
            <a:pPr algn="just" eaLnBrk="1" hangingPunct="1">
              <a:buFont typeface="Arial" panose="020B0604020202020204" pitchFamily="34" charset="0"/>
              <a:buNone/>
            </a:pPr>
            <a:endParaRPr lang="en-US" altLang="en-US" sz="4800" dirty="0">
              <a:solidFill>
                <a:srgbClr val="FF0000"/>
              </a:solidFill>
            </a:endParaRPr>
          </a:p>
        </p:txBody>
      </p:sp>
      <p:sp>
        <p:nvSpPr>
          <p:cNvPr id="4" name="Date Placeholder 3">
            <a:extLst>
              <a:ext uri="{FF2B5EF4-FFF2-40B4-BE49-F238E27FC236}">
                <a16:creationId xmlns:a16="http://schemas.microsoft.com/office/drawing/2014/main" id="{D414772C-5D98-4384-A54F-84B36FE440E3}"/>
              </a:ext>
            </a:extLst>
          </p:cNvPr>
          <p:cNvSpPr>
            <a:spLocks noGrp="1"/>
          </p:cNvSpPr>
          <p:nvPr>
            <p:ph type="dt" sz="quarter" idx="10"/>
          </p:nvPr>
        </p:nvSpPr>
        <p:spPr/>
        <p:txBody>
          <a:bodyPr/>
          <a:lstStyle/>
          <a:p>
            <a:pPr>
              <a:defRPr/>
            </a:pPr>
            <a:fld id="{810CCEA0-D550-4C0E-8878-F1266D8BB1E1}" type="datetime1">
              <a:rPr lang="en-US" smtClean="0"/>
              <a:t>2/19/2024</a:t>
            </a:fld>
            <a:endParaRPr lang="en-US"/>
          </a:p>
        </p:txBody>
      </p:sp>
      <p:sp>
        <p:nvSpPr>
          <p:cNvPr id="5" name="Footer Placeholder 4">
            <a:extLst>
              <a:ext uri="{FF2B5EF4-FFF2-40B4-BE49-F238E27FC236}">
                <a16:creationId xmlns:a16="http://schemas.microsoft.com/office/drawing/2014/main" id="{4326F679-0381-4FD8-B190-09E4ECD85C10}"/>
              </a:ext>
            </a:extLst>
          </p:cNvPr>
          <p:cNvSpPr>
            <a:spLocks noGrp="1"/>
          </p:cNvSpPr>
          <p:nvPr>
            <p:ph type="ftr" sz="quarter" idx="11"/>
          </p:nvPr>
        </p:nvSpPr>
        <p:spPr>
          <a:xfrm>
            <a:off x="4038600" y="6356351"/>
            <a:ext cx="5029200" cy="365125"/>
          </a:xfrm>
        </p:spPr>
        <p:txBody>
          <a:bodyPr/>
          <a:lstStyle/>
          <a:p>
            <a:r>
              <a:rPr lang="en-US"/>
              <a:t>Jyoti Rani          ACSAI0402 and DBMS                Unit-2</a:t>
            </a:r>
            <a:endParaRPr lang="en-US" dirty="0"/>
          </a:p>
        </p:txBody>
      </p:sp>
      <p:sp>
        <p:nvSpPr>
          <p:cNvPr id="6" name="Slide Number Placeholder 5">
            <a:extLst>
              <a:ext uri="{FF2B5EF4-FFF2-40B4-BE49-F238E27FC236}">
                <a16:creationId xmlns:a16="http://schemas.microsoft.com/office/drawing/2014/main" id="{A3C07E8D-D2F2-4C8E-849C-705BCE6CAACD}"/>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B3FA51D-3748-4AA0-B24E-DAF80C5A5E9A}" type="slidenum">
              <a:rPr lang="en-US" altLang="en-US">
                <a:solidFill>
                  <a:srgbClr val="898989"/>
                </a:solidFill>
                <a:latin typeface="Calibri" panose="020F0502020204030204" pitchFamily="34" charset="0"/>
              </a:rPr>
              <a:pPr eaLnBrk="1" hangingPunct="1"/>
              <a:t>201</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a16="http://schemas.microsoft.com/office/drawing/2014/main" id="{61CA2536-013D-48B6-9322-A7D8A7CF0555}"/>
              </a:ext>
            </a:extLst>
          </p:cNvPr>
          <p:cNvSpPr txBox="1">
            <a:spLocks/>
          </p:cNvSpPr>
          <p:nvPr/>
        </p:nvSpPr>
        <p:spPr>
          <a:xfrm>
            <a:off x="291573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b="1" dirty="0">
                <a:solidFill>
                  <a:srgbClr val="FF0000"/>
                </a:solidFill>
              </a:rPr>
              <a:t>8.2 Life Cycle of Cursor</a:t>
            </a:r>
          </a:p>
        </p:txBody>
      </p:sp>
      <p:pic>
        <p:nvPicPr>
          <p:cNvPr id="39938" name="Picture 2" descr="Cursor in SQL Server">
            <a:extLst>
              <a:ext uri="{FF2B5EF4-FFF2-40B4-BE49-F238E27FC236}">
                <a16:creationId xmlns:a16="http://schemas.microsoft.com/office/drawing/2014/main" id="{8CE9A9A6-B417-459F-9E0F-0A5B4F83147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1058" y="2158320"/>
            <a:ext cx="10337174" cy="2140403"/>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815CB516-F9A5-45BE-A9BB-E83B20730093}"/>
              </a:ext>
            </a:extLst>
          </p:cNvPr>
          <p:cNvSpPr txBox="1"/>
          <p:nvPr/>
        </p:nvSpPr>
        <p:spPr>
          <a:xfrm>
            <a:off x="1620982" y="1157849"/>
            <a:ext cx="9047018" cy="1200329"/>
          </a:xfrm>
          <a:prstGeom prst="rect">
            <a:avLst/>
          </a:prstGeom>
          <a:noFill/>
        </p:spPr>
        <p:txBody>
          <a:bodyPr wrap="square">
            <a:spAutoFit/>
          </a:bodyPr>
          <a:lstStyle/>
          <a:p>
            <a:r>
              <a:rPr lang="en-US" sz="2400" b="1" dirty="0"/>
              <a:t>Life Cycle of the cursor</a:t>
            </a:r>
          </a:p>
          <a:p>
            <a:r>
              <a:rPr lang="en-US" sz="2400" dirty="0"/>
              <a:t>We can describe the life cycle of a cursor into the five different sections as follows:</a:t>
            </a:r>
          </a:p>
        </p:txBody>
      </p:sp>
      <p:pic>
        <p:nvPicPr>
          <p:cNvPr id="10" name="Picture 7">
            <a:extLst>
              <a:ext uri="{FF2B5EF4-FFF2-40B4-BE49-F238E27FC236}">
                <a16:creationId xmlns:a16="http://schemas.microsoft.com/office/drawing/2014/main" id="{30E17CE2-EA2C-45A5-AC54-8C811A53289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03870" y="19051"/>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62480909"/>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Content Placeholder 2">
            <a:extLst>
              <a:ext uri="{FF2B5EF4-FFF2-40B4-BE49-F238E27FC236}">
                <a16:creationId xmlns:a16="http://schemas.microsoft.com/office/drawing/2014/main" id="{4906409A-6092-43F8-8A38-B6E816132A52}"/>
              </a:ext>
            </a:extLst>
          </p:cNvPr>
          <p:cNvSpPr>
            <a:spLocks noGrp="1"/>
          </p:cNvSpPr>
          <p:nvPr>
            <p:ph idx="1"/>
          </p:nvPr>
        </p:nvSpPr>
        <p:spPr>
          <a:xfrm>
            <a:off x="2006600" y="817563"/>
            <a:ext cx="9347200" cy="5133294"/>
          </a:xfrm>
        </p:spPr>
        <p:txBody>
          <a:bodyPr>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FF0000"/>
                </a:solidFill>
                <a:effectLst/>
                <a:latin typeface="urw-din"/>
              </a:rPr>
              <a:t>How to create Explicit Cursor:</a:t>
            </a:r>
            <a:endParaRPr kumimoji="0" lang="en-US" altLang="en-US" sz="2400" b="0" i="0" u="none" strike="noStrike" cap="none" normalizeH="0" baseline="0" dirty="0">
              <a:ln>
                <a:noFill/>
              </a:ln>
              <a:solidFill>
                <a:srgbClr val="FF0000"/>
              </a:solidFill>
              <a:effectLst/>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400" b="1" i="0" u="none" strike="noStrike" cap="none" normalizeH="0" baseline="0" dirty="0">
                <a:ln>
                  <a:noFill/>
                </a:ln>
                <a:solidFill>
                  <a:schemeClr val="accent1"/>
                </a:solidFill>
                <a:effectLst/>
                <a:latin typeface="urw-din"/>
              </a:rPr>
              <a:t>Declare Cursor Object.</a:t>
            </a:r>
            <a:br>
              <a:rPr kumimoji="0" lang="en-US" altLang="en-US" sz="2400" b="0" i="0" u="none" strike="noStrike" cap="none" normalizeH="0" baseline="0" dirty="0">
                <a:ln>
                  <a:noFill/>
                </a:ln>
                <a:solidFill>
                  <a:srgbClr val="273239"/>
                </a:solidFill>
                <a:effectLst/>
                <a:latin typeface="urw-din"/>
              </a:rPr>
            </a:br>
            <a:r>
              <a:rPr kumimoji="0" lang="en-US" altLang="en-US" sz="2400" b="1" i="0" u="none" strike="noStrike" cap="none" normalizeH="0" baseline="0" dirty="0">
                <a:ln>
                  <a:noFill/>
                </a:ln>
                <a:solidFill>
                  <a:srgbClr val="273239"/>
                </a:solidFill>
                <a:effectLst/>
                <a:latin typeface="urw-din"/>
              </a:rPr>
              <a:t>Syntax :</a:t>
            </a:r>
            <a:r>
              <a:rPr kumimoji="0" lang="en-US" altLang="en-US" sz="2400" b="0" i="0" u="none" strike="noStrike" cap="none" normalizeH="0" baseline="0" dirty="0">
                <a:ln>
                  <a:noFill/>
                </a:ln>
                <a:solidFill>
                  <a:srgbClr val="273239"/>
                </a:solidFill>
                <a:effectLst/>
                <a:latin typeface="urw-din"/>
              </a:rPr>
              <a:t> DECLARE </a:t>
            </a:r>
            <a:r>
              <a:rPr kumimoji="0" lang="en-US" altLang="en-US" sz="2400" b="0" i="0" u="none" strike="noStrike" cap="none" normalizeH="0" baseline="0" dirty="0" err="1">
                <a:ln>
                  <a:noFill/>
                </a:ln>
                <a:solidFill>
                  <a:srgbClr val="273239"/>
                </a:solidFill>
                <a:effectLst/>
                <a:latin typeface="urw-din"/>
              </a:rPr>
              <a:t>cursor_name</a:t>
            </a:r>
            <a:r>
              <a:rPr kumimoji="0" lang="en-US" altLang="en-US" sz="2400" b="0" i="0" u="none" strike="noStrike" cap="none" normalizeH="0" baseline="0" dirty="0">
                <a:ln>
                  <a:noFill/>
                </a:ln>
                <a:solidFill>
                  <a:srgbClr val="273239"/>
                </a:solidFill>
                <a:effectLst/>
                <a:latin typeface="urw-din"/>
              </a:rPr>
              <a:t> CURSOR FOR SELECT * FROM </a:t>
            </a:r>
            <a:r>
              <a:rPr kumimoji="0" lang="en-US" altLang="en-US" sz="2400" b="0" i="0" u="none" strike="noStrike" cap="none" normalizeH="0" baseline="0" dirty="0" err="1">
                <a:ln>
                  <a:noFill/>
                </a:ln>
                <a:solidFill>
                  <a:srgbClr val="273239"/>
                </a:solidFill>
                <a:effectLst/>
                <a:latin typeface="urw-din"/>
              </a:rPr>
              <a:t>table_name</a:t>
            </a:r>
            <a:endParaRPr kumimoji="0" lang="en-US" altLang="en-US" sz="2400" b="0" i="0" u="none" strike="noStrike" cap="none" normalizeH="0" baseline="0" dirty="0">
              <a:ln>
                <a:noFill/>
              </a:ln>
              <a:solidFill>
                <a:srgbClr val="273239"/>
              </a:solidFill>
              <a:effectLst/>
              <a:latin typeface="urw-din"/>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400" b="0" i="0" u="none" strike="noStrike" cap="none" normalizeH="0" baseline="0" dirty="0">
                <a:ln>
                  <a:noFill/>
                </a:ln>
                <a:solidFill>
                  <a:srgbClr val="273239"/>
                </a:solidFill>
                <a:effectLst/>
                <a:latin typeface="Consolas" panose="020B0609020204030204" pitchFamily="49" charset="0"/>
              </a:rPr>
              <a:t>DECLARE s1 CURSOR FOR SELECT * FROM </a:t>
            </a:r>
            <a:r>
              <a:rPr kumimoji="0" lang="en-US" altLang="en-US" sz="2400" b="0" i="0" u="none" strike="noStrike" cap="none" normalizeH="0" baseline="0" dirty="0" err="1">
                <a:ln>
                  <a:noFill/>
                </a:ln>
                <a:solidFill>
                  <a:srgbClr val="273239"/>
                </a:solidFill>
                <a:effectLst/>
                <a:latin typeface="Consolas" panose="020B0609020204030204" pitchFamily="49" charset="0"/>
              </a:rPr>
              <a:t>studDetails</a:t>
            </a:r>
            <a:endParaRPr kumimoji="0" lang="en-US" altLang="en-US" sz="2400" b="0" i="0" u="none" strike="noStrike" cap="none" normalizeH="0" baseline="0" dirty="0">
              <a:ln>
                <a:noFill/>
              </a:ln>
              <a:solidFill>
                <a:srgbClr val="273239"/>
              </a:solidFill>
              <a:effectLst/>
              <a:latin typeface="urw-din"/>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2400" b="1" i="0" u="none" strike="noStrike" cap="none" normalizeH="0" baseline="0" dirty="0">
                <a:ln>
                  <a:noFill/>
                </a:ln>
                <a:solidFill>
                  <a:schemeClr val="accent1"/>
                </a:solidFill>
                <a:effectLst/>
                <a:latin typeface="urw-din"/>
              </a:rPr>
              <a:t>Open Cursor Connection.</a:t>
            </a:r>
            <a:br>
              <a:rPr kumimoji="0" lang="en-US" altLang="en-US" sz="2400" b="0" i="0" u="none" strike="noStrike" cap="none" normalizeH="0" baseline="0" dirty="0">
                <a:ln>
                  <a:noFill/>
                </a:ln>
                <a:solidFill>
                  <a:srgbClr val="273239"/>
                </a:solidFill>
                <a:effectLst/>
                <a:latin typeface="urw-din"/>
              </a:rPr>
            </a:br>
            <a:r>
              <a:rPr kumimoji="0" lang="en-US" altLang="en-US" sz="2400" b="1" i="0" u="none" strike="noStrike" cap="none" normalizeH="0" baseline="0" dirty="0">
                <a:ln>
                  <a:noFill/>
                </a:ln>
                <a:solidFill>
                  <a:srgbClr val="273239"/>
                </a:solidFill>
                <a:effectLst/>
                <a:latin typeface="urw-din"/>
              </a:rPr>
              <a:t>Syntax :</a:t>
            </a:r>
            <a:r>
              <a:rPr kumimoji="0" lang="en-US" altLang="en-US" sz="2400" b="0" i="0" u="none" strike="noStrike" cap="none" normalizeH="0" baseline="0" dirty="0">
                <a:ln>
                  <a:noFill/>
                </a:ln>
                <a:solidFill>
                  <a:srgbClr val="273239"/>
                </a:solidFill>
                <a:effectLst/>
                <a:latin typeface="urw-din"/>
              </a:rPr>
              <a:t> OPEN </a:t>
            </a:r>
            <a:r>
              <a:rPr kumimoji="0" lang="en-US" altLang="en-US" sz="2400" b="0" i="0" u="none" strike="noStrike" cap="none" normalizeH="0" baseline="0" dirty="0" err="1">
                <a:ln>
                  <a:noFill/>
                </a:ln>
                <a:solidFill>
                  <a:srgbClr val="273239"/>
                </a:solidFill>
                <a:effectLst/>
                <a:latin typeface="urw-din"/>
              </a:rPr>
              <a:t>cursor_connection</a:t>
            </a:r>
            <a:r>
              <a:rPr kumimoji="0" lang="en-US" altLang="en-US" sz="2400" b="0" i="0" u="none" strike="noStrike" cap="none" normalizeH="0" baseline="0" dirty="0">
                <a:ln>
                  <a:noFill/>
                </a:ln>
                <a:solidFill>
                  <a:srgbClr val="273239"/>
                </a:solidFill>
                <a:effectLst/>
                <a:latin typeface="urw-din"/>
              </a:rPr>
              <a:t>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400" b="0" i="0" u="none" strike="noStrike" cap="none" normalizeH="0" baseline="0" dirty="0">
                <a:ln>
                  <a:noFill/>
                </a:ln>
                <a:solidFill>
                  <a:srgbClr val="273239"/>
                </a:solidFill>
                <a:effectLst/>
                <a:latin typeface="Consolas" panose="020B0609020204030204" pitchFamily="49" charset="0"/>
              </a:rPr>
              <a:t>OPEN s1</a:t>
            </a:r>
            <a:endParaRPr kumimoji="0" lang="en-US" altLang="en-US" sz="2400" b="0" i="0" u="none" strike="noStrike" cap="none" normalizeH="0" baseline="0" dirty="0">
              <a:ln>
                <a:noFill/>
              </a:ln>
              <a:solidFill>
                <a:srgbClr val="273239"/>
              </a:solidFill>
              <a:effectLst/>
              <a:latin typeface="urw-din"/>
            </a:endParaRP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2400" b="1" i="0" u="none" strike="noStrike" cap="none" normalizeH="0" baseline="0" dirty="0">
                <a:ln>
                  <a:noFill/>
                </a:ln>
                <a:solidFill>
                  <a:schemeClr val="accent1"/>
                </a:solidFill>
                <a:effectLst/>
                <a:latin typeface="urw-din"/>
              </a:rPr>
              <a:t>Fetch Data from cursor.</a:t>
            </a:r>
            <a:br>
              <a:rPr kumimoji="0" lang="en-US" altLang="en-US" sz="2400" b="0" i="0" u="none" strike="noStrike" cap="none" normalizeH="0" baseline="0" dirty="0">
                <a:ln>
                  <a:noFill/>
                </a:ln>
                <a:solidFill>
                  <a:srgbClr val="273239"/>
                </a:solidFill>
                <a:effectLst/>
                <a:latin typeface="urw-din"/>
              </a:rPr>
            </a:br>
            <a:r>
              <a:rPr kumimoji="0" lang="en-US" altLang="en-US" sz="2400" b="0" i="0" u="none" strike="noStrike" cap="none" normalizeH="0" baseline="0" dirty="0">
                <a:ln>
                  <a:noFill/>
                </a:ln>
                <a:solidFill>
                  <a:srgbClr val="273239"/>
                </a:solidFill>
                <a:effectLst/>
                <a:latin typeface="urw-din"/>
              </a:rPr>
              <a:t>There are total 6 methods to access data from cursor. They are as follows :</a:t>
            </a:r>
            <a:br>
              <a:rPr kumimoji="0" lang="en-US" altLang="en-US" sz="2400" b="0" i="0" u="none" strike="noStrike" cap="none" normalizeH="0" baseline="0" dirty="0">
                <a:ln>
                  <a:noFill/>
                </a:ln>
                <a:solidFill>
                  <a:srgbClr val="273239"/>
                </a:solidFill>
                <a:effectLst/>
                <a:latin typeface="urw-din"/>
              </a:rPr>
            </a:br>
            <a:r>
              <a:rPr kumimoji="0" lang="en-US" altLang="en-US" sz="2400" b="1" i="0" u="none" strike="noStrike" cap="none" normalizeH="0" baseline="0" dirty="0">
                <a:ln>
                  <a:noFill/>
                </a:ln>
                <a:solidFill>
                  <a:srgbClr val="273239"/>
                </a:solidFill>
                <a:effectLst/>
                <a:latin typeface="urw-din"/>
              </a:rPr>
              <a:t>FIRST</a:t>
            </a:r>
            <a:r>
              <a:rPr kumimoji="0" lang="en-US" altLang="en-US" sz="2400" b="0" i="0" u="none" strike="noStrike" cap="none" normalizeH="0" baseline="0" dirty="0">
                <a:ln>
                  <a:noFill/>
                </a:ln>
                <a:solidFill>
                  <a:srgbClr val="273239"/>
                </a:solidFill>
                <a:effectLst/>
                <a:latin typeface="urw-din"/>
              </a:rPr>
              <a:t> is used to fetch only the first row from cursor table.</a:t>
            </a:r>
            <a:br>
              <a:rPr kumimoji="0" lang="en-US" altLang="en-US" sz="2400" b="0" i="0" u="none" strike="noStrike" cap="none" normalizeH="0" baseline="0" dirty="0">
                <a:ln>
                  <a:noFill/>
                </a:ln>
                <a:solidFill>
                  <a:srgbClr val="273239"/>
                </a:solidFill>
                <a:effectLst/>
                <a:latin typeface="urw-din"/>
              </a:rPr>
            </a:br>
            <a:r>
              <a:rPr kumimoji="0" lang="en-US" altLang="en-US" sz="2400" b="1" i="0" u="none" strike="noStrike" cap="none" normalizeH="0" baseline="0" dirty="0">
                <a:ln>
                  <a:noFill/>
                </a:ln>
                <a:solidFill>
                  <a:srgbClr val="273239"/>
                </a:solidFill>
                <a:effectLst/>
                <a:latin typeface="urw-din"/>
              </a:rPr>
              <a:t>LAST</a:t>
            </a:r>
            <a:r>
              <a:rPr kumimoji="0" lang="en-US" altLang="en-US" sz="2400" b="0" i="0" u="none" strike="noStrike" cap="none" normalizeH="0" baseline="0" dirty="0">
                <a:ln>
                  <a:noFill/>
                </a:ln>
                <a:solidFill>
                  <a:srgbClr val="273239"/>
                </a:solidFill>
                <a:effectLst/>
                <a:latin typeface="urw-din"/>
              </a:rPr>
              <a:t> is used to fetch only last row from cursor table.</a:t>
            </a:r>
            <a:br>
              <a:rPr kumimoji="0" lang="en-US" altLang="en-US" sz="2400" b="0" i="0" u="none" strike="noStrike" cap="none" normalizeH="0" baseline="0" dirty="0">
                <a:ln>
                  <a:noFill/>
                </a:ln>
                <a:solidFill>
                  <a:srgbClr val="273239"/>
                </a:solidFill>
                <a:effectLst/>
                <a:latin typeface="urw-din"/>
              </a:rPr>
            </a:br>
            <a:r>
              <a:rPr kumimoji="0" lang="en-US" altLang="en-US" sz="2400" b="1" i="0" u="none" strike="noStrike" cap="none" normalizeH="0" baseline="0" dirty="0">
                <a:ln>
                  <a:noFill/>
                </a:ln>
                <a:solidFill>
                  <a:srgbClr val="273239"/>
                </a:solidFill>
                <a:effectLst/>
                <a:latin typeface="urw-din"/>
              </a:rPr>
              <a:t>NEXT</a:t>
            </a:r>
            <a:r>
              <a:rPr kumimoji="0" lang="en-US" altLang="en-US" sz="2400" b="0" i="0" u="none" strike="noStrike" cap="none" normalizeH="0" baseline="0" dirty="0">
                <a:ln>
                  <a:noFill/>
                </a:ln>
                <a:solidFill>
                  <a:srgbClr val="273239"/>
                </a:solidFill>
                <a:effectLst/>
                <a:latin typeface="urw-din"/>
              </a:rPr>
              <a:t> is used to fetch data in forward direction from cursor table.</a:t>
            </a:r>
            <a:br>
              <a:rPr kumimoji="0" lang="en-US" altLang="en-US" sz="2400" b="0" i="0" u="none" strike="noStrike" cap="none" normalizeH="0" baseline="0" dirty="0">
                <a:ln>
                  <a:noFill/>
                </a:ln>
                <a:solidFill>
                  <a:srgbClr val="273239"/>
                </a:solidFill>
                <a:effectLst/>
                <a:latin typeface="urw-din"/>
              </a:rPr>
            </a:br>
            <a:r>
              <a:rPr kumimoji="0" lang="en-US" altLang="en-US" sz="2400" b="1" i="0" u="none" strike="noStrike" cap="none" normalizeH="0" baseline="0" dirty="0">
                <a:ln>
                  <a:noFill/>
                </a:ln>
                <a:solidFill>
                  <a:srgbClr val="273239"/>
                </a:solidFill>
                <a:effectLst/>
                <a:latin typeface="urw-din"/>
              </a:rPr>
              <a:t>PRIOR</a:t>
            </a:r>
            <a:r>
              <a:rPr kumimoji="0" lang="en-US" altLang="en-US" sz="2400" b="0" i="0" u="none" strike="noStrike" cap="none" normalizeH="0" baseline="0" dirty="0">
                <a:ln>
                  <a:noFill/>
                </a:ln>
                <a:solidFill>
                  <a:srgbClr val="273239"/>
                </a:solidFill>
                <a:effectLst/>
                <a:latin typeface="urw-din"/>
              </a:rPr>
              <a:t> is used to fetch data in backward direction from cursor table.</a:t>
            </a:r>
            <a:br>
              <a:rPr kumimoji="0" lang="en-US" altLang="en-US" sz="2400" b="0" i="0" u="none" strike="noStrike" cap="none" normalizeH="0" baseline="0" dirty="0">
                <a:ln>
                  <a:noFill/>
                </a:ln>
                <a:solidFill>
                  <a:srgbClr val="273239"/>
                </a:solidFill>
                <a:effectLst/>
                <a:latin typeface="urw-din"/>
              </a:rPr>
            </a:br>
            <a:endParaRPr lang="en-US" altLang="en-US" sz="2400" dirty="0">
              <a:solidFill>
                <a:srgbClr val="FF0000"/>
              </a:solidFill>
            </a:endParaRPr>
          </a:p>
        </p:txBody>
      </p:sp>
      <p:sp>
        <p:nvSpPr>
          <p:cNvPr id="4" name="Date Placeholder 3">
            <a:extLst>
              <a:ext uri="{FF2B5EF4-FFF2-40B4-BE49-F238E27FC236}">
                <a16:creationId xmlns:a16="http://schemas.microsoft.com/office/drawing/2014/main" id="{D414772C-5D98-4384-A54F-84B36FE440E3}"/>
              </a:ext>
            </a:extLst>
          </p:cNvPr>
          <p:cNvSpPr>
            <a:spLocks noGrp="1"/>
          </p:cNvSpPr>
          <p:nvPr>
            <p:ph type="dt" sz="quarter" idx="10"/>
          </p:nvPr>
        </p:nvSpPr>
        <p:spPr/>
        <p:txBody>
          <a:bodyPr/>
          <a:lstStyle/>
          <a:p>
            <a:pPr>
              <a:defRPr/>
            </a:pPr>
            <a:fld id="{29E90895-E905-4737-940F-35283F6E796E}" type="datetime1">
              <a:rPr lang="en-US" smtClean="0"/>
              <a:t>2/19/2024</a:t>
            </a:fld>
            <a:endParaRPr lang="en-US"/>
          </a:p>
        </p:txBody>
      </p:sp>
      <p:sp>
        <p:nvSpPr>
          <p:cNvPr id="5" name="Footer Placeholder 4">
            <a:extLst>
              <a:ext uri="{FF2B5EF4-FFF2-40B4-BE49-F238E27FC236}">
                <a16:creationId xmlns:a16="http://schemas.microsoft.com/office/drawing/2014/main" id="{4326F679-0381-4FD8-B190-09E4ECD85C10}"/>
              </a:ext>
            </a:extLst>
          </p:cNvPr>
          <p:cNvSpPr>
            <a:spLocks noGrp="1"/>
          </p:cNvSpPr>
          <p:nvPr>
            <p:ph type="ftr" sz="quarter" idx="11"/>
          </p:nvPr>
        </p:nvSpPr>
        <p:spPr>
          <a:xfrm>
            <a:off x="4038600" y="6356351"/>
            <a:ext cx="5029200" cy="365125"/>
          </a:xfrm>
        </p:spPr>
        <p:txBody>
          <a:bodyPr/>
          <a:lstStyle/>
          <a:p>
            <a:r>
              <a:rPr lang="en-US"/>
              <a:t>Jyoti Rani          ACSAI0402 and DBMS                Unit-2</a:t>
            </a:r>
            <a:endParaRPr lang="en-US" dirty="0"/>
          </a:p>
        </p:txBody>
      </p:sp>
      <p:sp>
        <p:nvSpPr>
          <p:cNvPr id="6" name="Slide Number Placeholder 5">
            <a:extLst>
              <a:ext uri="{FF2B5EF4-FFF2-40B4-BE49-F238E27FC236}">
                <a16:creationId xmlns:a16="http://schemas.microsoft.com/office/drawing/2014/main" id="{A3C07E8D-D2F2-4C8E-849C-705BCE6CAACD}"/>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B3FA51D-3748-4AA0-B24E-DAF80C5A5E9A}" type="slidenum">
              <a:rPr lang="en-US" altLang="en-US">
                <a:solidFill>
                  <a:srgbClr val="898989"/>
                </a:solidFill>
                <a:latin typeface="Calibri" panose="020F0502020204030204" pitchFamily="34" charset="0"/>
              </a:rPr>
              <a:pPr eaLnBrk="1" hangingPunct="1"/>
              <a:t>202</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a16="http://schemas.microsoft.com/office/drawing/2014/main" id="{61CA2536-013D-48B6-9322-A7D8A7CF0555}"/>
              </a:ext>
            </a:extLst>
          </p:cNvPr>
          <p:cNvSpPr txBox="1">
            <a:spLocks/>
          </p:cNvSpPr>
          <p:nvPr/>
        </p:nvSpPr>
        <p:spPr>
          <a:xfrm>
            <a:off x="2895600" y="-13855"/>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b="1" dirty="0">
                <a:solidFill>
                  <a:srgbClr val="FF0000"/>
                </a:solidFill>
              </a:rPr>
              <a:t>Cursors(</a:t>
            </a:r>
            <a:r>
              <a:rPr lang="en-US" sz="3200" b="1" dirty="0" err="1">
                <a:solidFill>
                  <a:srgbClr val="FF0000"/>
                </a:solidFill>
              </a:rPr>
              <a:t>conti</a:t>
            </a:r>
            <a:r>
              <a:rPr lang="en-US" sz="3200" b="1" dirty="0">
                <a:solidFill>
                  <a:srgbClr val="FF0000"/>
                </a:solidFill>
              </a:rPr>
              <a:t>…)</a:t>
            </a:r>
          </a:p>
        </p:txBody>
      </p:sp>
      <p:sp>
        <p:nvSpPr>
          <p:cNvPr id="2" name="Rectangle 1">
            <a:extLst>
              <a:ext uri="{FF2B5EF4-FFF2-40B4-BE49-F238E27FC236}">
                <a16:creationId xmlns:a16="http://schemas.microsoft.com/office/drawing/2014/main" id="{E85726D3-75C8-487A-A3BD-E4EFDFD36EAA}"/>
              </a:ext>
            </a:extLst>
          </p:cNvPr>
          <p:cNvSpPr>
            <a:spLocks noChangeArrowheads="1"/>
          </p:cNvSpPr>
          <p:nvPr/>
        </p:nvSpPr>
        <p:spPr bwMode="auto">
          <a:xfrm>
            <a:off x="0" y="45230"/>
            <a:ext cx="65" cy="36673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8887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9" name="Picture 7">
            <a:extLst>
              <a:ext uri="{FF2B5EF4-FFF2-40B4-BE49-F238E27FC236}">
                <a16:creationId xmlns:a16="http://schemas.microsoft.com/office/drawing/2014/main" id="{59B677B0-2D50-46E6-AA9C-DEB5D056CB2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856769" y="-1876"/>
            <a:ext cx="1038376"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6561262"/>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Content Placeholder 2">
            <a:extLst>
              <a:ext uri="{FF2B5EF4-FFF2-40B4-BE49-F238E27FC236}">
                <a16:creationId xmlns:a16="http://schemas.microsoft.com/office/drawing/2014/main" id="{4906409A-6092-43F8-8A38-B6E816132A52}"/>
              </a:ext>
            </a:extLst>
          </p:cNvPr>
          <p:cNvSpPr>
            <a:spLocks noGrp="1"/>
          </p:cNvSpPr>
          <p:nvPr>
            <p:ph idx="1"/>
          </p:nvPr>
        </p:nvSpPr>
        <p:spPr>
          <a:xfrm>
            <a:off x="2057400" y="1143000"/>
            <a:ext cx="8229600" cy="5257800"/>
          </a:xfrm>
        </p:spPr>
        <p:txBody>
          <a:bodyPr>
            <a:normAutofit lnSpcReduction="10000"/>
          </a:bodyPr>
          <a:lstStyle/>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2400" b="1" i="0" u="none" strike="noStrike" cap="none" normalizeH="0" baseline="0" dirty="0">
                <a:ln>
                  <a:noFill/>
                </a:ln>
                <a:solidFill>
                  <a:srgbClr val="273239"/>
                </a:solidFill>
                <a:effectLst/>
                <a:latin typeface="urw-din"/>
              </a:rPr>
              <a:t>ABSOLUTE n</a:t>
            </a:r>
            <a:r>
              <a:rPr kumimoji="0" lang="en-US" altLang="en-US" sz="2400" b="0" i="0" u="none" strike="noStrike" cap="none" normalizeH="0" baseline="0" dirty="0">
                <a:ln>
                  <a:noFill/>
                </a:ln>
                <a:solidFill>
                  <a:srgbClr val="273239"/>
                </a:solidFill>
                <a:effectLst/>
                <a:latin typeface="urw-din"/>
              </a:rPr>
              <a:t> is used to fetch the exact n</a:t>
            </a:r>
            <a:r>
              <a:rPr kumimoji="0" lang="en-US" altLang="en-US" sz="2400" b="0" i="0" u="none" strike="noStrike" cap="none" normalizeH="0" baseline="30000" dirty="0">
                <a:ln>
                  <a:noFill/>
                </a:ln>
                <a:solidFill>
                  <a:srgbClr val="273239"/>
                </a:solidFill>
                <a:effectLst/>
                <a:latin typeface="urw-din"/>
              </a:rPr>
              <a:t>th</a:t>
            </a:r>
            <a:r>
              <a:rPr kumimoji="0" lang="en-US" altLang="en-US" sz="2400" b="0" i="0" u="none" strike="noStrike" cap="none" normalizeH="0" baseline="0" dirty="0">
                <a:ln>
                  <a:noFill/>
                </a:ln>
                <a:solidFill>
                  <a:srgbClr val="273239"/>
                </a:solidFill>
                <a:effectLst/>
                <a:latin typeface="urw-din"/>
              </a:rPr>
              <a:t> row from cursor table.</a:t>
            </a:r>
            <a:br>
              <a:rPr kumimoji="0" lang="en-US" altLang="en-US" sz="2400" b="0" i="0" u="none" strike="noStrike" cap="none" normalizeH="0" baseline="0" dirty="0">
                <a:ln>
                  <a:noFill/>
                </a:ln>
                <a:solidFill>
                  <a:srgbClr val="273239"/>
                </a:solidFill>
                <a:effectLst/>
                <a:latin typeface="urw-din"/>
              </a:rPr>
            </a:br>
            <a:br>
              <a:rPr kumimoji="0" lang="en-US" altLang="en-US" sz="2400" b="0" i="0" u="none" strike="noStrike" cap="none" normalizeH="0" baseline="0" dirty="0">
                <a:ln>
                  <a:noFill/>
                </a:ln>
                <a:solidFill>
                  <a:srgbClr val="273239"/>
                </a:solidFill>
                <a:effectLst/>
                <a:latin typeface="urw-din"/>
              </a:rPr>
            </a:br>
            <a:r>
              <a:rPr kumimoji="0" lang="en-US" altLang="en-US" sz="2400" b="1" i="0" u="none" strike="noStrike" cap="none" normalizeH="0" baseline="0" dirty="0">
                <a:ln>
                  <a:noFill/>
                </a:ln>
                <a:solidFill>
                  <a:srgbClr val="273239"/>
                </a:solidFill>
                <a:effectLst/>
                <a:latin typeface="urw-din"/>
              </a:rPr>
              <a:t>Syntax :</a:t>
            </a:r>
            <a:r>
              <a:rPr kumimoji="0" lang="en-US" altLang="en-US" sz="2400" b="0" i="0" u="none" strike="noStrike" cap="none" normalizeH="0" baseline="0" dirty="0">
                <a:ln>
                  <a:noFill/>
                </a:ln>
                <a:solidFill>
                  <a:srgbClr val="273239"/>
                </a:solidFill>
                <a:effectLst/>
                <a:latin typeface="urw-din"/>
              </a:rPr>
              <a:t> FETCH NEXT/FIRST/LAST/PRIOR/ABSOLUTE n/RELATIVE n FROM </a:t>
            </a:r>
            <a:r>
              <a:rPr kumimoji="0" lang="en-US" altLang="en-US" sz="2400" b="0" i="0" u="none" strike="noStrike" cap="none" normalizeH="0" baseline="0" dirty="0" err="1">
                <a:ln>
                  <a:noFill/>
                </a:ln>
                <a:solidFill>
                  <a:srgbClr val="273239"/>
                </a:solidFill>
                <a:effectLst/>
                <a:latin typeface="urw-din"/>
              </a:rPr>
              <a:t>cursor_name</a:t>
            </a:r>
            <a:endParaRPr kumimoji="0" lang="en-US" altLang="en-US" sz="2400" b="0" i="0" u="none" strike="noStrike" cap="none" normalizeH="0" baseline="0" dirty="0">
              <a:ln>
                <a:noFill/>
              </a:ln>
              <a:solidFill>
                <a:srgbClr val="273239"/>
              </a:solidFill>
              <a:effectLst/>
              <a:latin typeface="urw-din"/>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400" b="0" i="0" u="none" strike="noStrike" cap="none" normalizeH="0" baseline="0" dirty="0">
                <a:ln>
                  <a:noFill/>
                </a:ln>
                <a:solidFill>
                  <a:srgbClr val="273239"/>
                </a:solidFill>
                <a:effectLst/>
                <a:latin typeface="Consolas" panose="020B0609020204030204" pitchFamily="49" charset="0"/>
              </a:rPr>
              <a:t>FETCH FIRST FROM s1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400" b="0" i="0" u="none" strike="noStrike" cap="none" normalizeH="0" baseline="0" dirty="0">
                <a:ln>
                  <a:noFill/>
                </a:ln>
                <a:solidFill>
                  <a:srgbClr val="273239"/>
                </a:solidFill>
                <a:effectLst/>
                <a:latin typeface="Consolas" panose="020B0609020204030204" pitchFamily="49" charset="0"/>
              </a:rPr>
              <a:t>FETCH LAST FROM s1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400" b="0" i="0" u="none" strike="noStrike" cap="none" normalizeH="0" baseline="0" dirty="0">
                <a:ln>
                  <a:noFill/>
                </a:ln>
                <a:solidFill>
                  <a:srgbClr val="273239"/>
                </a:solidFill>
                <a:effectLst/>
                <a:latin typeface="Consolas" panose="020B0609020204030204" pitchFamily="49" charset="0"/>
              </a:rPr>
              <a:t>FETCH NEXT FROM s1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400" b="0" i="0" u="none" strike="noStrike" cap="none" normalizeH="0" baseline="0" dirty="0">
                <a:ln>
                  <a:noFill/>
                </a:ln>
                <a:solidFill>
                  <a:srgbClr val="273239"/>
                </a:solidFill>
                <a:effectLst/>
                <a:latin typeface="Consolas" panose="020B0609020204030204" pitchFamily="49" charset="0"/>
              </a:rPr>
              <a:t>FETCH PRIOR FROM s1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400" b="0" i="0" u="none" strike="noStrike" cap="none" normalizeH="0" baseline="0" dirty="0">
                <a:ln>
                  <a:noFill/>
                </a:ln>
                <a:solidFill>
                  <a:srgbClr val="273239"/>
                </a:solidFill>
                <a:effectLst/>
                <a:latin typeface="Consolas" panose="020B0609020204030204" pitchFamily="49" charset="0"/>
              </a:rPr>
              <a:t>FETCH ABSOLUTE 7 FROM s1 </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endParaRPr kumimoji="0" lang="en-US" altLang="en-US" sz="2400" b="1" i="0" u="none" strike="noStrike" cap="none" normalizeH="0" baseline="0" dirty="0">
              <a:ln>
                <a:noFill/>
              </a:ln>
              <a:solidFill>
                <a:schemeClr val="accent1"/>
              </a:solidFill>
              <a:effectLst/>
              <a:latin typeface="urw-din"/>
            </a:endParaRP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2400" b="1" i="0" u="none" strike="noStrike" cap="none" normalizeH="0" baseline="0" dirty="0">
                <a:ln>
                  <a:noFill/>
                </a:ln>
                <a:solidFill>
                  <a:schemeClr val="accent1"/>
                </a:solidFill>
                <a:effectLst/>
                <a:latin typeface="urw-din"/>
              </a:rPr>
              <a:t>Close cursor connection.</a:t>
            </a:r>
            <a:br>
              <a:rPr kumimoji="0" lang="en-US" altLang="en-US" sz="2400" b="0" i="0" u="none" strike="noStrike" cap="none" normalizeH="0" baseline="0" dirty="0">
                <a:ln>
                  <a:noFill/>
                </a:ln>
                <a:solidFill>
                  <a:srgbClr val="273239"/>
                </a:solidFill>
                <a:effectLst/>
                <a:latin typeface="urw-din"/>
              </a:rPr>
            </a:br>
            <a:r>
              <a:rPr kumimoji="0" lang="en-US" altLang="en-US" sz="2400" b="1" i="0" u="none" strike="noStrike" cap="none" normalizeH="0" baseline="0" dirty="0">
                <a:ln>
                  <a:noFill/>
                </a:ln>
                <a:solidFill>
                  <a:srgbClr val="273239"/>
                </a:solidFill>
                <a:effectLst/>
                <a:latin typeface="urw-din"/>
              </a:rPr>
              <a:t>Syntax :</a:t>
            </a:r>
            <a:r>
              <a:rPr kumimoji="0" lang="en-US" altLang="en-US" sz="2400" b="0" i="0" u="none" strike="noStrike" cap="none" normalizeH="0" baseline="0" dirty="0">
                <a:ln>
                  <a:noFill/>
                </a:ln>
                <a:solidFill>
                  <a:srgbClr val="273239"/>
                </a:solidFill>
                <a:effectLst/>
                <a:latin typeface="urw-din"/>
              </a:rPr>
              <a:t> CLOSE </a:t>
            </a:r>
            <a:r>
              <a:rPr kumimoji="0" lang="en-US" altLang="en-US" sz="2400" b="0" i="0" u="none" strike="noStrike" cap="none" normalizeH="0" baseline="0" dirty="0" err="1">
                <a:ln>
                  <a:noFill/>
                </a:ln>
                <a:solidFill>
                  <a:srgbClr val="273239"/>
                </a:solidFill>
                <a:effectLst/>
                <a:latin typeface="urw-din"/>
              </a:rPr>
              <a:t>cursor_name</a:t>
            </a:r>
            <a:r>
              <a:rPr kumimoji="0" lang="en-US" altLang="en-US" sz="2400" b="0" i="0" u="none" strike="noStrike" cap="none" normalizeH="0" baseline="0" dirty="0" err="1">
                <a:ln>
                  <a:noFill/>
                </a:ln>
                <a:solidFill>
                  <a:srgbClr val="273239"/>
                </a:solidFill>
                <a:effectLst/>
                <a:latin typeface="Consolas" panose="020B0609020204030204" pitchFamily="49" charset="0"/>
              </a:rPr>
              <a:t>CLOSE</a:t>
            </a:r>
            <a:r>
              <a:rPr kumimoji="0" lang="en-US" altLang="en-US" sz="2400" b="0" i="0" u="none" strike="noStrike" cap="none" normalizeH="0" baseline="0" dirty="0">
                <a:ln>
                  <a:noFill/>
                </a:ln>
                <a:solidFill>
                  <a:srgbClr val="273239"/>
                </a:solidFill>
                <a:effectLst/>
                <a:latin typeface="Consolas" panose="020B0609020204030204" pitchFamily="49" charset="0"/>
              </a:rPr>
              <a:t> s1</a:t>
            </a:r>
            <a:endParaRPr kumimoji="0" lang="en-US" altLang="en-US" sz="2400" b="0" i="0" u="none" strike="noStrike" cap="none" normalizeH="0" baseline="0" dirty="0">
              <a:ln>
                <a:noFill/>
              </a:ln>
              <a:solidFill>
                <a:srgbClr val="273239"/>
              </a:solidFill>
              <a:effectLst/>
              <a:latin typeface="urw-din"/>
            </a:endParaRP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2400" b="1" i="0" u="none" strike="noStrike" cap="none" normalizeH="0" baseline="0" dirty="0">
                <a:ln>
                  <a:noFill/>
                </a:ln>
                <a:solidFill>
                  <a:srgbClr val="273239"/>
                </a:solidFill>
                <a:effectLst/>
                <a:latin typeface="urw-din"/>
              </a:rPr>
              <a:t>Deallocate cursor memory.</a:t>
            </a:r>
            <a:br>
              <a:rPr kumimoji="0" lang="en-US" altLang="en-US" sz="2400" b="0" i="0" u="none" strike="noStrike" cap="none" normalizeH="0" baseline="0" dirty="0">
                <a:ln>
                  <a:noFill/>
                </a:ln>
                <a:solidFill>
                  <a:srgbClr val="273239"/>
                </a:solidFill>
                <a:effectLst/>
                <a:latin typeface="urw-din"/>
              </a:rPr>
            </a:br>
            <a:r>
              <a:rPr kumimoji="0" lang="en-US" altLang="en-US" sz="2400" b="1" i="0" u="none" strike="noStrike" cap="none" normalizeH="0" baseline="0" dirty="0">
                <a:ln>
                  <a:noFill/>
                </a:ln>
                <a:solidFill>
                  <a:srgbClr val="273239"/>
                </a:solidFill>
                <a:effectLst/>
                <a:latin typeface="urw-din"/>
              </a:rPr>
              <a:t>Syntax :</a:t>
            </a:r>
            <a:r>
              <a:rPr kumimoji="0" lang="en-US" altLang="en-US" sz="2400" b="0" i="0" u="none" strike="noStrike" cap="none" normalizeH="0" baseline="0" dirty="0">
                <a:ln>
                  <a:noFill/>
                </a:ln>
                <a:solidFill>
                  <a:srgbClr val="273239"/>
                </a:solidFill>
                <a:effectLst/>
                <a:latin typeface="urw-din"/>
              </a:rPr>
              <a:t> DEALLOCATE </a:t>
            </a:r>
            <a:r>
              <a:rPr kumimoji="0" lang="en-US" altLang="en-US" sz="2400" b="0" i="0" u="none" strike="noStrike" cap="none" normalizeH="0" baseline="0" dirty="0" err="1">
                <a:ln>
                  <a:noFill/>
                </a:ln>
                <a:solidFill>
                  <a:srgbClr val="273239"/>
                </a:solidFill>
                <a:effectLst/>
                <a:latin typeface="urw-din"/>
              </a:rPr>
              <a:t>cursor_name</a:t>
            </a:r>
            <a:r>
              <a:rPr kumimoji="0" lang="en-US" altLang="en-US" sz="2400" b="0" i="0" u="none" strike="noStrike" cap="none" normalizeH="0" baseline="0" dirty="0" err="1">
                <a:ln>
                  <a:noFill/>
                </a:ln>
                <a:solidFill>
                  <a:srgbClr val="273239"/>
                </a:solidFill>
                <a:effectLst/>
                <a:latin typeface="Consolas" panose="020B0609020204030204" pitchFamily="49" charset="0"/>
              </a:rPr>
              <a:t>DEALLOCATE</a:t>
            </a:r>
            <a:r>
              <a:rPr kumimoji="0" lang="en-US" altLang="en-US" sz="2400" b="0" i="0" u="none" strike="noStrike" cap="none" normalizeH="0" baseline="0" dirty="0">
                <a:ln>
                  <a:noFill/>
                </a:ln>
                <a:solidFill>
                  <a:srgbClr val="273239"/>
                </a:solidFill>
                <a:effectLst/>
                <a:latin typeface="Consolas" panose="020B0609020204030204" pitchFamily="49" charset="0"/>
              </a:rPr>
              <a:t> s1</a:t>
            </a:r>
            <a:endParaRPr kumimoji="0" lang="en-US" altLang="en-US" sz="2400" b="0" i="0" u="none" strike="noStrike" cap="none" normalizeH="0" baseline="0" dirty="0">
              <a:ln>
                <a:noFill/>
              </a:ln>
              <a:solidFill>
                <a:srgbClr val="273239"/>
              </a:solidFill>
              <a:effectLst/>
              <a:latin typeface="urw-din"/>
            </a:endParaRPr>
          </a:p>
          <a:p>
            <a:pPr algn="just" eaLnBrk="1" hangingPunct="1">
              <a:buFont typeface="Arial" panose="020B0604020202020204" pitchFamily="34" charset="0"/>
              <a:buNone/>
            </a:pPr>
            <a:endParaRPr lang="en-US" altLang="en-US" sz="3800" dirty="0">
              <a:solidFill>
                <a:srgbClr val="FF0000"/>
              </a:solidFill>
            </a:endParaRPr>
          </a:p>
          <a:p>
            <a:pPr algn="just" eaLnBrk="1" hangingPunct="1">
              <a:buFont typeface="Arial" panose="020B0604020202020204" pitchFamily="34" charset="0"/>
              <a:buNone/>
            </a:pPr>
            <a:endParaRPr lang="en-US" altLang="en-US" sz="4800" dirty="0">
              <a:solidFill>
                <a:srgbClr val="FF0000"/>
              </a:solidFill>
            </a:endParaRPr>
          </a:p>
          <a:p>
            <a:pPr algn="just" eaLnBrk="1" hangingPunct="1">
              <a:buFont typeface="Arial" panose="020B0604020202020204" pitchFamily="34" charset="0"/>
              <a:buNone/>
            </a:pPr>
            <a:endParaRPr lang="en-US" altLang="en-US" sz="4800" dirty="0">
              <a:solidFill>
                <a:srgbClr val="FF0000"/>
              </a:solidFill>
            </a:endParaRPr>
          </a:p>
        </p:txBody>
      </p:sp>
      <p:sp>
        <p:nvSpPr>
          <p:cNvPr id="4" name="Date Placeholder 3">
            <a:extLst>
              <a:ext uri="{FF2B5EF4-FFF2-40B4-BE49-F238E27FC236}">
                <a16:creationId xmlns:a16="http://schemas.microsoft.com/office/drawing/2014/main" id="{D414772C-5D98-4384-A54F-84B36FE440E3}"/>
              </a:ext>
            </a:extLst>
          </p:cNvPr>
          <p:cNvSpPr>
            <a:spLocks noGrp="1"/>
          </p:cNvSpPr>
          <p:nvPr>
            <p:ph type="dt" sz="quarter" idx="10"/>
          </p:nvPr>
        </p:nvSpPr>
        <p:spPr/>
        <p:txBody>
          <a:bodyPr/>
          <a:lstStyle/>
          <a:p>
            <a:pPr>
              <a:defRPr/>
            </a:pPr>
            <a:fld id="{68B24617-535C-415B-BDBB-6B698D570F13}" type="datetime1">
              <a:rPr lang="en-US" smtClean="0"/>
              <a:t>2/19/2024</a:t>
            </a:fld>
            <a:endParaRPr lang="en-US"/>
          </a:p>
        </p:txBody>
      </p:sp>
      <p:sp>
        <p:nvSpPr>
          <p:cNvPr id="5" name="Footer Placeholder 4">
            <a:extLst>
              <a:ext uri="{FF2B5EF4-FFF2-40B4-BE49-F238E27FC236}">
                <a16:creationId xmlns:a16="http://schemas.microsoft.com/office/drawing/2014/main" id="{4326F679-0381-4FD8-B190-09E4ECD85C10}"/>
              </a:ext>
            </a:extLst>
          </p:cNvPr>
          <p:cNvSpPr>
            <a:spLocks noGrp="1"/>
          </p:cNvSpPr>
          <p:nvPr>
            <p:ph type="ftr" sz="quarter" idx="11"/>
          </p:nvPr>
        </p:nvSpPr>
        <p:spPr>
          <a:xfrm>
            <a:off x="4038600" y="6356351"/>
            <a:ext cx="5029200" cy="365125"/>
          </a:xfrm>
        </p:spPr>
        <p:txBody>
          <a:bodyPr/>
          <a:lstStyle/>
          <a:p>
            <a:r>
              <a:rPr lang="en-US"/>
              <a:t>Jyoti Rani          ACSAI0402 and DBMS                Unit-2</a:t>
            </a:r>
            <a:endParaRPr lang="en-US" dirty="0"/>
          </a:p>
        </p:txBody>
      </p:sp>
      <p:sp>
        <p:nvSpPr>
          <p:cNvPr id="6" name="Slide Number Placeholder 5">
            <a:extLst>
              <a:ext uri="{FF2B5EF4-FFF2-40B4-BE49-F238E27FC236}">
                <a16:creationId xmlns:a16="http://schemas.microsoft.com/office/drawing/2014/main" id="{A3C07E8D-D2F2-4C8E-849C-705BCE6CAACD}"/>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B3FA51D-3748-4AA0-B24E-DAF80C5A5E9A}" type="slidenum">
              <a:rPr lang="en-US" altLang="en-US">
                <a:solidFill>
                  <a:srgbClr val="898989"/>
                </a:solidFill>
                <a:latin typeface="Calibri" panose="020F0502020204030204" pitchFamily="34" charset="0"/>
              </a:rPr>
              <a:pPr eaLnBrk="1" hangingPunct="1"/>
              <a:t>203</a:t>
            </a:fld>
            <a:endParaRPr lang="en-US" altLang="en-US">
              <a:solidFill>
                <a:srgbClr val="898989"/>
              </a:solidFill>
              <a:latin typeface="Calibri" panose="020F0502020204030204" pitchFamily="34" charset="0"/>
            </a:endParaRPr>
          </a:p>
        </p:txBody>
      </p:sp>
      <p:sp>
        <p:nvSpPr>
          <p:cNvPr id="8" name="Title 1">
            <a:extLst>
              <a:ext uri="{FF2B5EF4-FFF2-40B4-BE49-F238E27FC236}">
                <a16:creationId xmlns:a16="http://schemas.microsoft.com/office/drawing/2014/main" id="{3795EF27-2C20-4A29-9B2C-53DE2B9CCF68}"/>
              </a:ext>
            </a:extLst>
          </p:cNvPr>
          <p:cNvSpPr txBox="1">
            <a:spLocks/>
          </p:cNvSpPr>
          <p:nvPr/>
        </p:nvSpPr>
        <p:spPr>
          <a:xfrm>
            <a:off x="2964875" y="13855"/>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b="1" dirty="0">
                <a:solidFill>
                  <a:srgbClr val="FF0000"/>
                </a:solidFill>
              </a:rPr>
              <a:t>Cursors(</a:t>
            </a:r>
            <a:r>
              <a:rPr lang="en-US" sz="3200" b="1" dirty="0" err="1">
                <a:solidFill>
                  <a:srgbClr val="FF0000"/>
                </a:solidFill>
              </a:rPr>
              <a:t>conti</a:t>
            </a:r>
            <a:r>
              <a:rPr lang="en-US" sz="3200" b="1" dirty="0">
                <a:solidFill>
                  <a:srgbClr val="FF0000"/>
                </a:solidFill>
              </a:rPr>
              <a:t>…)</a:t>
            </a:r>
          </a:p>
        </p:txBody>
      </p:sp>
      <p:pic>
        <p:nvPicPr>
          <p:cNvPr id="9" name="Picture 7">
            <a:extLst>
              <a:ext uri="{FF2B5EF4-FFF2-40B4-BE49-F238E27FC236}">
                <a16:creationId xmlns:a16="http://schemas.microsoft.com/office/drawing/2014/main" id="{819EEDD6-208C-4D82-B6C7-245376F6B72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72882" y="19051"/>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65745877"/>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Content Placeholder 2">
            <a:extLst>
              <a:ext uri="{FF2B5EF4-FFF2-40B4-BE49-F238E27FC236}">
                <a16:creationId xmlns:a16="http://schemas.microsoft.com/office/drawing/2014/main" id="{4906409A-6092-43F8-8A38-B6E816132A52}"/>
              </a:ext>
            </a:extLst>
          </p:cNvPr>
          <p:cNvSpPr>
            <a:spLocks noGrp="1"/>
          </p:cNvSpPr>
          <p:nvPr>
            <p:ph idx="1"/>
          </p:nvPr>
        </p:nvSpPr>
        <p:spPr>
          <a:xfrm>
            <a:off x="2002972" y="1086293"/>
            <a:ext cx="8273144" cy="4630056"/>
          </a:xfrm>
        </p:spPr>
        <p:txBody>
          <a:bodyPr>
            <a:noAutofit/>
          </a:bodyPr>
          <a:lstStyle/>
          <a:p>
            <a:pPr marL="0" algn="just" eaLnBrk="1" hangingPunct="1">
              <a:buFont typeface="Arial" panose="020B0604020202020204" pitchFamily="34" charset="0"/>
              <a:buNone/>
            </a:pPr>
            <a:r>
              <a:rPr lang="en-US" altLang="en-US" sz="2400" dirty="0"/>
              <a:t>A SQL trigger is a database object which fires when an event occurs in a database. We can execute a SQL query that will "do something" in a database when a change occurs on a database table such as a record is inserted or updated or deleted. For example, a trigger can be set on a record insert in a database table</a:t>
            </a:r>
            <a:r>
              <a:rPr lang="en-US" altLang="en-US" sz="2000" dirty="0">
                <a:solidFill>
                  <a:schemeClr val="accent6"/>
                </a:solidFill>
              </a:rPr>
              <a:t>.	</a:t>
            </a:r>
          </a:p>
          <a:p>
            <a:pPr marL="0" indent="0" algn="l">
              <a:buNone/>
            </a:pPr>
            <a:r>
              <a:rPr lang="en-US" sz="2400" b="0" i="0" dirty="0">
                <a:solidFill>
                  <a:srgbClr val="FF0000"/>
                </a:solidFill>
                <a:effectLst/>
              </a:rPr>
              <a:t>Types of Triggers</a:t>
            </a:r>
          </a:p>
          <a:p>
            <a:pPr algn="l"/>
            <a:r>
              <a:rPr lang="en-US" sz="2400" b="0" i="0" dirty="0">
                <a:solidFill>
                  <a:srgbClr val="212121"/>
                </a:solidFill>
                <a:effectLst/>
              </a:rPr>
              <a:t>There are two types of triggers:</a:t>
            </a:r>
          </a:p>
          <a:p>
            <a:pPr algn="l">
              <a:buFont typeface="+mj-lt"/>
              <a:buAutoNum type="arabicPeriod"/>
            </a:pPr>
            <a:r>
              <a:rPr lang="en-US" sz="2400" b="0" i="0" dirty="0">
                <a:solidFill>
                  <a:srgbClr val="212121"/>
                </a:solidFill>
                <a:effectLst/>
              </a:rPr>
              <a:t>DDL Trigger</a:t>
            </a:r>
          </a:p>
          <a:p>
            <a:pPr algn="l">
              <a:buFont typeface="+mj-lt"/>
              <a:buAutoNum type="arabicPeriod"/>
            </a:pPr>
            <a:r>
              <a:rPr lang="en-US" sz="2400" b="0" i="0" dirty="0">
                <a:solidFill>
                  <a:srgbClr val="212121"/>
                </a:solidFill>
                <a:effectLst/>
              </a:rPr>
              <a:t>DML Trigger</a:t>
            </a:r>
          </a:p>
          <a:p>
            <a:pPr marL="0" algn="just" eaLnBrk="1" hangingPunct="1">
              <a:buFont typeface="Arial" panose="020B0604020202020204" pitchFamily="34" charset="0"/>
              <a:buNone/>
            </a:pPr>
            <a:endParaRPr lang="en-US" altLang="en-US" sz="2000" b="1" dirty="0">
              <a:solidFill>
                <a:schemeClr val="accent6"/>
              </a:solidFill>
            </a:endParaRPr>
          </a:p>
        </p:txBody>
      </p:sp>
      <p:sp>
        <p:nvSpPr>
          <p:cNvPr id="4" name="Date Placeholder 3">
            <a:extLst>
              <a:ext uri="{FF2B5EF4-FFF2-40B4-BE49-F238E27FC236}">
                <a16:creationId xmlns:a16="http://schemas.microsoft.com/office/drawing/2014/main" id="{D414772C-5D98-4384-A54F-84B36FE440E3}"/>
              </a:ext>
            </a:extLst>
          </p:cNvPr>
          <p:cNvSpPr>
            <a:spLocks noGrp="1"/>
          </p:cNvSpPr>
          <p:nvPr>
            <p:ph type="dt" sz="quarter" idx="10"/>
          </p:nvPr>
        </p:nvSpPr>
        <p:spPr/>
        <p:txBody>
          <a:bodyPr/>
          <a:lstStyle/>
          <a:p>
            <a:pPr>
              <a:defRPr/>
            </a:pPr>
            <a:fld id="{FB08B766-38F3-4268-9543-B60D68AE91C2}" type="datetime1">
              <a:rPr lang="en-US" smtClean="0"/>
              <a:t>2/19/2024</a:t>
            </a:fld>
            <a:endParaRPr lang="en-US" dirty="0"/>
          </a:p>
        </p:txBody>
      </p:sp>
      <p:sp>
        <p:nvSpPr>
          <p:cNvPr id="5" name="Footer Placeholder 4">
            <a:extLst>
              <a:ext uri="{FF2B5EF4-FFF2-40B4-BE49-F238E27FC236}">
                <a16:creationId xmlns:a16="http://schemas.microsoft.com/office/drawing/2014/main" id="{4326F679-0381-4FD8-B190-09E4ECD85C10}"/>
              </a:ext>
            </a:extLst>
          </p:cNvPr>
          <p:cNvSpPr>
            <a:spLocks noGrp="1"/>
          </p:cNvSpPr>
          <p:nvPr>
            <p:ph type="ftr" sz="quarter" idx="11"/>
          </p:nvPr>
        </p:nvSpPr>
        <p:spPr>
          <a:xfrm>
            <a:off x="4038600" y="6356351"/>
            <a:ext cx="5029200" cy="365125"/>
          </a:xfrm>
        </p:spPr>
        <p:txBody>
          <a:bodyPr/>
          <a:lstStyle/>
          <a:p>
            <a:r>
              <a:rPr lang="en-US"/>
              <a:t>Jyoti Rani          ACSAI0402 and DBMS                Unit-2</a:t>
            </a:r>
            <a:endParaRPr lang="en-US" dirty="0"/>
          </a:p>
        </p:txBody>
      </p:sp>
      <p:sp>
        <p:nvSpPr>
          <p:cNvPr id="6" name="Slide Number Placeholder 5">
            <a:extLst>
              <a:ext uri="{FF2B5EF4-FFF2-40B4-BE49-F238E27FC236}">
                <a16:creationId xmlns:a16="http://schemas.microsoft.com/office/drawing/2014/main" id="{A3C07E8D-D2F2-4C8E-849C-705BCE6CAACD}"/>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B3FA51D-3748-4AA0-B24E-DAF80C5A5E9A}" type="slidenum">
              <a:rPr lang="en-US" altLang="en-US">
                <a:solidFill>
                  <a:srgbClr val="898989"/>
                </a:solidFill>
                <a:latin typeface="Calibri" panose="020F0502020204030204" pitchFamily="34" charset="0"/>
              </a:rPr>
              <a:pPr eaLnBrk="1" hangingPunct="1"/>
              <a:t>204</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a16="http://schemas.microsoft.com/office/drawing/2014/main" id="{61CA2536-013D-48B6-9322-A7D8A7CF0555}"/>
              </a:ext>
            </a:extLst>
          </p:cNvPr>
          <p:cNvSpPr txBox="1">
            <a:spLocks/>
          </p:cNvSpPr>
          <p:nvPr/>
        </p:nvSpPr>
        <p:spPr>
          <a:xfrm>
            <a:off x="2895600" y="-13855"/>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b="1" dirty="0">
                <a:solidFill>
                  <a:srgbClr val="FF0000"/>
                </a:solidFill>
              </a:rPr>
              <a:t>9. Trigger</a:t>
            </a:r>
          </a:p>
        </p:txBody>
      </p:sp>
      <p:sp>
        <p:nvSpPr>
          <p:cNvPr id="2" name="Rectangle 1">
            <a:extLst>
              <a:ext uri="{FF2B5EF4-FFF2-40B4-BE49-F238E27FC236}">
                <a16:creationId xmlns:a16="http://schemas.microsoft.com/office/drawing/2014/main" id="{19319BFA-63B7-4B6E-99DC-7F351A2E1CA3}"/>
              </a:ext>
            </a:extLst>
          </p:cNvPr>
          <p:cNvSpPr>
            <a:spLocks noChangeArrowheads="1"/>
          </p:cNvSpPr>
          <p:nvPr/>
        </p:nvSpPr>
        <p:spPr bwMode="auto">
          <a:xfrm>
            <a:off x="0" y="67017"/>
            <a:ext cx="184731" cy="323165"/>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9" name="Picture 7">
            <a:extLst>
              <a:ext uri="{FF2B5EF4-FFF2-40B4-BE49-F238E27FC236}">
                <a16:creationId xmlns:a16="http://schemas.microsoft.com/office/drawing/2014/main" id="{DD51E180-6328-4137-9578-D9C3C07B81A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03873" y="19051"/>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Content Placeholder 2">
            <a:extLst>
              <a:ext uri="{FF2B5EF4-FFF2-40B4-BE49-F238E27FC236}">
                <a16:creationId xmlns:a16="http://schemas.microsoft.com/office/drawing/2014/main" id="{BF02D3B6-C350-49B1-98CA-41219953DBD2}"/>
              </a:ext>
            </a:extLst>
          </p:cNvPr>
          <p:cNvSpPr txBox="1">
            <a:spLocks/>
          </p:cNvSpPr>
          <p:nvPr/>
        </p:nvSpPr>
        <p:spPr>
          <a:xfrm>
            <a:off x="1763484" y="1040637"/>
            <a:ext cx="8665029" cy="463005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buFont typeface="Arial" panose="020B0604020202020204" pitchFamily="34" charset="0"/>
              <a:buNone/>
            </a:pPr>
            <a:r>
              <a:rPr lang="en-US" altLang="en-US" sz="2000" dirty="0">
                <a:solidFill>
                  <a:schemeClr val="accent6"/>
                </a:solidFill>
                <a:effectLst>
                  <a:outerShdw blurRad="38100" dist="38100" dir="2700000" algn="tl">
                    <a:srgbClr val="000000">
                      <a:alpha val="43137"/>
                    </a:srgbClr>
                  </a:outerShdw>
                </a:effectLst>
              </a:rPr>
              <a:t>	</a:t>
            </a:r>
            <a:endParaRPr lang="en-US" altLang="en-US" sz="2000" b="1" dirty="0">
              <a:solidFill>
                <a:schemeClr val="accent6"/>
              </a:solidFill>
              <a:effectLst>
                <a:outerShdw blurRad="38100" dist="38100" dir="2700000" algn="tl">
                  <a:srgbClr val="000000">
                    <a:alpha val="43137"/>
                  </a:srgbClr>
                </a:outerShdw>
              </a:effectLst>
            </a:endParaRPr>
          </a:p>
        </p:txBody>
      </p:sp>
      <p:sp>
        <p:nvSpPr>
          <p:cNvPr id="11" name="Content Placeholder 2">
            <a:extLst>
              <a:ext uri="{FF2B5EF4-FFF2-40B4-BE49-F238E27FC236}">
                <a16:creationId xmlns:a16="http://schemas.microsoft.com/office/drawing/2014/main" id="{D40DC665-54CA-45E8-AAE5-1DC288ADC655}"/>
              </a:ext>
            </a:extLst>
          </p:cNvPr>
          <p:cNvSpPr txBox="1">
            <a:spLocks/>
          </p:cNvSpPr>
          <p:nvPr/>
        </p:nvSpPr>
        <p:spPr>
          <a:xfrm>
            <a:off x="1915885" y="1634983"/>
            <a:ext cx="8665029" cy="463005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buFont typeface="Arial" panose="020B0604020202020204" pitchFamily="34" charset="0"/>
              <a:buNone/>
            </a:pPr>
            <a:r>
              <a:rPr lang="en-US" altLang="en-US" sz="2000" dirty="0">
                <a:solidFill>
                  <a:schemeClr val="accent6"/>
                </a:solidFill>
                <a:effectLst>
                  <a:outerShdw blurRad="38100" dist="38100" dir="2700000" algn="tl">
                    <a:srgbClr val="000000">
                      <a:alpha val="43137"/>
                    </a:srgbClr>
                  </a:outerShdw>
                </a:effectLst>
              </a:rPr>
              <a:t>	</a:t>
            </a:r>
            <a:endParaRPr lang="en-US" altLang="en-US" sz="2000" b="1" dirty="0">
              <a:solidFill>
                <a:schemeClr val="accent6"/>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64491964"/>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Content Placeholder 2">
            <a:extLst>
              <a:ext uri="{FF2B5EF4-FFF2-40B4-BE49-F238E27FC236}">
                <a16:creationId xmlns:a16="http://schemas.microsoft.com/office/drawing/2014/main" id="{4906409A-6092-43F8-8A38-B6E816132A52}"/>
              </a:ext>
            </a:extLst>
          </p:cNvPr>
          <p:cNvSpPr>
            <a:spLocks noGrp="1"/>
          </p:cNvSpPr>
          <p:nvPr>
            <p:ph idx="1"/>
          </p:nvPr>
        </p:nvSpPr>
        <p:spPr>
          <a:xfrm>
            <a:off x="1915885" y="807974"/>
            <a:ext cx="8273144" cy="4630056"/>
          </a:xfrm>
        </p:spPr>
        <p:txBody>
          <a:bodyPr>
            <a:noAutofit/>
          </a:bodyPr>
          <a:lstStyle/>
          <a:p>
            <a:pPr marL="0" algn="just" eaLnBrk="1" hangingPunct="1">
              <a:buFont typeface="Arial" panose="020B0604020202020204" pitchFamily="34" charset="0"/>
              <a:buNone/>
            </a:pPr>
            <a:r>
              <a:rPr lang="en-US" altLang="en-US" sz="2400" b="1" dirty="0">
                <a:solidFill>
                  <a:srgbClr val="FF0000"/>
                </a:solidFill>
              </a:rPr>
              <a:t>DDL Triggers</a:t>
            </a:r>
          </a:p>
          <a:p>
            <a:pPr marL="0" algn="just" eaLnBrk="1" hangingPunct="1">
              <a:buFont typeface="Arial" panose="020B0604020202020204" pitchFamily="34" charset="0"/>
              <a:buNone/>
            </a:pPr>
            <a:r>
              <a:rPr lang="en-US" altLang="en-US" sz="2400" dirty="0"/>
              <a:t>The DDL triggers are fired in response to DDL (Data Definition Language) command events that start with Create, Alter and Drop, such as </a:t>
            </a:r>
            <a:r>
              <a:rPr lang="en-US" altLang="en-US" sz="2400" dirty="0" err="1"/>
              <a:t>Create_table</a:t>
            </a:r>
            <a:r>
              <a:rPr lang="en-US" altLang="en-US" sz="2400" dirty="0"/>
              <a:t>, </a:t>
            </a:r>
            <a:r>
              <a:rPr lang="en-US" altLang="en-US" sz="2400" dirty="0" err="1"/>
              <a:t>Create_view</a:t>
            </a:r>
            <a:r>
              <a:rPr lang="en-US" altLang="en-US" sz="2400" dirty="0"/>
              <a:t>, </a:t>
            </a:r>
            <a:r>
              <a:rPr lang="en-US" altLang="en-US" sz="2400" dirty="0" err="1"/>
              <a:t>drop_table</a:t>
            </a:r>
            <a:r>
              <a:rPr lang="en-US" altLang="en-US" sz="2400" dirty="0"/>
              <a:t>, </a:t>
            </a:r>
            <a:r>
              <a:rPr lang="en-US" altLang="en-US" sz="2400" dirty="0" err="1"/>
              <a:t>Drop_view</a:t>
            </a:r>
            <a:r>
              <a:rPr lang="en-US" altLang="en-US" sz="2400" dirty="0"/>
              <a:t> and </a:t>
            </a:r>
            <a:r>
              <a:rPr lang="en-US" altLang="en-US" sz="2400" dirty="0" err="1"/>
              <a:t>Alter_table</a:t>
            </a:r>
            <a:r>
              <a:rPr lang="en-US" altLang="en-US" sz="2400" dirty="0"/>
              <a:t>.</a:t>
            </a:r>
          </a:p>
          <a:p>
            <a:pPr marL="0" algn="just" eaLnBrk="1" hangingPunct="1">
              <a:buFont typeface="Arial" panose="020B0604020202020204" pitchFamily="34" charset="0"/>
              <a:buNone/>
            </a:pPr>
            <a:r>
              <a:rPr lang="en-US" altLang="en-US" sz="2400" b="1" dirty="0">
                <a:solidFill>
                  <a:schemeClr val="accent1"/>
                </a:solidFill>
              </a:rPr>
              <a:t>Code of a DDL Trigger</a:t>
            </a:r>
          </a:p>
          <a:p>
            <a:pPr marL="0" algn="just" eaLnBrk="1" hangingPunct="1">
              <a:buFont typeface="Arial" panose="020B0604020202020204" pitchFamily="34" charset="0"/>
              <a:buNone/>
            </a:pPr>
            <a:r>
              <a:rPr lang="en-US" altLang="en-US" sz="2400" dirty="0"/>
              <a:t>create trigger </a:t>
            </a:r>
            <a:r>
              <a:rPr lang="en-US" altLang="en-US" sz="2400" dirty="0" err="1"/>
              <a:t>saftey</a:t>
            </a:r>
            <a:endParaRPr lang="en-US" altLang="en-US" sz="2400" dirty="0"/>
          </a:p>
          <a:p>
            <a:pPr marL="0" algn="just" eaLnBrk="1" hangingPunct="1">
              <a:buFont typeface="Arial" panose="020B0604020202020204" pitchFamily="34" charset="0"/>
              <a:buNone/>
            </a:pPr>
            <a:r>
              <a:rPr lang="en-US" altLang="en-US" sz="2400" dirty="0"/>
              <a:t>on database</a:t>
            </a:r>
          </a:p>
          <a:p>
            <a:pPr marL="0" algn="just" eaLnBrk="1" hangingPunct="1">
              <a:buFont typeface="Arial" panose="020B0604020202020204" pitchFamily="34" charset="0"/>
              <a:buNone/>
            </a:pPr>
            <a:r>
              <a:rPr lang="en-US" altLang="en-US" sz="2400" dirty="0"/>
              <a:t>for</a:t>
            </a:r>
          </a:p>
          <a:p>
            <a:pPr marL="0" algn="just" eaLnBrk="1" hangingPunct="1">
              <a:buFont typeface="Arial" panose="020B0604020202020204" pitchFamily="34" charset="0"/>
              <a:buNone/>
            </a:pPr>
            <a:r>
              <a:rPr lang="en-US" altLang="en-US" sz="2400" dirty="0" err="1"/>
              <a:t>create_table,alter_table,drop_table</a:t>
            </a:r>
            <a:endParaRPr lang="en-US" altLang="en-US" sz="2400" dirty="0"/>
          </a:p>
          <a:p>
            <a:pPr marL="0" algn="just" eaLnBrk="1" hangingPunct="1">
              <a:buFont typeface="Arial" panose="020B0604020202020204" pitchFamily="34" charset="0"/>
              <a:buNone/>
            </a:pPr>
            <a:r>
              <a:rPr lang="en-US" altLang="en-US" sz="2400" dirty="0"/>
              <a:t>as</a:t>
            </a:r>
          </a:p>
          <a:p>
            <a:pPr marL="0" algn="just" eaLnBrk="1" hangingPunct="1">
              <a:buFont typeface="Arial" panose="020B0604020202020204" pitchFamily="34" charset="0"/>
              <a:buNone/>
            </a:pPr>
            <a:r>
              <a:rPr lang="en-US" altLang="en-US" sz="2400" dirty="0" err="1"/>
              <a:t>print'you</a:t>
            </a:r>
            <a:r>
              <a:rPr lang="en-US" altLang="en-US" sz="2400" dirty="0"/>
              <a:t> can not create ,drop and alter table in this database'</a:t>
            </a:r>
          </a:p>
          <a:p>
            <a:pPr marL="0" algn="just" eaLnBrk="1" hangingPunct="1">
              <a:buFont typeface="Arial" panose="020B0604020202020204" pitchFamily="34" charset="0"/>
              <a:buNone/>
            </a:pPr>
            <a:r>
              <a:rPr lang="en-US" altLang="en-US" sz="2400" dirty="0"/>
              <a:t>rollback;</a:t>
            </a:r>
          </a:p>
        </p:txBody>
      </p:sp>
      <p:sp>
        <p:nvSpPr>
          <p:cNvPr id="4" name="Date Placeholder 3">
            <a:extLst>
              <a:ext uri="{FF2B5EF4-FFF2-40B4-BE49-F238E27FC236}">
                <a16:creationId xmlns:a16="http://schemas.microsoft.com/office/drawing/2014/main" id="{D414772C-5D98-4384-A54F-84B36FE440E3}"/>
              </a:ext>
            </a:extLst>
          </p:cNvPr>
          <p:cNvSpPr>
            <a:spLocks noGrp="1"/>
          </p:cNvSpPr>
          <p:nvPr>
            <p:ph type="dt" sz="quarter" idx="10"/>
          </p:nvPr>
        </p:nvSpPr>
        <p:spPr/>
        <p:txBody>
          <a:bodyPr/>
          <a:lstStyle/>
          <a:p>
            <a:pPr>
              <a:defRPr/>
            </a:pPr>
            <a:fld id="{CA97F4A3-1DA0-4516-9976-01D4A7314A68}" type="datetime1">
              <a:rPr lang="en-US" smtClean="0"/>
              <a:t>2/19/2024</a:t>
            </a:fld>
            <a:endParaRPr lang="en-US" dirty="0"/>
          </a:p>
        </p:txBody>
      </p:sp>
      <p:sp>
        <p:nvSpPr>
          <p:cNvPr id="5" name="Footer Placeholder 4">
            <a:extLst>
              <a:ext uri="{FF2B5EF4-FFF2-40B4-BE49-F238E27FC236}">
                <a16:creationId xmlns:a16="http://schemas.microsoft.com/office/drawing/2014/main" id="{4326F679-0381-4FD8-B190-09E4ECD85C10}"/>
              </a:ext>
            </a:extLst>
          </p:cNvPr>
          <p:cNvSpPr>
            <a:spLocks noGrp="1"/>
          </p:cNvSpPr>
          <p:nvPr>
            <p:ph type="ftr" sz="quarter" idx="11"/>
          </p:nvPr>
        </p:nvSpPr>
        <p:spPr>
          <a:xfrm>
            <a:off x="4038600" y="6356351"/>
            <a:ext cx="5029200" cy="365125"/>
          </a:xfrm>
        </p:spPr>
        <p:txBody>
          <a:bodyPr/>
          <a:lstStyle/>
          <a:p>
            <a:r>
              <a:rPr lang="en-US"/>
              <a:t>Jyoti Rani          ACSAI0402 and DBMS                Unit-2</a:t>
            </a:r>
            <a:endParaRPr lang="en-US" dirty="0"/>
          </a:p>
        </p:txBody>
      </p:sp>
      <p:sp>
        <p:nvSpPr>
          <p:cNvPr id="6" name="Slide Number Placeholder 5">
            <a:extLst>
              <a:ext uri="{FF2B5EF4-FFF2-40B4-BE49-F238E27FC236}">
                <a16:creationId xmlns:a16="http://schemas.microsoft.com/office/drawing/2014/main" id="{A3C07E8D-D2F2-4C8E-849C-705BCE6CAACD}"/>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B3FA51D-3748-4AA0-B24E-DAF80C5A5E9A}" type="slidenum">
              <a:rPr lang="en-US" altLang="en-US">
                <a:solidFill>
                  <a:srgbClr val="898989"/>
                </a:solidFill>
                <a:latin typeface="Calibri" panose="020F0502020204030204" pitchFamily="34" charset="0"/>
              </a:rPr>
              <a:pPr eaLnBrk="1" hangingPunct="1"/>
              <a:t>205</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a16="http://schemas.microsoft.com/office/drawing/2014/main" id="{61CA2536-013D-48B6-9322-A7D8A7CF0555}"/>
              </a:ext>
            </a:extLst>
          </p:cNvPr>
          <p:cNvSpPr txBox="1">
            <a:spLocks/>
          </p:cNvSpPr>
          <p:nvPr/>
        </p:nvSpPr>
        <p:spPr>
          <a:xfrm>
            <a:off x="2895600" y="-13855"/>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b="1" dirty="0">
                <a:solidFill>
                  <a:srgbClr val="FF0000"/>
                </a:solidFill>
              </a:rPr>
              <a:t>DDL Trigger</a:t>
            </a:r>
          </a:p>
        </p:txBody>
      </p:sp>
      <p:sp>
        <p:nvSpPr>
          <p:cNvPr id="2" name="Rectangle 1">
            <a:extLst>
              <a:ext uri="{FF2B5EF4-FFF2-40B4-BE49-F238E27FC236}">
                <a16:creationId xmlns:a16="http://schemas.microsoft.com/office/drawing/2014/main" id="{19319BFA-63B7-4B6E-99DC-7F351A2E1CA3}"/>
              </a:ext>
            </a:extLst>
          </p:cNvPr>
          <p:cNvSpPr>
            <a:spLocks noChangeArrowheads="1"/>
          </p:cNvSpPr>
          <p:nvPr/>
        </p:nvSpPr>
        <p:spPr bwMode="auto">
          <a:xfrm>
            <a:off x="0" y="67017"/>
            <a:ext cx="184731" cy="323165"/>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9" name="Picture 7">
            <a:extLst>
              <a:ext uri="{FF2B5EF4-FFF2-40B4-BE49-F238E27FC236}">
                <a16:creationId xmlns:a16="http://schemas.microsoft.com/office/drawing/2014/main" id="{DD51E180-6328-4137-9578-D9C3C07B81A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10145" y="13854"/>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Content Placeholder 2">
            <a:extLst>
              <a:ext uri="{FF2B5EF4-FFF2-40B4-BE49-F238E27FC236}">
                <a16:creationId xmlns:a16="http://schemas.microsoft.com/office/drawing/2014/main" id="{BF02D3B6-C350-49B1-98CA-41219953DBD2}"/>
              </a:ext>
            </a:extLst>
          </p:cNvPr>
          <p:cNvSpPr txBox="1">
            <a:spLocks/>
          </p:cNvSpPr>
          <p:nvPr/>
        </p:nvSpPr>
        <p:spPr>
          <a:xfrm>
            <a:off x="1763484" y="1040637"/>
            <a:ext cx="8665029" cy="463005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buFont typeface="Arial" panose="020B0604020202020204" pitchFamily="34" charset="0"/>
              <a:buNone/>
            </a:pPr>
            <a:r>
              <a:rPr lang="en-US" altLang="en-US" sz="2000" dirty="0">
                <a:solidFill>
                  <a:schemeClr val="accent6"/>
                </a:solidFill>
                <a:effectLst>
                  <a:outerShdw blurRad="38100" dist="38100" dir="2700000" algn="tl">
                    <a:srgbClr val="000000">
                      <a:alpha val="43137"/>
                    </a:srgbClr>
                  </a:outerShdw>
                </a:effectLst>
              </a:rPr>
              <a:t>	</a:t>
            </a:r>
            <a:endParaRPr lang="en-US" altLang="en-US" sz="2000" b="1" dirty="0">
              <a:solidFill>
                <a:schemeClr val="accent6"/>
              </a:solidFill>
              <a:effectLst>
                <a:outerShdw blurRad="38100" dist="38100" dir="2700000" algn="tl">
                  <a:srgbClr val="000000">
                    <a:alpha val="43137"/>
                  </a:srgbClr>
                </a:outerShdw>
              </a:effectLst>
            </a:endParaRPr>
          </a:p>
        </p:txBody>
      </p:sp>
      <p:sp>
        <p:nvSpPr>
          <p:cNvPr id="11" name="Content Placeholder 2">
            <a:extLst>
              <a:ext uri="{FF2B5EF4-FFF2-40B4-BE49-F238E27FC236}">
                <a16:creationId xmlns:a16="http://schemas.microsoft.com/office/drawing/2014/main" id="{D40DC665-54CA-45E8-AAE5-1DC288ADC655}"/>
              </a:ext>
            </a:extLst>
          </p:cNvPr>
          <p:cNvSpPr txBox="1">
            <a:spLocks/>
          </p:cNvSpPr>
          <p:nvPr/>
        </p:nvSpPr>
        <p:spPr>
          <a:xfrm>
            <a:off x="1915885" y="1634983"/>
            <a:ext cx="8665029" cy="463005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buFont typeface="Arial" panose="020B0604020202020204" pitchFamily="34" charset="0"/>
              <a:buNone/>
            </a:pPr>
            <a:r>
              <a:rPr lang="en-US" altLang="en-US" sz="2000" dirty="0">
                <a:solidFill>
                  <a:schemeClr val="accent6"/>
                </a:solidFill>
                <a:effectLst>
                  <a:outerShdw blurRad="38100" dist="38100" dir="2700000" algn="tl">
                    <a:srgbClr val="000000">
                      <a:alpha val="43137"/>
                    </a:srgbClr>
                  </a:outerShdw>
                </a:effectLst>
              </a:rPr>
              <a:t>	</a:t>
            </a:r>
            <a:endParaRPr lang="en-US" altLang="en-US" sz="2000" b="1" dirty="0">
              <a:solidFill>
                <a:schemeClr val="accent6"/>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207671007"/>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Content Placeholder 2">
            <a:extLst>
              <a:ext uri="{FF2B5EF4-FFF2-40B4-BE49-F238E27FC236}">
                <a16:creationId xmlns:a16="http://schemas.microsoft.com/office/drawing/2014/main" id="{4906409A-6092-43F8-8A38-B6E816132A52}"/>
              </a:ext>
            </a:extLst>
          </p:cNvPr>
          <p:cNvSpPr>
            <a:spLocks noGrp="1"/>
          </p:cNvSpPr>
          <p:nvPr>
            <p:ph idx="1"/>
          </p:nvPr>
        </p:nvSpPr>
        <p:spPr>
          <a:xfrm>
            <a:off x="1959426" y="1098473"/>
            <a:ext cx="8273144" cy="4630056"/>
          </a:xfrm>
        </p:spPr>
        <p:txBody>
          <a:bodyPr>
            <a:noAutofit/>
          </a:bodyPr>
          <a:lstStyle/>
          <a:p>
            <a:pPr marL="0" algn="just">
              <a:buNone/>
            </a:pPr>
            <a:r>
              <a:rPr kumimoji="0" lang="en-US" altLang="en-US" sz="2000" b="0" i="0" u="none" strike="noStrike" cap="none" normalizeH="0" baseline="0" dirty="0">
                <a:ln>
                  <a:noFill/>
                </a:ln>
                <a:solidFill>
                  <a:srgbClr val="212121"/>
                </a:solidFill>
                <a:effectLst/>
                <a:latin typeface="Open Sans" panose="020B0606030504020204" pitchFamily="34" charset="0"/>
                <a:cs typeface="Open Sans" panose="020B0606030504020204" pitchFamily="34" charset="0"/>
              </a:rPr>
              <a:t>When we create, alter or drop any table in a database then the following message appears:</a:t>
            </a:r>
          </a:p>
          <a:p>
            <a:pPr marL="0" algn="just">
              <a:buNone/>
            </a:pPr>
            <a:endParaRPr kumimoji="0" lang="en-US" altLang="en-US" sz="1800" b="0" i="0" u="none" strike="noStrike" cap="none" normalizeH="0" baseline="0" dirty="0">
              <a:ln>
                <a:noFill/>
              </a:ln>
              <a:solidFill>
                <a:schemeClr val="tx1"/>
              </a:solidFill>
              <a:effectLst/>
            </a:endParaRPr>
          </a:p>
          <a:p>
            <a:pPr marL="0" algn="just" eaLnBrk="1" hangingPunct="1">
              <a:buFont typeface="Arial" panose="020B0604020202020204" pitchFamily="34" charset="0"/>
              <a:buNone/>
            </a:pPr>
            <a:endParaRPr lang="en-US" altLang="en-US" sz="2000" b="1" dirty="0">
              <a:solidFill>
                <a:schemeClr val="accent6"/>
              </a:solidFill>
            </a:endParaRPr>
          </a:p>
        </p:txBody>
      </p:sp>
      <p:sp>
        <p:nvSpPr>
          <p:cNvPr id="4" name="Date Placeholder 3">
            <a:extLst>
              <a:ext uri="{FF2B5EF4-FFF2-40B4-BE49-F238E27FC236}">
                <a16:creationId xmlns:a16="http://schemas.microsoft.com/office/drawing/2014/main" id="{D414772C-5D98-4384-A54F-84B36FE440E3}"/>
              </a:ext>
            </a:extLst>
          </p:cNvPr>
          <p:cNvSpPr>
            <a:spLocks noGrp="1"/>
          </p:cNvSpPr>
          <p:nvPr>
            <p:ph type="dt" sz="quarter" idx="10"/>
          </p:nvPr>
        </p:nvSpPr>
        <p:spPr/>
        <p:txBody>
          <a:bodyPr/>
          <a:lstStyle/>
          <a:p>
            <a:pPr>
              <a:defRPr/>
            </a:pPr>
            <a:fld id="{C867E3A8-F589-40DE-8AA0-FBB275787BF2}" type="datetime1">
              <a:rPr lang="en-US" smtClean="0"/>
              <a:t>2/19/2024</a:t>
            </a:fld>
            <a:endParaRPr lang="en-US" dirty="0"/>
          </a:p>
        </p:txBody>
      </p:sp>
      <p:sp>
        <p:nvSpPr>
          <p:cNvPr id="5" name="Footer Placeholder 4">
            <a:extLst>
              <a:ext uri="{FF2B5EF4-FFF2-40B4-BE49-F238E27FC236}">
                <a16:creationId xmlns:a16="http://schemas.microsoft.com/office/drawing/2014/main" id="{4326F679-0381-4FD8-B190-09E4ECD85C10}"/>
              </a:ext>
            </a:extLst>
          </p:cNvPr>
          <p:cNvSpPr>
            <a:spLocks noGrp="1"/>
          </p:cNvSpPr>
          <p:nvPr>
            <p:ph type="ftr" sz="quarter" idx="11"/>
          </p:nvPr>
        </p:nvSpPr>
        <p:spPr>
          <a:xfrm>
            <a:off x="4038600" y="6356351"/>
            <a:ext cx="5029200" cy="365125"/>
          </a:xfrm>
        </p:spPr>
        <p:txBody>
          <a:bodyPr/>
          <a:lstStyle/>
          <a:p>
            <a:r>
              <a:rPr lang="en-US"/>
              <a:t>Jyoti Rani          ACSAI0402 and DBMS                Unit-2</a:t>
            </a:r>
            <a:endParaRPr lang="en-US" dirty="0"/>
          </a:p>
        </p:txBody>
      </p:sp>
      <p:sp>
        <p:nvSpPr>
          <p:cNvPr id="6" name="Slide Number Placeholder 5">
            <a:extLst>
              <a:ext uri="{FF2B5EF4-FFF2-40B4-BE49-F238E27FC236}">
                <a16:creationId xmlns:a16="http://schemas.microsoft.com/office/drawing/2014/main" id="{A3C07E8D-D2F2-4C8E-849C-705BCE6CAACD}"/>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B3FA51D-3748-4AA0-B24E-DAF80C5A5E9A}" type="slidenum">
              <a:rPr lang="en-US" altLang="en-US">
                <a:solidFill>
                  <a:srgbClr val="898989"/>
                </a:solidFill>
                <a:latin typeface="Calibri" panose="020F0502020204030204" pitchFamily="34" charset="0"/>
              </a:rPr>
              <a:pPr eaLnBrk="1" hangingPunct="1"/>
              <a:t>206</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a16="http://schemas.microsoft.com/office/drawing/2014/main" id="{61CA2536-013D-48B6-9322-A7D8A7CF0555}"/>
              </a:ext>
            </a:extLst>
          </p:cNvPr>
          <p:cNvSpPr txBox="1">
            <a:spLocks/>
          </p:cNvSpPr>
          <p:nvPr/>
        </p:nvSpPr>
        <p:spPr>
          <a:xfrm>
            <a:off x="2895600" y="-13855"/>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b="1" dirty="0">
                <a:solidFill>
                  <a:srgbClr val="FF0000"/>
                </a:solidFill>
              </a:rPr>
              <a:t>DDL Trigger(</a:t>
            </a:r>
            <a:r>
              <a:rPr lang="en-US" sz="3200" b="1" dirty="0" err="1">
                <a:solidFill>
                  <a:srgbClr val="FF0000"/>
                </a:solidFill>
              </a:rPr>
              <a:t>conti</a:t>
            </a:r>
            <a:r>
              <a:rPr lang="en-US" sz="3200" b="1" dirty="0">
                <a:solidFill>
                  <a:srgbClr val="FF0000"/>
                </a:solidFill>
              </a:rPr>
              <a:t>…)</a:t>
            </a:r>
          </a:p>
        </p:txBody>
      </p:sp>
      <p:pic>
        <p:nvPicPr>
          <p:cNvPr id="9" name="Picture 7">
            <a:extLst>
              <a:ext uri="{FF2B5EF4-FFF2-40B4-BE49-F238E27FC236}">
                <a16:creationId xmlns:a16="http://schemas.microsoft.com/office/drawing/2014/main" id="{DD51E180-6328-4137-9578-D9C3C07B81A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03873" y="19051"/>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Content Placeholder 2">
            <a:extLst>
              <a:ext uri="{FF2B5EF4-FFF2-40B4-BE49-F238E27FC236}">
                <a16:creationId xmlns:a16="http://schemas.microsoft.com/office/drawing/2014/main" id="{BF02D3B6-C350-49B1-98CA-41219953DBD2}"/>
              </a:ext>
            </a:extLst>
          </p:cNvPr>
          <p:cNvSpPr txBox="1">
            <a:spLocks/>
          </p:cNvSpPr>
          <p:nvPr/>
        </p:nvSpPr>
        <p:spPr>
          <a:xfrm>
            <a:off x="1763484" y="1040637"/>
            <a:ext cx="8665029" cy="463005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buFont typeface="Arial" panose="020B0604020202020204" pitchFamily="34" charset="0"/>
              <a:buNone/>
            </a:pPr>
            <a:r>
              <a:rPr lang="en-US" altLang="en-US" sz="2000" dirty="0">
                <a:solidFill>
                  <a:schemeClr val="accent6"/>
                </a:solidFill>
                <a:effectLst>
                  <a:outerShdw blurRad="38100" dist="38100" dir="2700000" algn="tl">
                    <a:srgbClr val="000000">
                      <a:alpha val="43137"/>
                    </a:srgbClr>
                  </a:outerShdw>
                </a:effectLst>
              </a:rPr>
              <a:t>	</a:t>
            </a:r>
            <a:endParaRPr lang="en-US" altLang="en-US" sz="2000" b="1" dirty="0">
              <a:solidFill>
                <a:schemeClr val="accent6"/>
              </a:solidFill>
              <a:effectLst>
                <a:outerShdw blurRad="38100" dist="38100" dir="2700000" algn="tl">
                  <a:srgbClr val="000000">
                    <a:alpha val="43137"/>
                  </a:srgbClr>
                </a:outerShdw>
              </a:effectLst>
            </a:endParaRPr>
          </a:p>
        </p:txBody>
      </p:sp>
      <p:sp>
        <p:nvSpPr>
          <p:cNvPr id="11" name="Content Placeholder 2">
            <a:extLst>
              <a:ext uri="{FF2B5EF4-FFF2-40B4-BE49-F238E27FC236}">
                <a16:creationId xmlns:a16="http://schemas.microsoft.com/office/drawing/2014/main" id="{D40DC665-54CA-45E8-AAE5-1DC288ADC655}"/>
              </a:ext>
            </a:extLst>
          </p:cNvPr>
          <p:cNvSpPr txBox="1">
            <a:spLocks/>
          </p:cNvSpPr>
          <p:nvPr/>
        </p:nvSpPr>
        <p:spPr>
          <a:xfrm>
            <a:off x="1915885" y="1634983"/>
            <a:ext cx="8665029" cy="463005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buFont typeface="Arial" panose="020B0604020202020204" pitchFamily="34" charset="0"/>
              <a:buNone/>
            </a:pPr>
            <a:r>
              <a:rPr lang="en-US" altLang="en-US" sz="2000" dirty="0">
                <a:solidFill>
                  <a:schemeClr val="accent6"/>
                </a:solidFill>
                <a:effectLst>
                  <a:outerShdw blurRad="38100" dist="38100" dir="2700000" algn="tl">
                    <a:srgbClr val="000000">
                      <a:alpha val="43137"/>
                    </a:srgbClr>
                  </a:outerShdw>
                </a:effectLst>
              </a:rPr>
              <a:t>	</a:t>
            </a:r>
            <a:endParaRPr lang="en-US" altLang="en-US" sz="2000" b="1" dirty="0">
              <a:solidFill>
                <a:schemeClr val="accent6"/>
              </a:solidFill>
              <a:effectLst>
                <a:outerShdw blurRad="38100" dist="38100" dir="2700000" algn="tl">
                  <a:srgbClr val="000000">
                    <a:alpha val="43137"/>
                  </a:srgbClr>
                </a:outerShdw>
              </a:effectLst>
            </a:endParaRPr>
          </a:p>
        </p:txBody>
      </p:sp>
      <p:pic>
        <p:nvPicPr>
          <p:cNvPr id="13" name="Picture 2">
            <a:extLst>
              <a:ext uri="{FF2B5EF4-FFF2-40B4-BE49-F238E27FC236}">
                <a16:creationId xmlns:a16="http://schemas.microsoft.com/office/drawing/2014/main" id="{7E1F31A4-859E-44C4-A0F2-25AD970D141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03826" y="2185213"/>
            <a:ext cx="5206774" cy="17104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9955595"/>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Content Placeholder 2">
            <a:extLst>
              <a:ext uri="{FF2B5EF4-FFF2-40B4-BE49-F238E27FC236}">
                <a16:creationId xmlns:a16="http://schemas.microsoft.com/office/drawing/2014/main" id="{4906409A-6092-43F8-8A38-B6E816132A52}"/>
              </a:ext>
            </a:extLst>
          </p:cNvPr>
          <p:cNvSpPr>
            <a:spLocks noGrp="1"/>
          </p:cNvSpPr>
          <p:nvPr>
            <p:ph idx="1"/>
          </p:nvPr>
        </p:nvSpPr>
        <p:spPr>
          <a:xfrm>
            <a:off x="1959426" y="1098472"/>
            <a:ext cx="8708574" cy="4815931"/>
          </a:xfrm>
        </p:spPr>
        <p:txBody>
          <a:bodyPr>
            <a:noAutofit/>
          </a:bodyPr>
          <a:lstStyle/>
          <a:p>
            <a:pPr marL="0" algn="just">
              <a:buNone/>
            </a:pPr>
            <a:r>
              <a:rPr kumimoji="0" lang="en-US" altLang="en-US" sz="2400" b="0" i="0" u="none" strike="noStrike" cap="none" normalizeH="0" baseline="0" dirty="0">
                <a:ln>
                  <a:noFill/>
                </a:ln>
                <a:solidFill>
                  <a:srgbClr val="FF0000"/>
                </a:solidFill>
                <a:effectLst/>
              </a:rPr>
              <a:t>DML Triggers</a:t>
            </a:r>
          </a:p>
          <a:p>
            <a:pPr marL="0" algn="just">
              <a:buNone/>
            </a:pPr>
            <a:r>
              <a:rPr kumimoji="0" lang="en-US" altLang="en-US" sz="2400" b="0" i="0" u="none" strike="noStrike" cap="none" normalizeH="0" baseline="0" dirty="0">
                <a:ln>
                  <a:noFill/>
                </a:ln>
                <a:effectLst/>
              </a:rPr>
              <a:t>The DML triggers are fired in response to DML (Data Manipulation Language) command events that start with Insert, Update, and Delete. Like </a:t>
            </a:r>
            <a:r>
              <a:rPr kumimoji="0" lang="en-US" altLang="en-US" sz="2400" b="0" i="0" u="none" strike="noStrike" cap="none" normalizeH="0" baseline="0" dirty="0" err="1">
                <a:ln>
                  <a:noFill/>
                </a:ln>
                <a:effectLst/>
              </a:rPr>
              <a:t>insert_table</a:t>
            </a:r>
            <a:r>
              <a:rPr kumimoji="0" lang="en-US" altLang="en-US" sz="2400" b="0" i="0" u="none" strike="noStrike" cap="none" normalizeH="0" baseline="0" dirty="0">
                <a:ln>
                  <a:noFill/>
                </a:ln>
                <a:effectLst/>
              </a:rPr>
              <a:t>, </a:t>
            </a:r>
            <a:r>
              <a:rPr kumimoji="0" lang="en-US" altLang="en-US" sz="2400" b="0" i="0" u="none" strike="noStrike" cap="none" normalizeH="0" baseline="0" dirty="0" err="1">
                <a:ln>
                  <a:noFill/>
                </a:ln>
                <a:effectLst/>
              </a:rPr>
              <a:t>Update_view</a:t>
            </a:r>
            <a:r>
              <a:rPr kumimoji="0" lang="en-US" altLang="en-US" sz="2400" b="0" i="0" u="none" strike="noStrike" cap="none" normalizeH="0" baseline="0" dirty="0">
                <a:ln>
                  <a:noFill/>
                </a:ln>
                <a:effectLst/>
              </a:rPr>
              <a:t> and </a:t>
            </a:r>
            <a:r>
              <a:rPr kumimoji="0" lang="en-US" altLang="en-US" sz="2400" b="0" i="0" u="none" strike="noStrike" cap="none" normalizeH="0" baseline="0" dirty="0" err="1">
                <a:ln>
                  <a:noFill/>
                </a:ln>
                <a:effectLst/>
              </a:rPr>
              <a:t>Delete_table</a:t>
            </a:r>
            <a:r>
              <a:rPr kumimoji="0" lang="en-US" altLang="en-US" sz="2400" b="0" i="0" u="none" strike="noStrike" cap="none" normalizeH="0" baseline="0" dirty="0">
                <a:ln>
                  <a:noFill/>
                </a:ln>
                <a:effectLst/>
              </a:rPr>
              <a:t>.</a:t>
            </a:r>
          </a:p>
          <a:p>
            <a:pPr marL="0" algn="just">
              <a:buNone/>
            </a:pPr>
            <a:r>
              <a:rPr kumimoji="0" lang="en-US" altLang="en-US" sz="2400" b="0" i="0" u="none" strike="noStrike" cap="none" normalizeH="0" baseline="0" dirty="0">
                <a:ln>
                  <a:noFill/>
                </a:ln>
                <a:effectLst/>
              </a:rPr>
              <a:t>create trigger deep</a:t>
            </a:r>
          </a:p>
          <a:p>
            <a:pPr marL="0" algn="just">
              <a:buNone/>
            </a:pPr>
            <a:r>
              <a:rPr kumimoji="0" lang="en-US" altLang="en-US" sz="2400" b="0" i="0" u="none" strike="noStrike" cap="none" normalizeH="0" baseline="0" dirty="0">
                <a:ln>
                  <a:noFill/>
                </a:ln>
                <a:effectLst/>
              </a:rPr>
              <a:t>on emp</a:t>
            </a:r>
          </a:p>
          <a:p>
            <a:pPr marL="0" algn="just">
              <a:buNone/>
            </a:pPr>
            <a:r>
              <a:rPr kumimoji="0" lang="en-US" altLang="en-US" sz="2400" b="0" i="0" u="none" strike="noStrike" cap="none" normalizeH="0" baseline="0" dirty="0">
                <a:ln>
                  <a:noFill/>
                </a:ln>
                <a:effectLst/>
              </a:rPr>
              <a:t>for</a:t>
            </a:r>
          </a:p>
          <a:p>
            <a:pPr marL="0" algn="just">
              <a:buNone/>
            </a:pPr>
            <a:r>
              <a:rPr kumimoji="0" lang="en-US" altLang="en-US" sz="2400" b="0" i="0" u="none" strike="noStrike" cap="none" normalizeH="0" baseline="0" dirty="0" err="1">
                <a:ln>
                  <a:noFill/>
                </a:ln>
                <a:effectLst/>
              </a:rPr>
              <a:t>insert,update,delete</a:t>
            </a:r>
            <a:endParaRPr kumimoji="0" lang="en-US" altLang="en-US" sz="2400" b="0" i="0" u="none" strike="noStrike" cap="none" normalizeH="0" baseline="0" dirty="0">
              <a:ln>
                <a:noFill/>
              </a:ln>
              <a:effectLst/>
            </a:endParaRPr>
          </a:p>
          <a:p>
            <a:pPr marL="0" algn="just">
              <a:buNone/>
            </a:pPr>
            <a:r>
              <a:rPr kumimoji="0" lang="en-US" altLang="en-US" sz="2400" b="0" i="0" u="none" strike="noStrike" cap="none" normalizeH="0" baseline="0" dirty="0">
                <a:ln>
                  <a:noFill/>
                </a:ln>
                <a:effectLst/>
              </a:rPr>
              <a:t>as</a:t>
            </a:r>
          </a:p>
          <a:p>
            <a:pPr marL="0" algn="just">
              <a:buNone/>
            </a:pPr>
            <a:r>
              <a:rPr kumimoji="0" lang="en-US" altLang="en-US" sz="2400" b="0" i="0" u="none" strike="noStrike" cap="none" normalizeH="0" baseline="0" dirty="0" err="1">
                <a:ln>
                  <a:noFill/>
                </a:ln>
                <a:effectLst/>
              </a:rPr>
              <a:t>print'you</a:t>
            </a:r>
            <a:r>
              <a:rPr kumimoji="0" lang="en-US" altLang="en-US" sz="2400" b="0" i="0" u="none" strike="noStrike" cap="none" normalizeH="0" baseline="0" dirty="0">
                <a:ln>
                  <a:noFill/>
                </a:ln>
                <a:effectLst/>
              </a:rPr>
              <a:t> can not </a:t>
            </a:r>
            <a:r>
              <a:rPr kumimoji="0" lang="en-US" altLang="en-US" sz="2400" b="0" i="0" u="none" strike="noStrike" cap="none" normalizeH="0" baseline="0" dirty="0" err="1">
                <a:ln>
                  <a:noFill/>
                </a:ln>
                <a:effectLst/>
              </a:rPr>
              <a:t>insert,update</a:t>
            </a:r>
            <a:r>
              <a:rPr kumimoji="0" lang="en-US" altLang="en-US" sz="2400" b="0" i="0" u="none" strike="noStrike" cap="none" normalizeH="0" baseline="0" dirty="0">
                <a:ln>
                  <a:noFill/>
                </a:ln>
                <a:effectLst/>
              </a:rPr>
              <a:t> and delete this table </a:t>
            </a:r>
            <a:r>
              <a:rPr kumimoji="0" lang="en-US" altLang="en-US" sz="2400" b="0" i="0" u="none" strike="noStrike" cap="none" normalizeH="0" baseline="0" dirty="0" err="1">
                <a:ln>
                  <a:noFill/>
                </a:ln>
                <a:effectLst/>
              </a:rPr>
              <a:t>i</a:t>
            </a:r>
            <a:r>
              <a:rPr kumimoji="0" lang="en-US" altLang="en-US" sz="2400" b="0" i="0" u="none" strike="noStrike" cap="none" normalizeH="0" baseline="0" dirty="0">
                <a:ln>
                  <a:noFill/>
                </a:ln>
                <a:effectLst/>
              </a:rPr>
              <a:t>'</a:t>
            </a:r>
          </a:p>
          <a:p>
            <a:pPr marL="0" algn="just">
              <a:buNone/>
            </a:pPr>
            <a:r>
              <a:rPr kumimoji="0" lang="en-US" altLang="en-US" sz="2400" b="0" i="0" u="none" strike="noStrike" cap="none" normalizeH="0" baseline="0" dirty="0">
                <a:ln>
                  <a:noFill/>
                </a:ln>
                <a:effectLst/>
              </a:rPr>
              <a:t>rollback;</a:t>
            </a:r>
          </a:p>
          <a:p>
            <a:pPr marL="0" algn="just" eaLnBrk="1" hangingPunct="1">
              <a:buFont typeface="Arial" panose="020B0604020202020204" pitchFamily="34" charset="0"/>
              <a:buNone/>
            </a:pPr>
            <a:endParaRPr lang="en-US" altLang="en-US" sz="2000" b="1" dirty="0">
              <a:solidFill>
                <a:schemeClr val="accent6"/>
              </a:solidFill>
            </a:endParaRPr>
          </a:p>
        </p:txBody>
      </p:sp>
      <p:sp>
        <p:nvSpPr>
          <p:cNvPr id="4" name="Date Placeholder 3">
            <a:extLst>
              <a:ext uri="{FF2B5EF4-FFF2-40B4-BE49-F238E27FC236}">
                <a16:creationId xmlns:a16="http://schemas.microsoft.com/office/drawing/2014/main" id="{D414772C-5D98-4384-A54F-84B36FE440E3}"/>
              </a:ext>
            </a:extLst>
          </p:cNvPr>
          <p:cNvSpPr>
            <a:spLocks noGrp="1"/>
          </p:cNvSpPr>
          <p:nvPr>
            <p:ph type="dt" sz="quarter" idx="10"/>
          </p:nvPr>
        </p:nvSpPr>
        <p:spPr/>
        <p:txBody>
          <a:bodyPr/>
          <a:lstStyle/>
          <a:p>
            <a:pPr>
              <a:defRPr/>
            </a:pPr>
            <a:fld id="{40407649-139A-434D-B01D-491D7265AA95}" type="datetime1">
              <a:rPr lang="en-US" smtClean="0"/>
              <a:t>2/19/2024</a:t>
            </a:fld>
            <a:endParaRPr lang="en-US" dirty="0"/>
          </a:p>
        </p:txBody>
      </p:sp>
      <p:sp>
        <p:nvSpPr>
          <p:cNvPr id="5" name="Footer Placeholder 4">
            <a:extLst>
              <a:ext uri="{FF2B5EF4-FFF2-40B4-BE49-F238E27FC236}">
                <a16:creationId xmlns:a16="http://schemas.microsoft.com/office/drawing/2014/main" id="{4326F679-0381-4FD8-B190-09E4ECD85C10}"/>
              </a:ext>
            </a:extLst>
          </p:cNvPr>
          <p:cNvSpPr>
            <a:spLocks noGrp="1"/>
          </p:cNvSpPr>
          <p:nvPr>
            <p:ph type="ftr" sz="quarter" idx="11"/>
          </p:nvPr>
        </p:nvSpPr>
        <p:spPr>
          <a:xfrm>
            <a:off x="4038600" y="6356351"/>
            <a:ext cx="5029200" cy="365125"/>
          </a:xfrm>
        </p:spPr>
        <p:txBody>
          <a:bodyPr/>
          <a:lstStyle/>
          <a:p>
            <a:r>
              <a:rPr lang="en-US"/>
              <a:t>Jyoti Rani          ACSAI0402 and DBMS                Unit-2</a:t>
            </a:r>
            <a:endParaRPr lang="en-US" dirty="0"/>
          </a:p>
        </p:txBody>
      </p:sp>
      <p:sp>
        <p:nvSpPr>
          <p:cNvPr id="6" name="Slide Number Placeholder 5">
            <a:extLst>
              <a:ext uri="{FF2B5EF4-FFF2-40B4-BE49-F238E27FC236}">
                <a16:creationId xmlns:a16="http://schemas.microsoft.com/office/drawing/2014/main" id="{A3C07E8D-D2F2-4C8E-849C-705BCE6CAACD}"/>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B3FA51D-3748-4AA0-B24E-DAF80C5A5E9A}" type="slidenum">
              <a:rPr lang="en-US" altLang="en-US">
                <a:solidFill>
                  <a:srgbClr val="898989"/>
                </a:solidFill>
                <a:latin typeface="Calibri" panose="020F0502020204030204" pitchFamily="34" charset="0"/>
              </a:rPr>
              <a:pPr eaLnBrk="1" hangingPunct="1"/>
              <a:t>207</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a16="http://schemas.microsoft.com/office/drawing/2014/main" id="{61CA2536-013D-48B6-9322-A7D8A7CF0555}"/>
              </a:ext>
            </a:extLst>
          </p:cNvPr>
          <p:cNvSpPr txBox="1">
            <a:spLocks/>
          </p:cNvSpPr>
          <p:nvPr/>
        </p:nvSpPr>
        <p:spPr>
          <a:xfrm>
            <a:off x="2895600" y="-13855"/>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b="1" dirty="0">
                <a:solidFill>
                  <a:srgbClr val="FF0000"/>
                </a:solidFill>
              </a:rPr>
              <a:t>DML Trigger(</a:t>
            </a:r>
            <a:r>
              <a:rPr lang="en-US" sz="3200" b="1" dirty="0" err="1">
                <a:solidFill>
                  <a:srgbClr val="FF0000"/>
                </a:solidFill>
              </a:rPr>
              <a:t>conti</a:t>
            </a:r>
            <a:r>
              <a:rPr lang="en-US" sz="3200" b="1" dirty="0">
                <a:solidFill>
                  <a:srgbClr val="FF0000"/>
                </a:solidFill>
              </a:rPr>
              <a:t>…)</a:t>
            </a:r>
          </a:p>
        </p:txBody>
      </p:sp>
      <p:pic>
        <p:nvPicPr>
          <p:cNvPr id="9" name="Picture 7">
            <a:extLst>
              <a:ext uri="{FF2B5EF4-FFF2-40B4-BE49-F238E27FC236}">
                <a16:creationId xmlns:a16="http://schemas.microsoft.com/office/drawing/2014/main" id="{DD51E180-6328-4137-9578-D9C3C07B81A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03873" y="19051"/>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Content Placeholder 2">
            <a:extLst>
              <a:ext uri="{FF2B5EF4-FFF2-40B4-BE49-F238E27FC236}">
                <a16:creationId xmlns:a16="http://schemas.microsoft.com/office/drawing/2014/main" id="{BF02D3B6-C350-49B1-98CA-41219953DBD2}"/>
              </a:ext>
            </a:extLst>
          </p:cNvPr>
          <p:cNvSpPr txBox="1">
            <a:spLocks/>
          </p:cNvSpPr>
          <p:nvPr/>
        </p:nvSpPr>
        <p:spPr>
          <a:xfrm>
            <a:off x="1763484" y="1040637"/>
            <a:ext cx="8665029" cy="463005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buFont typeface="Arial" panose="020B0604020202020204" pitchFamily="34" charset="0"/>
              <a:buNone/>
            </a:pPr>
            <a:r>
              <a:rPr lang="en-US" altLang="en-US" sz="2000" dirty="0">
                <a:solidFill>
                  <a:schemeClr val="accent6"/>
                </a:solidFill>
                <a:effectLst>
                  <a:outerShdw blurRad="38100" dist="38100" dir="2700000" algn="tl">
                    <a:srgbClr val="000000">
                      <a:alpha val="43137"/>
                    </a:srgbClr>
                  </a:outerShdw>
                </a:effectLst>
              </a:rPr>
              <a:t>	</a:t>
            </a:r>
            <a:endParaRPr lang="en-US" altLang="en-US" sz="2000" b="1" dirty="0">
              <a:solidFill>
                <a:schemeClr val="accent6"/>
              </a:solidFill>
              <a:effectLst>
                <a:outerShdw blurRad="38100" dist="38100" dir="2700000" algn="tl">
                  <a:srgbClr val="000000">
                    <a:alpha val="43137"/>
                  </a:srgbClr>
                </a:outerShdw>
              </a:effectLst>
            </a:endParaRPr>
          </a:p>
        </p:txBody>
      </p:sp>
      <p:sp>
        <p:nvSpPr>
          <p:cNvPr id="11" name="Content Placeholder 2">
            <a:extLst>
              <a:ext uri="{FF2B5EF4-FFF2-40B4-BE49-F238E27FC236}">
                <a16:creationId xmlns:a16="http://schemas.microsoft.com/office/drawing/2014/main" id="{D40DC665-54CA-45E8-AAE5-1DC288ADC655}"/>
              </a:ext>
            </a:extLst>
          </p:cNvPr>
          <p:cNvSpPr txBox="1">
            <a:spLocks/>
          </p:cNvSpPr>
          <p:nvPr/>
        </p:nvSpPr>
        <p:spPr>
          <a:xfrm>
            <a:off x="1915885" y="1634983"/>
            <a:ext cx="8665029" cy="463005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buFont typeface="Arial" panose="020B0604020202020204" pitchFamily="34" charset="0"/>
              <a:buNone/>
            </a:pPr>
            <a:r>
              <a:rPr lang="en-US" altLang="en-US" sz="2000" dirty="0">
                <a:solidFill>
                  <a:schemeClr val="accent6"/>
                </a:solidFill>
                <a:effectLst>
                  <a:outerShdw blurRad="38100" dist="38100" dir="2700000" algn="tl">
                    <a:srgbClr val="000000">
                      <a:alpha val="43137"/>
                    </a:srgbClr>
                  </a:outerShdw>
                </a:effectLst>
              </a:rPr>
              <a:t>	</a:t>
            </a:r>
            <a:endParaRPr lang="en-US" altLang="en-US" sz="2000" b="1" dirty="0">
              <a:solidFill>
                <a:schemeClr val="accent6"/>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244915735"/>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Content Placeholder 2">
            <a:extLst>
              <a:ext uri="{FF2B5EF4-FFF2-40B4-BE49-F238E27FC236}">
                <a16:creationId xmlns:a16="http://schemas.microsoft.com/office/drawing/2014/main" id="{4906409A-6092-43F8-8A38-B6E816132A52}"/>
              </a:ext>
            </a:extLst>
          </p:cNvPr>
          <p:cNvSpPr>
            <a:spLocks noGrp="1"/>
          </p:cNvSpPr>
          <p:nvPr>
            <p:ph idx="1"/>
          </p:nvPr>
        </p:nvSpPr>
        <p:spPr>
          <a:xfrm>
            <a:off x="2201779" y="1086293"/>
            <a:ext cx="8273144" cy="4630056"/>
          </a:xfrm>
        </p:spPr>
        <p:txBody>
          <a:bodyPr>
            <a:noAutofit/>
          </a:bodyPr>
          <a:lstStyle/>
          <a:p>
            <a:pPr marL="0" algn="just">
              <a:buNone/>
            </a:pPr>
            <a:endParaRPr kumimoji="0" lang="en-US" altLang="en-US" sz="1800" b="0" i="0" u="none" strike="noStrike" cap="none" normalizeH="0" baseline="0" dirty="0">
              <a:ln>
                <a:noFill/>
              </a:ln>
              <a:solidFill>
                <a:schemeClr val="tx1"/>
              </a:solidFill>
              <a:effectLst/>
            </a:endParaRPr>
          </a:p>
          <a:p>
            <a:pPr marL="0" algn="just" eaLnBrk="1" hangingPunct="1">
              <a:buFont typeface="Arial" panose="020B0604020202020204" pitchFamily="34" charset="0"/>
              <a:buNone/>
            </a:pPr>
            <a:r>
              <a:rPr kumimoji="0" lang="en-US" altLang="en-US" sz="2400" b="0" i="0" u="none" strike="noStrike" cap="none" normalizeH="0" baseline="0" dirty="0">
                <a:ln>
                  <a:noFill/>
                </a:ln>
                <a:solidFill>
                  <a:srgbClr val="212121"/>
                </a:solidFill>
                <a:effectLst/>
                <a:cs typeface="Open Sans" panose="020B0606030504020204" pitchFamily="34" charset="0"/>
              </a:rPr>
              <a:t>When we insert, update or delete in a table in a database then the following message appears</a:t>
            </a:r>
          </a:p>
          <a:p>
            <a:pPr marL="0" algn="just" eaLnBrk="1" hangingPunct="1">
              <a:buFont typeface="Arial" panose="020B0604020202020204" pitchFamily="34" charset="0"/>
              <a:buNone/>
            </a:pPr>
            <a:endParaRPr lang="en-US" altLang="en-US" sz="2000" b="1" dirty="0">
              <a:solidFill>
                <a:schemeClr val="accent6"/>
              </a:solidFill>
            </a:endParaRPr>
          </a:p>
        </p:txBody>
      </p:sp>
      <p:sp>
        <p:nvSpPr>
          <p:cNvPr id="4" name="Date Placeholder 3">
            <a:extLst>
              <a:ext uri="{FF2B5EF4-FFF2-40B4-BE49-F238E27FC236}">
                <a16:creationId xmlns:a16="http://schemas.microsoft.com/office/drawing/2014/main" id="{D414772C-5D98-4384-A54F-84B36FE440E3}"/>
              </a:ext>
            </a:extLst>
          </p:cNvPr>
          <p:cNvSpPr>
            <a:spLocks noGrp="1"/>
          </p:cNvSpPr>
          <p:nvPr>
            <p:ph type="dt" sz="quarter" idx="10"/>
          </p:nvPr>
        </p:nvSpPr>
        <p:spPr/>
        <p:txBody>
          <a:bodyPr/>
          <a:lstStyle/>
          <a:p>
            <a:pPr>
              <a:defRPr/>
            </a:pPr>
            <a:fld id="{24206609-4DA8-4ABE-B98C-21395CB78177}" type="datetime1">
              <a:rPr lang="en-US" smtClean="0"/>
              <a:t>2/19/2024</a:t>
            </a:fld>
            <a:endParaRPr lang="en-US" dirty="0"/>
          </a:p>
        </p:txBody>
      </p:sp>
      <p:sp>
        <p:nvSpPr>
          <p:cNvPr id="5" name="Footer Placeholder 4">
            <a:extLst>
              <a:ext uri="{FF2B5EF4-FFF2-40B4-BE49-F238E27FC236}">
                <a16:creationId xmlns:a16="http://schemas.microsoft.com/office/drawing/2014/main" id="{4326F679-0381-4FD8-B190-09E4ECD85C10}"/>
              </a:ext>
            </a:extLst>
          </p:cNvPr>
          <p:cNvSpPr>
            <a:spLocks noGrp="1"/>
          </p:cNvSpPr>
          <p:nvPr>
            <p:ph type="ftr" sz="quarter" idx="11"/>
          </p:nvPr>
        </p:nvSpPr>
        <p:spPr>
          <a:xfrm>
            <a:off x="4038600" y="6356351"/>
            <a:ext cx="5029200" cy="365125"/>
          </a:xfrm>
        </p:spPr>
        <p:txBody>
          <a:bodyPr/>
          <a:lstStyle/>
          <a:p>
            <a:r>
              <a:rPr lang="en-US"/>
              <a:t>Jyoti Rani          ACSAI0402 and DBMS                Unit-2</a:t>
            </a:r>
            <a:endParaRPr lang="en-US" dirty="0"/>
          </a:p>
        </p:txBody>
      </p:sp>
      <p:sp>
        <p:nvSpPr>
          <p:cNvPr id="6" name="Slide Number Placeholder 5">
            <a:extLst>
              <a:ext uri="{FF2B5EF4-FFF2-40B4-BE49-F238E27FC236}">
                <a16:creationId xmlns:a16="http://schemas.microsoft.com/office/drawing/2014/main" id="{A3C07E8D-D2F2-4C8E-849C-705BCE6CAACD}"/>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B3FA51D-3748-4AA0-B24E-DAF80C5A5E9A}" type="slidenum">
              <a:rPr lang="en-US" altLang="en-US">
                <a:solidFill>
                  <a:srgbClr val="898989"/>
                </a:solidFill>
                <a:latin typeface="Calibri" panose="020F0502020204030204" pitchFamily="34" charset="0"/>
              </a:rPr>
              <a:pPr eaLnBrk="1" hangingPunct="1"/>
              <a:t>208</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a16="http://schemas.microsoft.com/office/drawing/2014/main" id="{61CA2536-013D-48B6-9322-A7D8A7CF0555}"/>
              </a:ext>
            </a:extLst>
          </p:cNvPr>
          <p:cNvSpPr txBox="1">
            <a:spLocks/>
          </p:cNvSpPr>
          <p:nvPr/>
        </p:nvSpPr>
        <p:spPr>
          <a:xfrm>
            <a:off x="2895600" y="-13855"/>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b="1" dirty="0">
                <a:solidFill>
                  <a:srgbClr val="FF0000"/>
                </a:solidFill>
              </a:rPr>
              <a:t>DML Trigger(</a:t>
            </a:r>
            <a:r>
              <a:rPr lang="en-US" sz="3200" b="1" dirty="0" err="1">
                <a:solidFill>
                  <a:srgbClr val="FF0000"/>
                </a:solidFill>
              </a:rPr>
              <a:t>conti</a:t>
            </a:r>
            <a:r>
              <a:rPr lang="en-US" sz="3200" b="1" dirty="0">
                <a:solidFill>
                  <a:srgbClr val="FF0000"/>
                </a:solidFill>
              </a:rPr>
              <a:t>…)</a:t>
            </a:r>
          </a:p>
        </p:txBody>
      </p:sp>
      <p:pic>
        <p:nvPicPr>
          <p:cNvPr id="9" name="Picture 7">
            <a:extLst>
              <a:ext uri="{FF2B5EF4-FFF2-40B4-BE49-F238E27FC236}">
                <a16:creationId xmlns:a16="http://schemas.microsoft.com/office/drawing/2014/main" id="{DD51E180-6328-4137-9578-D9C3C07B81A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03873" y="19051"/>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Content Placeholder 2">
            <a:extLst>
              <a:ext uri="{FF2B5EF4-FFF2-40B4-BE49-F238E27FC236}">
                <a16:creationId xmlns:a16="http://schemas.microsoft.com/office/drawing/2014/main" id="{BF02D3B6-C350-49B1-98CA-41219953DBD2}"/>
              </a:ext>
            </a:extLst>
          </p:cNvPr>
          <p:cNvSpPr txBox="1">
            <a:spLocks/>
          </p:cNvSpPr>
          <p:nvPr/>
        </p:nvSpPr>
        <p:spPr>
          <a:xfrm>
            <a:off x="1763484" y="1040637"/>
            <a:ext cx="8665029" cy="463005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buFont typeface="Arial" panose="020B0604020202020204" pitchFamily="34" charset="0"/>
              <a:buNone/>
            </a:pPr>
            <a:r>
              <a:rPr lang="en-US" altLang="en-US" sz="2000" dirty="0">
                <a:solidFill>
                  <a:schemeClr val="accent6"/>
                </a:solidFill>
                <a:effectLst>
                  <a:outerShdw blurRad="38100" dist="38100" dir="2700000" algn="tl">
                    <a:srgbClr val="000000">
                      <a:alpha val="43137"/>
                    </a:srgbClr>
                  </a:outerShdw>
                </a:effectLst>
              </a:rPr>
              <a:t>	</a:t>
            </a:r>
            <a:endParaRPr lang="en-US" altLang="en-US" sz="2000" b="1" dirty="0">
              <a:solidFill>
                <a:schemeClr val="accent6"/>
              </a:solidFill>
              <a:effectLst>
                <a:outerShdw blurRad="38100" dist="38100" dir="2700000" algn="tl">
                  <a:srgbClr val="000000">
                    <a:alpha val="43137"/>
                  </a:srgbClr>
                </a:outerShdw>
              </a:effectLst>
            </a:endParaRPr>
          </a:p>
        </p:txBody>
      </p:sp>
      <p:sp>
        <p:nvSpPr>
          <p:cNvPr id="11" name="Content Placeholder 2">
            <a:extLst>
              <a:ext uri="{FF2B5EF4-FFF2-40B4-BE49-F238E27FC236}">
                <a16:creationId xmlns:a16="http://schemas.microsoft.com/office/drawing/2014/main" id="{D40DC665-54CA-45E8-AAE5-1DC288ADC655}"/>
              </a:ext>
            </a:extLst>
          </p:cNvPr>
          <p:cNvSpPr txBox="1">
            <a:spLocks/>
          </p:cNvSpPr>
          <p:nvPr/>
        </p:nvSpPr>
        <p:spPr>
          <a:xfrm>
            <a:off x="1915885" y="1634983"/>
            <a:ext cx="8665029" cy="463005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buFont typeface="Arial" panose="020B0604020202020204" pitchFamily="34" charset="0"/>
              <a:buNone/>
            </a:pPr>
            <a:r>
              <a:rPr lang="en-US" altLang="en-US" sz="2000" dirty="0">
                <a:solidFill>
                  <a:schemeClr val="accent6"/>
                </a:solidFill>
                <a:effectLst>
                  <a:outerShdw blurRad="38100" dist="38100" dir="2700000" algn="tl">
                    <a:srgbClr val="000000">
                      <a:alpha val="43137"/>
                    </a:srgbClr>
                  </a:outerShdw>
                </a:effectLst>
              </a:rPr>
              <a:t>	</a:t>
            </a:r>
            <a:endParaRPr lang="en-US" altLang="en-US" sz="2000" b="1" dirty="0">
              <a:solidFill>
                <a:schemeClr val="accent6"/>
              </a:solidFill>
              <a:effectLst>
                <a:outerShdw blurRad="38100" dist="38100" dir="2700000" algn="tl">
                  <a:srgbClr val="000000">
                    <a:alpha val="43137"/>
                  </a:srgbClr>
                </a:outerShdw>
              </a:effectLst>
            </a:endParaRPr>
          </a:p>
        </p:txBody>
      </p:sp>
      <p:sp>
        <p:nvSpPr>
          <p:cNvPr id="2" name="Rectangle 1">
            <a:extLst>
              <a:ext uri="{FF2B5EF4-FFF2-40B4-BE49-F238E27FC236}">
                <a16:creationId xmlns:a16="http://schemas.microsoft.com/office/drawing/2014/main" id="{8F11285E-34C3-4B68-B941-7E8EC456A3E6}"/>
              </a:ext>
            </a:extLst>
          </p:cNvPr>
          <p:cNvSpPr>
            <a:spLocks noChangeArrowheads="1"/>
          </p:cNvSpPr>
          <p:nvPr/>
        </p:nvSpPr>
        <p:spPr bwMode="auto">
          <a:xfrm>
            <a:off x="4863075" y="2271686"/>
            <a:ext cx="4939173"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212121"/>
                </a:solidFill>
                <a:effectLst/>
                <a:latin typeface="Open Sans" panose="020B0606030504020204" pitchFamily="34" charset="0"/>
                <a:cs typeface="Open Sans" panose="020B0606030504020204" pitchFamily="34" charset="0"/>
              </a:rPr>
              <a:t>,</a:t>
            </a:r>
            <a:endParaRPr kumimoji="0" lang="en-US" altLang="en-US" sz="1100" b="0"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212121"/>
                </a:solidFill>
                <a:effectLst/>
                <a:latin typeface="Open Sans" panose="020B0606030504020204" pitchFamily="34" charset="0"/>
                <a:cs typeface="Open Sans" panose="020B0606030504020204" pitchFamily="34" charset="0"/>
              </a:rPr>
              <a:t>  </a:t>
            </a:r>
            <a:r>
              <a:rPr kumimoji="0" lang="en-US" altLang="en-US" sz="7800" b="0" i="0" u="none" strike="noStrike" cap="none" normalizeH="0" baseline="0" dirty="0">
                <a:ln>
                  <a:noFill/>
                </a:ln>
                <a:solidFill>
                  <a:srgbClr val="212121"/>
                </a:solidFill>
                <a:effectLst/>
                <a:latin typeface="Open Sans" panose="020B0606030504020204" pitchFamily="34" charset="0"/>
                <a:cs typeface="Open Sans" panose="020B0606030504020204" pitchFamily="34"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4" name="Picture 2">
            <a:extLst>
              <a:ext uri="{FF2B5EF4-FFF2-40B4-BE49-F238E27FC236}">
                <a16:creationId xmlns:a16="http://schemas.microsoft.com/office/drawing/2014/main" id="{66AC48BF-8C5D-41EB-9178-9D1F2E48352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93766" y="2383249"/>
            <a:ext cx="6118868" cy="25297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7132074"/>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Content Placeholder 2">
            <a:extLst>
              <a:ext uri="{FF2B5EF4-FFF2-40B4-BE49-F238E27FC236}">
                <a16:creationId xmlns:a16="http://schemas.microsoft.com/office/drawing/2014/main" id="{4906409A-6092-43F8-8A38-B6E816132A52}"/>
              </a:ext>
            </a:extLst>
          </p:cNvPr>
          <p:cNvSpPr>
            <a:spLocks noGrp="1"/>
          </p:cNvSpPr>
          <p:nvPr>
            <p:ph idx="1"/>
          </p:nvPr>
        </p:nvSpPr>
        <p:spPr>
          <a:xfrm>
            <a:off x="1959426" y="1098472"/>
            <a:ext cx="8708574" cy="4815931"/>
          </a:xfrm>
        </p:spPr>
        <p:txBody>
          <a:bodyPr>
            <a:noAutofit/>
          </a:bodyPr>
          <a:lstStyle/>
          <a:p>
            <a:pPr marL="0" algn="just" eaLnBrk="1" hangingPunct="1">
              <a:buFont typeface="Arial" panose="020B0604020202020204" pitchFamily="34" charset="0"/>
              <a:buNone/>
            </a:pPr>
            <a:r>
              <a:rPr lang="en-US" altLang="en-US" sz="2400" dirty="0">
                <a:solidFill>
                  <a:srgbClr val="FF0000"/>
                </a:solidFill>
              </a:rPr>
              <a:t>There are two types of DML triggers</a:t>
            </a:r>
          </a:p>
          <a:p>
            <a:pPr marL="0" algn="just" eaLnBrk="1" hangingPunct="1">
              <a:buFont typeface="Arial" panose="020B0604020202020204" pitchFamily="34" charset="0"/>
              <a:buNone/>
            </a:pPr>
            <a:r>
              <a:rPr lang="en-US" altLang="en-US" sz="2400" dirty="0">
                <a:solidFill>
                  <a:schemeClr val="accent1"/>
                </a:solidFill>
              </a:rPr>
              <a:t>AFTER Triggers</a:t>
            </a:r>
          </a:p>
          <a:p>
            <a:pPr marL="0" algn="just" eaLnBrk="1" hangingPunct="1">
              <a:buFont typeface="Arial" panose="020B0604020202020204" pitchFamily="34" charset="0"/>
              <a:buNone/>
            </a:pPr>
            <a:r>
              <a:rPr lang="en-US" altLang="en-US" sz="2400" dirty="0"/>
              <a:t>AFTER triggers are executed after the action of an INSERT, UPDATE, or DELETE statement.</a:t>
            </a:r>
          </a:p>
          <a:p>
            <a:pPr marL="0" algn="just" eaLnBrk="1" hangingPunct="1">
              <a:buFont typeface="Arial" panose="020B0604020202020204" pitchFamily="34" charset="0"/>
              <a:buNone/>
            </a:pPr>
            <a:r>
              <a:rPr lang="en-US" altLang="en-US" sz="2400" dirty="0"/>
              <a:t>create trigger insert</a:t>
            </a:r>
          </a:p>
          <a:p>
            <a:pPr marL="0" algn="just" eaLnBrk="1" hangingPunct="1">
              <a:buFont typeface="Arial" panose="020B0604020202020204" pitchFamily="34" charset="0"/>
              <a:buNone/>
            </a:pPr>
            <a:r>
              <a:rPr lang="en-US" altLang="en-US" sz="2400" dirty="0"/>
              <a:t>on emp</a:t>
            </a:r>
          </a:p>
          <a:p>
            <a:pPr marL="0" algn="just" eaLnBrk="1" hangingPunct="1">
              <a:buFont typeface="Arial" panose="020B0604020202020204" pitchFamily="34" charset="0"/>
              <a:buNone/>
            </a:pPr>
            <a:r>
              <a:rPr lang="en-US" altLang="en-US" sz="2400" dirty="0"/>
              <a:t>after insert</a:t>
            </a:r>
          </a:p>
          <a:p>
            <a:pPr marL="0" algn="just" eaLnBrk="1" hangingPunct="1">
              <a:buFont typeface="Arial" panose="020B0604020202020204" pitchFamily="34" charset="0"/>
              <a:buNone/>
            </a:pPr>
            <a:r>
              <a:rPr lang="en-US" altLang="en-US" sz="2400" dirty="0"/>
              <a:t>as</a:t>
            </a:r>
          </a:p>
          <a:p>
            <a:pPr marL="0" algn="just" eaLnBrk="1" hangingPunct="1">
              <a:buFont typeface="Arial" panose="020B0604020202020204" pitchFamily="34" charset="0"/>
              <a:buNone/>
            </a:pPr>
            <a:r>
              <a:rPr lang="en-US" altLang="en-US" sz="2400" dirty="0"/>
              <a:t>begin</a:t>
            </a:r>
          </a:p>
          <a:p>
            <a:pPr marL="0" algn="just" eaLnBrk="1" hangingPunct="1">
              <a:buFont typeface="Arial" panose="020B0604020202020204" pitchFamily="34" charset="0"/>
              <a:buNone/>
            </a:pPr>
            <a:r>
              <a:rPr lang="en-US" altLang="en-US" sz="2400" dirty="0"/>
              <a:t>insert into emp status values('active')</a:t>
            </a:r>
          </a:p>
          <a:p>
            <a:pPr marL="0" algn="just" eaLnBrk="1" hangingPunct="1">
              <a:buFont typeface="Arial" panose="020B0604020202020204" pitchFamily="34" charset="0"/>
              <a:buNone/>
            </a:pPr>
            <a:r>
              <a:rPr lang="en-US" altLang="en-US" sz="2400" dirty="0"/>
              <a:t>end</a:t>
            </a:r>
          </a:p>
        </p:txBody>
      </p:sp>
      <p:sp>
        <p:nvSpPr>
          <p:cNvPr id="4" name="Date Placeholder 3">
            <a:extLst>
              <a:ext uri="{FF2B5EF4-FFF2-40B4-BE49-F238E27FC236}">
                <a16:creationId xmlns:a16="http://schemas.microsoft.com/office/drawing/2014/main" id="{D414772C-5D98-4384-A54F-84B36FE440E3}"/>
              </a:ext>
            </a:extLst>
          </p:cNvPr>
          <p:cNvSpPr>
            <a:spLocks noGrp="1"/>
          </p:cNvSpPr>
          <p:nvPr>
            <p:ph type="dt" sz="quarter" idx="10"/>
          </p:nvPr>
        </p:nvSpPr>
        <p:spPr/>
        <p:txBody>
          <a:bodyPr/>
          <a:lstStyle/>
          <a:p>
            <a:pPr>
              <a:defRPr/>
            </a:pPr>
            <a:fld id="{30783213-7A9B-4FF2-ACA2-8CD5704889E6}" type="datetime1">
              <a:rPr lang="en-US" smtClean="0"/>
              <a:t>2/19/2024</a:t>
            </a:fld>
            <a:endParaRPr lang="en-US" dirty="0"/>
          </a:p>
        </p:txBody>
      </p:sp>
      <p:sp>
        <p:nvSpPr>
          <p:cNvPr id="5" name="Footer Placeholder 4">
            <a:extLst>
              <a:ext uri="{FF2B5EF4-FFF2-40B4-BE49-F238E27FC236}">
                <a16:creationId xmlns:a16="http://schemas.microsoft.com/office/drawing/2014/main" id="{4326F679-0381-4FD8-B190-09E4ECD85C10}"/>
              </a:ext>
            </a:extLst>
          </p:cNvPr>
          <p:cNvSpPr>
            <a:spLocks noGrp="1"/>
          </p:cNvSpPr>
          <p:nvPr>
            <p:ph type="ftr" sz="quarter" idx="11"/>
          </p:nvPr>
        </p:nvSpPr>
        <p:spPr>
          <a:xfrm>
            <a:off x="4038600" y="6356351"/>
            <a:ext cx="5029200" cy="365125"/>
          </a:xfrm>
        </p:spPr>
        <p:txBody>
          <a:bodyPr/>
          <a:lstStyle/>
          <a:p>
            <a:r>
              <a:rPr lang="en-US"/>
              <a:t>Jyoti Rani          ACSAI0402 and DBMS                Unit-2</a:t>
            </a:r>
            <a:endParaRPr lang="en-US" dirty="0"/>
          </a:p>
        </p:txBody>
      </p:sp>
      <p:sp>
        <p:nvSpPr>
          <p:cNvPr id="6" name="Slide Number Placeholder 5">
            <a:extLst>
              <a:ext uri="{FF2B5EF4-FFF2-40B4-BE49-F238E27FC236}">
                <a16:creationId xmlns:a16="http://schemas.microsoft.com/office/drawing/2014/main" id="{A3C07E8D-D2F2-4C8E-849C-705BCE6CAACD}"/>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B3FA51D-3748-4AA0-B24E-DAF80C5A5E9A}" type="slidenum">
              <a:rPr lang="en-US" altLang="en-US">
                <a:solidFill>
                  <a:srgbClr val="898989"/>
                </a:solidFill>
                <a:latin typeface="Calibri" panose="020F0502020204030204" pitchFamily="34" charset="0"/>
              </a:rPr>
              <a:pPr eaLnBrk="1" hangingPunct="1"/>
              <a:t>209</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a16="http://schemas.microsoft.com/office/drawing/2014/main" id="{61CA2536-013D-48B6-9322-A7D8A7CF0555}"/>
              </a:ext>
            </a:extLst>
          </p:cNvPr>
          <p:cNvSpPr txBox="1">
            <a:spLocks/>
          </p:cNvSpPr>
          <p:nvPr/>
        </p:nvSpPr>
        <p:spPr>
          <a:xfrm>
            <a:off x="2895600" y="-13855"/>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b="1" dirty="0">
                <a:solidFill>
                  <a:srgbClr val="FF0000"/>
                </a:solidFill>
              </a:rPr>
              <a:t>DML Trigger(</a:t>
            </a:r>
            <a:r>
              <a:rPr lang="en-US" sz="3200" b="1" dirty="0" err="1">
                <a:solidFill>
                  <a:srgbClr val="FF0000"/>
                </a:solidFill>
              </a:rPr>
              <a:t>conti</a:t>
            </a:r>
            <a:r>
              <a:rPr lang="en-US" sz="3200" b="1" dirty="0">
                <a:solidFill>
                  <a:srgbClr val="FF0000"/>
                </a:solidFill>
              </a:rPr>
              <a:t>…)</a:t>
            </a:r>
          </a:p>
        </p:txBody>
      </p:sp>
      <p:pic>
        <p:nvPicPr>
          <p:cNvPr id="9" name="Picture 7">
            <a:extLst>
              <a:ext uri="{FF2B5EF4-FFF2-40B4-BE49-F238E27FC236}">
                <a16:creationId xmlns:a16="http://schemas.microsoft.com/office/drawing/2014/main" id="{DD51E180-6328-4137-9578-D9C3C07B81A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03873" y="19051"/>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Content Placeholder 2">
            <a:extLst>
              <a:ext uri="{FF2B5EF4-FFF2-40B4-BE49-F238E27FC236}">
                <a16:creationId xmlns:a16="http://schemas.microsoft.com/office/drawing/2014/main" id="{BF02D3B6-C350-49B1-98CA-41219953DBD2}"/>
              </a:ext>
            </a:extLst>
          </p:cNvPr>
          <p:cNvSpPr txBox="1">
            <a:spLocks/>
          </p:cNvSpPr>
          <p:nvPr/>
        </p:nvSpPr>
        <p:spPr>
          <a:xfrm>
            <a:off x="1763484" y="1040637"/>
            <a:ext cx="8665029" cy="463005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buFont typeface="Arial" panose="020B0604020202020204" pitchFamily="34" charset="0"/>
              <a:buNone/>
            </a:pPr>
            <a:r>
              <a:rPr lang="en-US" altLang="en-US" sz="2000" dirty="0">
                <a:solidFill>
                  <a:schemeClr val="accent6"/>
                </a:solidFill>
                <a:effectLst>
                  <a:outerShdw blurRad="38100" dist="38100" dir="2700000" algn="tl">
                    <a:srgbClr val="000000">
                      <a:alpha val="43137"/>
                    </a:srgbClr>
                  </a:outerShdw>
                </a:effectLst>
              </a:rPr>
              <a:t>	</a:t>
            </a:r>
            <a:endParaRPr lang="en-US" altLang="en-US" sz="2000" b="1" dirty="0">
              <a:solidFill>
                <a:schemeClr val="accent6"/>
              </a:solidFill>
              <a:effectLst>
                <a:outerShdw blurRad="38100" dist="38100" dir="2700000" algn="tl">
                  <a:srgbClr val="000000">
                    <a:alpha val="43137"/>
                  </a:srgbClr>
                </a:outerShdw>
              </a:effectLst>
            </a:endParaRPr>
          </a:p>
        </p:txBody>
      </p:sp>
      <p:sp>
        <p:nvSpPr>
          <p:cNvPr id="11" name="Content Placeholder 2">
            <a:extLst>
              <a:ext uri="{FF2B5EF4-FFF2-40B4-BE49-F238E27FC236}">
                <a16:creationId xmlns:a16="http://schemas.microsoft.com/office/drawing/2014/main" id="{D40DC665-54CA-45E8-AAE5-1DC288ADC655}"/>
              </a:ext>
            </a:extLst>
          </p:cNvPr>
          <p:cNvSpPr txBox="1">
            <a:spLocks/>
          </p:cNvSpPr>
          <p:nvPr/>
        </p:nvSpPr>
        <p:spPr>
          <a:xfrm>
            <a:off x="1915885" y="1634983"/>
            <a:ext cx="8665029" cy="463005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buFont typeface="Arial" panose="020B0604020202020204" pitchFamily="34" charset="0"/>
              <a:buNone/>
            </a:pPr>
            <a:r>
              <a:rPr lang="en-US" altLang="en-US" sz="2000" dirty="0">
                <a:solidFill>
                  <a:schemeClr val="accent6"/>
                </a:solidFill>
                <a:effectLst>
                  <a:outerShdw blurRad="38100" dist="38100" dir="2700000" algn="tl">
                    <a:srgbClr val="000000">
                      <a:alpha val="43137"/>
                    </a:srgbClr>
                  </a:outerShdw>
                </a:effectLst>
              </a:rPr>
              <a:t>	</a:t>
            </a:r>
            <a:endParaRPr lang="en-US" altLang="en-US" sz="2000" b="1" dirty="0">
              <a:solidFill>
                <a:schemeClr val="accent6"/>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6371460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Content Placeholder 2">
            <a:extLst>
              <a:ext uri="{FF2B5EF4-FFF2-40B4-BE49-F238E27FC236}">
                <a16:creationId xmlns:a16="http://schemas.microsoft.com/office/drawing/2014/main" id="{74F5FFE5-5A2A-402B-B61E-32B6B4F250CA}"/>
              </a:ext>
            </a:extLst>
          </p:cNvPr>
          <p:cNvSpPr>
            <a:spLocks noGrp="1"/>
          </p:cNvSpPr>
          <p:nvPr>
            <p:ph idx="1"/>
          </p:nvPr>
        </p:nvSpPr>
        <p:spPr>
          <a:xfrm>
            <a:off x="1833996" y="796926"/>
            <a:ext cx="8524008" cy="5029779"/>
          </a:xfrm>
        </p:spPr>
        <p:txBody>
          <a:bodyPr>
            <a:normAutofit fontScale="25000" lnSpcReduction="20000"/>
          </a:bodyPr>
          <a:lstStyle/>
          <a:p>
            <a:pPr marL="0" indent="0" algn="ctr">
              <a:buNone/>
              <a:defRPr/>
            </a:pPr>
            <a:endParaRPr lang="en-US" altLang="en-US" sz="9600" dirty="0"/>
          </a:p>
          <a:p>
            <a:pPr algn="just" eaLnBrk="1" hangingPunct="1">
              <a:defRPr/>
            </a:pPr>
            <a:r>
              <a:rPr lang="en-US" altLang="en-US" sz="9600" dirty="0"/>
              <a:t>SQL data type and literals</a:t>
            </a:r>
          </a:p>
          <a:p>
            <a:pPr algn="just" eaLnBrk="1" hangingPunct="1">
              <a:defRPr/>
            </a:pPr>
            <a:r>
              <a:rPr lang="en-US" altLang="en-US" sz="9600" dirty="0"/>
              <a:t>Types of SQL Commands</a:t>
            </a:r>
          </a:p>
          <a:p>
            <a:pPr algn="just" eaLnBrk="1" hangingPunct="1">
              <a:defRPr/>
            </a:pPr>
            <a:r>
              <a:rPr lang="en-US" altLang="en-US" sz="9600" dirty="0"/>
              <a:t>SQL operators and their Procedures</a:t>
            </a:r>
          </a:p>
          <a:p>
            <a:pPr algn="just" eaLnBrk="1" hangingPunct="1">
              <a:defRPr/>
            </a:pPr>
            <a:r>
              <a:rPr lang="en-US" altLang="en-US" sz="9600" dirty="0"/>
              <a:t>Tables, Views and Indexes</a:t>
            </a:r>
          </a:p>
          <a:p>
            <a:pPr algn="just" eaLnBrk="1" hangingPunct="1">
              <a:defRPr/>
            </a:pPr>
            <a:r>
              <a:rPr lang="en-US" altLang="en-US" sz="9600" dirty="0"/>
              <a:t>Queries and subqueries</a:t>
            </a:r>
          </a:p>
          <a:p>
            <a:pPr algn="just" eaLnBrk="1" hangingPunct="1">
              <a:defRPr/>
            </a:pPr>
            <a:r>
              <a:rPr lang="en-US" altLang="en-US" sz="9600" dirty="0"/>
              <a:t>Aggregate Functions</a:t>
            </a:r>
          </a:p>
          <a:p>
            <a:pPr algn="just" eaLnBrk="1" hangingPunct="1">
              <a:defRPr/>
            </a:pPr>
            <a:r>
              <a:rPr lang="en-US" altLang="en-US" sz="9600" dirty="0"/>
              <a:t>Insert Update and Delete Operations</a:t>
            </a:r>
          </a:p>
          <a:p>
            <a:pPr algn="just" eaLnBrk="1" hangingPunct="1">
              <a:defRPr/>
            </a:pPr>
            <a:r>
              <a:rPr lang="en-US" altLang="en-US" sz="9600" dirty="0"/>
              <a:t>Joins</a:t>
            </a:r>
          </a:p>
          <a:p>
            <a:pPr algn="just" eaLnBrk="1" hangingPunct="1">
              <a:defRPr/>
            </a:pPr>
            <a:r>
              <a:rPr lang="en-US" altLang="en-US" sz="9600" dirty="0"/>
              <a:t>Unions</a:t>
            </a:r>
          </a:p>
          <a:p>
            <a:pPr algn="just" eaLnBrk="1" hangingPunct="1">
              <a:defRPr/>
            </a:pPr>
            <a:r>
              <a:rPr lang="en-US" altLang="en-US" sz="9600" dirty="0"/>
              <a:t>Minus</a:t>
            </a:r>
          </a:p>
          <a:p>
            <a:pPr algn="just" eaLnBrk="1" hangingPunct="1">
              <a:defRPr/>
            </a:pPr>
            <a:r>
              <a:rPr lang="en-US" altLang="en-US" sz="9600" dirty="0"/>
              <a:t>Cursors</a:t>
            </a:r>
          </a:p>
          <a:p>
            <a:pPr algn="just" eaLnBrk="1" hangingPunct="1">
              <a:defRPr/>
            </a:pPr>
            <a:r>
              <a:rPr lang="en-US" altLang="en-US" sz="9600" dirty="0"/>
              <a:t>Triggers</a:t>
            </a:r>
          </a:p>
          <a:p>
            <a:pPr algn="just" eaLnBrk="1" hangingPunct="1">
              <a:defRPr/>
            </a:pPr>
            <a:r>
              <a:rPr lang="en-US" altLang="en-US" sz="9600" dirty="0"/>
              <a:t>Procedures in SQL/PL SQL</a:t>
            </a:r>
          </a:p>
          <a:p>
            <a:pPr algn="just" eaLnBrk="1" hangingPunct="1">
              <a:defRPr/>
            </a:pPr>
            <a:endParaRPr lang="en-US" altLang="en-US" sz="2200" dirty="0"/>
          </a:p>
        </p:txBody>
      </p:sp>
      <p:sp>
        <p:nvSpPr>
          <p:cNvPr id="6" name="Date Placeholder 5">
            <a:extLst>
              <a:ext uri="{FF2B5EF4-FFF2-40B4-BE49-F238E27FC236}">
                <a16:creationId xmlns:a16="http://schemas.microsoft.com/office/drawing/2014/main" id="{27617033-89D8-4F35-AAAF-EF226B468E9F}"/>
              </a:ext>
            </a:extLst>
          </p:cNvPr>
          <p:cNvSpPr>
            <a:spLocks noGrp="1"/>
          </p:cNvSpPr>
          <p:nvPr>
            <p:ph type="dt" sz="quarter" idx="10"/>
          </p:nvPr>
        </p:nvSpPr>
        <p:spPr/>
        <p:txBody>
          <a:bodyPr/>
          <a:lstStyle/>
          <a:p>
            <a:pPr>
              <a:defRPr/>
            </a:pPr>
            <a:fld id="{F30902A1-1743-446B-9401-D2AE8AE28ABF}" type="datetime1">
              <a:rPr lang="en-US" smtClean="0"/>
              <a:t>2/19/2024</a:t>
            </a:fld>
            <a:endParaRPr lang="en-US"/>
          </a:p>
        </p:txBody>
      </p:sp>
      <p:sp>
        <p:nvSpPr>
          <p:cNvPr id="18436" name="Slide Number Placeholder 6">
            <a:extLst>
              <a:ext uri="{FF2B5EF4-FFF2-40B4-BE49-F238E27FC236}">
                <a16:creationId xmlns:a16="http://schemas.microsoft.com/office/drawing/2014/main" id="{844D319F-F10C-4308-96E1-7ABCB20BE292}"/>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4D339491-46C7-4F2F-9801-7FE816D7F11D}" type="slidenum">
              <a:rPr lang="en-US" altLang="en-US">
                <a:solidFill>
                  <a:srgbClr val="898989"/>
                </a:solidFill>
                <a:latin typeface="Calibri" panose="020F0502020204030204" pitchFamily="34" charset="0"/>
              </a:rPr>
              <a:pPr/>
              <a:t>21</a:t>
            </a:fld>
            <a:endParaRPr lang="en-US" altLang="en-US">
              <a:solidFill>
                <a:srgbClr val="898989"/>
              </a:solidFill>
              <a:latin typeface="Calibri" panose="020F0502020204030204" pitchFamily="34" charset="0"/>
            </a:endParaRPr>
          </a:p>
        </p:txBody>
      </p:sp>
      <p:sp>
        <p:nvSpPr>
          <p:cNvPr id="8" name="Title 1">
            <a:extLst>
              <a:ext uri="{FF2B5EF4-FFF2-40B4-BE49-F238E27FC236}">
                <a16:creationId xmlns:a16="http://schemas.microsoft.com/office/drawing/2014/main" id="{4E097FC6-086A-424B-A2E4-02BBBD1DA218}"/>
              </a:ext>
            </a:extLst>
          </p:cNvPr>
          <p:cNvSpPr txBox="1">
            <a:spLocks/>
          </p:cNvSpPr>
          <p:nvPr/>
        </p:nvSpPr>
        <p:spPr>
          <a:xfrm>
            <a:off x="2895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b="1" dirty="0">
                <a:effectLst>
                  <a:outerShdw blurRad="38100" dist="38100" dir="2700000" algn="tl">
                    <a:srgbClr val="000000">
                      <a:alpha val="43137"/>
                    </a:srgbClr>
                  </a:outerShdw>
                </a:effectLst>
              </a:rPr>
              <a:t>Content(Conti….)</a:t>
            </a:r>
          </a:p>
        </p:txBody>
      </p:sp>
      <p:pic>
        <p:nvPicPr>
          <p:cNvPr id="18438" name="Picture 2" descr="E:\NIET\Project\xLogo11.png.pagespeed.ic.pydHLuCQEZ.png">
            <a:extLst>
              <a:ext uri="{FF2B5EF4-FFF2-40B4-BE49-F238E27FC236}">
                <a16:creationId xmlns:a16="http://schemas.microsoft.com/office/drawing/2014/main" id="{64C73483-BE8D-4CFE-A992-54EFC5687E8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1"/>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Footer Placeholder 9">
            <a:extLst>
              <a:ext uri="{FF2B5EF4-FFF2-40B4-BE49-F238E27FC236}">
                <a16:creationId xmlns:a16="http://schemas.microsoft.com/office/drawing/2014/main" id="{1ACEDDEC-C1B7-4A42-B3A3-4E0B05D0F6BE}"/>
              </a:ext>
            </a:extLst>
          </p:cNvPr>
          <p:cNvSpPr>
            <a:spLocks noGrp="1"/>
          </p:cNvSpPr>
          <p:nvPr>
            <p:ph type="ftr" sz="quarter" idx="11"/>
          </p:nvPr>
        </p:nvSpPr>
        <p:spPr>
          <a:xfrm>
            <a:off x="4038600" y="6356351"/>
            <a:ext cx="5029200" cy="365125"/>
          </a:xfrm>
        </p:spPr>
        <p:txBody>
          <a:bodyPr/>
          <a:lstStyle/>
          <a:p>
            <a:pPr>
              <a:defRPr/>
            </a:pPr>
            <a:r>
              <a:rPr lang="en-US"/>
              <a:t>Jyoti Rani          ACSAI0402 and DBMS                Unit-2</a:t>
            </a:r>
            <a:endParaRPr lang="en-US" dirty="0"/>
          </a:p>
        </p:txBody>
      </p:sp>
      <p:pic>
        <p:nvPicPr>
          <p:cNvPr id="18440" name="Picture 8">
            <a:extLst>
              <a:ext uri="{FF2B5EF4-FFF2-40B4-BE49-F238E27FC236}">
                <a16:creationId xmlns:a16="http://schemas.microsoft.com/office/drawing/2014/main" id="{91FAE4D1-EEEE-4AB4-B641-31C9B0EF864D}"/>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19051"/>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94278804"/>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D414772C-5D98-4384-A54F-84B36FE440E3}"/>
              </a:ext>
            </a:extLst>
          </p:cNvPr>
          <p:cNvSpPr>
            <a:spLocks noGrp="1"/>
          </p:cNvSpPr>
          <p:nvPr>
            <p:ph type="dt" sz="quarter" idx="10"/>
          </p:nvPr>
        </p:nvSpPr>
        <p:spPr/>
        <p:txBody>
          <a:bodyPr/>
          <a:lstStyle/>
          <a:p>
            <a:pPr>
              <a:defRPr/>
            </a:pPr>
            <a:fld id="{79B1E430-E7D0-4C3A-B12A-E34A9A455456}" type="datetime1">
              <a:rPr lang="en-US" smtClean="0"/>
              <a:t>2/19/2024</a:t>
            </a:fld>
            <a:endParaRPr lang="en-US" dirty="0"/>
          </a:p>
        </p:txBody>
      </p:sp>
      <p:sp>
        <p:nvSpPr>
          <p:cNvPr id="5" name="Footer Placeholder 4">
            <a:extLst>
              <a:ext uri="{FF2B5EF4-FFF2-40B4-BE49-F238E27FC236}">
                <a16:creationId xmlns:a16="http://schemas.microsoft.com/office/drawing/2014/main" id="{4326F679-0381-4FD8-B190-09E4ECD85C10}"/>
              </a:ext>
            </a:extLst>
          </p:cNvPr>
          <p:cNvSpPr>
            <a:spLocks noGrp="1"/>
          </p:cNvSpPr>
          <p:nvPr>
            <p:ph type="ftr" sz="quarter" idx="11"/>
          </p:nvPr>
        </p:nvSpPr>
        <p:spPr>
          <a:xfrm>
            <a:off x="4038600" y="6356351"/>
            <a:ext cx="5029200" cy="365125"/>
          </a:xfrm>
        </p:spPr>
        <p:txBody>
          <a:bodyPr/>
          <a:lstStyle/>
          <a:p>
            <a:r>
              <a:rPr lang="en-US"/>
              <a:t>Jyoti Rani          ACSAI0402 and DBMS                Unit-2</a:t>
            </a:r>
            <a:endParaRPr lang="en-US" dirty="0"/>
          </a:p>
        </p:txBody>
      </p:sp>
      <p:sp>
        <p:nvSpPr>
          <p:cNvPr id="6" name="Slide Number Placeholder 5">
            <a:extLst>
              <a:ext uri="{FF2B5EF4-FFF2-40B4-BE49-F238E27FC236}">
                <a16:creationId xmlns:a16="http://schemas.microsoft.com/office/drawing/2014/main" id="{A3C07E8D-D2F2-4C8E-849C-705BCE6CAACD}"/>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B3FA51D-3748-4AA0-B24E-DAF80C5A5E9A}" type="slidenum">
              <a:rPr lang="en-US" altLang="en-US">
                <a:solidFill>
                  <a:srgbClr val="898989"/>
                </a:solidFill>
                <a:latin typeface="Calibri" panose="020F0502020204030204" pitchFamily="34" charset="0"/>
              </a:rPr>
              <a:pPr eaLnBrk="1" hangingPunct="1"/>
              <a:t>210</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a16="http://schemas.microsoft.com/office/drawing/2014/main" id="{61CA2536-013D-48B6-9322-A7D8A7CF0555}"/>
              </a:ext>
            </a:extLst>
          </p:cNvPr>
          <p:cNvSpPr txBox="1">
            <a:spLocks/>
          </p:cNvSpPr>
          <p:nvPr/>
        </p:nvSpPr>
        <p:spPr>
          <a:xfrm>
            <a:off x="2895600" y="-13855"/>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b="1" dirty="0">
                <a:solidFill>
                  <a:srgbClr val="FF0000"/>
                </a:solidFill>
              </a:rPr>
              <a:t>DML Trigger(</a:t>
            </a:r>
            <a:r>
              <a:rPr lang="en-US" sz="3200" b="1" dirty="0" err="1">
                <a:solidFill>
                  <a:srgbClr val="FF0000"/>
                </a:solidFill>
              </a:rPr>
              <a:t>conti</a:t>
            </a:r>
            <a:r>
              <a:rPr lang="en-US" sz="3200" b="1" dirty="0">
                <a:solidFill>
                  <a:srgbClr val="FF0000"/>
                </a:solidFill>
              </a:rPr>
              <a:t>…)</a:t>
            </a:r>
          </a:p>
        </p:txBody>
      </p:sp>
      <p:pic>
        <p:nvPicPr>
          <p:cNvPr id="9" name="Picture 7">
            <a:extLst>
              <a:ext uri="{FF2B5EF4-FFF2-40B4-BE49-F238E27FC236}">
                <a16:creationId xmlns:a16="http://schemas.microsoft.com/office/drawing/2014/main" id="{DD51E180-6328-4137-9578-D9C3C07B81A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03873" y="19051"/>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Content Placeholder 2">
            <a:extLst>
              <a:ext uri="{FF2B5EF4-FFF2-40B4-BE49-F238E27FC236}">
                <a16:creationId xmlns:a16="http://schemas.microsoft.com/office/drawing/2014/main" id="{BF02D3B6-C350-49B1-98CA-41219953DBD2}"/>
              </a:ext>
            </a:extLst>
          </p:cNvPr>
          <p:cNvSpPr txBox="1">
            <a:spLocks/>
          </p:cNvSpPr>
          <p:nvPr/>
        </p:nvSpPr>
        <p:spPr>
          <a:xfrm>
            <a:off x="1763484" y="1040637"/>
            <a:ext cx="8665029" cy="463005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buFont typeface="Arial" panose="020B0604020202020204" pitchFamily="34" charset="0"/>
              <a:buNone/>
            </a:pPr>
            <a:r>
              <a:rPr lang="en-US" altLang="en-US" sz="2000" dirty="0">
                <a:solidFill>
                  <a:schemeClr val="accent6"/>
                </a:solidFill>
                <a:effectLst>
                  <a:outerShdw blurRad="38100" dist="38100" dir="2700000" algn="tl">
                    <a:srgbClr val="000000">
                      <a:alpha val="43137"/>
                    </a:srgbClr>
                  </a:outerShdw>
                </a:effectLst>
              </a:rPr>
              <a:t>	</a:t>
            </a:r>
            <a:endParaRPr lang="en-US" altLang="en-US" sz="2000" b="1" dirty="0">
              <a:solidFill>
                <a:schemeClr val="accent6"/>
              </a:solidFill>
              <a:effectLst>
                <a:outerShdw blurRad="38100" dist="38100" dir="2700000" algn="tl">
                  <a:srgbClr val="000000">
                    <a:alpha val="43137"/>
                  </a:srgbClr>
                </a:outerShdw>
              </a:effectLst>
            </a:endParaRPr>
          </a:p>
        </p:txBody>
      </p:sp>
      <p:pic>
        <p:nvPicPr>
          <p:cNvPr id="8194" name="Picture 2">
            <a:extLst>
              <a:ext uri="{FF2B5EF4-FFF2-40B4-BE49-F238E27FC236}">
                <a16:creationId xmlns:a16="http://schemas.microsoft.com/office/drawing/2014/main" id="{C5D924A7-D546-498E-9D7F-CA4D56601256}"/>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321023" y="1371022"/>
            <a:ext cx="3715208" cy="31663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8208949"/>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Content Placeholder 2">
            <a:extLst>
              <a:ext uri="{FF2B5EF4-FFF2-40B4-BE49-F238E27FC236}">
                <a16:creationId xmlns:a16="http://schemas.microsoft.com/office/drawing/2014/main" id="{4906409A-6092-43F8-8A38-B6E816132A52}"/>
              </a:ext>
            </a:extLst>
          </p:cNvPr>
          <p:cNvSpPr>
            <a:spLocks noGrp="1"/>
          </p:cNvSpPr>
          <p:nvPr>
            <p:ph idx="1"/>
          </p:nvPr>
        </p:nvSpPr>
        <p:spPr>
          <a:xfrm>
            <a:off x="1959426" y="796926"/>
            <a:ext cx="8708574" cy="4815931"/>
          </a:xfrm>
        </p:spPr>
        <p:txBody>
          <a:bodyPr>
            <a:noAutofit/>
          </a:bodyPr>
          <a:lstStyle/>
          <a:p>
            <a:pPr marL="0" algn="just" eaLnBrk="1" hangingPunct="1">
              <a:buFont typeface="Arial" panose="020B0604020202020204" pitchFamily="34" charset="0"/>
              <a:buNone/>
            </a:pPr>
            <a:r>
              <a:rPr lang="en-US" altLang="en-US" sz="2400" dirty="0">
                <a:solidFill>
                  <a:schemeClr val="accent1"/>
                </a:solidFill>
              </a:rPr>
              <a:t>INSTEAD Of Triggers</a:t>
            </a:r>
          </a:p>
          <a:p>
            <a:pPr marL="0" algn="just" eaLnBrk="1" hangingPunct="1">
              <a:buFont typeface="Arial" panose="020B0604020202020204" pitchFamily="34" charset="0"/>
              <a:buNone/>
            </a:pPr>
            <a:r>
              <a:rPr lang="en-US" altLang="en-US" sz="2400" dirty="0"/>
              <a:t>These triggers are fired before the DML event and the actual data is not modified in the table.</a:t>
            </a:r>
          </a:p>
          <a:p>
            <a:pPr marL="0" algn="just" eaLnBrk="1" hangingPunct="1">
              <a:buFont typeface="Arial" panose="020B0604020202020204" pitchFamily="34" charset="0"/>
              <a:buNone/>
            </a:pPr>
            <a:r>
              <a:rPr lang="en-US" altLang="en-US" sz="2400" dirty="0"/>
              <a:t>For example, if we specify an instead of trigger for delete on a table, when delete statement is issued against the table, the instead of trigger is fired and the T-SQL block inside the triggers in SQL Server is executed but the actual delete does not happen.</a:t>
            </a:r>
          </a:p>
          <a:p>
            <a:pPr marL="0" indent="0" algn="l" fontAlgn="base" latinLnBrk="1">
              <a:buNone/>
            </a:pPr>
            <a:r>
              <a:rPr lang="en-US" sz="2400" b="0" i="0" dirty="0">
                <a:solidFill>
                  <a:srgbClr val="0000FF"/>
                </a:solidFill>
                <a:effectLst/>
              </a:rPr>
              <a:t>CREATE</a:t>
            </a:r>
            <a:r>
              <a:rPr lang="en-US" sz="2400" b="0" i="0" dirty="0">
                <a:solidFill>
                  <a:srgbClr val="006FE0"/>
                </a:solidFill>
                <a:effectLst/>
              </a:rPr>
              <a:t> </a:t>
            </a:r>
            <a:r>
              <a:rPr lang="en-US" sz="2400" b="0" i="0" dirty="0">
                <a:solidFill>
                  <a:srgbClr val="0000FF"/>
                </a:solidFill>
                <a:effectLst/>
              </a:rPr>
              <a:t>TRIGGER</a:t>
            </a:r>
            <a:r>
              <a:rPr lang="en-US" sz="2400" b="0" i="0" dirty="0">
                <a:solidFill>
                  <a:srgbClr val="006FE0"/>
                </a:solidFill>
                <a:effectLst/>
              </a:rPr>
              <a:t> </a:t>
            </a:r>
            <a:r>
              <a:rPr lang="en-US" sz="2400" b="0" i="0" dirty="0" err="1">
                <a:solidFill>
                  <a:srgbClr val="008080"/>
                </a:solidFill>
                <a:effectLst/>
              </a:rPr>
              <a:t>TR_DEL_Locations</a:t>
            </a:r>
            <a:r>
              <a:rPr lang="en-US" sz="2400" b="0" i="0" dirty="0">
                <a:solidFill>
                  <a:srgbClr val="006FE0"/>
                </a:solidFill>
                <a:effectLst/>
              </a:rPr>
              <a:t> </a:t>
            </a:r>
            <a:r>
              <a:rPr lang="en-US" sz="2400" b="0" i="0" dirty="0">
                <a:solidFill>
                  <a:srgbClr val="0000FF"/>
                </a:solidFill>
                <a:effectLst/>
              </a:rPr>
              <a:t>ON</a:t>
            </a:r>
            <a:r>
              <a:rPr lang="en-US" sz="2400" b="0" i="0" dirty="0">
                <a:solidFill>
                  <a:srgbClr val="006FE0"/>
                </a:solidFill>
                <a:effectLst/>
              </a:rPr>
              <a:t> </a:t>
            </a:r>
            <a:r>
              <a:rPr lang="en-US" sz="2400" b="0" i="0" dirty="0">
                <a:solidFill>
                  <a:srgbClr val="008080"/>
                </a:solidFill>
                <a:effectLst/>
              </a:rPr>
              <a:t>Locations</a:t>
            </a:r>
            <a:endParaRPr lang="en-US" sz="2400" b="0" i="0" dirty="0">
              <a:solidFill>
                <a:srgbClr val="000000"/>
              </a:solidFill>
              <a:effectLst/>
            </a:endParaRPr>
          </a:p>
          <a:p>
            <a:pPr marL="0" indent="0" algn="l" fontAlgn="base" latinLnBrk="1">
              <a:buNone/>
            </a:pPr>
            <a:r>
              <a:rPr lang="en-US" sz="2400" b="0" i="0" dirty="0">
                <a:solidFill>
                  <a:srgbClr val="008080"/>
                </a:solidFill>
                <a:effectLst/>
              </a:rPr>
              <a:t>INSTEAD</a:t>
            </a:r>
            <a:r>
              <a:rPr lang="en-US" sz="2400" b="0" i="0" dirty="0">
                <a:solidFill>
                  <a:srgbClr val="006FE0"/>
                </a:solidFill>
                <a:effectLst/>
              </a:rPr>
              <a:t> </a:t>
            </a:r>
            <a:r>
              <a:rPr lang="en-US" sz="2400" b="0" i="0" dirty="0">
                <a:solidFill>
                  <a:srgbClr val="0000FF"/>
                </a:solidFill>
                <a:effectLst/>
              </a:rPr>
              <a:t>OF</a:t>
            </a:r>
            <a:r>
              <a:rPr lang="en-US" sz="2400" b="0" i="0" dirty="0">
                <a:solidFill>
                  <a:srgbClr val="006FE0"/>
                </a:solidFill>
                <a:effectLst/>
              </a:rPr>
              <a:t> </a:t>
            </a:r>
            <a:r>
              <a:rPr lang="en-US" sz="2400" b="0" i="0" dirty="0">
                <a:solidFill>
                  <a:srgbClr val="0000FF"/>
                </a:solidFill>
                <a:effectLst/>
              </a:rPr>
              <a:t>DELETE</a:t>
            </a:r>
            <a:endParaRPr lang="en-US" sz="2400" b="0" i="0" dirty="0">
              <a:solidFill>
                <a:srgbClr val="000000"/>
              </a:solidFill>
              <a:effectLst/>
            </a:endParaRPr>
          </a:p>
          <a:p>
            <a:pPr marL="0" indent="0" algn="l" fontAlgn="base" latinLnBrk="1">
              <a:buNone/>
            </a:pPr>
            <a:r>
              <a:rPr lang="en-US" sz="2400" b="0" i="0" dirty="0">
                <a:solidFill>
                  <a:srgbClr val="0000FF"/>
                </a:solidFill>
                <a:effectLst/>
              </a:rPr>
              <a:t>AS</a:t>
            </a:r>
            <a:endParaRPr lang="en-US" sz="2400" b="0" i="0" dirty="0">
              <a:solidFill>
                <a:srgbClr val="000000"/>
              </a:solidFill>
              <a:effectLst/>
            </a:endParaRPr>
          </a:p>
          <a:p>
            <a:pPr marL="0" indent="0" algn="l" fontAlgn="base" latinLnBrk="1">
              <a:buNone/>
            </a:pPr>
            <a:r>
              <a:rPr lang="en-US" sz="2400" b="0" i="0" dirty="0">
                <a:solidFill>
                  <a:srgbClr val="0000FF"/>
                </a:solidFill>
                <a:effectLst/>
              </a:rPr>
              <a:t>BEGIN</a:t>
            </a:r>
            <a:endParaRPr lang="en-US" sz="2400" b="0" i="0" dirty="0">
              <a:solidFill>
                <a:srgbClr val="000000"/>
              </a:solidFill>
              <a:effectLst/>
            </a:endParaRPr>
          </a:p>
          <a:p>
            <a:pPr marL="0" indent="0" algn="l" fontAlgn="base" latinLnBrk="1">
              <a:buNone/>
            </a:pPr>
            <a:r>
              <a:rPr lang="en-US" sz="2400" b="0" i="0" dirty="0">
                <a:solidFill>
                  <a:srgbClr val="006FE0"/>
                </a:solidFill>
                <a:effectLst/>
              </a:rPr>
              <a:t>  </a:t>
            </a:r>
            <a:r>
              <a:rPr lang="en-US" sz="2400" b="0" i="0" dirty="0">
                <a:solidFill>
                  <a:srgbClr val="0000FF"/>
                </a:solidFill>
                <a:effectLst/>
              </a:rPr>
              <a:t>Select</a:t>
            </a:r>
            <a:r>
              <a:rPr lang="en-US" sz="2400" b="0" i="0" dirty="0">
                <a:solidFill>
                  <a:srgbClr val="006FE0"/>
                </a:solidFill>
                <a:effectLst/>
              </a:rPr>
              <a:t> </a:t>
            </a:r>
            <a:r>
              <a:rPr lang="en-US" sz="2400" b="0" i="0" dirty="0">
                <a:solidFill>
                  <a:srgbClr val="FF0000"/>
                </a:solidFill>
                <a:effectLst/>
              </a:rPr>
              <a:t>'Sample Instead of trigger'</a:t>
            </a:r>
            <a:r>
              <a:rPr lang="en-US" sz="2400" b="0" i="0" dirty="0">
                <a:solidFill>
                  <a:srgbClr val="006FE0"/>
                </a:solidFill>
                <a:effectLst/>
              </a:rPr>
              <a:t> </a:t>
            </a:r>
            <a:r>
              <a:rPr lang="en-US" sz="2400" b="0" i="0" dirty="0">
                <a:solidFill>
                  <a:srgbClr val="0000FF"/>
                </a:solidFill>
                <a:effectLst/>
              </a:rPr>
              <a:t>as</a:t>
            </a:r>
            <a:r>
              <a:rPr lang="en-US" sz="2400" b="0" i="0" dirty="0">
                <a:solidFill>
                  <a:srgbClr val="006FE0"/>
                </a:solidFill>
                <a:effectLst/>
              </a:rPr>
              <a:t> </a:t>
            </a:r>
            <a:r>
              <a:rPr lang="en-US" sz="2400" b="0" i="0" dirty="0">
                <a:solidFill>
                  <a:srgbClr val="333333"/>
                </a:solidFill>
                <a:effectLst/>
              </a:rPr>
              <a:t>[</a:t>
            </a:r>
            <a:r>
              <a:rPr lang="en-US" sz="2400" b="0" i="0" dirty="0">
                <a:solidFill>
                  <a:srgbClr val="008080"/>
                </a:solidFill>
                <a:effectLst/>
              </a:rPr>
              <a:t>Message</a:t>
            </a:r>
            <a:r>
              <a:rPr lang="en-US" sz="2400" b="0" i="0" dirty="0">
                <a:solidFill>
                  <a:srgbClr val="333333"/>
                </a:solidFill>
                <a:effectLst/>
              </a:rPr>
              <a:t>]</a:t>
            </a:r>
            <a:endParaRPr lang="en-US" sz="2400" b="0" i="0" dirty="0">
              <a:solidFill>
                <a:srgbClr val="000000"/>
              </a:solidFill>
              <a:effectLst/>
            </a:endParaRPr>
          </a:p>
          <a:p>
            <a:pPr marL="0" indent="0" algn="l" fontAlgn="base" latinLnBrk="1">
              <a:buNone/>
            </a:pPr>
            <a:r>
              <a:rPr lang="en-US" sz="2400" b="0" i="0" dirty="0">
                <a:solidFill>
                  <a:srgbClr val="0000FF"/>
                </a:solidFill>
                <a:effectLst/>
              </a:rPr>
              <a:t>END</a:t>
            </a:r>
            <a:endParaRPr lang="en-US" sz="2400" b="0" i="0" dirty="0">
              <a:solidFill>
                <a:srgbClr val="000000"/>
              </a:solidFill>
              <a:effectLst/>
            </a:endParaRPr>
          </a:p>
          <a:p>
            <a:pPr marL="0" algn="just" eaLnBrk="1" hangingPunct="1">
              <a:buFont typeface="Arial" panose="020B0604020202020204" pitchFamily="34" charset="0"/>
              <a:buNone/>
            </a:pPr>
            <a:endParaRPr lang="en-US" altLang="en-US" sz="2400" dirty="0"/>
          </a:p>
        </p:txBody>
      </p:sp>
      <p:sp>
        <p:nvSpPr>
          <p:cNvPr id="4" name="Date Placeholder 3">
            <a:extLst>
              <a:ext uri="{FF2B5EF4-FFF2-40B4-BE49-F238E27FC236}">
                <a16:creationId xmlns:a16="http://schemas.microsoft.com/office/drawing/2014/main" id="{D414772C-5D98-4384-A54F-84B36FE440E3}"/>
              </a:ext>
            </a:extLst>
          </p:cNvPr>
          <p:cNvSpPr>
            <a:spLocks noGrp="1"/>
          </p:cNvSpPr>
          <p:nvPr>
            <p:ph type="dt" sz="quarter" idx="10"/>
          </p:nvPr>
        </p:nvSpPr>
        <p:spPr/>
        <p:txBody>
          <a:bodyPr/>
          <a:lstStyle/>
          <a:p>
            <a:pPr>
              <a:defRPr/>
            </a:pPr>
            <a:fld id="{722C6D4B-F755-4602-8FC5-188A65E8CBB1}" type="datetime1">
              <a:rPr lang="en-US" smtClean="0"/>
              <a:t>2/19/2024</a:t>
            </a:fld>
            <a:endParaRPr lang="en-US" dirty="0"/>
          </a:p>
        </p:txBody>
      </p:sp>
      <p:sp>
        <p:nvSpPr>
          <p:cNvPr id="5" name="Footer Placeholder 4">
            <a:extLst>
              <a:ext uri="{FF2B5EF4-FFF2-40B4-BE49-F238E27FC236}">
                <a16:creationId xmlns:a16="http://schemas.microsoft.com/office/drawing/2014/main" id="{4326F679-0381-4FD8-B190-09E4ECD85C10}"/>
              </a:ext>
            </a:extLst>
          </p:cNvPr>
          <p:cNvSpPr>
            <a:spLocks noGrp="1"/>
          </p:cNvSpPr>
          <p:nvPr>
            <p:ph type="ftr" sz="quarter" idx="11"/>
          </p:nvPr>
        </p:nvSpPr>
        <p:spPr>
          <a:xfrm>
            <a:off x="4038600" y="6356351"/>
            <a:ext cx="5029200" cy="365125"/>
          </a:xfrm>
        </p:spPr>
        <p:txBody>
          <a:bodyPr/>
          <a:lstStyle/>
          <a:p>
            <a:r>
              <a:rPr lang="en-US"/>
              <a:t>Jyoti Rani          ACSAI0402 and DBMS                Unit-2</a:t>
            </a:r>
            <a:endParaRPr lang="en-US" dirty="0"/>
          </a:p>
        </p:txBody>
      </p:sp>
      <p:sp>
        <p:nvSpPr>
          <p:cNvPr id="6" name="Slide Number Placeholder 5">
            <a:extLst>
              <a:ext uri="{FF2B5EF4-FFF2-40B4-BE49-F238E27FC236}">
                <a16:creationId xmlns:a16="http://schemas.microsoft.com/office/drawing/2014/main" id="{A3C07E8D-D2F2-4C8E-849C-705BCE6CAACD}"/>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B3FA51D-3748-4AA0-B24E-DAF80C5A5E9A}" type="slidenum">
              <a:rPr lang="en-US" altLang="en-US">
                <a:solidFill>
                  <a:srgbClr val="898989"/>
                </a:solidFill>
                <a:latin typeface="Calibri" panose="020F0502020204030204" pitchFamily="34" charset="0"/>
              </a:rPr>
              <a:pPr eaLnBrk="1" hangingPunct="1"/>
              <a:t>211</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a16="http://schemas.microsoft.com/office/drawing/2014/main" id="{61CA2536-013D-48B6-9322-A7D8A7CF0555}"/>
              </a:ext>
            </a:extLst>
          </p:cNvPr>
          <p:cNvSpPr txBox="1">
            <a:spLocks/>
          </p:cNvSpPr>
          <p:nvPr/>
        </p:nvSpPr>
        <p:spPr>
          <a:xfrm>
            <a:off x="2895600" y="-13855"/>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b="1" dirty="0">
                <a:solidFill>
                  <a:srgbClr val="FF0000"/>
                </a:solidFill>
              </a:rPr>
              <a:t>DML Trigger(</a:t>
            </a:r>
            <a:r>
              <a:rPr lang="en-US" sz="3200" b="1" dirty="0" err="1">
                <a:solidFill>
                  <a:srgbClr val="FF0000"/>
                </a:solidFill>
              </a:rPr>
              <a:t>conti</a:t>
            </a:r>
            <a:r>
              <a:rPr lang="en-US" sz="3200" b="1" dirty="0">
                <a:solidFill>
                  <a:srgbClr val="FF0000"/>
                </a:solidFill>
              </a:rPr>
              <a:t>…)</a:t>
            </a:r>
          </a:p>
        </p:txBody>
      </p:sp>
      <p:pic>
        <p:nvPicPr>
          <p:cNvPr id="9" name="Picture 7">
            <a:extLst>
              <a:ext uri="{FF2B5EF4-FFF2-40B4-BE49-F238E27FC236}">
                <a16:creationId xmlns:a16="http://schemas.microsoft.com/office/drawing/2014/main" id="{DD51E180-6328-4137-9578-D9C3C07B81A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03873" y="19051"/>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Content Placeholder 2">
            <a:extLst>
              <a:ext uri="{FF2B5EF4-FFF2-40B4-BE49-F238E27FC236}">
                <a16:creationId xmlns:a16="http://schemas.microsoft.com/office/drawing/2014/main" id="{BF02D3B6-C350-49B1-98CA-41219953DBD2}"/>
              </a:ext>
            </a:extLst>
          </p:cNvPr>
          <p:cNvSpPr txBox="1">
            <a:spLocks/>
          </p:cNvSpPr>
          <p:nvPr/>
        </p:nvSpPr>
        <p:spPr>
          <a:xfrm>
            <a:off x="1763484" y="1040637"/>
            <a:ext cx="8665029" cy="463005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buFont typeface="Arial" panose="020B0604020202020204" pitchFamily="34" charset="0"/>
              <a:buNone/>
            </a:pPr>
            <a:r>
              <a:rPr lang="en-US" altLang="en-US" sz="2000" dirty="0">
                <a:solidFill>
                  <a:schemeClr val="accent6"/>
                </a:solidFill>
                <a:effectLst>
                  <a:outerShdw blurRad="38100" dist="38100" dir="2700000" algn="tl">
                    <a:srgbClr val="000000">
                      <a:alpha val="43137"/>
                    </a:srgbClr>
                  </a:outerShdw>
                </a:effectLst>
              </a:rPr>
              <a:t>	</a:t>
            </a:r>
            <a:endParaRPr lang="en-US" altLang="en-US" sz="2000" b="1" dirty="0">
              <a:solidFill>
                <a:schemeClr val="accent6"/>
              </a:solidFill>
              <a:effectLst>
                <a:outerShdw blurRad="38100" dist="38100" dir="2700000" algn="tl">
                  <a:srgbClr val="000000">
                    <a:alpha val="43137"/>
                  </a:srgbClr>
                </a:outerShdw>
              </a:effectLst>
            </a:endParaRPr>
          </a:p>
        </p:txBody>
      </p:sp>
      <p:sp>
        <p:nvSpPr>
          <p:cNvPr id="11" name="Content Placeholder 2">
            <a:extLst>
              <a:ext uri="{FF2B5EF4-FFF2-40B4-BE49-F238E27FC236}">
                <a16:creationId xmlns:a16="http://schemas.microsoft.com/office/drawing/2014/main" id="{D40DC665-54CA-45E8-AAE5-1DC288ADC655}"/>
              </a:ext>
            </a:extLst>
          </p:cNvPr>
          <p:cNvSpPr txBox="1">
            <a:spLocks/>
          </p:cNvSpPr>
          <p:nvPr/>
        </p:nvSpPr>
        <p:spPr>
          <a:xfrm>
            <a:off x="1915885" y="1634983"/>
            <a:ext cx="8665029" cy="463005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buFont typeface="Arial" panose="020B0604020202020204" pitchFamily="34" charset="0"/>
              <a:buNone/>
            </a:pPr>
            <a:r>
              <a:rPr lang="en-US" altLang="en-US" sz="2000" dirty="0">
                <a:solidFill>
                  <a:schemeClr val="accent6"/>
                </a:solidFill>
                <a:effectLst>
                  <a:outerShdw blurRad="38100" dist="38100" dir="2700000" algn="tl">
                    <a:srgbClr val="000000">
                      <a:alpha val="43137"/>
                    </a:srgbClr>
                  </a:outerShdw>
                </a:effectLst>
              </a:rPr>
              <a:t>	</a:t>
            </a:r>
            <a:endParaRPr lang="en-US" altLang="en-US" sz="2000" b="1" dirty="0">
              <a:solidFill>
                <a:schemeClr val="accent6"/>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69818183"/>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5058" name="Content Placeholder 2">
            <a:extLst>
              <a:ext uri="{FF2B5EF4-FFF2-40B4-BE49-F238E27FC236}">
                <a16:creationId xmlns:a16="http://schemas.microsoft.com/office/drawing/2014/main" id="{4906409A-6092-43F8-8A38-B6E816132A52}"/>
              </a:ext>
            </a:extLst>
          </p:cNvPr>
          <p:cNvSpPr>
            <a:spLocks noGrp="1"/>
          </p:cNvSpPr>
          <p:nvPr>
            <p:ph idx="1"/>
          </p:nvPr>
        </p:nvSpPr>
        <p:spPr>
          <a:xfrm>
            <a:off x="1702251" y="414398"/>
            <a:ext cx="8708574" cy="4815931"/>
          </a:xfrm>
        </p:spPr>
        <p:txBody>
          <a:bodyPr>
            <a:noAutofit/>
          </a:bodyPr>
          <a:lstStyle/>
          <a:p>
            <a:pPr marL="0" algn="just" eaLnBrk="1" hangingPunct="1">
              <a:buFont typeface="Arial" panose="020B0604020202020204" pitchFamily="34" charset="0"/>
              <a:buNone/>
            </a:pPr>
            <a:endParaRPr lang="en-US" altLang="en-US" sz="2400" dirty="0"/>
          </a:p>
          <a:p>
            <a:pPr marL="0" algn="just" eaLnBrk="1" hangingPunct="1">
              <a:buFont typeface="Arial" panose="020B0604020202020204" pitchFamily="34" charset="0"/>
              <a:buNone/>
            </a:pPr>
            <a:endParaRPr lang="en-US" altLang="en-US" sz="2400" dirty="0"/>
          </a:p>
          <a:p>
            <a:pPr marL="0" algn="just" eaLnBrk="1" hangingPunct="1">
              <a:buFont typeface="Arial" panose="020B0604020202020204" pitchFamily="34" charset="0"/>
              <a:buNone/>
            </a:pPr>
            <a:endParaRPr lang="en-US" altLang="en-US" sz="2400" dirty="0"/>
          </a:p>
        </p:txBody>
      </p:sp>
      <p:sp>
        <p:nvSpPr>
          <p:cNvPr id="4" name="Date Placeholder 3">
            <a:extLst>
              <a:ext uri="{FF2B5EF4-FFF2-40B4-BE49-F238E27FC236}">
                <a16:creationId xmlns:a16="http://schemas.microsoft.com/office/drawing/2014/main" id="{D414772C-5D98-4384-A54F-84B36FE440E3}"/>
              </a:ext>
            </a:extLst>
          </p:cNvPr>
          <p:cNvSpPr>
            <a:spLocks noGrp="1"/>
          </p:cNvSpPr>
          <p:nvPr>
            <p:ph type="dt" sz="quarter" idx="10"/>
          </p:nvPr>
        </p:nvSpPr>
        <p:spPr/>
        <p:txBody>
          <a:bodyPr/>
          <a:lstStyle/>
          <a:p>
            <a:pPr>
              <a:defRPr/>
            </a:pPr>
            <a:fld id="{844BCAEC-67BD-4C30-839B-87F268039293}" type="datetime1">
              <a:rPr lang="en-US" smtClean="0"/>
              <a:t>2/19/2024</a:t>
            </a:fld>
            <a:endParaRPr lang="en-US" dirty="0"/>
          </a:p>
        </p:txBody>
      </p:sp>
      <p:sp>
        <p:nvSpPr>
          <p:cNvPr id="5" name="Footer Placeholder 4">
            <a:extLst>
              <a:ext uri="{FF2B5EF4-FFF2-40B4-BE49-F238E27FC236}">
                <a16:creationId xmlns:a16="http://schemas.microsoft.com/office/drawing/2014/main" id="{4326F679-0381-4FD8-B190-09E4ECD85C10}"/>
              </a:ext>
            </a:extLst>
          </p:cNvPr>
          <p:cNvSpPr>
            <a:spLocks noGrp="1"/>
          </p:cNvSpPr>
          <p:nvPr>
            <p:ph type="ftr" sz="quarter" idx="11"/>
          </p:nvPr>
        </p:nvSpPr>
        <p:spPr>
          <a:xfrm>
            <a:off x="4038600" y="6356351"/>
            <a:ext cx="5029200" cy="365125"/>
          </a:xfrm>
        </p:spPr>
        <p:txBody>
          <a:bodyPr/>
          <a:lstStyle/>
          <a:p>
            <a:r>
              <a:rPr lang="en-US"/>
              <a:t>Jyoti Rani          ACSAI0402 and DBMS                Unit-2</a:t>
            </a:r>
            <a:endParaRPr lang="en-US" dirty="0"/>
          </a:p>
        </p:txBody>
      </p:sp>
      <p:sp>
        <p:nvSpPr>
          <p:cNvPr id="6" name="Slide Number Placeholder 5">
            <a:extLst>
              <a:ext uri="{FF2B5EF4-FFF2-40B4-BE49-F238E27FC236}">
                <a16:creationId xmlns:a16="http://schemas.microsoft.com/office/drawing/2014/main" id="{A3C07E8D-D2F2-4C8E-849C-705BCE6CAACD}"/>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B3FA51D-3748-4AA0-B24E-DAF80C5A5E9A}" type="slidenum">
              <a:rPr lang="en-US" altLang="en-US">
                <a:solidFill>
                  <a:srgbClr val="898989"/>
                </a:solidFill>
                <a:latin typeface="Calibri" panose="020F0502020204030204" pitchFamily="34" charset="0"/>
              </a:rPr>
              <a:pPr eaLnBrk="1" hangingPunct="1"/>
              <a:t>212</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a16="http://schemas.microsoft.com/office/drawing/2014/main" id="{61CA2536-013D-48B6-9322-A7D8A7CF0555}"/>
              </a:ext>
            </a:extLst>
          </p:cNvPr>
          <p:cNvSpPr txBox="1">
            <a:spLocks/>
          </p:cNvSpPr>
          <p:nvPr/>
        </p:nvSpPr>
        <p:spPr>
          <a:xfrm>
            <a:off x="2895600" y="-13855"/>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b="1" dirty="0">
                <a:solidFill>
                  <a:srgbClr val="FF0000"/>
                </a:solidFill>
              </a:rPr>
              <a:t>DML Trigger(</a:t>
            </a:r>
            <a:r>
              <a:rPr lang="en-US" sz="3200" b="1" dirty="0" err="1">
                <a:solidFill>
                  <a:srgbClr val="FF0000"/>
                </a:solidFill>
              </a:rPr>
              <a:t>conti</a:t>
            </a:r>
            <a:r>
              <a:rPr lang="en-US" sz="3200" b="1" dirty="0">
                <a:solidFill>
                  <a:srgbClr val="FF0000"/>
                </a:solidFill>
              </a:rPr>
              <a:t>…)</a:t>
            </a:r>
          </a:p>
        </p:txBody>
      </p:sp>
      <p:pic>
        <p:nvPicPr>
          <p:cNvPr id="9" name="Picture 7">
            <a:extLst>
              <a:ext uri="{FF2B5EF4-FFF2-40B4-BE49-F238E27FC236}">
                <a16:creationId xmlns:a16="http://schemas.microsoft.com/office/drawing/2014/main" id="{DD51E180-6328-4137-9578-D9C3C07B81A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03873" y="19051"/>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Content Placeholder 2">
            <a:extLst>
              <a:ext uri="{FF2B5EF4-FFF2-40B4-BE49-F238E27FC236}">
                <a16:creationId xmlns:a16="http://schemas.microsoft.com/office/drawing/2014/main" id="{BF02D3B6-C350-49B1-98CA-41219953DBD2}"/>
              </a:ext>
            </a:extLst>
          </p:cNvPr>
          <p:cNvSpPr txBox="1">
            <a:spLocks/>
          </p:cNvSpPr>
          <p:nvPr/>
        </p:nvSpPr>
        <p:spPr>
          <a:xfrm>
            <a:off x="1763484" y="1040637"/>
            <a:ext cx="8665029" cy="463005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buFont typeface="Arial" panose="020B0604020202020204" pitchFamily="34" charset="0"/>
              <a:buNone/>
            </a:pPr>
            <a:r>
              <a:rPr lang="en-US" altLang="en-US" sz="2000" dirty="0">
                <a:solidFill>
                  <a:schemeClr val="accent6"/>
                </a:solidFill>
                <a:effectLst>
                  <a:outerShdw blurRad="38100" dist="38100" dir="2700000" algn="tl">
                    <a:srgbClr val="000000">
                      <a:alpha val="43137"/>
                    </a:srgbClr>
                  </a:outerShdw>
                </a:effectLst>
              </a:rPr>
              <a:t>	</a:t>
            </a:r>
            <a:endParaRPr lang="en-US" altLang="en-US" sz="2000" b="1" dirty="0">
              <a:solidFill>
                <a:schemeClr val="accent6"/>
              </a:solidFill>
              <a:effectLst>
                <a:outerShdw blurRad="38100" dist="38100" dir="2700000" algn="tl">
                  <a:srgbClr val="000000">
                    <a:alpha val="43137"/>
                  </a:srgbClr>
                </a:outerShdw>
              </a:effectLst>
            </a:endParaRPr>
          </a:p>
        </p:txBody>
      </p:sp>
      <p:sp>
        <p:nvSpPr>
          <p:cNvPr id="11" name="Content Placeholder 2">
            <a:extLst>
              <a:ext uri="{FF2B5EF4-FFF2-40B4-BE49-F238E27FC236}">
                <a16:creationId xmlns:a16="http://schemas.microsoft.com/office/drawing/2014/main" id="{D40DC665-54CA-45E8-AAE5-1DC288ADC655}"/>
              </a:ext>
            </a:extLst>
          </p:cNvPr>
          <p:cNvSpPr txBox="1">
            <a:spLocks/>
          </p:cNvSpPr>
          <p:nvPr/>
        </p:nvSpPr>
        <p:spPr>
          <a:xfrm>
            <a:off x="1915885" y="1634983"/>
            <a:ext cx="8665029" cy="463005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buFont typeface="Arial" panose="020B0604020202020204" pitchFamily="34" charset="0"/>
              <a:buNone/>
            </a:pPr>
            <a:r>
              <a:rPr lang="en-US" altLang="en-US" sz="2000" dirty="0">
                <a:solidFill>
                  <a:schemeClr val="accent6"/>
                </a:solidFill>
                <a:effectLst>
                  <a:outerShdw blurRad="38100" dist="38100" dir="2700000" algn="tl">
                    <a:srgbClr val="000000">
                      <a:alpha val="43137"/>
                    </a:srgbClr>
                  </a:outerShdw>
                </a:effectLst>
              </a:rPr>
              <a:t>	</a:t>
            </a:r>
            <a:endParaRPr lang="en-US" altLang="en-US" sz="2000" b="1" dirty="0">
              <a:solidFill>
                <a:schemeClr val="accent6"/>
              </a:solidFill>
              <a:effectLst>
                <a:outerShdw blurRad="38100" dist="38100" dir="2700000" algn="tl">
                  <a:srgbClr val="000000">
                    <a:alpha val="43137"/>
                  </a:srgbClr>
                </a:outerShdw>
              </a:effectLst>
            </a:endParaRPr>
          </a:p>
        </p:txBody>
      </p:sp>
      <p:sp>
        <p:nvSpPr>
          <p:cNvPr id="12" name="Rectangle 2">
            <a:extLst>
              <a:ext uri="{FF2B5EF4-FFF2-40B4-BE49-F238E27FC236}">
                <a16:creationId xmlns:a16="http://schemas.microsoft.com/office/drawing/2014/main" id="{8C3BC11E-955A-4071-88DC-CFF9ED808F37}"/>
              </a:ext>
            </a:extLst>
          </p:cNvPr>
          <p:cNvSpPr>
            <a:spLocks noChangeArrowheads="1"/>
          </p:cNvSpPr>
          <p:nvPr/>
        </p:nvSpPr>
        <p:spPr bwMode="auto">
          <a:xfrm>
            <a:off x="0" y="198513"/>
            <a:ext cx="65" cy="51737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79350" rIns="0" bIns="15870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2050" name="Picture 2" descr="INSTEAD OF TRIGGERs in SQL Server">
            <a:extLst>
              <a:ext uri="{FF2B5EF4-FFF2-40B4-BE49-F238E27FC236}">
                <a16:creationId xmlns:a16="http://schemas.microsoft.com/office/drawing/2014/main" id="{D49E9B29-39F3-4CC6-93E2-C6CF310E52D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81250" y="817955"/>
            <a:ext cx="6915150" cy="4524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3461204"/>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Content Placeholder 2">
            <a:extLst>
              <a:ext uri="{FF2B5EF4-FFF2-40B4-BE49-F238E27FC236}">
                <a16:creationId xmlns:a16="http://schemas.microsoft.com/office/drawing/2014/main" id="{4906409A-6092-43F8-8A38-B6E816132A52}"/>
              </a:ext>
            </a:extLst>
          </p:cNvPr>
          <p:cNvSpPr>
            <a:spLocks noGrp="1"/>
          </p:cNvSpPr>
          <p:nvPr>
            <p:ph idx="1"/>
          </p:nvPr>
        </p:nvSpPr>
        <p:spPr>
          <a:xfrm>
            <a:off x="1763485" y="1482583"/>
            <a:ext cx="8665029" cy="4630056"/>
          </a:xfrm>
        </p:spPr>
        <p:txBody>
          <a:bodyPr>
            <a:noAutofit/>
          </a:bodyPr>
          <a:lstStyle/>
          <a:p>
            <a:pPr algn="just" eaLnBrk="1" hangingPunct="1">
              <a:buFont typeface="Arial" panose="020B0604020202020204" pitchFamily="34" charset="0"/>
              <a:buNone/>
            </a:pPr>
            <a:r>
              <a:rPr lang="en-US" sz="2400" b="0" i="0" dirty="0">
                <a:solidFill>
                  <a:srgbClr val="273239"/>
                </a:solidFill>
                <a:effectLst/>
              </a:rPr>
              <a:t>PL/SQL is a block-structured language that enables developers to combine the power of SQL with procedural statements.</a:t>
            </a:r>
            <a:br>
              <a:rPr lang="en-US" sz="2400" dirty="0"/>
            </a:br>
            <a:r>
              <a:rPr lang="en-US" sz="2400" b="0" i="0" dirty="0">
                <a:solidFill>
                  <a:srgbClr val="273239"/>
                </a:solidFill>
                <a:effectLst/>
              </a:rPr>
              <a:t>A stored procedure in PL/SQL is nothing but a series of declarative SQL statements which can be stored in the database catalogue. A procedure can be thought of as a function or a method. They can be invoked through triggers, other procedures, or applications on Java, PHP etc. All the statements of a block are passed to Oracle engine all at once which increases processing speed and decreases the traffic.</a:t>
            </a:r>
            <a:endParaRPr lang="en-US" altLang="en-US" sz="2400" dirty="0">
              <a:solidFill>
                <a:srgbClr val="FF0000"/>
              </a:solidFill>
            </a:endParaRPr>
          </a:p>
          <a:p>
            <a:pPr algn="ctr" eaLnBrk="1" hangingPunct="1">
              <a:buFont typeface="Arial" panose="020B0604020202020204" pitchFamily="34" charset="0"/>
              <a:buNone/>
            </a:pPr>
            <a:r>
              <a:rPr lang="en-US" altLang="en-US" sz="2000" dirty="0">
                <a:solidFill>
                  <a:schemeClr val="accent6"/>
                </a:solidFill>
                <a:effectLst>
                  <a:outerShdw blurRad="38100" dist="38100" dir="2700000" algn="tl">
                    <a:srgbClr val="000000">
                      <a:alpha val="43137"/>
                    </a:srgbClr>
                  </a:outerShdw>
                </a:effectLst>
              </a:rPr>
              <a:t>	</a:t>
            </a:r>
            <a:endParaRPr lang="en-US" altLang="en-US" sz="2000" b="1" dirty="0">
              <a:solidFill>
                <a:schemeClr val="accent6"/>
              </a:solidFill>
              <a:effectLst>
                <a:outerShdw blurRad="38100" dist="38100" dir="2700000" algn="tl">
                  <a:srgbClr val="000000">
                    <a:alpha val="43137"/>
                  </a:srgbClr>
                </a:outerShdw>
              </a:effectLst>
            </a:endParaRPr>
          </a:p>
        </p:txBody>
      </p:sp>
      <p:sp>
        <p:nvSpPr>
          <p:cNvPr id="4" name="Date Placeholder 3">
            <a:extLst>
              <a:ext uri="{FF2B5EF4-FFF2-40B4-BE49-F238E27FC236}">
                <a16:creationId xmlns:a16="http://schemas.microsoft.com/office/drawing/2014/main" id="{D414772C-5D98-4384-A54F-84B36FE440E3}"/>
              </a:ext>
            </a:extLst>
          </p:cNvPr>
          <p:cNvSpPr>
            <a:spLocks noGrp="1"/>
          </p:cNvSpPr>
          <p:nvPr>
            <p:ph type="dt" sz="quarter" idx="10"/>
          </p:nvPr>
        </p:nvSpPr>
        <p:spPr/>
        <p:txBody>
          <a:bodyPr/>
          <a:lstStyle/>
          <a:p>
            <a:pPr>
              <a:defRPr/>
            </a:pPr>
            <a:fld id="{8ED08CBF-F1EA-4FCB-B9A3-9FFA445012AC}" type="datetime1">
              <a:rPr lang="en-US" smtClean="0"/>
              <a:t>2/19/2024</a:t>
            </a:fld>
            <a:endParaRPr lang="en-US" dirty="0"/>
          </a:p>
        </p:txBody>
      </p:sp>
      <p:sp>
        <p:nvSpPr>
          <p:cNvPr id="5" name="Footer Placeholder 4">
            <a:extLst>
              <a:ext uri="{FF2B5EF4-FFF2-40B4-BE49-F238E27FC236}">
                <a16:creationId xmlns:a16="http://schemas.microsoft.com/office/drawing/2014/main" id="{4326F679-0381-4FD8-B190-09E4ECD85C10}"/>
              </a:ext>
            </a:extLst>
          </p:cNvPr>
          <p:cNvSpPr>
            <a:spLocks noGrp="1"/>
          </p:cNvSpPr>
          <p:nvPr>
            <p:ph type="ftr" sz="quarter" idx="11"/>
          </p:nvPr>
        </p:nvSpPr>
        <p:spPr>
          <a:xfrm>
            <a:off x="4038600" y="6356351"/>
            <a:ext cx="5029200" cy="365125"/>
          </a:xfrm>
        </p:spPr>
        <p:txBody>
          <a:bodyPr/>
          <a:lstStyle/>
          <a:p>
            <a:r>
              <a:rPr lang="en-US"/>
              <a:t>Jyoti Rani          ACSAI0402 and DBMS                Unit-2</a:t>
            </a:r>
            <a:endParaRPr lang="en-US" dirty="0"/>
          </a:p>
        </p:txBody>
      </p:sp>
      <p:sp>
        <p:nvSpPr>
          <p:cNvPr id="6" name="Slide Number Placeholder 5">
            <a:extLst>
              <a:ext uri="{FF2B5EF4-FFF2-40B4-BE49-F238E27FC236}">
                <a16:creationId xmlns:a16="http://schemas.microsoft.com/office/drawing/2014/main" id="{A3C07E8D-D2F2-4C8E-849C-705BCE6CAACD}"/>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B3FA51D-3748-4AA0-B24E-DAF80C5A5E9A}" type="slidenum">
              <a:rPr lang="en-US" altLang="en-US">
                <a:solidFill>
                  <a:srgbClr val="898989"/>
                </a:solidFill>
                <a:latin typeface="Calibri" panose="020F0502020204030204" pitchFamily="34" charset="0"/>
              </a:rPr>
              <a:pPr eaLnBrk="1" hangingPunct="1"/>
              <a:t>213</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a16="http://schemas.microsoft.com/office/drawing/2014/main" id="{61CA2536-013D-48B6-9322-A7D8A7CF0555}"/>
              </a:ext>
            </a:extLst>
          </p:cNvPr>
          <p:cNvSpPr txBox="1">
            <a:spLocks/>
          </p:cNvSpPr>
          <p:nvPr/>
        </p:nvSpPr>
        <p:spPr>
          <a:xfrm>
            <a:off x="2895600" y="-13855"/>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b="1" dirty="0">
                <a:solidFill>
                  <a:srgbClr val="FF0000"/>
                </a:solidFill>
              </a:rPr>
              <a:t>10. Procedures in SQL/PL SQL</a:t>
            </a:r>
          </a:p>
        </p:txBody>
      </p:sp>
      <p:sp>
        <p:nvSpPr>
          <p:cNvPr id="2" name="Rectangle 1">
            <a:extLst>
              <a:ext uri="{FF2B5EF4-FFF2-40B4-BE49-F238E27FC236}">
                <a16:creationId xmlns:a16="http://schemas.microsoft.com/office/drawing/2014/main" id="{19319BFA-63B7-4B6E-99DC-7F351A2E1CA3}"/>
              </a:ext>
            </a:extLst>
          </p:cNvPr>
          <p:cNvSpPr>
            <a:spLocks noChangeArrowheads="1"/>
          </p:cNvSpPr>
          <p:nvPr/>
        </p:nvSpPr>
        <p:spPr bwMode="auto">
          <a:xfrm>
            <a:off x="0" y="67017"/>
            <a:ext cx="184731" cy="323165"/>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9" name="Picture 7">
            <a:extLst>
              <a:ext uri="{FF2B5EF4-FFF2-40B4-BE49-F238E27FC236}">
                <a16:creationId xmlns:a16="http://schemas.microsoft.com/office/drawing/2014/main" id="{DD51E180-6328-4137-9578-D9C3C07B81A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03873" y="19051"/>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74876748"/>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Content Placeholder 2">
            <a:extLst>
              <a:ext uri="{FF2B5EF4-FFF2-40B4-BE49-F238E27FC236}">
                <a16:creationId xmlns:a16="http://schemas.microsoft.com/office/drawing/2014/main" id="{4906409A-6092-43F8-8A38-B6E816132A52}"/>
              </a:ext>
            </a:extLst>
          </p:cNvPr>
          <p:cNvSpPr>
            <a:spLocks noGrp="1"/>
          </p:cNvSpPr>
          <p:nvPr>
            <p:ph idx="1"/>
          </p:nvPr>
        </p:nvSpPr>
        <p:spPr>
          <a:xfrm>
            <a:off x="1698171" y="817563"/>
            <a:ext cx="8969829" cy="4630056"/>
          </a:xfrm>
        </p:spPr>
        <p:txBody>
          <a:bodyPr>
            <a:noAutofit/>
          </a:bodyPr>
          <a:lstStyle/>
          <a:p>
            <a:pPr marL="0" indent="0" algn="just" fontAlgn="base">
              <a:buNone/>
            </a:pPr>
            <a:r>
              <a:rPr lang="en-US" sz="2400" b="1" i="0" dirty="0">
                <a:solidFill>
                  <a:srgbClr val="FF0000"/>
                </a:solidFill>
                <a:effectLst/>
              </a:rPr>
              <a:t>Advantages:</a:t>
            </a:r>
            <a:endParaRPr lang="en-US" sz="2400" b="0" i="0" dirty="0">
              <a:solidFill>
                <a:srgbClr val="FF0000"/>
              </a:solidFill>
              <a:effectLst/>
            </a:endParaRPr>
          </a:p>
          <a:p>
            <a:pPr algn="just" fontAlgn="base">
              <a:buFont typeface="Arial" panose="020B0604020202020204" pitchFamily="34" charset="0"/>
              <a:buChar char="•"/>
            </a:pPr>
            <a:r>
              <a:rPr lang="en-US" sz="2400" b="0" i="0" dirty="0">
                <a:solidFill>
                  <a:srgbClr val="273239"/>
                </a:solidFill>
                <a:effectLst/>
              </a:rPr>
              <a:t>They result in performance improvement of the application. If a procedure is being called frequently in an application in a single connection, then the compiled version of the procedure is delivered.</a:t>
            </a:r>
          </a:p>
          <a:p>
            <a:pPr algn="just" fontAlgn="base">
              <a:buFont typeface="Arial" panose="020B0604020202020204" pitchFamily="34" charset="0"/>
              <a:buChar char="•"/>
            </a:pPr>
            <a:r>
              <a:rPr lang="en-US" sz="2400" b="0" i="0" dirty="0">
                <a:solidFill>
                  <a:srgbClr val="273239"/>
                </a:solidFill>
                <a:effectLst/>
              </a:rPr>
              <a:t>They reduce the traffic between the database and the application, since the lengthy statements are already fed into the database and need not be sent again and again via the application.</a:t>
            </a:r>
          </a:p>
          <a:p>
            <a:pPr algn="just" fontAlgn="base">
              <a:buFont typeface="Arial" panose="020B0604020202020204" pitchFamily="34" charset="0"/>
              <a:buChar char="•"/>
            </a:pPr>
            <a:r>
              <a:rPr lang="en-US" sz="2400" b="0" i="0" dirty="0">
                <a:solidFill>
                  <a:srgbClr val="273239"/>
                </a:solidFill>
                <a:effectLst/>
              </a:rPr>
              <a:t>They add to code reusability, similar to how functions and methods work in other languages such as C/C++ and Java.</a:t>
            </a:r>
          </a:p>
          <a:p>
            <a:pPr algn="ctr" eaLnBrk="1" hangingPunct="1">
              <a:buFont typeface="Arial" panose="020B0604020202020204" pitchFamily="34" charset="0"/>
              <a:buNone/>
            </a:pPr>
            <a:r>
              <a:rPr lang="en-US" altLang="en-US" sz="2400" dirty="0">
                <a:solidFill>
                  <a:schemeClr val="accent6"/>
                </a:solidFill>
                <a:effectLst>
                  <a:outerShdw blurRad="38100" dist="38100" dir="2700000" algn="tl">
                    <a:srgbClr val="000000">
                      <a:alpha val="43137"/>
                    </a:srgbClr>
                  </a:outerShdw>
                </a:effectLst>
              </a:rPr>
              <a:t>	</a:t>
            </a:r>
            <a:endParaRPr lang="en-US" altLang="en-US" sz="2400" b="1" dirty="0">
              <a:solidFill>
                <a:schemeClr val="accent6"/>
              </a:solidFill>
              <a:effectLst>
                <a:outerShdw blurRad="38100" dist="38100" dir="2700000" algn="tl">
                  <a:srgbClr val="000000">
                    <a:alpha val="43137"/>
                  </a:srgbClr>
                </a:outerShdw>
              </a:effectLst>
            </a:endParaRPr>
          </a:p>
        </p:txBody>
      </p:sp>
      <p:sp>
        <p:nvSpPr>
          <p:cNvPr id="4" name="Date Placeholder 3">
            <a:extLst>
              <a:ext uri="{FF2B5EF4-FFF2-40B4-BE49-F238E27FC236}">
                <a16:creationId xmlns:a16="http://schemas.microsoft.com/office/drawing/2014/main" id="{D414772C-5D98-4384-A54F-84B36FE440E3}"/>
              </a:ext>
            </a:extLst>
          </p:cNvPr>
          <p:cNvSpPr>
            <a:spLocks noGrp="1"/>
          </p:cNvSpPr>
          <p:nvPr>
            <p:ph type="dt" sz="quarter" idx="10"/>
          </p:nvPr>
        </p:nvSpPr>
        <p:spPr/>
        <p:txBody>
          <a:bodyPr/>
          <a:lstStyle/>
          <a:p>
            <a:pPr>
              <a:defRPr/>
            </a:pPr>
            <a:fld id="{08908050-7B56-42B1-B773-AEB5134F98CD}" type="datetime1">
              <a:rPr lang="en-US" smtClean="0"/>
              <a:t>2/19/2024</a:t>
            </a:fld>
            <a:endParaRPr lang="en-US"/>
          </a:p>
        </p:txBody>
      </p:sp>
      <p:sp>
        <p:nvSpPr>
          <p:cNvPr id="5" name="Footer Placeholder 4">
            <a:extLst>
              <a:ext uri="{FF2B5EF4-FFF2-40B4-BE49-F238E27FC236}">
                <a16:creationId xmlns:a16="http://schemas.microsoft.com/office/drawing/2014/main" id="{4326F679-0381-4FD8-B190-09E4ECD85C10}"/>
              </a:ext>
            </a:extLst>
          </p:cNvPr>
          <p:cNvSpPr>
            <a:spLocks noGrp="1"/>
          </p:cNvSpPr>
          <p:nvPr>
            <p:ph type="ftr" sz="quarter" idx="11"/>
          </p:nvPr>
        </p:nvSpPr>
        <p:spPr>
          <a:xfrm>
            <a:off x="4038600" y="6356351"/>
            <a:ext cx="5029200" cy="365125"/>
          </a:xfrm>
        </p:spPr>
        <p:txBody>
          <a:bodyPr/>
          <a:lstStyle/>
          <a:p>
            <a:r>
              <a:rPr lang="en-US"/>
              <a:t>Jyoti Rani          ACSAI0402 and DBMS                Unit-2</a:t>
            </a:r>
            <a:endParaRPr lang="en-US" dirty="0"/>
          </a:p>
        </p:txBody>
      </p:sp>
      <p:sp>
        <p:nvSpPr>
          <p:cNvPr id="6" name="Slide Number Placeholder 5">
            <a:extLst>
              <a:ext uri="{FF2B5EF4-FFF2-40B4-BE49-F238E27FC236}">
                <a16:creationId xmlns:a16="http://schemas.microsoft.com/office/drawing/2014/main" id="{A3C07E8D-D2F2-4C8E-849C-705BCE6CAACD}"/>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B3FA51D-3748-4AA0-B24E-DAF80C5A5E9A}" type="slidenum">
              <a:rPr lang="en-US" altLang="en-US">
                <a:solidFill>
                  <a:srgbClr val="898989"/>
                </a:solidFill>
                <a:latin typeface="Calibri" panose="020F0502020204030204" pitchFamily="34" charset="0"/>
              </a:rPr>
              <a:pPr eaLnBrk="1" hangingPunct="1"/>
              <a:t>214</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a16="http://schemas.microsoft.com/office/drawing/2014/main" id="{61CA2536-013D-48B6-9322-A7D8A7CF0555}"/>
              </a:ext>
            </a:extLst>
          </p:cNvPr>
          <p:cNvSpPr txBox="1">
            <a:spLocks/>
          </p:cNvSpPr>
          <p:nvPr/>
        </p:nvSpPr>
        <p:spPr>
          <a:xfrm>
            <a:off x="2895600" y="-13855"/>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b="1" dirty="0">
                <a:solidFill>
                  <a:srgbClr val="FF0000"/>
                </a:solidFill>
              </a:rPr>
              <a:t>10.1 Advantages of Procedures</a:t>
            </a:r>
          </a:p>
        </p:txBody>
      </p:sp>
      <p:sp>
        <p:nvSpPr>
          <p:cNvPr id="2" name="Rectangle 1">
            <a:extLst>
              <a:ext uri="{FF2B5EF4-FFF2-40B4-BE49-F238E27FC236}">
                <a16:creationId xmlns:a16="http://schemas.microsoft.com/office/drawing/2014/main" id="{19319BFA-63B7-4B6E-99DC-7F351A2E1CA3}"/>
              </a:ext>
            </a:extLst>
          </p:cNvPr>
          <p:cNvSpPr>
            <a:spLocks noChangeArrowheads="1"/>
          </p:cNvSpPr>
          <p:nvPr/>
        </p:nvSpPr>
        <p:spPr bwMode="auto">
          <a:xfrm>
            <a:off x="0" y="67017"/>
            <a:ext cx="184731" cy="323165"/>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9" name="Picture 7">
            <a:extLst>
              <a:ext uri="{FF2B5EF4-FFF2-40B4-BE49-F238E27FC236}">
                <a16:creationId xmlns:a16="http://schemas.microsoft.com/office/drawing/2014/main" id="{07F7542F-DED0-4396-99F2-669C57BB047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03870" y="1798"/>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9058127"/>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D414772C-5D98-4384-A54F-84B36FE440E3}"/>
              </a:ext>
            </a:extLst>
          </p:cNvPr>
          <p:cNvSpPr>
            <a:spLocks noGrp="1"/>
          </p:cNvSpPr>
          <p:nvPr>
            <p:ph type="dt" sz="quarter" idx="10"/>
          </p:nvPr>
        </p:nvSpPr>
        <p:spPr/>
        <p:txBody>
          <a:bodyPr/>
          <a:lstStyle/>
          <a:p>
            <a:pPr>
              <a:defRPr/>
            </a:pPr>
            <a:fld id="{6E8D1C46-B9F2-403B-BADC-66746247B498}" type="datetime1">
              <a:rPr lang="en-US" smtClean="0"/>
              <a:t>2/19/2024</a:t>
            </a:fld>
            <a:endParaRPr lang="en-US"/>
          </a:p>
        </p:txBody>
      </p:sp>
      <p:sp>
        <p:nvSpPr>
          <p:cNvPr id="5" name="Footer Placeholder 4">
            <a:extLst>
              <a:ext uri="{FF2B5EF4-FFF2-40B4-BE49-F238E27FC236}">
                <a16:creationId xmlns:a16="http://schemas.microsoft.com/office/drawing/2014/main" id="{4326F679-0381-4FD8-B190-09E4ECD85C10}"/>
              </a:ext>
            </a:extLst>
          </p:cNvPr>
          <p:cNvSpPr>
            <a:spLocks noGrp="1"/>
          </p:cNvSpPr>
          <p:nvPr>
            <p:ph type="ftr" sz="quarter" idx="11"/>
          </p:nvPr>
        </p:nvSpPr>
        <p:spPr>
          <a:xfrm>
            <a:off x="4038600" y="6356351"/>
            <a:ext cx="5029200" cy="365125"/>
          </a:xfrm>
        </p:spPr>
        <p:txBody>
          <a:bodyPr/>
          <a:lstStyle/>
          <a:p>
            <a:r>
              <a:rPr lang="en-US"/>
              <a:t>Jyoti Rani          ACSAI0402 and DBMS                Unit-2</a:t>
            </a:r>
            <a:endParaRPr lang="en-US" dirty="0"/>
          </a:p>
        </p:txBody>
      </p:sp>
      <p:sp>
        <p:nvSpPr>
          <p:cNvPr id="6" name="Slide Number Placeholder 5">
            <a:extLst>
              <a:ext uri="{FF2B5EF4-FFF2-40B4-BE49-F238E27FC236}">
                <a16:creationId xmlns:a16="http://schemas.microsoft.com/office/drawing/2014/main" id="{A3C07E8D-D2F2-4C8E-849C-705BCE6CAACD}"/>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B3FA51D-3748-4AA0-B24E-DAF80C5A5E9A}" type="slidenum">
              <a:rPr lang="en-US" altLang="en-US">
                <a:solidFill>
                  <a:srgbClr val="898989"/>
                </a:solidFill>
                <a:latin typeface="Calibri" panose="020F0502020204030204" pitchFamily="34" charset="0"/>
              </a:rPr>
              <a:pPr eaLnBrk="1" hangingPunct="1"/>
              <a:t>215</a:t>
            </a:fld>
            <a:endParaRPr lang="en-US" altLang="en-US">
              <a:solidFill>
                <a:srgbClr val="898989"/>
              </a:solidFill>
              <a:latin typeface="Calibri" panose="020F0502020204030204" pitchFamily="34" charset="0"/>
            </a:endParaRPr>
          </a:p>
        </p:txBody>
      </p:sp>
      <p:sp>
        <p:nvSpPr>
          <p:cNvPr id="2" name="Rectangle 1">
            <a:extLst>
              <a:ext uri="{FF2B5EF4-FFF2-40B4-BE49-F238E27FC236}">
                <a16:creationId xmlns:a16="http://schemas.microsoft.com/office/drawing/2014/main" id="{19319BFA-63B7-4B6E-99DC-7F351A2E1CA3}"/>
              </a:ext>
            </a:extLst>
          </p:cNvPr>
          <p:cNvSpPr>
            <a:spLocks noChangeArrowheads="1"/>
          </p:cNvSpPr>
          <p:nvPr/>
        </p:nvSpPr>
        <p:spPr bwMode="auto">
          <a:xfrm>
            <a:off x="0" y="67017"/>
            <a:ext cx="184731" cy="323165"/>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1">
            <a:extLst>
              <a:ext uri="{FF2B5EF4-FFF2-40B4-BE49-F238E27FC236}">
                <a16:creationId xmlns:a16="http://schemas.microsoft.com/office/drawing/2014/main" id="{4CCECE62-9916-443C-958C-BC23FB2D7AB7}"/>
              </a:ext>
            </a:extLst>
          </p:cNvPr>
          <p:cNvSpPr>
            <a:spLocks noChangeArrowheads="1"/>
          </p:cNvSpPr>
          <p:nvPr/>
        </p:nvSpPr>
        <p:spPr bwMode="auto">
          <a:xfrm>
            <a:off x="362857" y="907015"/>
            <a:ext cx="184731" cy="278295"/>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4436"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Content Placeholder 8">
            <a:extLst>
              <a:ext uri="{FF2B5EF4-FFF2-40B4-BE49-F238E27FC236}">
                <a16:creationId xmlns:a16="http://schemas.microsoft.com/office/drawing/2014/main" id="{9818E591-11D3-4E55-8281-3E946CC1B156}"/>
              </a:ext>
            </a:extLst>
          </p:cNvPr>
          <p:cNvSpPr>
            <a:spLocks noGrp="1"/>
          </p:cNvSpPr>
          <p:nvPr>
            <p:ph idx="1"/>
          </p:nvPr>
        </p:nvSpPr>
        <p:spPr>
          <a:xfrm>
            <a:off x="1759527" y="1331551"/>
            <a:ext cx="9594273" cy="4351338"/>
          </a:xfrm>
        </p:spPr>
        <p:txBody>
          <a:bodyPr/>
          <a:lstStyle/>
          <a:p>
            <a:pPr marL="0" indent="0" algn="l" fontAlgn="base">
              <a:buNone/>
            </a:pPr>
            <a:r>
              <a:rPr lang="en-US" sz="2400" b="1" i="0" dirty="0">
                <a:solidFill>
                  <a:srgbClr val="FF0000"/>
                </a:solidFill>
                <a:effectLst/>
              </a:rPr>
              <a:t>Disadvantages:</a:t>
            </a:r>
            <a:endParaRPr lang="en-US" sz="2400" b="0" i="0" dirty="0">
              <a:solidFill>
                <a:srgbClr val="FF0000"/>
              </a:solidFill>
              <a:effectLst/>
            </a:endParaRPr>
          </a:p>
          <a:p>
            <a:pPr algn="l" fontAlgn="base">
              <a:buFont typeface="Arial" panose="020B0604020202020204" pitchFamily="34" charset="0"/>
              <a:buChar char="•"/>
            </a:pPr>
            <a:r>
              <a:rPr lang="en-US" sz="2400" b="0" i="0" dirty="0">
                <a:solidFill>
                  <a:srgbClr val="273239"/>
                </a:solidFill>
                <a:effectLst/>
              </a:rPr>
              <a:t>Stored procedures can cause a lot of memory usage. The database administrator should decide an upper bound as to how many stored procedures are feasible for a particular application.</a:t>
            </a:r>
          </a:p>
          <a:p>
            <a:pPr algn="l" fontAlgn="base">
              <a:buFont typeface="Arial" panose="020B0604020202020204" pitchFamily="34" charset="0"/>
              <a:buChar char="•"/>
            </a:pPr>
            <a:r>
              <a:rPr lang="en-US" sz="2400" b="0" i="0" dirty="0">
                <a:solidFill>
                  <a:srgbClr val="273239"/>
                </a:solidFill>
                <a:effectLst/>
              </a:rPr>
              <a:t>MySQL does not provide the functionality of debugging the stored procedures.</a:t>
            </a:r>
          </a:p>
          <a:p>
            <a:endParaRPr lang="en-US" dirty="0"/>
          </a:p>
        </p:txBody>
      </p:sp>
      <p:sp>
        <p:nvSpPr>
          <p:cNvPr id="13" name="Title 1">
            <a:extLst>
              <a:ext uri="{FF2B5EF4-FFF2-40B4-BE49-F238E27FC236}">
                <a16:creationId xmlns:a16="http://schemas.microsoft.com/office/drawing/2014/main" id="{D8E528F2-FA14-4F10-BCC8-4442528BA314}"/>
              </a:ext>
            </a:extLst>
          </p:cNvPr>
          <p:cNvSpPr txBox="1">
            <a:spLocks/>
          </p:cNvSpPr>
          <p:nvPr/>
        </p:nvSpPr>
        <p:spPr>
          <a:xfrm>
            <a:off x="2915730" y="14301"/>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b="1" dirty="0">
                <a:solidFill>
                  <a:srgbClr val="FF0000"/>
                </a:solidFill>
              </a:rPr>
              <a:t>10.2 Disadvantages of Procedures</a:t>
            </a:r>
          </a:p>
        </p:txBody>
      </p:sp>
      <p:pic>
        <p:nvPicPr>
          <p:cNvPr id="11" name="Picture 7">
            <a:extLst>
              <a:ext uri="{FF2B5EF4-FFF2-40B4-BE49-F238E27FC236}">
                <a16:creationId xmlns:a16="http://schemas.microsoft.com/office/drawing/2014/main" id="{FB6F17B3-67CE-41B7-AB70-7F6D5375868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03870" y="19051"/>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01737196"/>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D414772C-5D98-4384-A54F-84B36FE440E3}"/>
              </a:ext>
            </a:extLst>
          </p:cNvPr>
          <p:cNvSpPr>
            <a:spLocks noGrp="1"/>
          </p:cNvSpPr>
          <p:nvPr>
            <p:ph type="dt" sz="quarter" idx="10"/>
          </p:nvPr>
        </p:nvSpPr>
        <p:spPr/>
        <p:txBody>
          <a:bodyPr/>
          <a:lstStyle/>
          <a:p>
            <a:pPr>
              <a:defRPr/>
            </a:pPr>
            <a:fld id="{CFCFC081-1F74-49C5-A478-41CF2A3EEA4C}" type="datetime1">
              <a:rPr lang="en-US" smtClean="0"/>
              <a:t>2/19/2024</a:t>
            </a:fld>
            <a:endParaRPr lang="en-US"/>
          </a:p>
        </p:txBody>
      </p:sp>
      <p:sp>
        <p:nvSpPr>
          <p:cNvPr id="5" name="Footer Placeholder 4">
            <a:extLst>
              <a:ext uri="{FF2B5EF4-FFF2-40B4-BE49-F238E27FC236}">
                <a16:creationId xmlns:a16="http://schemas.microsoft.com/office/drawing/2014/main" id="{4326F679-0381-4FD8-B190-09E4ECD85C10}"/>
              </a:ext>
            </a:extLst>
          </p:cNvPr>
          <p:cNvSpPr>
            <a:spLocks noGrp="1"/>
          </p:cNvSpPr>
          <p:nvPr>
            <p:ph type="ftr" sz="quarter" idx="11"/>
          </p:nvPr>
        </p:nvSpPr>
        <p:spPr>
          <a:xfrm>
            <a:off x="4038600" y="6356351"/>
            <a:ext cx="5029200" cy="365125"/>
          </a:xfrm>
        </p:spPr>
        <p:txBody>
          <a:bodyPr/>
          <a:lstStyle/>
          <a:p>
            <a:r>
              <a:rPr lang="en-US"/>
              <a:t>Jyoti Rani          ACSAI0402 and DBMS                Unit-2</a:t>
            </a:r>
            <a:endParaRPr lang="en-US" dirty="0"/>
          </a:p>
        </p:txBody>
      </p:sp>
      <p:sp>
        <p:nvSpPr>
          <p:cNvPr id="6" name="Slide Number Placeholder 5">
            <a:extLst>
              <a:ext uri="{FF2B5EF4-FFF2-40B4-BE49-F238E27FC236}">
                <a16:creationId xmlns:a16="http://schemas.microsoft.com/office/drawing/2014/main" id="{A3C07E8D-D2F2-4C8E-849C-705BCE6CAACD}"/>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B3FA51D-3748-4AA0-B24E-DAF80C5A5E9A}" type="slidenum">
              <a:rPr lang="en-US" altLang="en-US">
                <a:solidFill>
                  <a:srgbClr val="898989"/>
                </a:solidFill>
                <a:latin typeface="Calibri" panose="020F0502020204030204" pitchFamily="34" charset="0"/>
              </a:rPr>
              <a:pPr eaLnBrk="1" hangingPunct="1"/>
              <a:t>216</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a16="http://schemas.microsoft.com/office/drawing/2014/main" id="{61CA2536-013D-48B6-9322-A7D8A7CF0555}"/>
              </a:ext>
            </a:extLst>
          </p:cNvPr>
          <p:cNvSpPr txBox="1">
            <a:spLocks/>
          </p:cNvSpPr>
          <p:nvPr/>
        </p:nvSpPr>
        <p:spPr>
          <a:xfrm>
            <a:off x="2895600" y="-13855"/>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b="1" dirty="0">
                <a:solidFill>
                  <a:srgbClr val="FF0000"/>
                </a:solidFill>
              </a:rPr>
              <a:t>10.3 </a:t>
            </a:r>
            <a:r>
              <a:rPr lang="en-US" sz="3200" b="1" dirty="0" err="1">
                <a:solidFill>
                  <a:srgbClr val="FF0000"/>
                </a:solidFill>
              </a:rPr>
              <a:t>Syantax</a:t>
            </a:r>
            <a:r>
              <a:rPr lang="en-US" sz="3200" b="1" dirty="0">
                <a:solidFill>
                  <a:srgbClr val="FF0000"/>
                </a:solidFill>
              </a:rPr>
              <a:t> for Procedure</a:t>
            </a:r>
          </a:p>
        </p:txBody>
      </p:sp>
      <p:sp>
        <p:nvSpPr>
          <p:cNvPr id="2" name="Rectangle 1">
            <a:extLst>
              <a:ext uri="{FF2B5EF4-FFF2-40B4-BE49-F238E27FC236}">
                <a16:creationId xmlns:a16="http://schemas.microsoft.com/office/drawing/2014/main" id="{19319BFA-63B7-4B6E-99DC-7F351A2E1CA3}"/>
              </a:ext>
            </a:extLst>
          </p:cNvPr>
          <p:cNvSpPr>
            <a:spLocks noChangeArrowheads="1"/>
          </p:cNvSpPr>
          <p:nvPr/>
        </p:nvSpPr>
        <p:spPr bwMode="auto">
          <a:xfrm>
            <a:off x="0" y="67017"/>
            <a:ext cx="184731" cy="323165"/>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1">
            <a:extLst>
              <a:ext uri="{FF2B5EF4-FFF2-40B4-BE49-F238E27FC236}">
                <a16:creationId xmlns:a16="http://schemas.microsoft.com/office/drawing/2014/main" id="{4CCECE62-9916-443C-958C-BC23FB2D7AB7}"/>
              </a:ext>
            </a:extLst>
          </p:cNvPr>
          <p:cNvSpPr>
            <a:spLocks noChangeArrowheads="1"/>
          </p:cNvSpPr>
          <p:nvPr/>
        </p:nvSpPr>
        <p:spPr bwMode="auto">
          <a:xfrm>
            <a:off x="362857" y="907015"/>
            <a:ext cx="184731" cy="278295"/>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4436"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1">
            <a:extLst>
              <a:ext uri="{FF2B5EF4-FFF2-40B4-BE49-F238E27FC236}">
                <a16:creationId xmlns:a16="http://schemas.microsoft.com/office/drawing/2014/main" id="{ABA70EDD-5705-4CB7-8C09-99F5019CF2BE}"/>
              </a:ext>
            </a:extLst>
          </p:cNvPr>
          <p:cNvSpPr>
            <a:spLocks noChangeArrowheads="1"/>
          </p:cNvSpPr>
          <p:nvPr/>
        </p:nvSpPr>
        <p:spPr bwMode="auto">
          <a:xfrm>
            <a:off x="0" y="43934"/>
            <a:ext cx="184731" cy="369332"/>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Content Placeholder 9">
            <a:extLst>
              <a:ext uri="{FF2B5EF4-FFF2-40B4-BE49-F238E27FC236}">
                <a16:creationId xmlns:a16="http://schemas.microsoft.com/office/drawing/2014/main" id="{7EE879B5-58D0-4DB6-9539-1E2A94CC9E0D}"/>
              </a:ext>
            </a:extLst>
          </p:cNvPr>
          <p:cNvSpPr>
            <a:spLocks noGrp="1"/>
          </p:cNvSpPr>
          <p:nvPr>
            <p:ph idx="1"/>
          </p:nvPr>
        </p:nvSpPr>
        <p:spPr>
          <a:xfrm>
            <a:off x="2476500" y="1046162"/>
            <a:ext cx="7238999" cy="4351338"/>
          </a:xfrm>
        </p:spPr>
        <p:txBody>
          <a:bodyPr>
            <a:normAutofit/>
          </a:bodyPr>
          <a:lstStyle/>
          <a:p>
            <a:pPr marL="0" indent="0">
              <a:buNone/>
            </a:pPr>
            <a:r>
              <a:rPr lang="en-US" sz="2400" b="1" i="0" dirty="0">
                <a:solidFill>
                  <a:srgbClr val="FF0000"/>
                </a:solidFill>
                <a:effectLst/>
              </a:rPr>
              <a:t>Syntax to create a procedure</a:t>
            </a:r>
          </a:p>
          <a:p>
            <a:pPr marL="0" indent="0">
              <a:buNone/>
            </a:pPr>
            <a:r>
              <a:rPr lang="en-US" sz="2400" b="0" i="0" dirty="0">
                <a:solidFill>
                  <a:srgbClr val="0000CD"/>
                </a:solidFill>
                <a:effectLst/>
              </a:rPr>
              <a:t>CREATE</a:t>
            </a:r>
            <a:r>
              <a:rPr lang="en-US" sz="2400" b="0" i="0" dirty="0">
                <a:solidFill>
                  <a:srgbClr val="000000"/>
                </a:solidFill>
                <a:effectLst/>
              </a:rPr>
              <a:t> </a:t>
            </a:r>
            <a:r>
              <a:rPr lang="en-US" sz="2400" b="0" i="0" dirty="0">
                <a:solidFill>
                  <a:srgbClr val="0000CD"/>
                </a:solidFill>
                <a:effectLst/>
              </a:rPr>
              <a:t>PROCEDURE</a:t>
            </a:r>
            <a:r>
              <a:rPr lang="en-US" sz="2400" b="0" i="0" dirty="0">
                <a:solidFill>
                  <a:srgbClr val="000000"/>
                </a:solidFill>
                <a:effectLst/>
              </a:rPr>
              <a:t> </a:t>
            </a:r>
            <a:r>
              <a:rPr lang="en-US" sz="2400" b="0" i="1" dirty="0" err="1">
                <a:solidFill>
                  <a:srgbClr val="000000"/>
                </a:solidFill>
                <a:effectLst/>
              </a:rPr>
              <a:t>procedure_name</a:t>
            </a:r>
            <a:br>
              <a:rPr lang="en-US" sz="2400" dirty="0"/>
            </a:br>
            <a:r>
              <a:rPr lang="en-US" sz="2400" b="0" i="0" dirty="0">
                <a:solidFill>
                  <a:srgbClr val="0000CD"/>
                </a:solidFill>
                <a:effectLst/>
              </a:rPr>
              <a:t>AS</a:t>
            </a:r>
            <a:br>
              <a:rPr lang="en-US" sz="2400" dirty="0"/>
            </a:br>
            <a:r>
              <a:rPr lang="en-US" sz="2400" b="0" i="1" dirty="0" err="1">
                <a:solidFill>
                  <a:srgbClr val="000000"/>
                </a:solidFill>
                <a:effectLst/>
              </a:rPr>
              <a:t>sql_statement</a:t>
            </a:r>
            <a:br>
              <a:rPr lang="en-US" sz="2400" dirty="0"/>
            </a:br>
            <a:r>
              <a:rPr lang="en-US" sz="2400" b="0" i="0" dirty="0">
                <a:solidFill>
                  <a:srgbClr val="000000"/>
                </a:solidFill>
                <a:effectLst/>
              </a:rPr>
              <a:t>GO;</a:t>
            </a:r>
          </a:p>
          <a:p>
            <a:pPr marL="0" indent="0" algn="l">
              <a:buNone/>
            </a:pPr>
            <a:r>
              <a:rPr lang="en-US" sz="2400" b="1" i="0" dirty="0">
                <a:solidFill>
                  <a:srgbClr val="FF0000"/>
                </a:solidFill>
                <a:effectLst/>
              </a:rPr>
              <a:t>Execute a Stored Procedure</a:t>
            </a:r>
          </a:p>
          <a:p>
            <a:pPr marL="0" indent="0" algn="l">
              <a:buNone/>
            </a:pPr>
            <a:r>
              <a:rPr lang="en-US" sz="2400" b="0" i="0" dirty="0">
                <a:solidFill>
                  <a:srgbClr val="0000CD"/>
                </a:solidFill>
                <a:effectLst/>
              </a:rPr>
              <a:t>EXEC</a:t>
            </a:r>
            <a:r>
              <a:rPr lang="en-US" sz="2400" b="0" i="0" dirty="0">
                <a:solidFill>
                  <a:srgbClr val="000000"/>
                </a:solidFill>
                <a:effectLst/>
              </a:rPr>
              <a:t> </a:t>
            </a:r>
            <a:r>
              <a:rPr lang="en-US" sz="2400" b="0" i="1" dirty="0" err="1">
                <a:solidFill>
                  <a:srgbClr val="000000"/>
                </a:solidFill>
                <a:effectLst/>
              </a:rPr>
              <a:t>procedure_name</a:t>
            </a:r>
            <a:r>
              <a:rPr lang="en-US" sz="2400" b="0" i="0" dirty="0">
                <a:solidFill>
                  <a:srgbClr val="000000"/>
                </a:solidFill>
                <a:effectLst/>
              </a:rPr>
              <a:t>;</a:t>
            </a:r>
          </a:p>
          <a:p>
            <a:pPr marL="0" indent="0">
              <a:buNone/>
            </a:pPr>
            <a:endParaRPr lang="en-US" sz="2400" dirty="0"/>
          </a:p>
        </p:txBody>
      </p:sp>
      <p:pic>
        <p:nvPicPr>
          <p:cNvPr id="11" name="Picture 7">
            <a:extLst>
              <a:ext uri="{FF2B5EF4-FFF2-40B4-BE49-F238E27FC236}">
                <a16:creationId xmlns:a16="http://schemas.microsoft.com/office/drawing/2014/main" id="{FBCFC234-361F-46A5-9BE3-7D59F441025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03870" y="19051"/>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79994191"/>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57400" y="1143001"/>
            <a:ext cx="8229600" cy="4525963"/>
          </a:xfrm>
        </p:spPr>
        <p:txBody>
          <a:bodyPr>
            <a:normAutofit/>
          </a:bodyPr>
          <a:lstStyle/>
          <a:p>
            <a:pPr algn="just"/>
            <a:r>
              <a:rPr lang="en-IN" sz="2400" dirty="0"/>
              <a:t>Define Attributes, Relational Instance and Degree in Relational Model.</a:t>
            </a:r>
          </a:p>
          <a:p>
            <a:pPr algn="just"/>
            <a:r>
              <a:rPr lang="en-IN" sz="2400" dirty="0"/>
              <a:t>Define Referential Integrity.</a:t>
            </a:r>
          </a:p>
          <a:p>
            <a:pPr algn="just"/>
            <a:r>
              <a:rPr lang="en-IN" sz="2400" dirty="0"/>
              <a:t>Differentiate between Relational Algebra and Relational calculus.</a:t>
            </a:r>
          </a:p>
          <a:p>
            <a:pPr algn="just"/>
            <a:r>
              <a:rPr lang="en-US" sz="2400" dirty="0"/>
              <a:t>Why are integrity constraints important in database?</a:t>
            </a:r>
            <a:endParaRPr lang="en-IN" sz="2400" dirty="0"/>
          </a:p>
        </p:txBody>
      </p:sp>
      <p:sp>
        <p:nvSpPr>
          <p:cNvPr id="4" name="Date Placeholder 3"/>
          <p:cNvSpPr>
            <a:spLocks noGrp="1"/>
          </p:cNvSpPr>
          <p:nvPr>
            <p:ph type="dt" sz="half" idx="10"/>
          </p:nvPr>
        </p:nvSpPr>
        <p:spPr/>
        <p:txBody>
          <a:bodyPr/>
          <a:lstStyle/>
          <a:p>
            <a:fld id="{A7E33A09-4B05-445B-9695-0AD94B9165BC}" type="datetime1">
              <a:rPr lang="en-US" smtClean="0"/>
              <a:t>2/19/2024</a:t>
            </a:fld>
            <a:endParaRPr lang="en-US"/>
          </a:p>
        </p:txBody>
      </p:sp>
      <p:sp>
        <p:nvSpPr>
          <p:cNvPr id="5" name="Footer Placeholder 4"/>
          <p:cNvSpPr>
            <a:spLocks noGrp="1"/>
          </p:cNvSpPr>
          <p:nvPr>
            <p:ph type="ftr" sz="quarter" idx="11"/>
          </p:nvPr>
        </p:nvSpPr>
        <p:spPr>
          <a:xfrm>
            <a:off x="4038600" y="6356351"/>
            <a:ext cx="5029200" cy="365125"/>
          </a:xfrm>
        </p:spPr>
        <p:txBody>
          <a:bodyPr/>
          <a:lstStyle/>
          <a:p>
            <a:r>
              <a:rPr lang="en-US"/>
              <a:t>Jyoti Rani          ACSAI0402 and DBMS                Unit-2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217</a:t>
            </a:fld>
            <a:endParaRPr lang="en-US"/>
          </a:p>
        </p:txBody>
      </p:sp>
      <p:sp>
        <p:nvSpPr>
          <p:cNvPr id="7" name="Title 1"/>
          <p:cNvSpPr txBox="1">
            <a:spLocks/>
          </p:cNvSpPr>
          <p:nvPr/>
        </p:nvSpPr>
        <p:spPr>
          <a:xfrm>
            <a:off x="2895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b="1" dirty="0">
                <a:effectLst>
                  <a:outerShdw blurRad="38100" dist="38100" dir="2700000" algn="tl">
                    <a:srgbClr val="000000">
                      <a:alpha val="43137"/>
                    </a:srgbClr>
                  </a:outerShdw>
                </a:effectLst>
              </a:rPr>
              <a:t>Daily Quiz</a:t>
            </a:r>
          </a:p>
        </p:txBody>
      </p:sp>
      <p:pic>
        <p:nvPicPr>
          <p:cNvPr id="9" name="Picture 7">
            <a:extLst>
              <a:ext uri="{FF2B5EF4-FFF2-40B4-BE49-F238E27FC236}">
                <a16:creationId xmlns:a16="http://schemas.microsoft.com/office/drawing/2014/main" id="{63D4B727-C4F2-4885-BB35-51D1C5026A2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03870" y="19051"/>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15850494"/>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57400" y="1143001"/>
            <a:ext cx="8229600" cy="4525963"/>
          </a:xfrm>
        </p:spPr>
        <p:txBody>
          <a:bodyPr>
            <a:normAutofit fontScale="92500" lnSpcReduction="20000"/>
          </a:bodyPr>
          <a:lstStyle/>
          <a:p>
            <a:pPr marL="457200" indent="-457200" algn="just">
              <a:buFont typeface="+mj-lt"/>
              <a:buAutoNum type="arabicPeriod"/>
            </a:pPr>
            <a:r>
              <a:rPr lang="en-IN" sz="2400" dirty="0"/>
              <a:t>What does SQL stand for?</a:t>
            </a:r>
          </a:p>
          <a:p>
            <a:pPr marL="457200" indent="-457200" algn="just">
              <a:buFont typeface="+mj-lt"/>
              <a:buAutoNum type="arabicPeriod"/>
            </a:pPr>
            <a:r>
              <a:rPr lang="en-US" sz="2400" dirty="0"/>
              <a:t>What do you mean by Cursors in SQL?</a:t>
            </a:r>
          </a:p>
          <a:p>
            <a:pPr marL="457200" indent="-457200" algn="just">
              <a:buFont typeface="+mj-lt"/>
              <a:buAutoNum type="arabicPeriod"/>
            </a:pPr>
            <a:r>
              <a:rPr lang="en-US" sz="2400" dirty="0"/>
              <a:t>Define Union and Intersection using SQL.</a:t>
            </a:r>
            <a:endParaRPr lang="en-IN" sz="2400" dirty="0"/>
          </a:p>
          <a:p>
            <a:pPr marL="457200" indent="-457200" algn="just">
              <a:buFont typeface="+mj-lt"/>
              <a:buAutoNum type="arabicPeriod"/>
            </a:pPr>
            <a:r>
              <a:rPr lang="en-IN" sz="2400" dirty="0"/>
              <a:t>Which SQL statement is used to extract data from a database?</a:t>
            </a:r>
          </a:p>
          <a:p>
            <a:pPr marL="457200" indent="-457200" algn="just">
              <a:buFont typeface="+mj-lt"/>
              <a:buAutoNum type="arabicPeriod"/>
            </a:pPr>
            <a:r>
              <a:rPr lang="en-IN" sz="2400" dirty="0"/>
              <a:t>Which SQL statement is used to update data in a database?</a:t>
            </a:r>
          </a:p>
          <a:p>
            <a:pPr marL="457200" indent="-457200" algn="just">
              <a:buFont typeface="+mj-lt"/>
              <a:buAutoNum type="arabicPeriod"/>
            </a:pPr>
            <a:r>
              <a:rPr lang="en-IN" sz="2400" dirty="0"/>
              <a:t>Which SQL statement is used to delete data from a database?</a:t>
            </a:r>
          </a:p>
          <a:p>
            <a:pPr marL="457200" indent="-457200" algn="just">
              <a:buFont typeface="+mj-lt"/>
              <a:buAutoNum type="arabicPeriod"/>
            </a:pPr>
            <a:r>
              <a:rPr lang="en-IN" sz="2400" dirty="0"/>
              <a:t>Which SQL statement is used to insert new data in a database?</a:t>
            </a:r>
          </a:p>
          <a:p>
            <a:pPr marL="457200" indent="-457200" algn="just">
              <a:buFont typeface="+mj-lt"/>
              <a:buAutoNum type="arabicPeriod"/>
            </a:pPr>
            <a:r>
              <a:rPr lang="en-IN" sz="2400" dirty="0"/>
              <a:t>With SQL, how do you select a column named "</a:t>
            </a:r>
            <a:r>
              <a:rPr lang="en-IN" sz="2400" dirty="0" err="1"/>
              <a:t>FirstName</a:t>
            </a:r>
            <a:r>
              <a:rPr lang="en-IN" sz="2400" dirty="0"/>
              <a:t>" from a table named "Persons"?</a:t>
            </a:r>
          </a:p>
          <a:p>
            <a:pPr marL="457200" indent="-457200" algn="just">
              <a:buFont typeface="+mj-lt"/>
              <a:buAutoNum type="arabicPeriod"/>
            </a:pPr>
            <a:r>
              <a:rPr lang="en-IN" sz="2400" dirty="0"/>
              <a:t>With SQL, how do you select all the columns from a table named "Persons"?</a:t>
            </a:r>
          </a:p>
          <a:p>
            <a:pPr marL="457200" indent="-457200" algn="just">
              <a:buFont typeface="+mj-lt"/>
              <a:buAutoNum type="arabicPeriod"/>
            </a:pPr>
            <a:r>
              <a:rPr lang="en-IN" sz="2400" dirty="0"/>
              <a:t>With SQL, how do you select all the records from a table named "Persons" where the value of the column "</a:t>
            </a:r>
            <a:r>
              <a:rPr lang="en-IN" sz="2400" dirty="0" err="1"/>
              <a:t>FirstName</a:t>
            </a:r>
            <a:r>
              <a:rPr lang="en-IN" sz="2400" dirty="0"/>
              <a:t>" is "Peter"?</a:t>
            </a:r>
            <a:endParaRPr lang="en-US" sz="2200" dirty="0"/>
          </a:p>
        </p:txBody>
      </p:sp>
      <p:sp>
        <p:nvSpPr>
          <p:cNvPr id="4" name="Date Placeholder 3"/>
          <p:cNvSpPr>
            <a:spLocks noGrp="1"/>
          </p:cNvSpPr>
          <p:nvPr>
            <p:ph type="dt" sz="half" idx="10"/>
          </p:nvPr>
        </p:nvSpPr>
        <p:spPr/>
        <p:txBody>
          <a:bodyPr/>
          <a:lstStyle/>
          <a:p>
            <a:fld id="{36C26A9B-7B31-49B0-A948-CDABCC908DB0}" type="datetime1">
              <a:rPr lang="en-US" smtClean="0"/>
              <a:t>2/19/2024</a:t>
            </a:fld>
            <a:endParaRPr lang="en-US"/>
          </a:p>
        </p:txBody>
      </p:sp>
      <p:sp>
        <p:nvSpPr>
          <p:cNvPr id="5" name="Footer Placeholder 4"/>
          <p:cNvSpPr>
            <a:spLocks noGrp="1"/>
          </p:cNvSpPr>
          <p:nvPr>
            <p:ph type="ftr" sz="quarter" idx="11"/>
          </p:nvPr>
        </p:nvSpPr>
        <p:spPr>
          <a:xfrm>
            <a:off x="4038600" y="6356351"/>
            <a:ext cx="5029200" cy="365125"/>
          </a:xfrm>
        </p:spPr>
        <p:txBody>
          <a:bodyPr/>
          <a:lstStyle/>
          <a:p>
            <a:r>
              <a:rPr lang="en-US"/>
              <a:t>Jyoti Rani          ACSAI0402 and DBMS                Unit-2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218</a:t>
            </a:fld>
            <a:endParaRPr lang="en-US"/>
          </a:p>
        </p:txBody>
      </p:sp>
      <p:sp>
        <p:nvSpPr>
          <p:cNvPr id="7" name="Title 1"/>
          <p:cNvSpPr txBox="1">
            <a:spLocks/>
          </p:cNvSpPr>
          <p:nvPr/>
        </p:nvSpPr>
        <p:spPr>
          <a:xfrm>
            <a:off x="2895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b="1" dirty="0">
                <a:effectLst>
                  <a:outerShdw blurRad="38100" dist="38100" dir="2700000" algn="tl">
                    <a:srgbClr val="000000">
                      <a:alpha val="43137"/>
                    </a:srgbClr>
                  </a:outerShdw>
                </a:effectLst>
              </a:rPr>
              <a:t>Daily Quiz</a:t>
            </a:r>
          </a:p>
        </p:txBody>
      </p:sp>
      <p:pic>
        <p:nvPicPr>
          <p:cNvPr id="9" name="Picture 7">
            <a:extLst>
              <a:ext uri="{FF2B5EF4-FFF2-40B4-BE49-F238E27FC236}">
                <a16:creationId xmlns:a16="http://schemas.microsoft.com/office/drawing/2014/main" id="{72F3EE18-1867-412C-AED9-4D39DAFD9CD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03870" y="19051"/>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99662761"/>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57400" y="1143001"/>
            <a:ext cx="8229600" cy="4525963"/>
          </a:xfrm>
        </p:spPr>
        <p:txBody>
          <a:bodyPr>
            <a:normAutofit/>
          </a:bodyPr>
          <a:lstStyle/>
          <a:p>
            <a:pPr marL="457200" lvl="0" indent="-457200" algn="just">
              <a:buFont typeface="+mj-lt"/>
              <a:buAutoNum type="arabicPeriod"/>
            </a:pPr>
            <a:r>
              <a:rPr lang="en-GB" sz="2200" dirty="0"/>
              <a:t>Explain Entity integrity and Referential integrity in detail. CO2</a:t>
            </a:r>
            <a:endParaRPr lang="en-US" sz="2200" dirty="0"/>
          </a:p>
          <a:p>
            <a:pPr marL="457200" lvl="0" indent="-457200" algn="just">
              <a:buFont typeface="+mj-lt"/>
              <a:buAutoNum type="arabicPeriod"/>
            </a:pPr>
            <a:r>
              <a:rPr lang="en-GB" sz="2200" dirty="0"/>
              <a:t>What is relational algebra? Discuss the various operations of relational algebra with suitable example. CO2</a:t>
            </a:r>
            <a:endParaRPr lang="en-US" sz="2200" dirty="0"/>
          </a:p>
          <a:p>
            <a:pPr marL="457200" lvl="0" indent="-457200" algn="just">
              <a:buFont typeface="+mj-lt"/>
              <a:buAutoNum type="arabicPeriod"/>
            </a:pPr>
            <a:r>
              <a:rPr lang="en-GB" sz="2200" dirty="0"/>
              <a:t>What is relational calculus? Differentiate relational algebra and relational calculus. CO2</a:t>
            </a:r>
            <a:endParaRPr lang="en-US" sz="2200" dirty="0"/>
          </a:p>
          <a:p>
            <a:pPr marL="457200" indent="-457200" algn="just">
              <a:buFont typeface="+mj-lt"/>
              <a:buAutoNum type="arabicPeriod"/>
            </a:pPr>
            <a:r>
              <a:rPr lang="en-GB" sz="2200" dirty="0"/>
              <a:t>What is the difference between DBMS and RDBMS? Which of them is more suitable? CO2</a:t>
            </a:r>
            <a:endParaRPr lang="en-US" sz="2200" dirty="0"/>
          </a:p>
          <a:p>
            <a:pPr marL="457200" indent="-457200" algn="just">
              <a:buFont typeface="+mj-lt"/>
              <a:buAutoNum type="arabicPeriod"/>
            </a:pPr>
            <a:r>
              <a:rPr lang="en-US" sz="2200" dirty="0"/>
              <a:t>Why are integrity constraints important in database? CO2</a:t>
            </a:r>
          </a:p>
          <a:p>
            <a:pPr marL="457200" indent="-457200" algn="just">
              <a:buFont typeface="+mj-lt"/>
              <a:buAutoNum type="arabicPeriod"/>
            </a:pPr>
            <a:r>
              <a:rPr lang="en-US" sz="2200" dirty="0"/>
              <a:t>Discuss about SQL and it’s advantages. CO2</a:t>
            </a:r>
          </a:p>
          <a:p>
            <a:pPr marL="457200" indent="-457200" algn="just">
              <a:buFont typeface="+mj-lt"/>
              <a:buAutoNum type="arabicPeriod"/>
            </a:pPr>
            <a:r>
              <a:rPr lang="en-US" sz="2200" dirty="0"/>
              <a:t>Explain stored procedure and stored function with example. CO2</a:t>
            </a:r>
          </a:p>
          <a:p>
            <a:pPr algn="just">
              <a:buNone/>
            </a:pPr>
            <a:endParaRPr lang="en-US" sz="2200" dirty="0"/>
          </a:p>
        </p:txBody>
      </p:sp>
      <p:sp>
        <p:nvSpPr>
          <p:cNvPr id="4" name="Date Placeholder 3"/>
          <p:cNvSpPr>
            <a:spLocks noGrp="1"/>
          </p:cNvSpPr>
          <p:nvPr>
            <p:ph type="dt" sz="half" idx="10"/>
          </p:nvPr>
        </p:nvSpPr>
        <p:spPr/>
        <p:txBody>
          <a:bodyPr/>
          <a:lstStyle/>
          <a:p>
            <a:fld id="{CB777D43-BC2B-4E9A-B9CB-4964D89FEE70}" type="datetime1">
              <a:rPr lang="en-US" smtClean="0"/>
              <a:t>2/19/2024</a:t>
            </a:fld>
            <a:endParaRPr lang="en-US"/>
          </a:p>
        </p:txBody>
      </p:sp>
      <p:sp>
        <p:nvSpPr>
          <p:cNvPr id="5" name="Footer Placeholder 4"/>
          <p:cNvSpPr>
            <a:spLocks noGrp="1"/>
          </p:cNvSpPr>
          <p:nvPr>
            <p:ph type="ftr" sz="quarter" idx="11"/>
          </p:nvPr>
        </p:nvSpPr>
        <p:spPr>
          <a:xfrm>
            <a:off x="4038600" y="6356351"/>
            <a:ext cx="5029200" cy="365125"/>
          </a:xfrm>
        </p:spPr>
        <p:txBody>
          <a:bodyPr/>
          <a:lstStyle/>
          <a:p>
            <a:r>
              <a:rPr lang="en-US"/>
              <a:t>Jyoti Rani          ACSAI0402 and DBMS                Unit-2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219</a:t>
            </a:fld>
            <a:endParaRPr lang="en-US"/>
          </a:p>
        </p:txBody>
      </p:sp>
      <p:sp>
        <p:nvSpPr>
          <p:cNvPr id="7" name="Title 1"/>
          <p:cNvSpPr txBox="1">
            <a:spLocks/>
          </p:cNvSpPr>
          <p:nvPr/>
        </p:nvSpPr>
        <p:spPr>
          <a:xfrm>
            <a:off x="2895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b="1" dirty="0"/>
              <a:t>Weekly Assignment</a:t>
            </a:r>
          </a:p>
        </p:txBody>
      </p:sp>
      <p:pic>
        <p:nvPicPr>
          <p:cNvPr id="9" name="Picture 7">
            <a:extLst>
              <a:ext uri="{FF2B5EF4-FFF2-40B4-BE49-F238E27FC236}">
                <a16:creationId xmlns:a16="http://schemas.microsoft.com/office/drawing/2014/main" id="{E90DFA5D-8146-4DC4-8AD9-B7DEE0DB8F7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21123" y="19051"/>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28808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A3976C0-0522-4A86-AE78-0F9ADDC9FFCD}"/>
              </a:ext>
            </a:extLst>
          </p:cNvPr>
          <p:cNvSpPr>
            <a:spLocks noGrp="1"/>
          </p:cNvSpPr>
          <p:nvPr>
            <p:ph type="dt" sz="quarter" idx="10"/>
          </p:nvPr>
        </p:nvSpPr>
        <p:spPr/>
        <p:txBody>
          <a:bodyPr/>
          <a:lstStyle/>
          <a:p>
            <a:pPr>
              <a:defRPr/>
            </a:pPr>
            <a:fld id="{DFC9AA63-D9DB-4814-AE61-08720F2ADE5B}" type="datetime1">
              <a:rPr lang="en-US" smtClean="0"/>
              <a:t>2/19/2024</a:t>
            </a:fld>
            <a:endParaRPr lang="en-US"/>
          </a:p>
        </p:txBody>
      </p:sp>
      <p:sp>
        <p:nvSpPr>
          <p:cNvPr id="5" name="Footer Placeholder 4">
            <a:extLst>
              <a:ext uri="{FF2B5EF4-FFF2-40B4-BE49-F238E27FC236}">
                <a16:creationId xmlns:a16="http://schemas.microsoft.com/office/drawing/2014/main" id="{EA6FFBBC-A02D-46B7-924D-6E302F2DA8D0}"/>
              </a:ext>
            </a:extLst>
          </p:cNvPr>
          <p:cNvSpPr>
            <a:spLocks noGrp="1"/>
          </p:cNvSpPr>
          <p:nvPr>
            <p:ph type="ftr" sz="quarter" idx="11"/>
          </p:nvPr>
        </p:nvSpPr>
        <p:spPr/>
        <p:txBody>
          <a:bodyPr/>
          <a:lstStyle/>
          <a:p>
            <a:pPr>
              <a:defRPr/>
            </a:pPr>
            <a:r>
              <a:rPr lang="en-US"/>
              <a:t>Jyoti Rani          ACSAI0402 and DBMS                Unit-2</a:t>
            </a:r>
            <a:endParaRPr lang="en-US" dirty="0"/>
          </a:p>
        </p:txBody>
      </p:sp>
      <p:sp>
        <p:nvSpPr>
          <p:cNvPr id="8196" name="Slide Number Placeholder 5">
            <a:extLst>
              <a:ext uri="{FF2B5EF4-FFF2-40B4-BE49-F238E27FC236}">
                <a16:creationId xmlns:a16="http://schemas.microsoft.com/office/drawing/2014/main" id="{80D0956C-029C-4B09-AEE1-4CEF5EA80CEC}"/>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465C5C07-9BC7-4C52-8FAA-8CA6A12443CA}" type="slidenum">
              <a:rPr lang="en-US" altLang="en-US">
                <a:solidFill>
                  <a:srgbClr val="898989"/>
                </a:solidFill>
                <a:latin typeface="Calibri" panose="020F0502020204030204" pitchFamily="34" charset="0"/>
              </a:rPr>
              <a:pPr/>
              <a:t>22</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a16="http://schemas.microsoft.com/office/drawing/2014/main" id="{5A2CC8D2-86D7-40C5-A3CE-4CA907695467}"/>
              </a:ext>
            </a:extLst>
          </p:cNvPr>
          <p:cNvSpPr txBox="1">
            <a:spLocks/>
          </p:cNvSpPr>
          <p:nvPr/>
        </p:nvSpPr>
        <p:spPr>
          <a:xfrm>
            <a:off x="29718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400" b="1" dirty="0">
                <a:solidFill>
                  <a:schemeClr val="tx1"/>
                </a:solidFill>
                <a:latin typeface="Times New Roman" panose="02020603050405020304" pitchFamily="18" charset="0"/>
                <a:cs typeface="Times New Roman" panose="02020603050405020304" pitchFamily="18" charset="0"/>
              </a:rPr>
              <a:t>Unit Objective</a:t>
            </a:r>
          </a:p>
        </p:txBody>
      </p:sp>
      <p:pic>
        <p:nvPicPr>
          <p:cNvPr id="8198" name="Picture 8">
            <a:extLst>
              <a:ext uri="{FF2B5EF4-FFF2-40B4-BE49-F238E27FC236}">
                <a16:creationId xmlns:a16="http://schemas.microsoft.com/office/drawing/2014/main" id="{52730732-6953-467F-A214-542318176D9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19051"/>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9" name="Rectangle 1">
            <a:extLst>
              <a:ext uri="{FF2B5EF4-FFF2-40B4-BE49-F238E27FC236}">
                <a16:creationId xmlns:a16="http://schemas.microsoft.com/office/drawing/2014/main" id="{D9F46513-8FFD-4BA4-B8C0-1B011802A6DA}"/>
              </a:ext>
            </a:extLst>
          </p:cNvPr>
          <p:cNvSpPr>
            <a:spLocks noChangeArrowheads="1"/>
          </p:cNvSpPr>
          <p:nvPr/>
        </p:nvSpPr>
        <p:spPr bwMode="auto">
          <a:xfrm>
            <a:off x="2286000" y="1447800"/>
            <a:ext cx="7467600"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a:buFont typeface="Wingdings" panose="05000000000000000000" pitchFamily="2" charset="2"/>
              <a:buChar char="Ø"/>
            </a:pPr>
            <a:r>
              <a:rPr lang="en-IN" altLang="en-US" sz="2400" dirty="0">
                <a:latin typeface="Times New Roman" panose="02020603050405020304" pitchFamily="18" charset="0"/>
                <a:cs typeface="Times New Roman" panose="02020603050405020304" pitchFamily="18" charset="0"/>
              </a:rPr>
              <a:t>Students will be able to learn various Relational Data Model Concepts, constraints, Relational Algebra and Relational Calculus</a:t>
            </a:r>
          </a:p>
          <a:p>
            <a:pPr algn="just">
              <a:buFont typeface="Wingdings" panose="05000000000000000000" pitchFamily="2" charset="2"/>
              <a:buChar char="Ø"/>
            </a:pPr>
            <a:r>
              <a:rPr lang="en-IN" altLang="en-US" sz="2400" dirty="0">
                <a:latin typeface="Times New Roman" panose="02020603050405020304" pitchFamily="18" charset="0"/>
                <a:cs typeface="Times New Roman" panose="02020603050405020304" pitchFamily="18" charset="0"/>
              </a:rPr>
              <a:t>Introduction on SQL and Various queries and operations in SQL which helps to communicate with the database. Along with cursors, Triggers and Procedures in SQL/PL SQL.</a:t>
            </a:r>
          </a:p>
        </p:txBody>
      </p:sp>
    </p:spTree>
    <p:extLst>
      <p:ext uri="{BB962C8B-B14F-4D97-AF65-F5344CB8AC3E}">
        <p14:creationId xmlns:p14="http://schemas.microsoft.com/office/powerpoint/2010/main" val="2267244789"/>
      </p:ext>
    </p:extLst>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57400" y="1143001"/>
            <a:ext cx="8229600" cy="4525963"/>
          </a:xfrm>
        </p:spPr>
        <p:txBody>
          <a:bodyPr/>
          <a:lstStyle/>
          <a:p>
            <a:pPr marL="0" indent="0">
              <a:buNone/>
            </a:pPr>
            <a:r>
              <a:rPr lang="en-US" sz="2000" dirty="0"/>
              <a:t>Video Links:</a:t>
            </a:r>
          </a:p>
          <a:p>
            <a:r>
              <a:rPr lang="en-US" sz="2400" dirty="0">
                <a:hlinkClick r:id="rId2"/>
              </a:rPr>
              <a:t>https://www.youtube.com/watch?v=kBdlM6hNDAE&amp;list=PLxCzCOWd7aiFAN6I8CuViBuCdJgiOkT2Y</a:t>
            </a:r>
            <a:endParaRPr lang="en-US" sz="2400" dirty="0"/>
          </a:p>
          <a:p>
            <a:r>
              <a:rPr lang="en-US" sz="2400" dirty="0">
                <a:hlinkClick r:id="rId3"/>
              </a:rPr>
              <a:t>https://www.youtube.com/watch?v=AepLj_C4ywM</a:t>
            </a:r>
            <a:endParaRPr lang="en-US" sz="2400" dirty="0"/>
          </a:p>
          <a:p>
            <a:r>
              <a:rPr lang="en-US" sz="2400" dirty="0">
                <a:hlinkClick r:id="rId4"/>
              </a:rPr>
              <a:t>https://www.youtube.com/watch?v=zYH-e6tUYbw</a:t>
            </a:r>
            <a:endParaRPr lang="en-US" sz="2400" dirty="0"/>
          </a:p>
          <a:p>
            <a:r>
              <a:rPr lang="en-US" sz="2400" dirty="0">
                <a:hlinkClick r:id="rId5"/>
              </a:rPr>
              <a:t>https://www.youtube.com/watch?v=hIh5-Y1QwFw</a:t>
            </a:r>
            <a:endParaRPr lang="en-US" sz="2400" dirty="0"/>
          </a:p>
          <a:p>
            <a:r>
              <a:rPr lang="en-US" sz="2400" dirty="0">
                <a:hlinkClick r:id="rId6"/>
              </a:rPr>
              <a:t>https://www.youtube.com/watch?v=OuFJzs1hGxM</a:t>
            </a:r>
            <a:endParaRPr lang="en-US" sz="2400" dirty="0"/>
          </a:p>
          <a:p>
            <a:pPr marL="0" indent="0">
              <a:buNone/>
            </a:pPr>
            <a:endParaRPr lang="en-US" sz="2000" dirty="0"/>
          </a:p>
          <a:p>
            <a:pPr marL="0" indent="0">
              <a:buNone/>
            </a:pPr>
            <a:endParaRPr lang="en-US" sz="2000" dirty="0"/>
          </a:p>
        </p:txBody>
      </p:sp>
      <p:sp>
        <p:nvSpPr>
          <p:cNvPr id="4" name="Date Placeholder 3"/>
          <p:cNvSpPr>
            <a:spLocks noGrp="1"/>
          </p:cNvSpPr>
          <p:nvPr>
            <p:ph type="dt" sz="half" idx="10"/>
          </p:nvPr>
        </p:nvSpPr>
        <p:spPr/>
        <p:txBody>
          <a:bodyPr/>
          <a:lstStyle/>
          <a:p>
            <a:fld id="{A2FFF74C-A833-478B-831A-CAE0F4BF6117}" type="datetime1">
              <a:rPr lang="en-US" smtClean="0"/>
              <a:t>2/19/2024</a:t>
            </a:fld>
            <a:endParaRPr lang="en-US"/>
          </a:p>
        </p:txBody>
      </p:sp>
      <p:sp>
        <p:nvSpPr>
          <p:cNvPr id="5" name="Footer Placeholder 4"/>
          <p:cNvSpPr>
            <a:spLocks noGrp="1"/>
          </p:cNvSpPr>
          <p:nvPr>
            <p:ph type="ftr" sz="quarter" idx="11"/>
          </p:nvPr>
        </p:nvSpPr>
        <p:spPr>
          <a:xfrm>
            <a:off x="4038600" y="6356351"/>
            <a:ext cx="5029200" cy="365125"/>
          </a:xfrm>
        </p:spPr>
        <p:txBody>
          <a:bodyPr/>
          <a:lstStyle/>
          <a:p>
            <a:r>
              <a:rPr lang="en-US"/>
              <a:t>Jyoti Rani          ACSAI0402 and DBMS                Unit-2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220</a:t>
            </a:fld>
            <a:endParaRPr lang="en-US"/>
          </a:p>
        </p:txBody>
      </p:sp>
      <p:sp>
        <p:nvSpPr>
          <p:cNvPr id="7" name="Title 1"/>
          <p:cNvSpPr txBox="1">
            <a:spLocks/>
          </p:cNvSpPr>
          <p:nvPr/>
        </p:nvSpPr>
        <p:spPr>
          <a:xfrm>
            <a:off x="2895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400" dirty="0"/>
              <a:t>Faculty Video Links, </a:t>
            </a:r>
            <a:r>
              <a:rPr lang="en-US" sz="2400" dirty="0" err="1"/>
              <a:t>Youtube</a:t>
            </a:r>
            <a:r>
              <a:rPr lang="en-US" sz="2400" dirty="0"/>
              <a:t> &amp; NPTEL Video Links and Online Courses Details  </a:t>
            </a:r>
          </a:p>
        </p:txBody>
      </p:sp>
      <p:pic>
        <p:nvPicPr>
          <p:cNvPr id="9" name="Picture 7">
            <a:extLst>
              <a:ext uri="{FF2B5EF4-FFF2-40B4-BE49-F238E27FC236}">
                <a16:creationId xmlns:a16="http://schemas.microsoft.com/office/drawing/2014/main" id="{202F9F8A-5746-4AC7-8892-9C9770F701EC}"/>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1503870" y="19051"/>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76730459"/>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89670" y="823912"/>
            <a:ext cx="8229600" cy="5715000"/>
          </a:xfrm>
        </p:spPr>
        <p:txBody>
          <a:bodyPr>
            <a:noAutofit/>
          </a:bodyPr>
          <a:lstStyle/>
          <a:p>
            <a:pPr marL="0" indent="0" algn="just">
              <a:buNone/>
            </a:pPr>
            <a:r>
              <a:rPr lang="en-US" sz="2400" dirty="0"/>
              <a:t>1. Which of the following in true regarding Referential Integrity?</a:t>
            </a:r>
          </a:p>
          <a:p>
            <a:pPr marL="914400" lvl="1" indent="-457200" algn="just">
              <a:buFont typeface="+mj-lt"/>
              <a:buAutoNum type="alphaLcParenR"/>
            </a:pPr>
            <a:r>
              <a:rPr lang="en-US" dirty="0"/>
              <a:t>Every primary-key value must match a primary-key value in an associated table</a:t>
            </a:r>
          </a:p>
          <a:p>
            <a:pPr marL="914400" lvl="1" indent="-457200" algn="just">
              <a:buFont typeface="+mj-lt"/>
              <a:buAutoNum type="alphaLcParenR"/>
            </a:pPr>
            <a:r>
              <a:rPr lang="en-US" dirty="0"/>
              <a:t>Every primary-key value must match a foreign-key value in an associated table</a:t>
            </a:r>
          </a:p>
          <a:p>
            <a:pPr marL="914400" lvl="1" indent="-457200" algn="just">
              <a:buFont typeface="+mj-lt"/>
              <a:buAutoNum type="alphaLcParenR"/>
            </a:pPr>
            <a:r>
              <a:rPr lang="en-US" b="1" dirty="0"/>
              <a:t>Every foreign-key value must match a primary-key value in an associated table</a:t>
            </a:r>
          </a:p>
          <a:p>
            <a:pPr marL="914400" lvl="1" indent="-457200" algn="just">
              <a:buFont typeface="+mj-lt"/>
              <a:buAutoNum type="alphaLcParenR"/>
            </a:pPr>
            <a:r>
              <a:rPr lang="en-US" dirty="0"/>
              <a:t>Every foreign-key value must match a foreign-key value in an associated table</a:t>
            </a:r>
          </a:p>
          <a:p>
            <a:pPr marL="0" lvl="1" indent="0" algn="just">
              <a:buNone/>
            </a:pPr>
            <a:r>
              <a:rPr lang="en-US" dirty="0">
                <a:solidFill>
                  <a:srgbClr val="222222"/>
                </a:solidFill>
                <a:effectLst/>
              </a:rPr>
              <a:t>2. Which of the following is used to denote the selection operation in relational algebra ?</a:t>
            </a:r>
          </a:p>
          <a:p>
            <a:pPr marL="914400" lvl="1" indent="-457200" fontAlgn="b">
              <a:spcBef>
                <a:spcPts val="0"/>
              </a:spcBef>
              <a:buFont typeface="+mj-lt"/>
              <a:buAutoNum type="alphaLcParenR"/>
            </a:pPr>
            <a:r>
              <a:rPr lang="en-US" b="0" i="0" u="none" strike="noStrike" kern="1200" dirty="0">
                <a:solidFill>
                  <a:srgbClr val="222222"/>
                </a:solidFill>
                <a:effectLst/>
              </a:rPr>
              <a:t>Pi (Greek)</a:t>
            </a:r>
            <a:endParaRPr lang="en-US" b="0" i="0" u="none" strike="noStrike" dirty="0">
              <a:effectLst/>
            </a:endParaRPr>
          </a:p>
          <a:p>
            <a:pPr marL="914400" lvl="1" indent="-457200" fontAlgn="b">
              <a:spcBef>
                <a:spcPts val="0"/>
              </a:spcBef>
              <a:buFont typeface="+mj-lt"/>
              <a:buAutoNum type="alphaLcParenR"/>
            </a:pPr>
            <a:r>
              <a:rPr lang="en-US" b="1" i="0" u="none" strike="noStrike" kern="1200" dirty="0">
                <a:solidFill>
                  <a:srgbClr val="222222"/>
                </a:solidFill>
                <a:effectLst/>
              </a:rPr>
              <a:t>Sigma (Greek)</a:t>
            </a:r>
            <a:endParaRPr lang="en-US" b="1" dirty="0"/>
          </a:p>
          <a:p>
            <a:pPr marL="914400" lvl="1" indent="-457200" fontAlgn="b">
              <a:spcBef>
                <a:spcPts val="0"/>
              </a:spcBef>
              <a:buFont typeface="+mj-lt"/>
              <a:buAutoNum type="alphaLcParenR"/>
            </a:pPr>
            <a:r>
              <a:rPr lang="en-US" b="0" i="0" u="none" strike="noStrike" kern="1200" dirty="0">
                <a:solidFill>
                  <a:srgbClr val="222222"/>
                </a:solidFill>
                <a:effectLst/>
              </a:rPr>
              <a:t>Lambda (Greek)</a:t>
            </a:r>
            <a:endParaRPr lang="en-US" dirty="0"/>
          </a:p>
          <a:p>
            <a:pPr marL="914400" lvl="1" indent="-457200" fontAlgn="b">
              <a:spcBef>
                <a:spcPts val="0"/>
              </a:spcBef>
              <a:buFont typeface="+mj-lt"/>
              <a:buAutoNum type="alphaLcParenR"/>
            </a:pPr>
            <a:r>
              <a:rPr lang="en-US" b="0" i="0" u="none" strike="noStrike" kern="1200" dirty="0">
                <a:solidFill>
                  <a:srgbClr val="222222"/>
                </a:solidFill>
                <a:effectLst/>
              </a:rPr>
              <a:t>Omega (Greek)</a:t>
            </a:r>
            <a:endParaRPr lang="en-US" b="0" i="0" u="none" strike="noStrike" dirty="0">
              <a:effectLst/>
            </a:endParaRPr>
          </a:p>
          <a:p>
            <a:pPr lvl="1" algn="just">
              <a:buNone/>
            </a:pPr>
            <a:endParaRPr lang="en-US" sz="1600" dirty="0">
              <a:effectLst/>
            </a:endParaRPr>
          </a:p>
          <a:p>
            <a:pPr lvl="1" algn="just">
              <a:buNone/>
            </a:pPr>
            <a:endParaRPr lang="en-US" sz="2200" dirty="0"/>
          </a:p>
          <a:p>
            <a:pPr lvl="1" algn="just">
              <a:buNone/>
            </a:pPr>
            <a:endParaRPr lang="en-US" sz="2200" dirty="0"/>
          </a:p>
        </p:txBody>
      </p:sp>
      <p:sp>
        <p:nvSpPr>
          <p:cNvPr id="4" name="Date Placeholder 3"/>
          <p:cNvSpPr>
            <a:spLocks noGrp="1"/>
          </p:cNvSpPr>
          <p:nvPr>
            <p:ph type="dt" sz="half" idx="10"/>
          </p:nvPr>
        </p:nvSpPr>
        <p:spPr/>
        <p:txBody>
          <a:bodyPr/>
          <a:lstStyle/>
          <a:p>
            <a:fld id="{750D4B7F-9EF1-48D9-A67D-CC0A19ED48B4}" type="datetime1">
              <a:rPr lang="en-US" smtClean="0"/>
              <a:t>2/19/2024</a:t>
            </a:fld>
            <a:endParaRPr lang="en-US"/>
          </a:p>
        </p:txBody>
      </p:sp>
      <p:sp>
        <p:nvSpPr>
          <p:cNvPr id="5" name="Footer Placeholder 4"/>
          <p:cNvSpPr>
            <a:spLocks noGrp="1"/>
          </p:cNvSpPr>
          <p:nvPr>
            <p:ph type="ftr" sz="quarter" idx="11"/>
          </p:nvPr>
        </p:nvSpPr>
        <p:spPr>
          <a:xfrm>
            <a:off x="4038600" y="6324601"/>
            <a:ext cx="4876800" cy="365125"/>
          </a:xfrm>
        </p:spPr>
        <p:txBody>
          <a:bodyPr/>
          <a:lstStyle/>
          <a:p>
            <a:r>
              <a:rPr lang="en-US"/>
              <a:t>Jyoti Rani          ACSAI0402 and DBMS                Unit-2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221</a:t>
            </a:fld>
            <a:endParaRPr lang="en-US"/>
          </a:p>
        </p:txBody>
      </p:sp>
      <p:sp>
        <p:nvSpPr>
          <p:cNvPr id="7" name="Title 1"/>
          <p:cNvSpPr txBox="1">
            <a:spLocks/>
          </p:cNvSpPr>
          <p:nvPr/>
        </p:nvSpPr>
        <p:spPr>
          <a:xfrm>
            <a:off x="2895600" y="2"/>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b="1" dirty="0"/>
              <a:t>MCQ s</a:t>
            </a:r>
          </a:p>
        </p:txBody>
      </p:sp>
      <p:pic>
        <p:nvPicPr>
          <p:cNvPr id="9" name="Picture 7">
            <a:extLst>
              <a:ext uri="{FF2B5EF4-FFF2-40B4-BE49-F238E27FC236}">
                <a16:creationId xmlns:a16="http://schemas.microsoft.com/office/drawing/2014/main" id="{640EF075-41D6-428F-86A0-1BBB52A92B9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03870" y="19051"/>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35349604"/>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89670" y="823912"/>
            <a:ext cx="8229600" cy="5715000"/>
          </a:xfrm>
        </p:spPr>
        <p:txBody>
          <a:bodyPr>
            <a:noAutofit/>
          </a:bodyPr>
          <a:lstStyle/>
          <a:p>
            <a:pPr marL="0" lvl="1" algn="just">
              <a:buNone/>
            </a:pPr>
            <a:r>
              <a:rPr lang="en-US" dirty="0">
                <a:solidFill>
                  <a:srgbClr val="222222"/>
                </a:solidFill>
              </a:rPr>
              <a:t>3</a:t>
            </a:r>
            <a:r>
              <a:rPr lang="en-US" b="0" i="0" dirty="0">
                <a:solidFill>
                  <a:srgbClr val="222222"/>
                </a:solidFill>
                <a:effectLst/>
              </a:rPr>
              <a:t>. In precedence of set operators the expression is evaluated from</a:t>
            </a:r>
          </a:p>
          <a:p>
            <a:pPr indent="-457200" algn="l" rtl="0" eaLnBrk="1" fontAlgn="b" latinLnBrk="0" hangingPunct="1">
              <a:spcBef>
                <a:spcPts val="0"/>
              </a:spcBef>
              <a:spcAft>
                <a:spcPts val="0"/>
              </a:spcAft>
              <a:buFont typeface="+mj-lt"/>
              <a:buAutoNum type="alphaLcParenR"/>
            </a:pPr>
            <a:r>
              <a:rPr lang="en-US" b="0" i="0" u="none" strike="noStrike" kern="1200" dirty="0">
                <a:solidFill>
                  <a:srgbClr val="222222"/>
                </a:solidFill>
                <a:effectLst/>
              </a:rPr>
              <a:t>Left to right</a:t>
            </a:r>
            <a:endParaRPr lang="en-US" b="0" i="0" u="none" strike="noStrike" dirty="0">
              <a:effectLst/>
            </a:endParaRPr>
          </a:p>
          <a:p>
            <a:pPr indent="-457200" algn="l" rtl="0" eaLnBrk="1" fontAlgn="b" latinLnBrk="0" hangingPunct="1">
              <a:spcBef>
                <a:spcPts val="0"/>
              </a:spcBef>
              <a:spcAft>
                <a:spcPts val="0"/>
              </a:spcAft>
              <a:buFont typeface="+mj-lt"/>
              <a:buAutoNum type="alphaLcParenR"/>
            </a:pPr>
            <a:r>
              <a:rPr lang="en-US" sz="2400" b="1" i="0" u="none" strike="noStrike" kern="1200" dirty="0">
                <a:solidFill>
                  <a:srgbClr val="222222"/>
                </a:solidFill>
                <a:effectLst/>
              </a:rPr>
              <a:t>Right to left</a:t>
            </a:r>
            <a:endParaRPr lang="en-US" sz="2400" b="1" i="0" u="none" strike="noStrike" dirty="0">
              <a:effectLst/>
            </a:endParaRPr>
          </a:p>
          <a:p>
            <a:pPr indent="-457200" algn="l" rtl="0" eaLnBrk="1" fontAlgn="b" latinLnBrk="0" hangingPunct="1">
              <a:spcBef>
                <a:spcPts val="0"/>
              </a:spcBef>
              <a:spcAft>
                <a:spcPts val="0"/>
              </a:spcAft>
              <a:buFont typeface="+mj-lt"/>
              <a:buAutoNum type="alphaLcParenR"/>
            </a:pPr>
            <a:r>
              <a:rPr lang="en-US" sz="2400" b="0" i="0" u="none" strike="noStrike" kern="1200" dirty="0">
                <a:solidFill>
                  <a:srgbClr val="222222"/>
                </a:solidFill>
                <a:effectLst/>
              </a:rPr>
              <a:t>From user specification</a:t>
            </a:r>
          </a:p>
          <a:p>
            <a:pPr indent="-457200" algn="l" rtl="0" eaLnBrk="1" fontAlgn="b" latinLnBrk="0" hangingPunct="1">
              <a:spcBef>
                <a:spcPts val="0"/>
              </a:spcBef>
              <a:spcAft>
                <a:spcPts val="0"/>
              </a:spcAft>
              <a:buFont typeface="+mj-lt"/>
              <a:buAutoNum type="alphaLcParenR"/>
            </a:pPr>
            <a:r>
              <a:rPr lang="en-US" sz="2400" dirty="0">
                <a:solidFill>
                  <a:srgbClr val="222222"/>
                </a:solidFill>
              </a:rPr>
              <a:t>None</a:t>
            </a:r>
            <a:endParaRPr lang="en-US" b="0" i="0" dirty="0">
              <a:solidFill>
                <a:srgbClr val="222222"/>
              </a:solidFill>
              <a:effectLst/>
            </a:endParaRPr>
          </a:p>
          <a:p>
            <a:pPr lvl="1" algn="just">
              <a:buNone/>
            </a:pPr>
            <a:endParaRPr lang="en-US" dirty="0"/>
          </a:p>
          <a:p>
            <a:pPr marL="0" indent="0" algn="just">
              <a:buNone/>
            </a:pPr>
            <a:r>
              <a:rPr lang="en-US" sz="2400" dirty="0"/>
              <a:t>4.Data Manipulation Language (DML) is not to</a:t>
            </a:r>
          </a:p>
          <a:p>
            <a:pPr marL="914400" lvl="1" indent="-457200" algn="just">
              <a:buFont typeface="+mj-lt"/>
              <a:buAutoNum type="alphaLcParenR"/>
            </a:pPr>
            <a:r>
              <a:rPr lang="en-US" b="1" dirty="0"/>
              <a:t>Create information table in the Database</a:t>
            </a:r>
          </a:p>
          <a:p>
            <a:pPr marL="914400" lvl="1" indent="-457200" algn="just">
              <a:buFont typeface="+mj-lt"/>
              <a:buAutoNum type="alphaLcParenR"/>
            </a:pPr>
            <a:r>
              <a:rPr lang="en-US" dirty="0"/>
              <a:t>Insertion of new information into the Database</a:t>
            </a:r>
          </a:p>
          <a:p>
            <a:pPr marL="914400" lvl="1" indent="-457200" algn="just">
              <a:buFont typeface="+mj-lt"/>
              <a:buAutoNum type="alphaLcParenR"/>
            </a:pPr>
            <a:r>
              <a:rPr lang="en-US" dirty="0"/>
              <a:t>Deletion of information in the Database</a:t>
            </a:r>
          </a:p>
          <a:p>
            <a:pPr marL="914400" lvl="1" indent="-457200" algn="just">
              <a:buFont typeface="+mj-lt"/>
              <a:buAutoNum type="alphaLcParenR"/>
            </a:pPr>
            <a:r>
              <a:rPr lang="en-US" dirty="0"/>
              <a:t>Modification of information in the Database</a:t>
            </a:r>
          </a:p>
        </p:txBody>
      </p:sp>
      <p:sp>
        <p:nvSpPr>
          <p:cNvPr id="4" name="Date Placeholder 3"/>
          <p:cNvSpPr>
            <a:spLocks noGrp="1"/>
          </p:cNvSpPr>
          <p:nvPr>
            <p:ph type="dt" sz="half" idx="10"/>
          </p:nvPr>
        </p:nvSpPr>
        <p:spPr/>
        <p:txBody>
          <a:bodyPr/>
          <a:lstStyle/>
          <a:p>
            <a:fld id="{51CC5E35-A602-41CD-BE92-88680D3522D3}" type="datetime1">
              <a:rPr lang="en-US" smtClean="0"/>
              <a:t>2/19/2024</a:t>
            </a:fld>
            <a:endParaRPr lang="en-US"/>
          </a:p>
        </p:txBody>
      </p:sp>
      <p:sp>
        <p:nvSpPr>
          <p:cNvPr id="5" name="Footer Placeholder 4"/>
          <p:cNvSpPr>
            <a:spLocks noGrp="1"/>
          </p:cNvSpPr>
          <p:nvPr>
            <p:ph type="ftr" sz="quarter" idx="11"/>
          </p:nvPr>
        </p:nvSpPr>
        <p:spPr>
          <a:xfrm>
            <a:off x="4038600" y="6324601"/>
            <a:ext cx="4876800" cy="365125"/>
          </a:xfrm>
        </p:spPr>
        <p:txBody>
          <a:bodyPr/>
          <a:lstStyle/>
          <a:p>
            <a:r>
              <a:rPr lang="en-US"/>
              <a:t>Jyoti Rani          ACSAI0402 and DBMS                Unit-2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222</a:t>
            </a:fld>
            <a:endParaRPr lang="en-US"/>
          </a:p>
        </p:txBody>
      </p:sp>
      <p:sp>
        <p:nvSpPr>
          <p:cNvPr id="7" name="Title 1"/>
          <p:cNvSpPr txBox="1">
            <a:spLocks/>
          </p:cNvSpPr>
          <p:nvPr/>
        </p:nvSpPr>
        <p:spPr>
          <a:xfrm>
            <a:off x="2895600" y="2"/>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b="1" dirty="0"/>
              <a:t>MCQ s</a:t>
            </a:r>
          </a:p>
        </p:txBody>
      </p:sp>
      <p:pic>
        <p:nvPicPr>
          <p:cNvPr id="9" name="Picture 7">
            <a:extLst>
              <a:ext uri="{FF2B5EF4-FFF2-40B4-BE49-F238E27FC236}">
                <a16:creationId xmlns:a16="http://schemas.microsoft.com/office/drawing/2014/main" id="{640EF075-41D6-428F-86A0-1BBB52A92B9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03870" y="19051"/>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53036162"/>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57400" y="914400"/>
            <a:ext cx="8229600" cy="5410200"/>
          </a:xfrm>
        </p:spPr>
        <p:txBody>
          <a:bodyPr>
            <a:noAutofit/>
          </a:bodyPr>
          <a:lstStyle/>
          <a:p>
            <a:pPr marL="0" indent="0" algn="just">
              <a:buNone/>
            </a:pPr>
            <a:r>
              <a:rPr lang="en-US" sz="2400" dirty="0"/>
              <a:t>5. Which SQL function is used to count the number of rows in a </a:t>
            </a:r>
            <a:r>
              <a:rPr lang="en-US" sz="2400" dirty="0" err="1"/>
              <a:t>SQLquery</a:t>
            </a:r>
            <a:r>
              <a:rPr lang="en-US" sz="2400" dirty="0"/>
              <a:t>?</a:t>
            </a:r>
          </a:p>
          <a:p>
            <a:pPr marL="0" indent="0" algn="just">
              <a:buNone/>
            </a:pPr>
            <a:r>
              <a:rPr lang="en-US" sz="2400" dirty="0"/>
              <a:t>a)COUNT()</a:t>
            </a:r>
          </a:p>
          <a:p>
            <a:pPr marL="0" indent="0" algn="just">
              <a:buNone/>
            </a:pPr>
            <a:r>
              <a:rPr lang="en-US" sz="2400" dirty="0"/>
              <a:t>b)NUMBER()</a:t>
            </a:r>
          </a:p>
          <a:p>
            <a:pPr marL="0" indent="0" algn="just">
              <a:buNone/>
            </a:pPr>
            <a:r>
              <a:rPr lang="en-US" sz="2400" dirty="0"/>
              <a:t>c)SUM()</a:t>
            </a:r>
          </a:p>
          <a:p>
            <a:pPr marL="0" indent="0" algn="just">
              <a:buNone/>
            </a:pPr>
            <a:r>
              <a:rPr lang="en-US" sz="2400" b="1" dirty="0"/>
              <a:t>d) COUNT(*)</a:t>
            </a:r>
          </a:p>
          <a:p>
            <a:pPr marL="0" algn="just"/>
            <a:endParaRPr lang="en-US" sz="2400" dirty="0"/>
          </a:p>
          <a:p>
            <a:pPr marL="0" indent="0" algn="just">
              <a:buNone/>
            </a:pPr>
            <a:r>
              <a:rPr lang="en-US" sz="2400" dirty="0"/>
              <a:t>6.What is the purpose of the SQL AS clause?</a:t>
            </a:r>
            <a:br>
              <a:rPr lang="en-US" sz="2400" dirty="0"/>
            </a:br>
            <a:r>
              <a:rPr lang="en-US" sz="2400" b="1" dirty="0"/>
              <a:t>a) The AS SQL clause is used to change the name of a column in the result set or to assign a name to a derived column</a:t>
            </a:r>
            <a:br>
              <a:rPr lang="en-US" sz="2400" dirty="0"/>
            </a:br>
            <a:r>
              <a:rPr lang="en-US" sz="2400" dirty="0"/>
              <a:t>b) The AS clause is used with the JOIN clause only</a:t>
            </a:r>
            <a:br>
              <a:rPr lang="en-US" sz="2400" dirty="0"/>
            </a:br>
            <a:r>
              <a:rPr lang="en-US" sz="2400" dirty="0"/>
              <a:t>c) The AS clause defines a search condition</a:t>
            </a:r>
            <a:br>
              <a:rPr lang="en-US" sz="2400" dirty="0"/>
            </a:br>
            <a:r>
              <a:rPr lang="en-US" sz="2400" dirty="0"/>
              <a:t>d) All of the mentioned</a:t>
            </a:r>
          </a:p>
        </p:txBody>
      </p:sp>
      <p:sp>
        <p:nvSpPr>
          <p:cNvPr id="4" name="Date Placeholder 3"/>
          <p:cNvSpPr>
            <a:spLocks noGrp="1"/>
          </p:cNvSpPr>
          <p:nvPr>
            <p:ph type="dt" sz="half" idx="10"/>
          </p:nvPr>
        </p:nvSpPr>
        <p:spPr/>
        <p:txBody>
          <a:bodyPr/>
          <a:lstStyle/>
          <a:p>
            <a:fld id="{40BF5E6E-5F28-4863-9E53-DD40E3C1C111}" type="datetime1">
              <a:rPr lang="en-US" smtClean="0"/>
              <a:t>2/19/2024</a:t>
            </a:fld>
            <a:endParaRPr lang="en-US"/>
          </a:p>
        </p:txBody>
      </p:sp>
      <p:sp>
        <p:nvSpPr>
          <p:cNvPr id="5" name="Footer Placeholder 4"/>
          <p:cNvSpPr>
            <a:spLocks noGrp="1"/>
          </p:cNvSpPr>
          <p:nvPr>
            <p:ph type="ftr" sz="quarter" idx="11"/>
          </p:nvPr>
        </p:nvSpPr>
        <p:spPr>
          <a:xfrm>
            <a:off x="4038600" y="6324601"/>
            <a:ext cx="4876800" cy="365125"/>
          </a:xfrm>
        </p:spPr>
        <p:txBody>
          <a:bodyPr/>
          <a:lstStyle/>
          <a:p>
            <a:r>
              <a:rPr lang="en-US"/>
              <a:t>Jyoti Rani          ACSAI0402 and DBMS                Unit-2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223</a:t>
            </a:fld>
            <a:endParaRPr lang="en-US"/>
          </a:p>
        </p:txBody>
      </p:sp>
      <p:sp>
        <p:nvSpPr>
          <p:cNvPr id="7" name="Title 1"/>
          <p:cNvSpPr txBox="1">
            <a:spLocks/>
          </p:cNvSpPr>
          <p:nvPr/>
        </p:nvSpPr>
        <p:spPr>
          <a:xfrm>
            <a:off x="2895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b="1" dirty="0"/>
              <a:t>MCQ s</a:t>
            </a:r>
          </a:p>
        </p:txBody>
      </p:sp>
      <p:pic>
        <p:nvPicPr>
          <p:cNvPr id="9" name="Picture 7">
            <a:extLst>
              <a:ext uri="{FF2B5EF4-FFF2-40B4-BE49-F238E27FC236}">
                <a16:creationId xmlns:a16="http://schemas.microsoft.com/office/drawing/2014/main" id="{E06E2069-7F45-49DE-AA24-ABD3F5290AA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03874" y="19051"/>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06208184"/>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83749" y="784226"/>
            <a:ext cx="9184251" cy="5410200"/>
          </a:xfrm>
        </p:spPr>
        <p:txBody>
          <a:bodyPr>
            <a:noAutofit/>
          </a:bodyPr>
          <a:lstStyle/>
          <a:p>
            <a:pPr marL="0" indent="0" algn="just">
              <a:buNone/>
            </a:pPr>
            <a:r>
              <a:rPr lang="en-US" sz="2200" dirty="0">
                <a:solidFill>
                  <a:schemeClr val="accent1"/>
                </a:solidFill>
              </a:rPr>
              <a:t>1. What is an Instance of a Database?</a:t>
            </a:r>
          </a:p>
          <a:p>
            <a:pPr marL="0" indent="0" algn="just">
              <a:buNone/>
            </a:pPr>
            <a:r>
              <a:rPr lang="en-US" sz="2200" dirty="0"/>
              <a:t>a) The logical design of the database system</a:t>
            </a:r>
          </a:p>
          <a:p>
            <a:pPr marL="0" indent="0" algn="just">
              <a:buNone/>
            </a:pPr>
            <a:r>
              <a:rPr lang="en-US" sz="2200" dirty="0"/>
              <a:t>b) The entire set of attributes of the Database put together in a single relation</a:t>
            </a:r>
          </a:p>
          <a:p>
            <a:pPr marL="0" indent="0" algn="just">
              <a:buNone/>
            </a:pPr>
            <a:r>
              <a:rPr lang="en-US" sz="2200" dirty="0"/>
              <a:t>c</a:t>
            </a:r>
            <a:r>
              <a:rPr lang="en-US" sz="2200" b="1" dirty="0"/>
              <a:t>) The state of the database system at any given point of time</a:t>
            </a:r>
          </a:p>
          <a:p>
            <a:pPr marL="0" indent="0" algn="just">
              <a:buNone/>
            </a:pPr>
            <a:r>
              <a:rPr lang="en-US" sz="2200" dirty="0"/>
              <a:t>d) The initial values inserted into the Database immediately after its creation</a:t>
            </a:r>
          </a:p>
          <a:p>
            <a:pPr marL="0" indent="0" algn="just">
              <a:buNone/>
            </a:pPr>
            <a:r>
              <a:rPr lang="en-US" sz="2200" dirty="0">
                <a:solidFill>
                  <a:schemeClr val="accent1"/>
                </a:solidFill>
              </a:rPr>
              <a:t>2. What does the “x” operator do in relational algebra?</a:t>
            </a:r>
          </a:p>
          <a:p>
            <a:pPr marL="0" indent="0" algn="just">
              <a:buNone/>
            </a:pPr>
            <a:r>
              <a:rPr lang="en-US" sz="2200" dirty="0"/>
              <a:t>a) Output specified attributes from all rows of the input relation. Remove duplicate tuples from the output</a:t>
            </a:r>
          </a:p>
          <a:p>
            <a:pPr marL="0" indent="0" algn="just">
              <a:buNone/>
            </a:pPr>
            <a:r>
              <a:rPr lang="en-US" sz="2200" dirty="0"/>
              <a:t>b) Output pairs of rows from the two input relations that have the same value on all attributes that have the same name</a:t>
            </a:r>
          </a:p>
          <a:p>
            <a:pPr marL="0" indent="0" algn="just">
              <a:buNone/>
            </a:pPr>
            <a:r>
              <a:rPr lang="en-US" sz="2200" dirty="0"/>
              <a:t>c</a:t>
            </a:r>
            <a:r>
              <a:rPr lang="en-US" sz="2200" b="1" dirty="0"/>
              <a:t>) Output all pairs of rows from the two input relations (regardless of whether or not they have the same values on common attributes)</a:t>
            </a:r>
          </a:p>
          <a:p>
            <a:pPr marL="0" indent="0" algn="just">
              <a:buNone/>
            </a:pPr>
            <a:r>
              <a:rPr lang="en-US" sz="2200" dirty="0"/>
              <a:t>d) Returns the rows of the input relation that satisfy the predicate</a:t>
            </a:r>
          </a:p>
        </p:txBody>
      </p:sp>
      <p:sp>
        <p:nvSpPr>
          <p:cNvPr id="4" name="Date Placeholder 3"/>
          <p:cNvSpPr>
            <a:spLocks noGrp="1"/>
          </p:cNvSpPr>
          <p:nvPr>
            <p:ph type="dt" sz="half" idx="10"/>
          </p:nvPr>
        </p:nvSpPr>
        <p:spPr/>
        <p:txBody>
          <a:bodyPr/>
          <a:lstStyle/>
          <a:p>
            <a:fld id="{5808042A-F120-4E4F-A7FB-533B243D5359}" type="datetime1">
              <a:rPr lang="en-US" smtClean="0"/>
              <a:t>2/19/2024</a:t>
            </a:fld>
            <a:endParaRPr lang="en-US"/>
          </a:p>
        </p:txBody>
      </p:sp>
      <p:sp>
        <p:nvSpPr>
          <p:cNvPr id="5" name="Footer Placeholder 4"/>
          <p:cNvSpPr>
            <a:spLocks noGrp="1"/>
          </p:cNvSpPr>
          <p:nvPr>
            <p:ph type="ftr" sz="quarter" idx="11"/>
          </p:nvPr>
        </p:nvSpPr>
        <p:spPr>
          <a:xfrm>
            <a:off x="4038600" y="6324601"/>
            <a:ext cx="4876800" cy="365125"/>
          </a:xfrm>
        </p:spPr>
        <p:txBody>
          <a:bodyPr/>
          <a:lstStyle/>
          <a:p>
            <a:r>
              <a:rPr lang="en-US"/>
              <a:t>Jyoti Rani          ACSAI0402 and DBMS                Unit-2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224</a:t>
            </a:fld>
            <a:endParaRPr lang="en-US"/>
          </a:p>
        </p:txBody>
      </p:sp>
      <p:sp>
        <p:nvSpPr>
          <p:cNvPr id="7" name="Title 1"/>
          <p:cNvSpPr txBox="1">
            <a:spLocks/>
          </p:cNvSpPr>
          <p:nvPr/>
        </p:nvSpPr>
        <p:spPr>
          <a:xfrm>
            <a:off x="2895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b="1" dirty="0"/>
              <a:t>Glossary Questions</a:t>
            </a:r>
          </a:p>
        </p:txBody>
      </p:sp>
      <p:pic>
        <p:nvPicPr>
          <p:cNvPr id="9" name="Picture 7">
            <a:extLst>
              <a:ext uri="{FF2B5EF4-FFF2-40B4-BE49-F238E27FC236}">
                <a16:creationId xmlns:a16="http://schemas.microsoft.com/office/drawing/2014/main" id="{E06E2069-7F45-49DE-AA24-ABD3F5290AA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03874" y="19051"/>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02822523"/>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57400" y="914400"/>
            <a:ext cx="8610600" cy="5410200"/>
          </a:xfrm>
        </p:spPr>
        <p:txBody>
          <a:bodyPr>
            <a:no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lang="en-US" altLang="en-US" sz="2400" dirty="0">
                <a:solidFill>
                  <a:schemeClr val="accent1"/>
                </a:solidFill>
                <a:cs typeface="Open Sans" panose="020B0606030504020204" pitchFamily="34" charset="0"/>
              </a:rPr>
              <a:t>3</a:t>
            </a:r>
            <a:r>
              <a:rPr kumimoji="0" lang="en-US" altLang="en-US" sz="2400" i="0" u="none" strike="noStrike" cap="none" normalizeH="0" baseline="0" dirty="0">
                <a:ln>
                  <a:noFill/>
                </a:ln>
                <a:solidFill>
                  <a:schemeClr val="accent1"/>
                </a:solidFill>
                <a:effectLst/>
                <a:cs typeface="Open Sans" panose="020B0606030504020204" pitchFamily="34" charset="0"/>
              </a:rPr>
              <a:t>.What is the full form of SQL?</a:t>
            </a:r>
          </a:p>
          <a:p>
            <a:pPr marL="457200" marR="0" lvl="0" indent="-457200" algn="just" defTabSz="914400" rtl="0" eaLnBrk="0" fontAlgn="base" latinLnBrk="0" hangingPunct="0">
              <a:lnSpc>
                <a:spcPct val="100000"/>
              </a:lnSpc>
              <a:spcBef>
                <a:spcPct val="0"/>
              </a:spcBef>
              <a:spcAft>
                <a:spcPct val="0"/>
              </a:spcAft>
              <a:buClrTx/>
              <a:buSzTx/>
              <a:buFont typeface="+mj-lt"/>
              <a:buAutoNum type="alphaLcParenR"/>
              <a:tabLst/>
            </a:pPr>
            <a:r>
              <a:rPr kumimoji="0" lang="en-US" altLang="en-US" sz="2400" b="1" i="0" u="none" strike="noStrike" cap="none" normalizeH="0" baseline="0" dirty="0">
                <a:ln>
                  <a:noFill/>
                </a:ln>
                <a:solidFill>
                  <a:srgbClr val="2F3239"/>
                </a:solidFill>
                <a:effectLst/>
                <a:cs typeface="Open Sans" panose="020B0606030504020204" pitchFamily="34" charset="0"/>
              </a:rPr>
              <a:t>Structured Query Language</a:t>
            </a:r>
          </a:p>
          <a:p>
            <a:pPr marL="457200" marR="0" lvl="0" indent="-457200" algn="just" defTabSz="914400" rtl="0" eaLnBrk="0" fontAlgn="base" latinLnBrk="0" hangingPunct="0">
              <a:lnSpc>
                <a:spcPct val="100000"/>
              </a:lnSpc>
              <a:spcBef>
                <a:spcPct val="0"/>
              </a:spcBef>
              <a:spcAft>
                <a:spcPct val="0"/>
              </a:spcAft>
              <a:buClrTx/>
              <a:buSzTx/>
              <a:buFont typeface="+mj-lt"/>
              <a:buAutoNum type="alphaLcParenR"/>
              <a:tabLst/>
            </a:pPr>
            <a:r>
              <a:rPr kumimoji="0" lang="en-US" altLang="en-US" sz="2400" i="0" u="none" strike="noStrike" cap="none" normalizeH="0" baseline="0" dirty="0">
                <a:ln>
                  <a:noFill/>
                </a:ln>
                <a:solidFill>
                  <a:srgbClr val="2F3239"/>
                </a:solidFill>
                <a:effectLst/>
                <a:cs typeface="Open Sans" panose="020B0606030504020204" pitchFamily="34" charset="0"/>
              </a:rPr>
              <a:t>Structured Query List</a:t>
            </a:r>
          </a:p>
          <a:p>
            <a:pPr marL="457200" marR="0" lvl="0" indent="-457200" algn="just" defTabSz="914400" rtl="0" eaLnBrk="0" fontAlgn="base" latinLnBrk="0" hangingPunct="0">
              <a:lnSpc>
                <a:spcPct val="100000"/>
              </a:lnSpc>
              <a:spcBef>
                <a:spcPct val="0"/>
              </a:spcBef>
              <a:spcAft>
                <a:spcPct val="0"/>
              </a:spcAft>
              <a:buClrTx/>
              <a:buSzTx/>
              <a:buFont typeface="+mj-lt"/>
              <a:buAutoNum type="alphaLcParenR"/>
              <a:tabLst/>
            </a:pPr>
            <a:r>
              <a:rPr kumimoji="0" lang="en-US" altLang="en-US" sz="2400" i="0" u="none" strike="noStrike" cap="none" normalizeH="0" baseline="0" dirty="0">
                <a:ln>
                  <a:noFill/>
                </a:ln>
                <a:solidFill>
                  <a:srgbClr val="2F3239"/>
                </a:solidFill>
                <a:effectLst/>
                <a:cs typeface="Open Sans" panose="020B0606030504020204" pitchFamily="34" charset="0"/>
              </a:rPr>
              <a:t>Simple Query Language</a:t>
            </a:r>
          </a:p>
          <a:p>
            <a:pPr marL="457200" marR="0" lvl="0" indent="-457200" algn="just" defTabSz="914400" rtl="0" eaLnBrk="0" fontAlgn="base" latinLnBrk="0" hangingPunct="0">
              <a:lnSpc>
                <a:spcPct val="100000"/>
              </a:lnSpc>
              <a:spcBef>
                <a:spcPct val="0"/>
              </a:spcBef>
              <a:spcAft>
                <a:spcPct val="0"/>
              </a:spcAft>
              <a:buClrTx/>
              <a:buSzTx/>
              <a:buFont typeface="+mj-lt"/>
              <a:buAutoNum type="alphaLcParenR"/>
              <a:tabLst/>
            </a:pPr>
            <a:r>
              <a:rPr kumimoji="0" lang="en-US" altLang="en-US" sz="2400" i="0" u="none" strike="noStrike" cap="none" normalizeH="0" baseline="0" dirty="0">
                <a:ln>
                  <a:noFill/>
                </a:ln>
                <a:solidFill>
                  <a:srgbClr val="2F3239"/>
                </a:solidFill>
                <a:effectLst/>
                <a:cs typeface="Open Sans" panose="020B0606030504020204" pitchFamily="34" charset="0"/>
              </a:rPr>
              <a:t>None of these</a:t>
            </a:r>
            <a:endParaRPr lang="en-US" altLang="en-US" sz="2400" dirty="0">
              <a:solidFill>
                <a:srgbClr val="2F3239"/>
              </a:solidFill>
              <a:cs typeface="Open Sans" panose="020B0606030504020204" pitchFamily="34" charset="0"/>
            </a:endParaRPr>
          </a:p>
          <a:p>
            <a:pPr marL="0" indent="0" algn="just">
              <a:buNone/>
            </a:pPr>
            <a:r>
              <a:rPr lang="en-US" sz="2400" b="0" i="0" dirty="0">
                <a:solidFill>
                  <a:schemeClr val="accent1"/>
                </a:solidFill>
                <a:effectLst/>
              </a:rPr>
              <a:t>4.SQL Views are also known as</a:t>
            </a:r>
          </a:p>
          <a:p>
            <a:pPr marL="457200" indent="-457200" algn="just">
              <a:buFont typeface="+mj-lt"/>
              <a:buAutoNum type="alphaLcParenR"/>
            </a:pPr>
            <a:r>
              <a:rPr lang="en-US" sz="2400" b="0" i="0" dirty="0">
                <a:solidFill>
                  <a:srgbClr val="000000"/>
                </a:solidFill>
                <a:effectLst/>
              </a:rPr>
              <a:t>Simple tables</a:t>
            </a:r>
          </a:p>
          <a:p>
            <a:pPr marL="457200" indent="-457200" algn="just">
              <a:buFont typeface="+mj-lt"/>
              <a:buAutoNum type="alphaLcParenR"/>
            </a:pPr>
            <a:r>
              <a:rPr lang="en-US" sz="2400" b="1" i="0" dirty="0">
                <a:solidFill>
                  <a:srgbClr val="000000"/>
                </a:solidFill>
                <a:effectLst/>
              </a:rPr>
              <a:t>Virtual tables</a:t>
            </a:r>
          </a:p>
          <a:p>
            <a:pPr marL="457200" indent="-457200" algn="just">
              <a:buFont typeface="+mj-lt"/>
              <a:buAutoNum type="alphaLcParenR"/>
            </a:pPr>
            <a:r>
              <a:rPr lang="en-US" sz="2400" b="0" i="0" dirty="0">
                <a:solidFill>
                  <a:srgbClr val="000000"/>
                </a:solidFill>
                <a:effectLst/>
              </a:rPr>
              <a:t>Complex tables</a:t>
            </a:r>
          </a:p>
          <a:p>
            <a:pPr marL="457200" indent="-457200" algn="just">
              <a:buFont typeface="+mj-lt"/>
              <a:buAutoNum type="alphaLcParenR"/>
            </a:pPr>
            <a:r>
              <a:rPr lang="en-US" sz="2400" b="0" i="0" dirty="0">
                <a:solidFill>
                  <a:srgbClr val="000000"/>
                </a:solidFill>
                <a:effectLst/>
              </a:rPr>
              <a:t>Actual Tables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i="0" u="none" strike="noStrike" cap="none" normalizeH="0" baseline="0" dirty="0">
              <a:ln>
                <a:noFill/>
              </a:ln>
              <a:solidFill>
                <a:srgbClr val="2F3239"/>
              </a:solidFill>
              <a:effectLst/>
              <a:cs typeface="Open Sans" panose="020B0606030504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i="0" u="none" strike="noStrike" cap="none" normalizeH="0" baseline="0" dirty="0">
              <a:ln>
                <a:noFill/>
              </a:ln>
              <a:solidFill>
                <a:schemeClr val="tx1"/>
              </a:solidFill>
              <a:effectLst/>
            </a:endParaRPr>
          </a:p>
          <a:p>
            <a:pPr marL="0" indent="0" algn="just">
              <a:buNone/>
            </a:pPr>
            <a:endParaRPr lang="en-US" sz="2400" dirty="0"/>
          </a:p>
        </p:txBody>
      </p:sp>
      <p:sp>
        <p:nvSpPr>
          <p:cNvPr id="4" name="Date Placeholder 3"/>
          <p:cNvSpPr>
            <a:spLocks noGrp="1"/>
          </p:cNvSpPr>
          <p:nvPr>
            <p:ph type="dt" sz="half" idx="10"/>
          </p:nvPr>
        </p:nvSpPr>
        <p:spPr/>
        <p:txBody>
          <a:bodyPr/>
          <a:lstStyle/>
          <a:p>
            <a:fld id="{A29E87C9-62C8-4B4B-AB24-C3448907F63A}" type="datetime1">
              <a:rPr lang="en-US" smtClean="0"/>
              <a:t>2/19/2024</a:t>
            </a:fld>
            <a:endParaRPr lang="en-US" dirty="0"/>
          </a:p>
        </p:txBody>
      </p:sp>
      <p:sp>
        <p:nvSpPr>
          <p:cNvPr id="5" name="Footer Placeholder 4"/>
          <p:cNvSpPr>
            <a:spLocks noGrp="1"/>
          </p:cNvSpPr>
          <p:nvPr>
            <p:ph type="ftr" sz="quarter" idx="11"/>
          </p:nvPr>
        </p:nvSpPr>
        <p:spPr>
          <a:xfrm>
            <a:off x="4038600" y="6324601"/>
            <a:ext cx="4876800" cy="365125"/>
          </a:xfrm>
        </p:spPr>
        <p:txBody>
          <a:bodyPr/>
          <a:lstStyle/>
          <a:p>
            <a:r>
              <a:rPr lang="en-US"/>
              <a:t>Jyoti Rani          ACSAI0402 and DBMS                Unit-2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225</a:t>
            </a:fld>
            <a:endParaRPr lang="en-US"/>
          </a:p>
        </p:txBody>
      </p:sp>
      <p:sp>
        <p:nvSpPr>
          <p:cNvPr id="7" name="Title 1"/>
          <p:cNvSpPr txBox="1">
            <a:spLocks/>
          </p:cNvSpPr>
          <p:nvPr/>
        </p:nvSpPr>
        <p:spPr>
          <a:xfrm>
            <a:off x="2895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b="1" dirty="0"/>
              <a:t>Glossary Questions</a:t>
            </a:r>
          </a:p>
        </p:txBody>
      </p:sp>
      <p:pic>
        <p:nvPicPr>
          <p:cNvPr id="9" name="Picture 7">
            <a:extLst>
              <a:ext uri="{FF2B5EF4-FFF2-40B4-BE49-F238E27FC236}">
                <a16:creationId xmlns:a16="http://schemas.microsoft.com/office/drawing/2014/main" id="{E06E2069-7F45-49DE-AA24-ABD3F5290AA0}"/>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1503874" y="19051"/>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ontrols>
      <mc:AlternateContent xmlns:mc="http://schemas.openxmlformats.org/markup-compatibility/2006">
        <mc:Choice xmlns:v="urn:schemas-microsoft-com:vml" Requires="v">
          <p:control name="HTMLOption1" r:id="rId1" imgW="209520" imgH="266760"/>
        </mc:Choice>
        <mc:Fallback>
          <p:control name="HTMLOption1" r:id="rId1" imgW="209520" imgH="266760">
            <p:pic>
              <p:nvPicPr>
                <p:cNvPr id="14" name="HTMLOption1">
                  <a:extLst>
                    <a:ext uri="{FF2B5EF4-FFF2-40B4-BE49-F238E27FC236}">
                      <a16:creationId xmlns:a16="http://schemas.microsoft.com/office/drawing/2014/main" id="{F6EAD388-0191-4F44-8B42-299D2A63CAE1}"/>
                    </a:ext>
                  </a:extLst>
                </p:cNvPr>
                <p:cNvPicPr preferRelativeResize="0">
                  <a:picLocks noChangeArrowheads="1" noChangeShapeType="1"/>
                </p:cNvPicPr>
                <p:nvPr/>
              </p:nvPicPr>
              <p:blipFill>
                <a:blip r:embed="rId7"/>
                <a:srcRect/>
                <a:stretch>
                  <a:fillRect/>
                </a:stretch>
              </p:blipFill>
              <p:spPr bwMode="auto">
                <a:xfrm>
                  <a:off x="152400" y="152400"/>
                  <a:ext cx="1371600" cy="304800"/>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mc:AlternateContent xmlns:mc="http://schemas.openxmlformats.org/markup-compatibility/2006">
        <mc:Choice xmlns:v="urn:schemas-microsoft-com:vml" Requires="v">
          <p:control name="HTMLOption2" r:id="rId2" imgW="209520" imgH="266760"/>
        </mc:Choice>
        <mc:Fallback>
          <p:control name="HTMLOption2" r:id="rId2" imgW="209520" imgH="266760">
            <p:pic>
              <p:nvPicPr>
                <p:cNvPr id="15" name="HTMLOption2">
                  <a:extLst>
                    <a:ext uri="{FF2B5EF4-FFF2-40B4-BE49-F238E27FC236}">
                      <a16:creationId xmlns:a16="http://schemas.microsoft.com/office/drawing/2014/main" id="{4E748A69-38CE-48FD-BF10-3E9909B0305D}"/>
                    </a:ext>
                  </a:extLst>
                </p:cNvPr>
                <p:cNvPicPr preferRelativeResize="0">
                  <a:picLocks noChangeArrowheads="1" noChangeShapeType="1"/>
                </p:cNvPicPr>
                <p:nvPr/>
              </p:nvPicPr>
              <p:blipFill>
                <a:blip r:embed="rId7"/>
                <a:srcRect/>
                <a:stretch>
                  <a:fillRect/>
                </a:stretch>
              </p:blipFill>
              <p:spPr bwMode="auto">
                <a:xfrm>
                  <a:off x="152400" y="152400"/>
                  <a:ext cx="1371600" cy="304800"/>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mc:AlternateContent xmlns:mc="http://schemas.openxmlformats.org/markup-compatibility/2006">
        <mc:Choice xmlns:v="urn:schemas-microsoft-com:vml" Requires="v">
          <p:control name="HTMLOption3" r:id="rId3" imgW="209520" imgH="266760"/>
        </mc:Choice>
        <mc:Fallback>
          <p:control name="HTMLOption3" r:id="rId3" imgW="209520" imgH="266760">
            <p:pic>
              <p:nvPicPr>
                <p:cNvPr id="16" name="HTMLOption3">
                  <a:extLst>
                    <a:ext uri="{FF2B5EF4-FFF2-40B4-BE49-F238E27FC236}">
                      <a16:creationId xmlns:a16="http://schemas.microsoft.com/office/drawing/2014/main" id="{D1C2B783-2F50-42B1-BC77-4CBC5449B963}"/>
                    </a:ext>
                  </a:extLst>
                </p:cNvPr>
                <p:cNvPicPr preferRelativeResize="0">
                  <a:picLocks noChangeArrowheads="1" noChangeShapeType="1"/>
                </p:cNvPicPr>
                <p:nvPr/>
              </p:nvPicPr>
              <p:blipFill>
                <a:blip r:embed="rId7"/>
                <a:srcRect/>
                <a:stretch>
                  <a:fillRect/>
                </a:stretch>
              </p:blipFill>
              <p:spPr bwMode="auto">
                <a:xfrm>
                  <a:off x="152400" y="152400"/>
                  <a:ext cx="1371600" cy="304800"/>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mc:AlternateContent xmlns:mc="http://schemas.openxmlformats.org/markup-compatibility/2006">
        <mc:Choice xmlns:v="urn:schemas-microsoft-com:vml" Requires="v">
          <p:control name="HTMLOption4" r:id="rId4" imgW="209520" imgH="266760"/>
        </mc:Choice>
        <mc:Fallback>
          <p:control name="HTMLOption4" r:id="rId4" imgW="209520" imgH="266760">
            <p:pic>
              <p:nvPicPr>
                <p:cNvPr id="17" name="HTMLOption4">
                  <a:extLst>
                    <a:ext uri="{FF2B5EF4-FFF2-40B4-BE49-F238E27FC236}">
                      <a16:creationId xmlns:a16="http://schemas.microsoft.com/office/drawing/2014/main" id="{0E8E05C1-1CBC-4433-8FB3-21A3424E8B9A}"/>
                    </a:ext>
                  </a:extLst>
                </p:cNvPr>
                <p:cNvPicPr preferRelativeResize="0">
                  <a:picLocks noChangeArrowheads="1" noChangeShapeType="1"/>
                </p:cNvPicPr>
                <p:nvPr/>
              </p:nvPicPr>
              <p:blipFill>
                <a:blip r:embed="rId7"/>
                <a:srcRect/>
                <a:stretch>
                  <a:fillRect/>
                </a:stretch>
              </p:blipFill>
              <p:spPr bwMode="auto">
                <a:xfrm>
                  <a:off x="152400" y="152400"/>
                  <a:ext cx="1371600" cy="304800"/>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extLst>
      <p:ext uri="{BB962C8B-B14F-4D97-AF65-F5344CB8AC3E}">
        <p14:creationId xmlns:p14="http://schemas.microsoft.com/office/powerpoint/2010/main" val="2884113412"/>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57400" y="914400"/>
            <a:ext cx="8229600" cy="5410200"/>
          </a:xfrm>
        </p:spPr>
        <p:txBody>
          <a:bodyPr>
            <a:noAutofit/>
          </a:bodyPr>
          <a:lstStyle/>
          <a:p>
            <a:pPr marL="0" indent="0" algn="just">
              <a:buNone/>
            </a:pPr>
            <a:r>
              <a:rPr lang="en-US" sz="2400" dirty="0">
                <a:solidFill>
                  <a:schemeClr val="accent1"/>
                </a:solidFill>
                <a:ea typeface="SimHei" panose="020B0503020204020204" pitchFamily="49" charset="-122"/>
              </a:rPr>
              <a:t>5.</a:t>
            </a:r>
            <a:r>
              <a:rPr lang="en-US" sz="2400" b="0" i="0" dirty="0">
                <a:solidFill>
                  <a:schemeClr val="accent1"/>
                </a:solidFill>
                <a:effectLst/>
                <a:ea typeface="SimHei" panose="020B0503020204020204" pitchFamily="49" charset="-122"/>
              </a:rPr>
              <a:t>Which of the following is not a valid aggregate function?</a:t>
            </a:r>
          </a:p>
          <a:p>
            <a:pPr marL="457200" indent="-457200" algn="just">
              <a:buFont typeface="+mj-lt"/>
              <a:buAutoNum type="alphaLcParenR"/>
            </a:pPr>
            <a:r>
              <a:rPr lang="en-US" sz="2400" b="0" i="0" dirty="0">
                <a:solidFill>
                  <a:srgbClr val="000000"/>
                </a:solidFill>
                <a:effectLst/>
                <a:ea typeface="SimHei" panose="020B0503020204020204" pitchFamily="49" charset="-122"/>
              </a:rPr>
              <a:t>COUNT</a:t>
            </a:r>
          </a:p>
          <a:p>
            <a:pPr marL="457200" indent="-457200" algn="just">
              <a:buFont typeface="+mj-lt"/>
              <a:buAutoNum type="alphaLcParenR"/>
            </a:pPr>
            <a:r>
              <a:rPr lang="en-US" sz="2400" b="1" i="0" dirty="0">
                <a:solidFill>
                  <a:srgbClr val="000000"/>
                </a:solidFill>
                <a:effectLst/>
                <a:ea typeface="SimHei" panose="020B0503020204020204" pitchFamily="49" charset="-122"/>
              </a:rPr>
              <a:t>COMPUTE</a:t>
            </a:r>
          </a:p>
          <a:p>
            <a:pPr marL="457200" indent="-457200" algn="just">
              <a:buFont typeface="+mj-lt"/>
              <a:buAutoNum type="alphaLcParenR"/>
            </a:pPr>
            <a:r>
              <a:rPr lang="en-US" sz="2400" b="0" i="0" dirty="0">
                <a:solidFill>
                  <a:srgbClr val="000000"/>
                </a:solidFill>
                <a:effectLst/>
                <a:ea typeface="SimHei" panose="020B0503020204020204" pitchFamily="49" charset="-122"/>
              </a:rPr>
              <a:t>SUM</a:t>
            </a:r>
          </a:p>
          <a:p>
            <a:pPr marL="457200" indent="-457200" algn="just">
              <a:buFont typeface="+mj-lt"/>
              <a:buAutoNum type="alphaLcParenR"/>
            </a:pPr>
            <a:r>
              <a:rPr lang="en-US" sz="2400" b="0" i="0" dirty="0">
                <a:solidFill>
                  <a:srgbClr val="000000"/>
                </a:solidFill>
                <a:effectLst/>
                <a:ea typeface="SimHei" panose="020B0503020204020204" pitchFamily="49" charset="-122"/>
              </a:rPr>
              <a:t>MAX</a:t>
            </a:r>
          </a:p>
          <a:p>
            <a:pPr marL="0" indent="0" algn="just">
              <a:buNone/>
            </a:pPr>
            <a:r>
              <a:rPr lang="en-US" sz="2400" b="0" i="0" dirty="0">
                <a:solidFill>
                  <a:schemeClr val="accent1"/>
                </a:solidFill>
                <a:effectLst/>
                <a:latin typeface="inter-regular"/>
              </a:rPr>
              <a:t>6.Which command is used to change the definition of a table in SQL?</a:t>
            </a:r>
          </a:p>
          <a:p>
            <a:pPr marL="457200" indent="-457200" algn="just">
              <a:buFont typeface="+mj-lt"/>
              <a:buAutoNum type="alphaLcParenR"/>
            </a:pPr>
            <a:r>
              <a:rPr lang="en-US" sz="2400" b="0" i="0" dirty="0">
                <a:solidFill>
                  <a:srgbClr val="000000"/>
                </a:solidFill>
                <a:effectLst/>
                <a:latin typeface="inter-regular"/>
              </a:rPr>
              <a:t>CREATE</a:t>
            </a:r>
          </a:p>
          <a:p>
            <a:pPr marL="457200" indent="-457200" algn="just">
              <a:buFont typeface="+mj-lt"/>
              <a:buAutoNum type="alphaLcParenR"/>
            </a:pPr>
            <a:r>
              <a:rPr lang="en-US" sz="2400" b="0" i="0" dirty="0">
                <a:solidFill>
                  <a:srgbClr val="000000"/>
                </a:solidFill>
                <a:effectLst/>
                <a:latin typeface="inter-regular"/>
              </a:rPr>
              <a:t>UPDATE</a:t>
            </a:r>
          </a:p>
          <a:p>
            <a:pPr marL="457200" indent="-457200" algn="just">
              <a:buFont typeface="+mj-lt"/>
              <a:buAutoNum type="alphaLcParenR"/>
            </a:pPr>
            <a:r>
              <a:rPr lang="en-US" sz="2400" b="1" i="0" dirty="0">
                <a:solidFill>
                  <a:srgbClr val="000000"/>
                </a:solidFill>
                <a:effectLst/>
                <a:latin typeface="inter-regular"/>
              </a:rPr>
              <a:t>ALTER</a:t>
            </a:r>
          </a:p>
          <a:p>
            <a:pPr marL="457200" indent="-457200" algn="just">
              <a:buFont typeface="+mj-lt"/>
              <a:buAutoNum type="alphaLcParenR"/>
            </a:pPr>
            <a:r>
              <a:rPr lang="en-US" sz="2400" b="0" i="0" dirty="0">
                <a:solidFill>
                  <a:srgbClr val="000000"/>
                </a:solidFill>
                <a:effectLst/>
                <a:latin typeface="inter-regular"/>
              </a:rPr>
              <a:t>SELECT</a:t>
            </a:r>
          </a:p>
          <a:p>
            <a:pPr marL="0" indent="0" algn="just">
              <a:buNone/>
            </a:pPr>
            <a:endParaRPr lang="en-US" sz="2400" dirty="0"/>
          </a:p>
        </p:txBody>
      </p:sp>
      <p:sp>
        <p:nvSpPr>
          <p:cNvPr id="4" name="Date Placeholder 3"/>
          <p:cNvSpPr>
            <a:spLocks noGrp="1"/>
          </p:cNvSpPr>
          <p:nvPr>
            <p:ph type="dt" sz="half" idx="10"/>
          </p:nvPr>
        </p:nvSpPr>
        <p:spPr/>
        <p:txBody>
          <a:bodyPr/>
          <a:lstStyle/>
          <a:p>
            <a:fld id="{394FCC5E-D10E-4AC3-B8F9-F5FA60402E39}" type="datetime1">
              <a:rPr lang="en-US" smtClean="0"/>
              <a:t>2/19/2024</a:t>
            </a:fld>
            <a:endParaRPr lang="en-US"/>
          </a:p>
        </p:txBody>
      </p:sp>
      <p:sp>
        <p:nvSpPr>
          <p:cNvPr id="5" name="Footer Placeholder 4"/>
          <p:cNvSpPr>
            <a:spLocks noGrp="1"/>
          </p:cNvSpPr>
          <p:nvPr>
            <p:ph type="ftr" sz="quarter" idx="11"/>
          </p:nvPr>
        </p:nvSpPr>
        <p:spPr>
          <a:xfrm>
            <a:off x="4038600" y="6324601"/>
            <a:ext cx="4876800" cy="365125"/>
          </a:xfrm>
        </p:spPr>
        <p:txBody>
          <a:bodyPr/>
          <a:lstStyle/>
          <a:p>
            <a:r>
              <a:rPr lang="en-US"/>
              <a:t>Jyoti Rani          ACSAI0402 and DBMS                Unit-2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226</a:t>
            </a:fld>
            <a:endParaRPr lang="en-US"/>
          </a:p>
        </p:txBody>
      </p:sp>
      <p:sp>
        <p:nvSpPr>
          <p:cNvPr id="7" name="Title 1"/>
          <p:cNvSpPr txBox="1">
            <a:spLocks/>
          </p:cNvSpPr>
          <p:nvPr/>
        </p:nvSpPr>
        <p:spPr>
          <a:xfrm>
            <a:off x="2895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b="1" dirty="0"/>
              <a:t>Glossary Questions</a:t>
            </a:r>
          </a:p>
        </p:txBody>
      </p:sp>
      <p:pic>
        <p:nvPicPr>
          <p:cNvPr id="9" name="Picture 7">
            <a:extLst>
              <a:ext uri="{FF2B5EF4-FFF2-40B4-BE49-F238E27FC236}">
                <a16:creationId xmlns:a16="http://schemas.microsoft.com/office/drawing/2014/main" id="{E06E2069-7F45-49DE-AA24-ABD3F5290AA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03874" y="19051"/>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0996526"/>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57400" y="914400"/>
            <a:ext cx="8229600" cy="5410200"/>
          </a:xfrm>
        </p:spPr>
        <p:txBody>
          <a:bodyPr>
            <a:noAutofit/>
          </a:bodyPr>
          <a:lstStyle/>
          <a:p>
            <a:pPr marL="0" indent="0" algn="just">
              <a:buNone/>
            </a:pPr>
            <a:r>
              <a:rPr lang="en-US" sz="2400" b="0" i="0" dirty="0">
                <a:solidFill>
                  <a:schemeClr val="accent1"/>
                </a:solidFill>
                <a:effectLst/>
              </a:rPr>
              <a:t>7.Which statement is true regarding procedures?</a:t>
            </a:r>
          </a:p>
          <a:p>
            <a:pPr marL="457200" indent="-457200" algn="just">
              <a:buFont typeface="+mj-lt"/>
              <a:buAutoNum type="alphaLcParenR"/>
            </a:pPr>
            <a:r>
              <a:rPr lang="en-US" sz="2400" b="1" i="0" dirty="0">
                <a:solidFill>
                  <a:srgbClr val="000000"/>
                </a:solidFill>
                <a:effectLst/>
              </a:rPr>
              <a:t>They include procedural and SQL statements.</a:t>
            </a:r>
          </a:p>
          <a:p>
            <a:pPr marL="457200" indent="-457200" algn="just">
              <a:buFont typeface="+mj-lt"/>
              <a:buAutoNum type="alphaLcParenR"/>
            </a:pPr>
            <a:r>
              <a:rPr lang="en-US" sz="2400" b="0" i="0" dirty="0">
                <a:solidFill>
                  <a:srgbClr val="000000"/>
                </a:solidFill>
                <a:effectLst/>
              </a:rPr>
              <a:t>They work similarly to the functions.</a:t>
            </a:r>
          </a:p>
          <a:p>
            <a:pPr marL="457200" indent="-457200" algn="just">
              <a:buFont typeface="+mj-lt"/>
              <a:buAutoNum type="alphaLcParenR"/>
            </a:pPr>
            <a:r>
              <a:rPr lang="en-US" sz="2400" b="0" i="0" dirty="0">
                <a:solidFill>
                  <a:srgbClr val="000000"/>
                </a:solidFill>
                <a:effectLst/>
              </a:rPr>
              <a:t>It does not need unique names.</a:t>
            </a:r>
          </a:p>
          <a:p>
            <a:pPr marL="457200" indent="-457200" algn="just">
              <a:buFont typeface="+mj-lt"/>
              <a:buAutoNum type="alphaLcParenR"/>
            </a:pPr>
            <a:r>
              <a:rPr lang="en-US" sz="2400" b="0" i="0" dirty="0">
                <a:solidFill>
                  <a:srgbClr val="000000"/>
                </a:solidFill>
                <a:effectLst/>
              </a:rPr>
              <a:t>It cannot be created with SQL statements.</a:t>
            </a:r>
          </a:p>
          <a:p>
            <a:pPr marL="0" indent="0" algn="just">
              <a:buNone/>
            </a:pPr>
            <a:r>
              <a:rPr lang="en-US" sz="2400" dirty="0">
                <a:solidFill>
                  <a:schemeClr val="accent1"/>
                </a:solidFill>
              </a:rPr>
              <a:t>8.</a:t>
            </a:r>
            <a:r>
              <a:rPr lang="en-US" sz="2400" b="0" i="0" dirty="0">
                <a:solidFill>
                  <a:schemeClr val="accent1"/>
                </a:solidFill>
                <a:effectLst/>
              </a:rPr>
              <a:t>Which of the following is the correct order of a SQL statement?</a:t>
            </a:r>
          </a:p>
          <a:p>
            <a:pPr marL="457200" indent="-457200" algn="just">
              <a:buFont typeface="+mj-lt"/>
              <a:buAutoNum type="alphaLcParenR"/>
            </a:pPr>
            <a:r>
              <a:rPr lang="en-US" sz="2400" b="0" i="0" dirty="0">
                <a:solidFill>
                  <a:srgbClr val="000000"/>
                </a:solidFill>
                <a:effectLst/>
              </a:rPr>
              <a:t>SELECT, GROUP BY, WHERE, HAVING</a:t>
            </a:r>
          </a:p>
          <a:p>
            <a:pPr marL="457200" indent="-457200" algn="just">
              <a:buFont typeface="+mj-lt"/>
              <a:buAutoNum type="alphaLcParenR"/>
            </a:pPr>
            <a:r>
              <a:rPr lang="en-US" sz="2400" b="1" i="0" dirty="0">
                <a:solidFill>
                  <a:srgbClr val="000000"/>
                </a:solidFill>
                <a:effectLst/>
              </a:rPr>
              <a:t>SELECT, WHERE, GROUP BY, HAVING</a:t>
            </a:r>
          </a:p>
          <a:p>
            <a:pPr marL="457200" indent="-457200" algn="just">
              <a:buFont typeface="+mj-lt"/>
              <a:buAutoNum type="alphaLcParenR"/>
            </a:pPr>
            <a:r>
              <a:rPr lang="en-US" sz="2400" b="0" i="0" dirty="0">
                <a:solidFill>
                  <a:srgbClr val="000000"/>
                </a:solidFill>
                <a:effectLst/>
              </a:rPr>
              <a:t>SELECT, HAVING, WHERE, GROUP BY</a:t>
            </a:r>
          </a:p>
          <a:p>
            <a:pPr marL="457200" indent="-457200" algn="just">
              <a:buFont typeface="+mj-lt"/>
              <a:buAutoNum type="alphaLcParenR"/>
            </a:pPr>
            <a:r>
              <a:rPr lang="en-US" sz="2400" b="0" i="0" dirty="0">
                <a:solidFill>
                  <a:srgbClr val="000000"/>
                </a:solidFill>
                <a:effectLst/>
              </a:rPr>
              <a:t>SELECT, WHERE, HAVING, GROUP BY</a:t>
            </a:r>
          </a:p>
          <a:p>
            <a:pPr marL="0" indent="0" algn="just">
              <a:buNone/>
            </a:pPr>
            <a:endParaRPr lang="en-US" sz="2400" dirty="0"/>
          </a:p>
        </p:txBody>
      </p:sp>
      <p:sp>
        <p:nvSpPr>
          <p:cNvPr id="4" name="Date Placeholder 3"/>
          <p:cNvSpPr>
            <a:spLocks noGrp="1"/>
          </p:cNvSpPr>
          <p:nvPr>
            <p:ph type="dt" sz="half" idx="10"/>
          </p:nvPr>
        </p:nvSpPr>
        <p:spPr/>
        <p:txBody>
          <a:bodyPr/>
          <a:lstStyle/>
          <a:p>
            <a:fld id="{F4CFF609-8AE1-42C0-BA59-8519137390BB}" type="datetime1">
              <a:rPr lang="en-US" smtClean="0"/>
              <a:t>2/19/2024</a:t>
            </a:fld>
            <a:endParaRPr lang="en-US"/>
          </a:p>
        </p:txBody>
      </p:sp>
      <p:sp>
        <p:nvSpPr>
          <p:cNvPr id="5" name="Footer Placeholder 4"/>
          <p:cNvSpPr>
            <a:spLocks noGrp="1"/>
          </p:cNvSpPr>
          <p:nvPr>
            <p:ph type="ftr" sz="quarter" idx="11"/>
          </p:nvPr>
        </p:nvSpPr>
        <p:spPr>
          <a:xfrm>
            <a:off x="4038600" y="6324601"/>
            <a:ext cx="4876800" cy="365125"/>
          </a:xfrm>
        </p:spPr>
        <p:txBody>
          <a:bodyPr/>
          <a:lstStyle/>
          <a:p>
            <a:r>
              <a:rPr lang="en-US"/>
              <a:t>Jyoti Rani          ACSAI0402 and DBMS                Unit-2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227</a:t>
            </a:fld>
            <a:endParaRPr lang="en-US"/>
          </a:p>
        </p:txBody>
      </p:sp>
      <p:sp>
        <p:nvSpPr>
          <p:cNvPr id="7" name="Title 1"/>
          <p:cNvSpPr txBox="1">
            <a:spLocks/>
          </p:cNvSpPr>
          <p:nvPr/>
        </p:nvSpPr>
        <p:spPr>
          <a:xfrm>
            <a:off x="2895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b="1" dirty="0"/>
              <a:t>Glossary Questions</a:t>
            </a:r>
          </a:p>
        </p:txBody>
      </p:sp>
      <p:pic>
        <p:nvPicPr>
          <p:cNvPr id="9" name="Picture 7">
            <a:extLst>
              <a:ext uri="{FF2B5EF4-FFF2-40B4-BE49-F238E27FC236}">
                <a16:creationId xmlns:a16="http://schemas.microsoft.com/office/drawing/2014/main" id="{E06E2069-7F45-49DE-AA24-ABD3F5290AA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03874" y="19051"/>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96260786"/>
      </p:ext>
    </p:extLst>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Content Placeholder 2">
            <a:extLst>
              <a:ext uri="{FF2B5EF4-FFF2-40B4-BE49-F238E27FC236}">
                <a16:creationId xmlns:a16="http://schemas.microsoft.com/office/drawing/2014/main" id="{A4F3F471-05DC-4CC3-932B-C56089D1018D}"/>
              </a:ext>
            </a:extLst>
          </p:cNvPr>
          <p:cNvSpPr>
            <a:spLocks noGrp="1"/>
          </p:cNvSpPr>
          <p:nvPr>
            <p:ph idx="1"/>
          </p:nvPr>
        </p:nvSpPr>
        <p:spPr>
          <a:xfrm>
            <a:off x="2057400" y="1143001"/>
            <a:ext cx="8229600" cy="4525963"/>
          </a:xfrm>
        </p:spPr>
        <p:txBody>
          <a:bodyPr/>
          <a:lstStyle/>
          <a:p>
            <a:pPr algn="just" eaLnBrk="1" hangingPunct="1"/>
            <a:r>
              <a:rPr lang="en-US" altLang="en-US" sz="2400" dirty="0">
                <a:hlinkClick r:id="rId2"/>
              </a:rPr>
              <a:t>http://www.aktuonline.com/papers/btech-cs-5-sem-data-base-management-system-rcs501-2020.pdf</a:t>
            </a:r>
            <a:endParaRPr lang="en-US" altLang="en-US" sz="2400" dirty="0"/>
          </a:p>
          <a:p>
            <a:pPr algn="just" eaLnBrk="1" hangingPunct="1"/>
            <a:r>
              <a:rPr lang="en-US" altLang="en-US" sz="2400" dirty="0">
                <a:hlinkClick r:id="rId3"/>
              </a:rPr>
              <a:t>http://www.aktuonline.com/papers/btech-cs-5-sem-database-management-system-KCS501-2018-19.pdf</a:t>
            </a:r>
            <a:endParaRPr lang="en-US" altLang="en-US" sz="2400" dirty="0"/>
          </a:p>
          <a:p>
            <a:pPr algn="just" eaLnBrk="1" hangingPunct="1"/>
            <a:r>
              <a:rPr lang="en-US" altLang="en-US" sz="2400" dirty="0">
                <a:hlinkClick r:id="rId4"/>
              </a:rPr>
              <a:t>http://www.aktuonline.com/papers/btech-cs-5-sem-database-management-system-ncs-502-2017-18.pdf</a:t>
            </a:r>
            <a:endParaRPr lang="en-US" altLang="en-US" sz="2400" dirty="0"/>
          </a:p>
          <a:p>
            <a:pPr algn="just" eaLnBrk="1" hangingPunct="1"/>
            <a:r>
              <a:rPr lang="en-US" altLang="en-US" sz="2400" dirty="0">
                <a:hlinkClick r:id="rId5"/>
              </a:rPr>
              <a:t>http://www.aktuonline.com/papers/btech-cs-5-sem-database-management-system-ncs-502-2016-17.pdf</a:t>
            </a:r>
            <a:endParaRPr lang="en-US" altLang="en-US" sz="2400" dirty="0"/>
          </a:p>
          <a:p>
            <a:pPr eaLnBrk="1" hangingPunct="1"/>
            <a:endParaRPr lang="en-US" altLang="en-US" sz="2200" dirty="0"/>
          </a:p>
        </p:txBody>
      </p:sp>
      <p:sp>
        <p:nvSpPr>
          <p:cNvPr id="4" name="Date Placeholder 3">
            <a:extLst>
              <a:ext uri="{FF2B5EF4-FFF2-40B4-BE49-F238E27FC236}">
                <a16:creationId xmlns:a16="http://schemas.microsoft.com/office/drawing/2014/main" id="{51096B8C-329D-47EC-88F6-496672A059D8}"/>
              </a:ext>
            </a:extLst>
          </p:cNvPr>
          <p:cNvSpPr>
            <a:spLocks noGrp="1"/>
          </p:cNvSpPr>
          <p:nvPr>
            <p:ph type="dt" sz="quarter" idx="10"/>
          </p:nvPr>
        </p:nvSpPr>
        <p:spPr/>
        <p:txBody>
          <a:bodyPr/>
          <a:lstStyle/>
          <a:p>
            <a:pPr>
              <a:defRPr/>
            </a:pPr>
            <a:fld id="{8B8FD886-544E-4D8B-87F5-1ED0A7230CCB}" type="datetime1">
              <a:rPr lang="en-US" smtClean="0"/>
              <a:t>2/19/2024</a:t>
            </a:fld>
            <a:endParaRPr lang="en-US"/>
          </a:p>
        </p:txBody>
      </p:sp>
      <p:sp>
        <p:nvSpPr>
          <p:cNvPr id="5" name="Footer Placeholder 4">
            <a:extLst>
              <a:ext uri="{FF2B5EF4-FFF2-40B4-BE49-F238E27FC236}">
                <a16:creationId xmlns:a16="http://schemas.microsoft.com/office/drawing/2014/main" id="{B39283AB-01A1-4E24-ABEF-11D486241B70}"/>
              </a:ext>
            </a:extLst>
          </p:cNvPr>
          <p:cNvSpPr>
            <a:spLocks noGrp="1"/>
          </p:cNvSpPr>
          <p:nvPr>
            <p:ph type="ftr" sz="quarter" idx="11"/>
          </p:nvPr>
        </p:nvSpPr>
        <p:spPr>
          <a:xfrm>
            <a:off x="4038600" y="6324601"/>
            <a:ext cx="4876800" cy="365125"/>
          </a:xfrm>
        </p:spPr>
        <p:txBody>
          <a:bodyPr/>
          <a:lstStyle/>
          <a:p>
            <a:pPr>
              <a:defRPr/>
            </a:pPr>
            <a:r>
              <a:rPr lang="en-US"/>
              <a:t>Jyoti Rani          ACSAI0402 and DBMS                Unit-2</a:t>
            </a:r>
            <a:endParaRPr lang="en-US" dirty="0"/>
          </a:p>
        </p:txBody>
      </p:sp>
      <p:sp>
        <p:nvSpPr>
          <p:cNvPr id="153605" name="Slide Number Placeholder 5">
            <a:extLst>
              <a:ext uri="{FF2B5EF4-FFF2-40B4-BE49-F238E27FC236}">
                <a16:creationId xmlns:a16="http://schemas.microsoft.com/office/drawing/2014/main" id="{DFC484AF-4CE6-4989-A5F9-314F1C104BC1}"/>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377EA362-13E9-4F3F-A495-F399D8CDDE48}" type="slidenum">
              <a:rPr lang="en-US" altLang="en-US">
                <a:solidFill>
                  <a:srgbClr val="898989"/>
                </a:solidFill>
                <a:latin typeface="Calibri" panose="020F0502020204030204" pitchFamily="34" charset="0"/>
              </a:rPr>
              <a:pPr/>
              <a:t>228</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a16="http://schemas.microsoft.com/office/drawing/2014/main" id="{AE89D449-9185-407B-922F-ACCD20576B92}"/>
              </a:ext>
            </a:extLst>
          </p:cNvPr>
          <p:cNvSpPr txBox="1">
            <a:spLocks/>
          </p:cNvSpPr>
          <p:nvPr/>
        </p:nvSpPr>
        <p:spPr>
          <a:xfrm>
            <a:off x="2895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b="1" dirty="0">
                <a:effectLst>
                  <a:outerShdw blurRad="38100" dist="38100" dir="2700000" algn="tl">
                    <a:srgbClr val="000000">
                      <a:alpha val="43137"/>
                    </a:srgbClr>
                  </a:outerShdw>
                </a:effectLst>
              </a:rPr>
              <a:t>Old Question Papers</a:t>
            </a:r>
          </a:p>
        </p:txBody>
      </p:sp>
      <p:pic>
        <p:nvPicPr>
          <p:cNvPr id="153607" name="Picture 2" descr="E:\NIET\Project\xLogo11.png.pagespeed.ic.pydHLuCQEZ.png">
            <a:extLst>
              <a:ext uri="{FF2B5EF4-FFF2-40B4-BE49-F238E27FC236}">
                <a16:creationId xmlns:a16="http://schemas.microsoft.com/office/drawing/2014/main" id="{FA9DE99A-A468-4799-A84D-9C972EFD68F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24000" y="1"/>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08" name="Picture 7">
            <a:extLst>
              <a:ext uri="{FF2B5EF4-FFF2-40B4-BE49-F238E27FC236}">
                <a16:creationId xmlns:a16="http://schemas.microsoft.com/office/drawing/2014/main" id="{90A87F9B-9652-4C8F-8A96-4F1B4DCEF30B}"/>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1524000" y="19051"/>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33600" y="990600"/>
            <a:ext cx="8229600" cy="4953000"/>
          </a:xfrm>
        </p:spPr>
        <p:txBody>
          <a:bodyPr>
            <a:noAutofit/>
          </a:bodyPr>
          <a:lstStyle/>
          <a:p>
            <a:pPr algn="just"/>
            <a:r>
              <a:rPr lang="en-US" sz="2400" dirty="0"/>
              <a:t>What is Relational Algebra?</a:t>
            </a:r>
          </a:p>
          <a:p>
            <a:pPr algn="just"/>
            <a:r>
              <a:rPr lang="en-US" sz="2400" dirty="0"/>
              <a:t>Describe Integrity constraints with its types.</a:t>
            </a:r>
          </a:p>
          <a:p>
            <a:pPr algn="just"/>
            <a:r>
              <a:rPr lang="en-US" sz="2400" dirty="0"/>
              <a:t>Discuss the following terms (</a:t>
            </a:r>
            <a:r>
              <a:rPr lang="en-US" sz="2400" dirty="0" err="1"/>
              <a:t>i</a:t>
            </a:r>
            <a:r>
              <a:rPr lang="en-US" sz="2400" dirty="0"/>
              <a:t>) DDL Command (ii) DML command.</a:t>
            </a:r>
          </a:p>
          <a:p>
            <a:pPr algn="just"/>
            <a:r>
              <a:rPr lang="en-US" sz="2400" dirty="0"/>
              <a:t>Write difference between Cross Join, Natural Join, left outer join and right outer join with suitable example.</a:t>
            </a:r>
          </a:p>
          <a:p>
            <a:pPr algn="just"/>
            <a:r>
              <a:rPr lang="en-US" sz="2400" dirty="0"/>
              <a:t>Define constraint and its types in DBMS.</a:t>
            </a:r>
          </a:p>
          <a:p>
            <a:pPr lvl="0" algn="just"/>
            <a:r>
              <a:rPr lang="en-GB" sz="2400" dirty="0"/>
              <a:t>What is relational calculus? Differentiate relational algebra and relational calculus. </a:t>
            </a:r>
          </a:p>
          <a:p>
            <a:pPr lvl="0" algn="just"/>
            <a:r>
              <a:rPr lang="en-GB" sz="2400" dirty="0"/>
              <a:t>List the data types that are allowed for SQL Attributes.</a:t>
            </a:r>
          </a:p>
          <a:p>
            <a:pPr lvl="0" algn="just"/>
            <a:r>
              <a:rPr lang="en-GB" sz="2400" dirty="0"/>
              <a:t>What do you mean by Cursors in SQL?</a:t>
            </a:r>
          </a:p>
          <a:p>
            <a:pPr lvl="0" algn="just"/>
            <a:r>
              <a:rPr lang="en-GB" sz="2400" dirty="0"/>
              <a:t>Define Union and Intersection using SQL.</a:t>
            </a:r>
            <a:endParaRPr lang="en-US" sz="2400" dirty="0"/>
          </a:p>
          <a:p>
            <a:pPr algn="just"/>
            <a:endParaRPr lang="en-US" sz="2200" dirty="0"/>
          </a:p>
          <a:p>
            <a:pPr algn="just"/>
            <a:endParaRPr lang="en-US" sz="2200" dirty="0"/>
          </a:p>
        </p:txBody>
      </p:sp>
      <p:sp>
        <p:nvSpPr>
          <p:cNvPr id="4" name="Date Placeholder 3"/>
          <p:cNvSpPr>
            <a:spLocks noGrp="1"/>
          </p:cNvSpPr>
          <p:nvPr>
            <p:ph type="dt" sz="half" idx="10"/>
          </p:nvPr>
        </p:nvSpPr>
        <p:spPr/>
        <p:txBody>
          <a:bodyPr/>
          <a:lstStyle/>
          <a:p>
            <a:fld id="{B19D8924-F0C7-46DE-8478-C7908479F71C}" type="datetime1">
              <a:rPr lang="en-US" smtClean="0"/>
              <a:t>2/19/2024</a:t>
            </a:fld>
            <a:endParaRPr lang="en-US"/>
          </a:p>
        </p:txBody>
      </p:sp>
      <p:sp>
        <p:nvSpPr>
          <p:cNvPr id="5" name="Footer Placeholder 4"/>
          <p:cNvSpPr>
            <a:spLocks noGrp="1"/>
          </p:cNvSpPr>
          <p:nvPr>
            <p:ph type="ftr" sz="quarter" idx="11"/>
          </p:nvPr>
        </p:nvSpPr>
        <p:spPr>
          <a:xfrm>
            <a:off x="3733800" y="6356351"/>
            <a:ext cx="5562600" cy="365125"/>
          </a:xfrm>
        </p:spPr>
        <p:txBody>
          <a:bodyPr/>
          <a:lstStyle/>
          <a:p>
            <a:r>
              <a:rPr lang="en-US"/>
              <a:t>Jyoti Rani          ACSAI0402 and DBMS                Unit-2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229</a:t>
            </a:fld>
            <a:endParaRPr lang="en-US"/>
          </a:p>
        </p:txBody>
      </p:sp>
      <p:sp>
        <p:nvSpPr>
          <p:cNvPr id="7" name="Title 1"/>
          <p:cNvSpPr txBox="1">
            <a:spLocks/>
          </p:cNvSpPr>
          <p:nvPr/>
        </p:nvSpPr>
        <p:spPr>
          <a:xfrm>
            <a:off x="2895600" y="2"/>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a:t>Expected Questions for University Exam </a:t>
            </a:r>
          </a:p>
        </p:txBody>
      </p:sp>
      <p:pic>
        <p:nvPicPr>
          <p:cNvPr id="9" name="Picture 7">
            <a:extLst>
              <a:ext uri="{FF2B5EF4-FFF2-40B4-BE49-F238E27FC236}">
                <a16:creationId xmlns:a16="http://schemas.microsoft.com/office/drawing/2014/main" id="{DC48684D-9BF3-449D-B765-BA8E5A3E71A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03870" y="19051"/>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957494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Content Placeholder 2">
            <a:extLst>
              <a:ext uri="{FF2B5EF4-FFF2-40B4-BE49-F238E27FC236}">
                <a16:creationId xmlns:a16="http://schemas.microsoft.com/office/drawing/2014/main" id="{74F5FFE5-5A2A-402B-B61E-32B6B4F250CA}"/>
              </a:ext>
            </a:extLst>
          </p:cNvPr>
          <p:cNvSpPr>
            <a:spLocks noGrp="1"/>
          </p:cNvSpPr>
          <p:nvPr>
            <p:ph idx="1"/>
          </p:nvPr>
        </p:nvSpPr>
        <p:spPr>
          <a:xfrm>
            <a:off x="1842655" y="955964"/>
            <a:ext cx="8524008" cy="5029779"/>
          </a:xfrm>
        </p:spPr>
        <p:txBody>
          <a:bodyPr>
            <a:normAutofit/>
          </a:bodyPr>
          <a:lstStyle/>
          <a:p>
            <a:pPr marL="0" indent="0" algn="ctr">
              <a:buNone/>
              <a:defRPr/>
            </a:pPr>
            <a:endParaRPr lang="en-US" altLang="en-US" sz="2400" dirty="0"/>
          </a:p>
          <a:p>
            <a:pPr marL="0" indent="0" algn="just" eaLnBrk="1" hangingPunct="1">
              <a:buNone/>
              <a:defRPr/>
            </a:pPr>
            <a:r>
              <a:rPr lang="en-US" altLang="en-US" sz="2200" b="1" dirty="0"/>
              <a:t>1.Relational Data Model in DBMS</a:t>
            </a:r>
          </a:p>
          <a:p>
            <a:pPr marL="514350" indent="-514350" algn="just" eaLnBrk="1" hangingPunct="1">
              <a:buFont typeface="+mj-lt"/>
              <a:buAutoNum type="romanLcPeriod"/>
              <a:defRPr/>
            </a:pPr>
            <a:r>
              <a:rPr lang="en-US" altLang="en-US" sz="2200" dirty="0"/>
              <a:t>Relational Data Model Concepts</a:t>
            </a:r>
          </a:p>
          <a:p>
            <a:pPr marL="514350" indent="-514350" algn="just" eaLnBrk="1" hangingPunct="1">
              <a:buFont typeface="+mj-lt"/>
              <a:buAutoNum type="romanLcPeriod"/>
              <a:defRPr/>
            </a:pPr>
            <a:r>
              <a:rPr lang="en-US" altLang="en-US" sz="2200" dirty="0"/>
              <a:t>Properties of Relations</a:t>
            </a:r>
          </a:p>
          <a:p>
            <a:pPr marL="514350" indent="-514350" algn="just" eaLnBrk="1" hangingPunct="1">
              <a:buFont typeface="+mj-lt"/>
              <a:buAutoNum type="romanLcPeriod"/>
              <a:defRPr/>
            </a:pPr>
            <a:r>
              <a:rPr lang="en-US" altLang="en-US" sz="2200" dirty="0"/>
              <a:t>Constraints in Relational Model</a:t>
            </a:r>
          </a:p>
          <a:p>
            <a:pPr lvl="1" algn="just">
              <a:defRPr/>
            </a:pPr>
            <a:r>
              <a:rPr lang="en-US" altLang="en-US" sz="1800" dirty="0"/>
              <a:t>Domain Constraints</a:t>
            </a:r>
          </a:p>
          <a:p>
            <a:pPr lvl="1" algn="just">
              <a:defRPr/>
            </a:pPr>
            <a:r>
              <a:rPr lang="en-US" altLang="en-US" sz="1800" dirty="0"/>
              <a:t>Entity Integrity Constraints</a:t>
            </a:r>
          </a:p>
          <a:p>
            <a:pPr lvl="1" algn="just">
              <a:defRPr/>
            </a:pPr>
            <a:r>
              <a:rPr lang="en-US" altLang="en-US" sz="1800" dirty="0"/>
              <a:t>Referential Integrity Constraints</a:t>
            </a:r>
          </a:p>
          <a:p>
            <a:pPr lvl="1" algn="just">
              <a:defRPr/>
            </a:pPr>
            <a:r>
              <a:rPr lang="en-US" altLang="en-US" sz="1800" dirty="0"/>
              <a:t>Key Constraints</a:t>
            </a:r>
          </a:p>
          <a:p>
            <a:pPr marL="0" indent="0" algn="just" eaLnBrk="1" hangingPunct="1">
              <a:buNone/>
              <a:defRPr/>
            </a:pPr>
            <a:endParaRPr lang="en-US" altLang="en-US" sz="2200" dirty="0"/>
          </a:p>
          <a:p>
            <a:pPr marL="0" indent="0" algn="just" eaLnBrk="1" hangingPunct="1">
              <a:buNone/>
              <a:defRPr/>
            </a:pPr>
            <a:endParaRPr lang="en-US" altLang="en-US" sz="2200" dirty="0"/>
          </a:p>
          <a:p>
            <a:pPr marL="0" indent="0" algn="just" eaLnBrk="1" hangingPunct="1">
              <a:buNone/>
              <a:defRPr/>
            </a:pPr>
            <a:endParaRPr lang="en-US" altLang="en-US" sz="2200" dirty="0"/>
          </a:p>
          <a:p>
            <a:pPr marL="0" indent="0" algn="just" eaLnBrk="1" hangingPunct="1">
              <a:buNone/>
              <a:defRPr/>
            </a:pPr>
            <a:endParaRPr lang="en-US" altLang="en-US" sz="2200" dirty="0"/>
          </a:p>
        </p:txBody>
      </p:sp>
      <p:sp>
        <p:nvSpPr>
          <p:cNvPr id="6" name="Date Placeholder 5">
            <a:extLst>
              <a:ext uri="{FF2B5EF4-FFF2-40B4-BE49-F238E27FC236}">
                <a16:creationId xmlns:a16="http://schemas.microsoft.com/office/drawing/2014/main" id="{27617033-89D8-4F35-AAAF-EF226B468E9F}"/>
              </a:ext>
            </a:extLst>
          </p:cNvPr>
          <p:cNvSpPr>
            <a:spLocks noGrp="1"/>
          </p:cNvSpPr>
          <p:nvPr>
            <p:ph type="dt" sz="quarter" idx="10"/>
          </p:nvPr>
        </p:nvSpPr>
        <p:spPr/>
        <p:txBody>
          <a:bodyPr/>
          <a:lstStyle/>
          <a:p>
            <a:pPr>
              <a:defRPr/>
            </a:pPr>
            <a:fld id="{66247143-26EE-460D-B2BB-2D9DE47E822D}" type="datetime1">
              <a:rPr lang="en-US" smtClean="0"/>
              <a:t>2/19/2024</a:t>
            </a:fld>
            <a:endParaRPr lang="en-US"/>
          </a:p>
        </p:txBody>
      </p:sp>
      <p:sp>
        <p:nvSpPr>
          <p:cNvPr id="18436" name="Slide Number Placeholder 6">
            <a:extLst>
              <a:ext uri="{FF2B5EF4-FFF2-40B4-BE49-F238E27FC236}">
                <a16:creationId xmlns:a16="http://schemas.microsoft.com/office/drawing/2014/main" id="{844D319F-F10C-4308-96E1-7ABCB20BE292}"/>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4D339491-46C7-4F2F-9801-7FE816D7F11D}" type="slidenum">
              <a:rPr lang="en-US" altLang="en-US">
                <a:solidFill>
                  <a:srgbClr val="898989"/>
                </a:solidFill>
                <a:latin typeface="Calibri" panose="020F0502020204030204" pitchFamily="34" charset="0"/>
              </a:rPr>
              <a:pPr/>
              <a:t>23</a:t>
            </a:fld>
            <a:endParaRPr lang="en-US" altLang="en-US">
              <a:solidFill>
                <a:srgbClr val="898989"/>
              </a:solidFill>
              <a:latin typeface="Calibri" panose="020F0502020204030204" pitchFamily="34" charset="0"/>
            </a:endParaRPr>
          </a:p>
        </p:txBody>
      </p:sp>
      <p:sp>
        <p:nvSpPr>
          <p:cNvPr id="8" name="Title 1">
            <a:extLst>
              <a:ext uri="{FF2B5EF4-FFF2-40B4-BE49-F238E27FC236}">
                <a16:creationId xmlns:a16="http://schemas.microsoft.com/office/drawing/2014/main" id="{4E097FC6-086A-424B-A2E4-02BBBD1DA218}"/>
              </a:ext>
            </a:extLst>
          </p:cNvPr>
          <p:cNvSpPr txBox="1">
            <a:spLocks/>
          </p:cNvSpPr>
          <p:nvPr/>
        </p:nvSpPr>
        <p:spPr>
          <a:xfrm>
            <a:off x="2895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b="1" dirty="0">
                <a:solidFill>
                  <a:srgbClr val="FF0000"/>
                </a:solidFill>
                <a:effectLst>
                  <a:outerShdw blurRad="38100" dist="38100" dir="2700000" algn="tl">
                    <a:srgbClr val="000000">
                      <a:alpha val="43137"/>
                    </a:srgbClr>
                  </a:outerShdw>
                </a:effectLst>
              </a:rPr>
              <a:t>Topic 1 Objectives</a:t>
            </a:r>
          </a:p>
        </p:txBody>
      </p:sp>
      <p:pic>
        <p:nvPicPr>
          <p:cNvPr id="18438" name="Picture 2" descr="E:\NIET\Project\xLogo11.png.pagespeed.ic.pydHLuCQEZ.png">
            <a:extLst>
              <a:ext uri="{FF2B5EF4-FFF2-40B4-BE49-F238E27FC236}">
                <a16:creationId xmlns:a16="http://schemas.microsoft.com/office/drawing/2014/main" id="{64C73483-BE8D-4CFE-A992-54EFC5687E8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1"/>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Footer Placeholder 9">
            <a:extLst>
              <a:ext uri="{FF2B5EF4-FFF2-40B4-BE49-F238E27FC236}">
                <a16:creationId xmlns:a16="http://schemas.microsoft.com/office/drawing/2014/main" id="{1ACEDDEC-C1B7-4A42-B3A3-4E0B05D0F6BE}"/>
              </a:ext>
            </a:extLst>
          </p:cNvPr>
          <p:cNvSpPr>
            <a:spLocks noGrp="1"/>
          </p:cNvSpPr>
          <p:nvPr>
            <p:ph type="ftr" sz="quarter" idx="11"/>
          </p:nvPr>
        </p:nvSpPr>
        <p:spPr>
          <a:xfrm>
            <a:off x="4038600" y="6356351"/>
            <a:ext cx="5029200" cy="365125"/>
          </a:xfrm>
        </p:spPr>
        <p:txBody>
          <a:bodyPr/>
          <a:lstStyle/>
          <a:p>
            <a:pPr>
              <a:defRPr/>
            </a:pPr>
            <a:r>
              <a:rPr lang="en-US"/>
              <a:t>Jyoti Rani          ACSAI0402 and DBMS                Unit-2</a:t>
            </a:r>
            <a:endParaRPr lang="en-US" dirty="0"/>
          </a:p>
        </p:txBody>
      </p:sp>
      <p:pic>
        <p:nvPicPr>
          <p:cNvPr id="18440" name="Picture 8">
            <a:extLst>
              <a:ext uri="{FF2B5EF4-FFF2-40B4-BE49-F238E27FC236}">
                <a16:creationId xmlns:a16="http://schemas.microsoft.com/office/drawing/2014/main" id="{91FAE4D1-EEEE-4AB4-B641-31C9B0EF864D}"/>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19051"/>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97966029"/>
      </p:ext>
    </p:extLst>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33600" y="990600"/>
            <a:ext cx="8229600" cy="5334000"/>
          </a:xfrm>
        </p:spPr>
        <p:txBody>
          <a:bodyPr>
            <a:noAutofit/>
          </a:bodyPr>
          <a:lstStyle/>
          <a:p>
            <a:pPr algn="just"/>
            <a:r>
              <a:rPr lang="en-US" sz="2400" dirty="0"/>
              <a:t>Give the following queries in the relational algebra using the relational schema: </a:t>
            </a:r>
          </a:p>
          <a:p>
            <a:pPr lvl="1" algn="just">
              <a:buNone/>
            </a:pPr>
            <a:r>
              <a:rPr lang="en-US" dirty="0"/>
              <a:t>student(id, name) </a:t>
            </a:r>
          </a:p>
          <a:p>
            <a:pPr lvl="1" algn="just">
              <a:buNone/>
            </a:pPr>
            <a:r>
              <a:rPr lang="en-US" dirty="0"/>
              <a:t>enrolled(id, code) </a:t>
            </a:r>
          </a:p>
          <a:p>
            <a:pPr lvl="1" algn="just">
              <a:buNone/>
            </a:pPr>
            <a:r>
              <a:rPr lang="en-US" dirty="0"/>
              <a:t>subject(code, lecturer)</a:t>
            </a:r>
          </a:p>
          <a:p>
            <a:pPr marL="457200" lvl="1" indent="0" algn="just">
              <a:buNone/>
            </a:pPr>
            <a:r>
              <a:rPr lang="en-US" dirty="0"/>
              <a:t> </a:t>
            </a:r>
            <a:r>
              <a:rPr lang="en-US" dirty="0" err="1"/>
              <a:t>i</a:t>
            </a:r>
            <a:r>
              <a:rPr lang="en-US" dirty="0"/>
              <a:t>) What are the names of students enrolled in cs3020? </a:t>
            </a:r>
          </a:p>
          <a:p>
            <a:pPr marL="457200" lvl="1" indent="0" algn="just">
              <a:buNone/>
            </a:pPr>
            <a:r>
              <a:rPr lang="en-US" dirty="0"/>
              <a:t>ii) Which subjects is Hector taking? </a:t>
            </a:r>
          </a:p>
          <a:p>
            <a:pPr marL="457200" lvl="1" indent="0" algn="just">
              <a:buNone/>
            </a:pPr>
            <a:r>
              <a:rPr lang="en-US" dirty="0"/>
              <a:t>iii) Who teaches cs1500? </a:t>
            </a:r>
          </a:p>
          <a:p>
            <a:pPr marL="457200" lvl="1" indent="0" algn="just">
              <a:buNone/>
            </a:pPr>
            <a:r>
              <a:rPr lang="en-US" dirty="0"/>
              <a:t>iv) Who teaches cs1500 or cs3020? </a:t>
            </a:r>
          </a:p>
          <a:p>
            <a:pPr marL="457200" lvl="1" indent="0" algn="just">
              <a:buNone/>
            </a:pPr>
            <a:r>
              <a:rPr lang="en-US" dirty="0"/>
              <a:t>v) Who teaches at least two different subjects? </a:t>
            </a:r>
          </a:p>
          <a:p>
            <a:pPr marL="457200" lvl="1" indent="0" algn="just">
              <a:buNone/>
            </a:pPr>
            <a:r>
              <a:rPr lang="en-US" dirty="0"/>
              <a:t>vi) What are the names of students in cs1500 or cs307? </a:t>
            </a:r>
          </a:p>
          <a:p>
            <a:pPr marL="457200" lvl="1" indent="0" algn="just">
              <a:buNone/>
            </a:pPr>
            <a:r>
              <a:rPr lang="en-US" dirty="0"/>
              <a:t>vii) What are the names of students in both cs1500 and cs1200?</a:t>
            </a:r>
          </a:p>
          <a:p>
            <a:pPr algn="just"/>
            <a:endParaRPr lang="en-US" sz="2200" dirty="0"/>
          </a:p>
        </p:txBody>
      </p:sp>
      <p:sp>
        <p:nvSpPr>
          <p:cNvPr id="4" name="Date Placeholder 3"/>
          <p:cNvSpPr>
            <a:spLocks noGrp="1"/>
          </p:cNvSpPr>
          <p:nvPr>
            <p:ph type="dt" sz="half" idx="10"/>
          </p:nvPr>
        </p:nvSpPr>
        <p:spPr/>
        <p:txBody>
          <a:bodyPr/>
          <a:lstStyle/>
          <a:p>
            <a:fld id="{6517627E-D474-42CA-A0FC-0BE78FB7494E}" type="datetime1">
              <a:rPr lang="en-US" smtClean="0"/>
              <a:t>2/19/2024</a:t>
            </a:fld>
            <a:endParaRPr lang="en-US"/>
          </a:p>
        </p:txBody>
      </p:sp>
      <p:sp>
        <p:nvSpPr>
          <p:cNvPr id="5" name="Footer Placeholder 4"/>
          <p:cNvSpPr>
            <a:spLocks noGrp="1"/>
          </p:cNvSpPr>
          <p:nvPr>
            <p:ph type="ftr" sz="quarter" idx="11"/>
          </p:nvPr>
        </p:nvSpPr>
        <p:spPr>
          <a:xfrm>
            <a:off x="3733800" y="6356351"/>
            <a:ext cx="5562600" cy="365125"/>
          </a:xfrm>
        </p:spPr>
        <p:txBody>
          <a:bodyPr/>
          <a:lstStyle/>
          <a:p>
            <a:r>
              <a:rPr lang="en-US"/>
              <a:t>Jyoti Rani          ACSAI0402 and DBMS                Unit-2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230</a:t>
            </a:fld>
            <a:endParaRPr lang="en-US"/>
          </a:p>
        </p:txBody>
      </p:sp>
      <p:sp>
        <p:nvSpPr>
          <p:cNvPr id="7" name="Title 1"/>
          <p:cNvSpPr txBox="1">
            <a:spLocks/>
          </p:cNvSpPr>
          <p:nvPr/>
        </p:nvSpPr>
        <p:spPr>
          <a:xfrm>
            <a:off x="2895600" y="2"/>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a:t>Expected Questions for University Exam </a:t>
            </a:r>
          </a:p>
        </p:txBody>
      </p:sp>
      <p:pic>
        <p:nvPicPr>
          <p:cNvPr id="9" name="Picture 7">
            <a:extLst>
              <a:ext uri="{FF2B5EF4-FFF2-40B4-BE49-F238E27FC236}">
                <a16:creationId xmlns:a16="http://schemas.microsoft.com/office/drawing/2014/main" id="{1E380EB8-0339-409F-A321-4254B0A4C0C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03870" y="19051"/>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40509357"/>
      </p:ext>
    </p:extLst>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01299C2-CE05-45BD-B504-807F09E606BD}" type="datetime1">
              <a:rPr lang="en-US" smtClean="0"/>
              <a:t>2/19/2024</a:t>
            </a:fld>
            <a:endParaRPr lang="en-US"/>
          </a:p>
        </p:txBody>
      </p:sp>
      <p:sp>
        <p:nvSpPr>
          <p:cNvPr id="5" name="Footer Placeholder 4"/>
          <p:cNvSpPr>
            <a:spLocks noGrp="1"/>
          </p:cNvSpPr>
          <p:nvPr>
            <p:ph type="ftr" sz="quarter" idx="11"/>
          </p:nvPr>
        </p:nvSpPr>
        <p:spPr>
          <a:xfrm>
            <a:off x="4038600" y="6356351"/>
            <a:ext cx="5181600" cy="365125"/>
          </a:xfrm>
        </p:spPr>
        <p:txBody>
          <a:bodyPr/>
          <a:lstStyle/>
          <a:p>
            <a:r>
              <a:rPr lang="en-US"/>
              <a:t>Jyoti Rani          ACSAI0402 and DBMS                Unit-2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231</a:t>
            </a:fld>
            <a:endParaRPr lang="en-US"/>
          </a:p>
        </p:txBody>
      </p:sp>
      <p:sp>
        <p:nvSpPr>
          <p:cNvPr id="7" name="Title 1"/>
          <p:cNvSpPr txBox="1">
            <a:spLocks/>
          </p:cNvSpPr>
          <p:nvPr/>
        </p:nvSpPr>
        <p:spPr>
          <a:xfrm>
            <a:off x="2895600" y="2"/>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b="1" dirty="0"/>
              <a:t>Recap of Unit</a:t>
            </a:r>
          </a:p>
        </p:txBody>
      </p:sp>
      <p:sp>
        <p:nvSpPr>
          <p:cNvPr id="9" name="Content Placeholder 9"/>
          <p:cNvSpPr>
            <a:spLocks noGrp="1"/>
          </p:cNvSpPr>
          <p:nvPr>
            <p:ph idx="1"/>
          </p:nvPr>
        </p:nvSpPr>
        <p:spPr>
          <a:xfrm>
            <a:off x="2133600" y="1295401"/>
            <a:ext cx="8229600" cy="4525963"/>
          </a:xfrm>
        </p:spPr>
        <p:txBody>
          <a:bodyPr>
            <a:normAutofit/>
          </a:bodyPr>
          <a:lstStyle/>
          <a:p>
            <a:pPr algn="just"/>
            <a:r>
              <a:rPr lang="en-US" sz="2400" dirty="0"/>
              <a:t>Knowledge of relational data model and language.</a:t>
            </a:r>
          </a:p>
          <a:p>
            <a:pPr algn="just"/>
            <a:endParaRPr lang="en-US" sz="2400" dirty="0"/>
          </a:p>
          <a:p>
            <a:pPr algn="just"/>
            <a:r>
              <a:rPr lang="en-US" sz="2400" dirty="0"/>
              <a:t>Knowledge of SQL and SQL Commands.</a:t>
            </a:r>
          </a:p>
          <a:p>
            <a:pPr algn="just"/>
            <a:endParaRPr lang="en-US" sz="2400" dirty="0"/>
          </a:p>
          <a:p>
            <a:pPr algn="just"/>
            <a:r>
              <a:rPr lang="en-US" sz="2400" dirty="0"/>
              <a:t>Knowledge of handling queries in DBMS </a:t>
            </a:r>
          </a:p>
          <a:p>
            <a:pPr marL="0" indent="0" algn="just">
              <a:buNone/>
            </a:pPr>
            <a:endParaRPr lang="en-US" sz="2400" dirty="0"/>
          </a:p>
          <a:p>
            <a:pPr algn="just"/>
            <a:r>
              <a:rPr lang="en-US" sz="2400" dirty="0"/>
              <a:t>Knowledge of Cursors and Procedures</a:t>
            </a:r>
          </a:p>
        </p:txBody>
      </p:sp>
      <p:pic>
        <p:nvPicPr>
          <p:cNvPr id="10" name="Picture 7">
            <a:extLst>
              <a:ext uri="{FF2B5EF4-FFF2-40B4-BE49-F238E27FC236}">
                <a16:creationId xmlns:a16="http://schemas.microsoft.com/office/drawing/2014/main" id="{A4557A89-F99E-4833-88A4-6657BEB626E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03870" y="19051"/>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59970202"/>
      </p:ext>
    </p:extLst>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731A132-E1A1-468C-9F1E-65C633BCF431}" type="datetime1">
              <a:rPr lang="en-US" smtClean="0"/>
              <a:t>2/19/2024</a:t>
            </a:fld>
            <a:endParaRPr lang="en-US"/>
          </a:p>
        </p:txBody>
      </p:sp>
      <p:sp>
        <p:nvSpPr>
          <p:cNvPr id="5" name="Footer Placeholder 4"/>
          <p:cNvSpPr>
            <a:spLocks noGrp="1"/>
          </p:cNvSpPr>
          <p:nvPr>
            <p:ph type="ftr" sz="quarter" idx="11"/>
          </p:nvPr>
        </p:nvSpPr>
        <p:spPr>
          <a:xfrm>
            <a:off x="3733800" y="6356351"/>
            <a:ext cx="5562600" cy="365125"/>
          </a:xfrm>
        </p:spPr>
        <p:txBody>
          <a:bodyPr/>
          <a:lstStyle/>
          <a:p>
            <a:r>
              <a:rPr lang="en-US"/>
              <a:t>Jyoti Rani          ACSAI0402 and DBMS                Unit-2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232</a:t>
            </a:fld>
            <a:endParaRPr lang="en-US"/>
          </a:p>
        </p:txBody>
      </p:sp>
      <p:sp>
        <p:nvSpPr>
          <p:cNvPr id="7" name="Title 1"/>
          <p:cNvSpPr txBox="1">
            <a:spLocks/>
          </p:cNvSpPr>
          <p:nvPr/>
        </p:nvSpPr>
        <p:spPr>
          <a:xfrm>
            <a:off x="2895600" y="2"/>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a:t>References</a:t>
            </a:r>
          </a:p>
        </p:txBody>
      </p:sp>
      <p:sp>
        <p:nvSpPr>
          <p:cNvPr id="10" name="Content Placeholder 9"/>
          <p:cNvSpPr>
            <a:spLocks noGrp="1"/>
          </p:cNvSpPr>
          <p:nvPr>
            <p:ph idx="1"/>
          </p:nvPr>
        </p:nvSpPr>
        <p:spPr>
          <a:xfrm>
            <a:off x="2133600" y="1295401"/>
            <a:ext cx="8229600" cy="4525963"/>
          </a:xfrm>
        </p:spPr>
        <p:txBody>
          <a:bodyPr>
            <a:normAutofit fontScale="77500" lnSpcReduction="20000"/>
          </a:bodyPr>
          <a:lstStyle/>
          <a:p>
            <a:pPr lvl="0" algn="just"/>
            <a:r>
              <a:rPr lang="en-US" dirty="0" err="1"/>
              <a:t>Korth</a:t>
            </a:r>
            <a:r>
              <a:rPr lang="en-US" dirty="0"/>
              <a:t>, </a:t>
            </a:r>
            <a:r>
              <a:rPr lang="en-US" dirty="0" err="1"/>
              <a:t>Silbertz</a:t>
            </a:r>
            <a:r>
              <a:rPr lang="en-US" dirty="0"/>
              <a:t>, </a:t>
            </a:r>
            <a:r>
              <a:rPr lang="en-US" dirty="0" err="1"/>
              <a:t>Sudarshan</a:t>
            </a:r>
            <a:r>
              <a:rPr lang="en-US" dirty="0"/>
              <a:t>,” Database Concepts”, McGraw Hill </a:t>
            </a:r>
          </a:p>
          <a:p>
            <a:pPr lvl="0" algn="just"/>
            <a:r>
              <a:rPr lang="en-US" dirty="0"/>
              <a:t>Date C J, “An Introduction to Database Systems”, </a:t>
            </a:r>
            <a:r>
              <a:rPr lang="en-US" dirty="0" err="1"/>
              <a:t>Addision</a:t>
            </a:r>
            <a:r>
              <a:rPr lang="en-US" dirty="0"/>
              <a:t> Wesley</a:t>
            </a:r>
          </a:p>
          <a:p>
            <a:pPr lvl="0" algn="just"/>
            <a:r>
              <a:rPr lang="en-US" dirty="0" err="1"/>
              <a:t>Elmasri</a:t>
            </a:r>
            <a:r>
              <a:rPr lang="en-US" dirty="0"/>
              <a:t>, </a:t>
            </a:r>
            <a:r>
              <a:rPr lang="en-US" dirty="0" err="1"/>
              <a:t>Navathe</a:t>
            </a:r>
            <a:r>
              <a:rPr lang="en-US" dirty="0"/>
              <a:t>, “ Fundamentals of Database Systems”, </a:t>
            </a:r>
            <a:r>
              <a:rPr lang="en-US" dirty="0" err="1"/>
              <a:t>Addision</a:t>
            </a:r>
            <a:r>
              <a:rPr lang="en-US" dirty="0"/>
              <a:t> Wesley</a:t>
            </a:r>
          </a:p>
          <a:p>
            <a:pPr lvl="0" algn="just"/>
            <a:r>
              <a:rPr lang="en-US" dirty="0"/>
              <a:t>O’Neil, Databases, Elsevier Pub. </a:t>
            </a:r>
          </a:p>
          <a:p>
            <a:pPr lvl="0" algn="just"/>
            <a:r>
              <a:rPr lang="en-US" dirty="0" err="1"/>
              <a:t>RAMAKRISHNAN"Database</a:t>
            </a:r>
            <a:r>
              <a:rPr lang="en-US" dirty="0"/>
              <a:t> Management </a:t>
            </a:r>
            <a:r>
              <a:rPr lang="en-US" dirty="0" err="1"/>
              <a:t>Systems",McGraw</a:t>
            </a:r>
            <a:r>
              <a:rPr lang="en-US" dirty="0"/>
              <a:t> Hill</a:t>
            </a:r>
          </a:p>
          <a:p>
            <a:pPr lvl="0" algn="just"/>
            <a:r>
              <a:rPr lang="en-US" dirty="0"/>
              <a:t>Leon &amp;</a:t>
            </a:r>
            <a:r>
              <a:rPr lang="en-US" dirty="0" err="1"/>
              <a:t>Leon,”Database</a:t>
            </a:r>
            <a:r>
              <a:rPr lang="en-US" dirty="0"/>
              <a:t> Management Systems”, </a:t>
            </a:r>
            <a:r>
              <a:rPr lang="en-US" dirty="0" err="1"/>
              <a:t>Vikas</a:t>
            </a:r>
            <a:r>
              <a:rPr lang="en-US" dirty="0"/>
              <a:t> Publishing House </a:t>
            </a:r>
          </a:p>
          <a:p>
            <a:pPr lvl="0" algn="just"/>
            <a:r>
              <a:rPr lang="en-US" dirty="0" err="1"/>
              <a:t>Bipin</a:t>
            </a:r>
            <a:r>
              <a:rPr lang="en-US" dirty="0"/>
              <a:t> C. Desai, “ An Introduction to Database Systems”, </a:t>
            </a:r>
            <a:r>
              <a:rPr lang="en-US" dirty="0" err="1"/>
              <a:t>Galgotia</a:t>
            </a:r>
            <a:r>
              <a:rPr lang="en-US" dirty="0"/>
              <a:t> Publications</a:t>
            </a:r>
          </a:p>
          <a:p>
            <a:pPr lvl="0" algn="just"/>
            <a:r>
              <a:rPr lang="en-US" dirty="0" err="1"/>
              <a:t>Majumdar</a:t>
            </a:r>
            <a:r>
              <a:rPr lang="en-US" dirty="0"/>
              <a:t>&amp; Bhattacharya, “Database Management System”, TMH</a:t>
            </a:r>
          </a:p>
          <a:p>
            <a:pPr lvl="0" algn="just"/>
            <a:r>
              <a:rPr lang="en-US" dirty="0"/>
              <a:t>R.P. </a:t>
            </a:r>
            <a:r>
              <a:rPr lang="en-US" dirty="0" err="1"/>
              <a:t>Mahapatra</a:t>
            </a:r>
            <a:r>
              <a:rPr lang="en-US" dirty="0"/>
              <a:t>, Database Management System, </a:t>
            </a:r>
            <a:r>
              <a:rPr lang="en-US" dirty="0" err="1"/>
              <a:t>Khanna</a:t>
            </a:r>
            <a:r>
              <a:rPr lang="en-US" dirty="0"/>
              <a:t> Publishing House</a:t>
            </a:r>
          </a:p>
          <a:p>
            <a:pPr algn="just"/>
            <a:endParaRPr lang="en-US" dirty="0"/>
          </a:p>
        </p:txBody>
      </p:sp>
      <p:pic>
        <p:nvPicPr>
          <p:cNvPr id="9" name="Picture 7">
            <a:extLst>
              <a:ext uri="{FF2B5EF4-FFF2-40B4-BE49-F238E27FC236}">
                <a16:creationId xmlns:a16="http://schemas.microsoft.com/office/drawing/2014/main" id="{8E8D2866-38E8-4FB5-ADBA-3DF204444B3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03870" y="19051"/>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33915494"/>
      </p:ext>
    </p:extLst>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9048356-30D6-40BB-A1A2-7AE66CB808EA}" type="datetime1">
              <a:rPr lang="en-US" smtClean="0"/>
              <a:t>2/19/2024</a:t>
            </a:fld>
            <a:endParaRPr lang="en-US"/>
          </a:p>
        </p:txBody>
      </p:sp>
      <p:sp>
        <p:nvSpPr>
          <p:cNvPr id="5" name="Footer Placeholder 4"/>
          <p:cNvSpPr>
            <a:spLocks noGrp="1"/>
          </p:cNvSpPr>
          <p:nvPr>
            <p:ph type="ftr" sz="quarter" idx="11"/>
          </p:nvPr>
        </p:nvSpPr>
        <p:spPr>
          <a:xfrm>
            <a:off x="3733800" y="6356351"/>
            <a:ext cx="5562600" cy="365125"/>
          </a:xfrm>
        </p:spPr>
        <p:txBody>
          <a:bodyPr/>
          <a:lstStyle/>
          <a:p>
            <a:r>
              <a:rPr lang="en-US"/>
              <a:t>Jyoti Rani          ACSAI0402 and DBMS                Unit-2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233</a:t>
            </a:fld>
            <a:endParaRPr lang="en-US"/>
          </a:p>
        </p:txBody>
      </p:sp>
      <p:sp>
        <p:nvSpPr>
          <p:cNvPr id="7" name="Title 1"/>
          <p:cNvSpPr txBox="1">
            <a:spLocks/>
          </p:cNvSpPr>
          <p:nvPr/>
        </p:nvSpPr>
        <p:spPr>
          <a:xfrm>
            <a:off x="2895600" y="2"/>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endParaRPr lang="en-US" sz="2400" dirty="0"/>
          </a:p>
        </p:txBody>
      </p:sp>
      <p:sp>
        <p:nvSpPr>
          <p:cNvPr id="9" name="Content Placeholder 8"/>
          <p:cNvSpPr>
            <a:spLocks noGrp="1"/>
          </p:cNvSpPr>
          <p:nvPr>
            <p:ph idx="1"/>
          </p:nvPr>
        </p:nvSpPr>
        <p:spPr>
          <a:xfrm>
            <a:off x="4193492" y="2514646"/>
            <a:ext cx="3805016" cy="1006429"/>
          </a:xfrm>
          <a:prstGeom prst="rect">
            <a:avLst/>
          </a:prstGeom>
          <a:noFill/>
        </p:spPr>
        <p:txBody>
          <a:bodyPr vert="horz" wrap="none" lIns="91440" tIns="45720" rIns="91440" bIns="45720" rtlCol="0">
            <a:spAutoFit/>
          </a:bodyPr>
          <a:lstStyle/>
          <a:p>
            <a:pPr algn="ctr">
              <a:buNone/>
            </a:pPr>
            <a:r>
              <a:rPr lang="en-US" sz="66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Thank You</a:t>
            </a:r>
          </a:p>
        </p:txBody>
      </p:sp>
      <p:pic>
        <p:nvPicPr>
          <p:cNvPr id="10" name="Picture 7">
            <a:extLst>
              <a:ext uri="{FF2B5EF4-FFF2-40B4-BE49-F238E27FC236}">
                <a16:creationId xmlns:a16="http://schemas.microsoft.com/office/drawing/2014/main" id="{26FA4F8A-4745-4665-B5CD-3B33DA40B80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03870" y="19051"/>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575254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33600" y="914400"/>
            <a:ext cx="8229600" cy="5486400"/>
          </a:xfrm>
        </p:spPr>
        <p:txBody>
          <a:bodyPr>
            <a:noAutofit/>
          </a:bodyPr>
          <a:lstStyle/>
          <a:p>
            <a:pPr marL="0" indent="0" algn="just">
              <a:buNone/>
            </a:pPr>
            <a:endParaRPr lang="en-US" sz="2200" dirty="0"/>
          </a:p>
          <a:p>
            <a:pPr algn="just"/>
            <a:r>
              <a:rPr lang="en-US" sz="2200" dirty="0"/>
              <a:t>Some popular Relational Database management systems are: </a:t>
            </a:r>
          </a:p>
          <a:p>
            <a:pPr lvl="1" algn="just"/>
            <a:r>
              <a:rPr lang="en-US" sz="2000" dirty="0"/>
              <a:t>DB2 and Informix Dynamic Server - IBM</a:t>
            </a:r>
          </a:p>
          <a:p>
            <a:pPr lvl="1" algn="just"/>
            <a:r>
              <a:rPr lang="en-US" sz="2000" dirty="0"/>
              <a:t>Oracle and RDB – Oracle </a:t>
            </a:r>
          </a:p>
          <a:p>
            <a:pPr lvl="1" algn="just"/>
            <a:r>
              <a:rPr lang="en-US" sz="2000" dirty="0"/>
              <a:t>SQL Server and Access - Microsoft</a:t>
            </a:r>
          </a:p>
          <a:p>
            <a:pPr algn="just"/>
            <a:endParaRPr lang="en-US" sz="2200" dirty="0"/>
          </a:p>
          <a:p>
            <a:endParaRPr lang="en-US" sz="2200" dirty="0"/>
          </a:p>
        </p:txBody>
      </p:sp>
      <p:sp>
        <p:nvSpPr>
          <p:cNvPr id="4" name="Date Placeholder 3"/>
          <p:cNvSpPr>
            <a:spLocks noGrp="1"/>
          </p:cNvSpPr>
          <p:nvPr>
            <p:ph type="dt" sz="half" idx="10"/>
          </p:nvPr>
        </p:nvSpPr>
        <p:spPr/>
        <p:txBody>
          <a:bodyPr/>
          <a:lstStyle/>
          <a:p>
            <a:fld id="{51CB783D-B0DE-4F62-BD1F-20ABD92140E7}" type="datetime1">
              <a:rPr lang="en-US" smtClean="0"/>
              <a:t>2/19/2024</a:t>
            </a:fld>
            <a:endParaRPr lang="en-US" dirty="0"/>
          </a:p>
        </p:txBody>
      </p:sp>
      <p:sp>
        <p:nvSpPr>
          <p:cNvPr id="5" name="Footer Placeholder 4"/>
          <p:cNvSpPr>
            <a:spLocks noGrp="1"/>
          </p:cNvSpPr>
          <p:nvPr>
            <p:ph type="ftr" sz="quarter" idx="11"/>
          </p:nvPr>
        </p:nvSpPr>
        <p:spPr>
          <a:xfrm>
            <a:off x="4038600" y="6356351"/>
            <a:ext cx="5029200" cy="365125"/>
          </a:xfrm>
        </p:spPr>
        <p:txBody>
          <a:bodyPr/>
          <a:lstStyle/>
          <a:p>
            <a:r>
              <a:rPr lang="en-US"/>
              <a:t>Jyoti Rani          ACSAI0402 and DBMS                Unit-2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24</a:t>
            </a:fld>
            <a:endParaRPr lang="en-US"/>
          </a:p>
        </p:txBody>
      </p:sp>
      <p:sp>
        <p:nvSpPr>
          <p:cNvPr id="7" name="Title 1"/>
          <p:cNvSpPr txBox="1">
            <a:spLocks/>
          </p:cNvSpPr>
          <p:nvPr/>
        </p:nvSpPr>
        <p:spPr>
          <a:xfrm>
            <a:off x="2895600" y="-13854"/>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a:solidFill>
                  <a:srgbClr val="FF0000"/>
                </a:solidFill>
              </a:rPr>
              <a:t>1.Relational Data Model in DBMS </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1524000" y="1"/>
            <a:ext cx="1447800" cy="817163"/>
          </a:xfrm>
          <a:prstGeom prst="rect">
            <a:avLst/>
          </a:prstGeom>
          <a:noFill/>
        </p:spPr>
      </p:pic>
      <p:sp>
        <p:nvSpPr>
          <p:cNvPr id="13" name="Rectangle 3">
            <a:extLst>
              <a:ext uri="{FF2B5EF4-FFF2-40B4-BE49-F238E27FC236}">
                <a16:creationId xmlns:a16="http://schemas.microsoft.com/office/drawing/2014/main" id="{7A7B3E8C-BAFA-4A8F-A0F6-61C14360A040}"/>
              </a:ext>
            </a:extLst>
          </p:cNvPr>
          <p:cNvSpPr>
            <a:spLocks noChangeArrowheads="1"/>
          </p:cNvSpPr>
          <p:nvPr/>
        </p:nvSpPr>
        <p:spPr bwMode="auto">
          <a:xfrm>
            <a:off x="1731818" y="1394079"/>
            <a:ext cx="9514610" cy="424731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273239"/>
                </a:solidFill>
                <a:effectLst/>
                <a:latin typeface="+mn-lt"/>
              </a:rPr>
              <a:t>Relational Model was proposed by E.F. Codd to model data in the form of relations or tables. After designing the conceptual model of Database using ER diagram, we need to convert the conceptual model in the relational model which can be implemented using any RDBMS languages like Oracle SQL, MySQL etc. </a:t>
            </a:r>
            <a:endParaRPr lang="en-US" altLang="en-US" sz="2400" dirty="0">
              <a:solidFill>
                <a:srgbClr val="273239"/>
              </a:solidFill>
              <a:latin typeface="+mn-lt"/>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mn-l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FF0000"/>
                </a:solidFill>
                <a:effectLst/>
                <a:latin typeface="+mn-lt"/>
              </a:rPr>
              <a:t>What is Relational Model?</a:t>
            </a:r>
            <a:r>
              <a:rPr kumimoji="0" lang="en-US" altLang="en-US" sz="2400" b="0" i="0" u="none" strike="noStrike" cap="none" normalizeH="0" baseline="0" dirty="0">
                <a:ln>
                  <a:noFill/>
                </a:ln>
                <a:solidFill>
                  <a:srgbClr val="FF0000"/>
                </a:solidFill>
                <a:effectLst/>
                <a:latin typeface="+mn-lt"/>
              </a:rPr>
              <a:t>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273239"/>
                </a:solidFill>
                <a:effectLst/>
                <a:latin typeface="+mn-lt"/>
              </a:rPr>
              <a:t>Relational Model represents how data is stored in Relational Databases.  A relational database stores data in the form of relations (tables). Consider a relation STUDENT with attributes ROLL_NO, NAME, ADDRESS, PHONE and AGE shown in Table 1. </a:t>
            </a:r>
            <a:endParaRPr kumimoji="0" lang="en-US" altLang="en-US" sz="24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273239"/>
                </a:solidFill>
                <a:effectLst/>
                <a:latin typeface="urw-din"/>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9" name="Picture 7">
            <a:extLst>
              <a:ext uri="{FF2B5EF4-FFF2-40B4-BE49-F238E27FC236}">
                <a16:creationId xmlns:a16="http://schemas.microsoft.com/office/drawing/2014/main" id="{A64CC7A0-9B04-43D9-ADE8-DFFCEEB80A2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10140" y="5196"/>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043609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33600" y="914400"/>
            <a:ext cx="8229600" cy="5486400"/>
          </a:xfrm>
        </p:spPr>
        <p:txBody>
          <a:bodyPr>
            <a:noAutofit/>
          </a:bodyPr>
          <a:lstStyle/>
          <a:p>
            <a:pPr marL="0" indent="0" algn="just">
              <a:buNone/>
            </a:pPr>
            <a:endParaRPr lang="en-US" sz="2200" dirty="0"/>
          </a:p>
          <a:p>
            <a:pPr algn="just"/>
            <a:endParaRPr lang="en-US" sz="2200" dirty="0"/>
          </a:p>
          <a:p>
            <a:endParaRPr lang="en-US" sz="2200" dirty="0"/>
          </a:p>
        </p:txBody>
      </p:sp>
      <p:sp>
        <p:nvSpPr>
          <p:cNvPr id="4" name="Date Placeholder 3"/>
          <p:cNvSpPr>
            <a:spLocks noGrp="1"/>
          </p:cNvSpPr>
          <p:nvPr>
            <p:ph type="dt" sz="half" idx="10"/>
          </p:nvPr>
        </p:nvSpPr>
        <p:spPr/>
        <p:txBody>
          <a:bodyPr/>
          <a:lstStyle/>
          <a:p>
            <a:fld id="{7BF270B3-66EE-4F03-8555-1CA9D2F6872C}" type="datetime1">
              <a:rPr lang="en-US" smtClean="0"/>
              <a:t>2/19/2024</a:t>
            </a:fld>
            <a:endParaRPr lang="en-US" dirty="0"/>
          </a:p>
        </p:txBody>
      </p:sp>
      <p:sp>
        <p:nvSpPr>
          <p:cNvPr id="5" name="Footer Placeholder 4"/>
          <p:cNvSpPr>
            <a:spLocks noGrp="1"/>
          </p:cNvSpPr>
          <p:nvPr>
            <p:ph type="ftr" sz="quarter" idx="11"/>
          </p:nvPr>
        </p:nvSpPr>
        <p:spPr>
          <a:xfrm>
            <a:off x="4038600" y="6356351"/>
            <a:ext cx="5029200" cy="365125"/>
          </a:xfrm>
        </p:spPr>
        <p:txBody>
          <a:bodyPr/>
          <a:lstStyle/>
          <a:p>
            <a:r>
              <a:rPr lang="en-US"/>
              <a:t>Jyoti Rani          ACSAI0402 and DBMS                Unit-2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25</a:t>
            </a:fld>
            <a:endParaRPr lang="en-US"/>
          </a:p>
        </p:txBody>
      </p:sp>
      <p:sp>
        <p:nvSpPr>
          <p:cNvPr id="7" name="Title 1"/>
          <p:cNvSpPr txBox="1">
            <a:spLocks/>
          </p:cNvSpPr>
          <p:nvPr/>
        </p:nvSpPr>
        <p:spPr>
          <a:xfrm>
            <a:off x="2895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a:solidFill>
                  <a:srgbClr val="FF0000"/>
                </a:solidFill>
              </a:rPr>
              <a:t>Relational Data Model in DBMS (</a:t>
            </a:r>
            <a:r>
              <a:rPr lang="en-US" sz="3200" b="1" dirty="0" err="1">
                <a:solidFill>
                  <a:srgbClr val="FF0000"/>
                </a:solidFill>
              </a:rPr>
              <a:t>conti</a:t>
            </a:r>
            <a:r>
              <a:rPr lang="en-US" sz="3200" b="1" dirty="0">
                <a:solidFill>
                  <a:srgbClr val="FF0000"/>
                </a:solidFill>
              </a:rPr>
              <a:t>..)</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1524000" y="1"/>
            <a:ext cx="1447800" cy="817163"/>
          </a:xfrm>
          <a:prstGeom prst="rect">
            <a:avLst/>
          </a:prstGeom>
          <a:noFill/>
        </p:spPr>
      </p:pic>
      <p:graphicFrame>
        <p:nvGraphicFramePr>
          <p:cNvPr id="12" name="Table 11">
            <a:extLst>
              <a:ext uri="{FF2B5EF4-FFF2-40B4-BE49-F238E27FC236}">
                <a16:creationId xmlns:a16="http://schemas.microsoft.com/office/drawing/2014/main" id="{8F58D687-6926-43CF-8121-8E732D07C96B}"/>
              </a:ext>
            </a:extLst>
          </p:cNvPr>
          <p:cNvGraphicFramePr>
            <a:graphicFrameLocks noGrp="1"/>
          </p:cNvGraphicFramePr>
          <p:nvPr>
            <p:extLst>
              <p:ext uri="{D42A27DB-BD31-4B8C-83A1-F6EECF244321}">
                <p14:modId xmlns:p14="http://schemas.microsoft.com/office/powerpoint/2010/main" val="2651120267"/>
              </p:ext>
            </p:extLst>
          </p:nvPr>
        </p:nvGraphicFramePr>
        <p:xfrm>
          <a:off x="1662544" y="1045764"/>
          <a:ext cx="9843655" cy="3162300"/>
        </p:xfrm>
        <a:graphic>
          <a:graphicData uri="http://schemas.openxmlformats.org/drawingml/2006/table">
            <a:tbl>
              <a:tblPr/>
              <a:tblGrid>
                <a:gridCol w="1968731">
                  <a:extLst>
                    <a:ext uri="{9D8B030D-6E8A-4147-A177-3AD203B41FA5}">
                      <a16:colId xmlns:a16="http://schemas.microsoft.com/office/drawing/2014/main" val="1660753093"/>
                    </a:ext>
                  </a:extLst>
                </a:gridCol>
                <a:gridCol w="1968731">
                  <a:extLst>
                    <a:ext uri="{9D8B030D-6E8A-4147-A177-3AD203B41FA5}">
                      <a16:colId xmlns:a16="http://schemas.microsoft.com/office/drawing/2014/main" val="4135319282"/>
                    </a:ext>
                  </a:extLst>
                </a:gridCol>
                <a:gridCol w="1968731">
                  <a:extLst>
                    <a:ext uri="{9D8B030D-6E8A-4147-A177-3AD203B41FA5}">
                      <a16:colId xmlns:a16="http://schemas.microsoft.com/office/drawing/2014/main" val="3594885216"/>
                    </a:ext>
                  </a:extLst>
                </a:gridCol>
                <a:gridCol w="1968731">
                  <a:extLst>
                    <a:ext uri="{9D8B030D-6E8A-4147-A177-3AD203B41FA5}">
                      <a16:colId xmlns:a16="http://schemas.microsoft.com/office/drawing/2014/main" val="94889295"/>
                    </a:ext>
                  </a:extLst>
                </a:gridCol>
                <a:gridCol w="1968731">
                  <a:extLst>
                    <a:ext uri="{9D8B030D-6E8A-4147-A177-3AD203B41FA5}">
                      <a16:colId xmlns:a16="http://schemas.microsoft.com/office/drawing/2014/main" val="2463022792"/>
                    </a:ext>
                  </a:extLst>
                </a:gridCol>
              </a:tblGrid>
              <a:tr h="0">
                <a:tc>
                  <a:txBody>
                    <a:bodyPr/>
                    <a:lstStyle/>
                    <a:p>
                      <a:pPr algn="l" fontAlgn="base"/>
                      <a:r>
                        <a:rPr lang="en-US" sz="2400" b="1" dirty="0">
                          <a:effectLst/>
                        </a:rPr>
                        <a:t>ROLL_NO</a:t>
                      </a:r>
                      <a:endParaRPr lang="en-US" sz="2400" b="0" dirty="0">
                        <a:effectLst/>
                      </a:endParaRPr>
                    </a:p>
                  </a:txBody>
                  <a:tcPr marL="95250" marR="95250" marT="133350" marB="133350" anchor="ctr">
                    <a:lnL>
                      <a:noFill/>
                    </a:lnL>
                    <a:lnR>
                      <a:noFill/>
                    </a:lnR>
                    <a:lnT>
                      <a:noFill/>
                    </a:lnT>
                    <a:lnB>
                      <a:noFill/>
                    </a:lnB>
                  </a:tcPr>
                </a:tc>
                <a:tc>
                  <a:txBody>
                    <a:bodyPr/>
                    <a:lstStyle/>
                    <a:p>
                      <a:pPr algn="l" fontAlgn="base"/>
                      <a:r>
                        <a:rPr lang="en-US" sz="2400" b="1">
                          <a:effectLst/>
                        </a:rPr>
                        <a:t>NAME</a:t>
                      </a:r>
                      <a:endParaRPr lang="en-US" sz="2400" b="0">
                        <a:effectLst/>
                      </a:endParaRPr>
                    </a:p>
                  </a:txBody>
                  <a:tcPr marL="95250" marR="95250" marT="133350" marB="133350" anchor="ctr">
                    <a:lnL>
                      <a:noFill/>
                    </a:lnL>
                    <a:lnR>
                      <a:noFill/>
                    </a:lnR>
                    <a:lnT>
                      <a:noFill/>
                    </a:lnT>
                    <a:lnB>
                      <a:noFill/>
                    </a:lnB>
                  </a:tcPr>
                </a:tc>
                <a:tc>
                  <a:txBody>
                    <a:bodyPr/>
                    <a:lstStyle/>
                    <a:p>
                      <a:pPr algn="l" fontAlgn="base"/>
                      <a:r>
                        <a:rPr lang="en-US" sz="2400" b="1">
                          <a:effectLst/>
                        </a:rPr>
                        <a:t>ADDRESS</a:t>
                      </a:r>
                      <a:endParaRPr lang="en-US" sz="2400" b="0">
                        <a:effectLst/>
                      </a:endParaRPr>
                    </a:p>
                  </a:txBody>
                  <a:tcPr marL="95250" marR="95250" marT="133350" marB="133350" anchor="ctr">
                    <a:lnL>
                      <a:noFill/>
                    </a:lnL>
                    <a:lnR>
                      <a:noFill/>
                    </a:lnR>
                    <a:lnT>
                      <a:noFill/>
                    </a:lnT>
                    <a:lnB>
                      <a:noFill/>
                    </a:lnB>
                  </a:tcPr>
                </a:tc>
                <a:tc>
                  <a:txBody>
                    <a:bodyPr/>
                    <a:lstStyle/>
                    <a:p>
                      <a:pPr algn="l" fontAlgn="base"/>
                      <a:r>
                        <a:rPr lang="en-US" sz="2400" b="1">
                          <a:effectLst/>
                        </a:rPr>
                        <a:t>PHONE</a:t>
                      </a:r>
                      <a:endParaRPr lang="en-US" sz="2400" b="0">
                        <a:effectLst/>
                      </a:endParaRPr>
                    </a:p>
                  </a:txBody>
                  <a:tcPr marL="95250" marR="95250" marT="133350" marB="133350" anchor="ctr">
                    <a:lnL>
                      <a:noFill/>
                    </a:lnL>
                    <a:lnR>
                      <a:noFill/>
                    </a:lnR>
                    <a:lnT>
                      <a:noFill/>
                    </a:lnT>
                    <a:lnB>
                      <a:noFill/>
                    </a:lnB>
                  </a:tcPr>
                </a:tc>
                <a:tc>
                  <a:txBody>
                    <a:bodyPr/>
                    <a:lstStyle/>
                    <a:p>
                      <a:pPr algn="l" fontAlgn="base"/>
                      <a:r>
                        <a:rPr lang="en-US" sz="2400" b="1">
                          <a:effectLst/>
                        </a:rPr>
                        <a:t>AGE</a:t>
                      </a:r>
                      <a:endParaRPr lang="en-US" sz="2400" b="0">
                        <a:effectLst/>
                      </a:endParaRPr>
                    </a:p>
                  </a:txBody>
                  <a:tcPr marL="95250" marR="95250" marT="133350" marB="133350" anchor="ctr">
                    <a:lnL>
                      <a:noFill/>
                    </a:lnL>
                    <a:lnR>
                      <a:noFill/>
                    </a:lnR>
                    <a:lnT>
                      <a:noFill/>
                    </a:lnT>
                    <a:lnB>
                      <a:noFill/>
                    </a:lnB>
                  </a:tcPr>
                </a:tc>
                <a:extLst>
                  <a:ext uri="{0D108BD9-81ED-4DB2-BD59-A6C34878D82A}">
                    <a16:rowId xmlns:a16="http://schemas.microsoft.com/office/drawing/2014/main" val="2705073756"/>
                  </a:ext>
                </a:extLst>
              </a:tr>
              <a:tr h="0">
                <a:tc>
                  <a:txBody>
                    <a:bodyPr/>
                    <a:lstStyle/>
                    <a:p>
                      <a:pPr algn="l" fontAlgn="base"/>
                      <a:r>
                        <a:rPr lang="en-US" sz="2400" b="0" dirty="0">
                          <a:effectLst/>
                        </a:rPr>
                        <a:t>1</a:t>
                      </a:r>
                    </a:p>
                  </a:txBody>
                  <a:tcPr marL="95250" marR="95250" marT="133350" marB="133350" anchor="ctr">
                    <a:lnL>
                      <a:noFill/>
                    </a:lnL>
                    <a:lnR>
                      <a:noFill/>
                    </a:lnR>
                    <a:lnT>
                      <a:noFill/>
                    </a:lnT>
                    <a:lnB>
                      <a:noFill/>
                    </a:lnB>
                  </a:tcPr>
                </a:tc>
                <a:tc>
                  <a:txBody>
                    <a:bodyPr/>
                    <a:lstStyle/>
                    <a:p>
                      <a:pPr algn="l" fontAlgn="base"/>
                      <a:r>
                        <a:rPr lang="en-US" sz="2400" b="0" dirty="0">
                          <a:effectLst/>
                        </a:rPr>
                        <a:t>John</a:t>
                      </a:r>
                    </a:p>
                  </a:txBody>
                  <a:tcPr marL="95250" marR="95250" marT="133350" marB="133350" anchor="ctr">
                    <a:lnL>
                      <a:noFill/>
                    </a:lnL>
                    <a:lnR>
                      <a:noFill/>
                    </a:lnR>
                    <a:lnT>
                      <a:noFill/>
                    </a:lnT>
                    <a:lnB>
                      <a:noFill/>
                    </a:lnB>
                  </a:tcPr>
                </a:tc>
                <a:tc>
                  <a:txBody>
                    <a:bodyPr/>
                    <a:lstStyle/>
                    <a:p>
                      <a:pPr algn="l" fontAlgn="base"/>
                      <a:r>
                        <a:rPr lang="en-US" sz="2400" b="0" dirty="0">
                          <a:effectLst/>
                        </a:rPr>
                        <a:t>DELHI</a:t>
                      </a:r>
                    </a:p>
                  </a:txBody>
                  <a:tcPr marL="95250" marR="95250" marT="133350" marB="133350" anchor="ctr">
                    <a:lnL>
                      <a:noFill/>
                    </a:lnL>
                    <a:lnR>
                      <a:noFill/>
                    </a:lnR>
                    <a:lnT>
                      <a:noFill/>
                    </a:lnT>
                    <a:lnB>
                      <a:noFill/>
                    </a:lnB>
                  </a:tcPr>
                </a:tc>
                <a:tc>
                  <a:txBody>
                    <a:bodyPr/>
                    <a:lstStyle/>
                    <a:p>
                      <a:pPr algn="l" fontAlgn="base"/>
                      <a:r>
                        <a:rPr lang="en-US" sz="2400" b="0" dirty="0">
                          <a:effectLst/>
                        </a:rPr>
                        <a:t>9999999999</a:t>
                      </a:r>
                    </a:p>
                  </a:txBody>
                  <a:tcPr marL="95250" marR="95250" marT="133350" marB="133350" anchor="ctr">
                    <a:lnL>
                      <a:noFill/>
                    </a:lnL>
                    <a:lnR>
                      <a:noFill/>
                    </a:lnR>
                    <a:lnT>
                      <a:noFill/>
                    </a:lnT>
                    <a:lnB>
                      <a:noFill/>
                    </a:lnB>
                  </a:tcPr>
                </a:tc>
                <a:tc>
                  <a:txBody>
                    <a:bodyPr/>
                    <a:lstStyle/>
                    <a:p>
                      <a:pPr algn="l" fontAlgn="base"/>
                      <a:r>
                        <a:rPr lang="en-US" sz="2400" b="0">
                          <a:effectLst/>
                        </a:rPr>
                        <a:t>18</a:t>
                      </a:r>
                    </a:p>
                  </a:txBody>
                  <a:tcPr marL="95250" marR="95250" marT="133350" marB="133350" anchor="ctr">
                    <a:lnL>
                      <a:noFill/>
                    </a:lnL>
                    <a:lnR>
                      <a:noFill/>
                    </a:lnR>
                    <a:lnT>
                      <a:noFill/>
                    </a:lnT>
                    <a:lnB>
                      <a:noFill/>
                    </a:lnB>
                  </a:tcPr>
                </a:tc>
                <a:extLst>
                  <a:ext uri="{0D108BD9-81ED-4DB2-BD59-A6C34878D82A}">
                    <a16:rowId xmlns:a16="http://schemas.microsoft.com/office/drawing/2014/main" val="4087149043"/>
                  </a:ext>
                </a:extLst>
              </a:tr>
              <a:tr h="0">
                <a:tc>
                  <a:txBody>
                    <a:bodyPr/>
                    <a:lstStyle/>
                    <a:p>
                      <a:pPr algn="l" fontAlgn="base"/>
                      <a:r>
                        <a:rPr lang="en-US" sz="2400" b="0" dirty="0">
                          <a:effectLst/>
                        </a:rPr>
                        <a:t>2</a:t>
                      </a:r>
                    </a:p>
                  </a:txBody>
                  <a:tcPr marL="95250" marR="95250" marT="133350" marB="133350" anchor="ctr">
                    <a:lnL>
                      <a:noFill/>
                    </a:lnL>
                    <a:lnR>
                      <a:noFill/>
                    </a:lnR>
                    <a:lnT>
                      <a:noFill/>
                    </a:lnT>
                    <a:lnB>
                      <a:noFill/>
                    </a:lnB>
                  </a:tcPr>
                </a:tc>
                <a:tc>
                  <a:txBody>
                    <a:bodyPr/>
                    <a:lstStyle/>
                    <a:p>
                      <a:pPr algn="l" fontAlgn="base"/>
                      <a:r>
                        <a:rPr lang="en-US" sz="2400" b="0" dirty="0">
                          <a:effectLst/>
                        </a:rPr>
                        <a:t>Elisa</a:t>
                      </a:r>
                    </a:p>
                  </a:txBody>
                  <a:tcPr marL="95250" marR="95250" marT="133350" marB="133350" anchor="ctr">
                    <a:lnL>
                      <a:noFill/>
                    </a:lnL>
                    <a:lnR>
                      <a:noFill/>
                    </a:lnR>
                    <a:lnT>
                      <a:noFill/>
                    </a:lnT>
                    <a:lnB>
                      <a:noFill/>
                    </a:lnB>
                  </a:tcPr>
                </a:tc>
                <a:tc>
                  <a:txBody>
                    <a:bodyPr/>
                    <a:lstStyle/>
                    <a:p>
                      <a:pPr algn="l" fontAlgn="base"/>
                      <a:r>
                        <a:rPr lang="en-US" sz="2400" b="0">
                          <a:effectLst/>
                        </a:rPr>
                        <a:t>GURGAON</a:t>
                      </a:r>
                    </a:p>
                  </a:txBody>
                  <a:tcPr marL="95250" marR="95250" marT="133350" marB="133350" anchor="ctr">
                    <a:lnL>
                      <a:noFill/>
                    </a:lnL>
                    <a:lnR>
                      <a:noFill/>
                    </a:lnR>
                    <a:lnT>
                      <a:noFill/>
                    </a:lnT>
                    <a:lnB>
                      <a:noFill/>
                    </a:lnB>
                  </a:tcPr>
                </a:tc>
                <a:tc>
                  <a:txBody>
                    <a:bodyPr/>
                    <a:lstStyle/>
                    <a:p>
                      <a:pPr algn="l" fontAlgn="base"/>
                      <a:r>
                        <a:rPr lang="en-US" sz="2400" b="0" dirty="0">
                          <a:effectLst/>
                        </a:rPr>
                        <a:t>9898989898</a:t>
                      </a:r>
                    </a:p>
                  </a:txBody>
                  <a:tcPr marL="95250" marR="95250" marT="133350" marB="133350" anchor="ctr">
                    <a:lnL>
                      <a:noFill/>
                    </a:lnL>
                    <a:lnR>
                      <a:noFill/>
                    </a:lnR>
                    <a:lnT>
                      <a:noFill/>
                    </a:lnT>
                    <a:lnB>
                      <a:noFill/>
                    </a:lnB>
                  </a:tcPr>
                </a:tc>
                <a:tc>
                  <a:txBody>
                    <a:bodyPr/>
                    <a:lstStyle/>
                    <a:p>
                      <a:pPr algn="l" fontAlgn="base"/>
                      <a:r>
                        <a:rPr lang="en-US" sz="2400" b="0">
                          <a:effectLst/>
                        </a:rPr>
                        <a:t>18</a:t>
                      </a:r>
                    </a:p>
                  </a:txBody>
                  <a:tcPr marL="95250" marR="95250" marT="133350" marB="133350" anchor="ctr">
                    <a:lnL>
                      <a:noFill/>
                    </a:lnL>
                    <a:lnR>
                      <a:noFill/>
                    </a:lnR>
                    <a:lnT>
                      <a:noFill/>
                    </a:lnT>
                    <a:lnB>
                      <a:noFill/>
                    </a:lnB>
                  </a:tcPr>
                </a:tc>
                <a:extLst>
                  <a:ext uri="{0D108BD9-81ED-4DB2-BD59-A6C34878D82A}">
                    <a16:rowId xmlns:a16="http://schemas.microsoft.com/office/drawing/2014/main" val="591920849"/>
                  </a:ext>
                </a:extLst>
              </a:tr>
              <a:tr h="0">
                <a:tc>
                  <a:txBody>
                    <a:bodyPr/>
                    <a:lstStyle/>
                    <a:p>
                      <a:pPr algn="l" fontAlgn="base"/>
                      <a:r>
                        <a:rPr lang="en-US" sz="2400" b="0" dirty="0">
                          <a:effectLst/>
                        </a:rPr>
                        <a:t>3</a:t>
                      </a:r>
                    </a:p>
                  </a:txBody>
                  <a:tcPr marL="95250" marR="95250" marT="133350" marB="133350" anchor="ctr">
                    <a:lnL>
                      <a:noFill/>
                    </a:lnL>
                    <a:lnR>
                      <a:noFill/>
                    </a:lnR>
                    <a:lnT>
                      <a:noFill/>
                    </a:lnT>
                    <a:lnB>
                      <a:noFill/>
                    </a:lnB>
                  </a:tcPr>
                </a:tc>
                <a:tc>
                  <a:txBody>
                    <a:bodyPr/>
                    <a:lstStyle/>
                    <a:p>
                      <a:pPr algn="l" fontAlgn="base"/>
                      <a:r>
                        <a:rPr lang="en-US" sz="2400" b="0" dirty="0">
                          <a:effectLst/>
                        </a:rPr>
                        <a:t>William</a:t>
                      </a:r>
                    </a:p>
                  </a:txBody>
                  <a:tcPr marL="95250" marR="95250" marT="133350" marB="133350" anchor="ctr">
                    <a:lnL>
                      <a:noFill/>
                    </a:lnL>
                    <a:lnR>
                      <a:noFill/>
                    </a:lnR>
                    <a:lnT>
                      <a:noFill/>
                    </a:lnT>
                    <a:lnB>
                      <a:noFill/>
                    </a:lnB>
                  </a:tcPr>
                </a:tc>
                <a:tc>
                  <a:txBody>
                    <a:bodyPr/>
                    <a:lstStyle/>
                    <a:p>
                      <a:pPr algn="l" fontAlgn="base"/>
                      <a:r>
                        <a:rPr lang="en-US" sz="2400" b="0" dirty="0">
                          <a:effectLst/>
                        </a:rPr>
                        <a:t>Noida</a:t>
                      </a:r>
                    </a:p>
                  </a:txBody>
                  <a:tcPr marL="95250" marR="95250" marT="133350" marB="133350" anchor="ctr">
                    <a:lnL>
                      <a:noFill/>
                    </a:lnL>
                    <a:lnR>
                      <a:noFill/>
                    </a:lnR>
                    <a:lnT>
                      <a:noFill/>
                    </a:lnT>
                    <a:lnB>
                      <a:noFill/>
                    </a:lnB>
                  </a:tcPr>
                </a:tc>
                <a:tc>
                  <a:txBody>
                    <a:bodyPr/>
                    <a:lstStyle/>
                    <a:p>
                      <a:pPr algn="l" fontAlgn="base"/>
                      <a:r>
                        <a:rPr lang="en-US" sz="2400" b="0" dirty="0">
                          <a:effectLst/>
                        </a:rPr>
                        <a:t>9717171798</a:t>
                      </a:r>
                    </a:p>
                  </a:txBody>
                  <a:tcPr marL="95250" marR="95250" marT="133350" marB="133350" anchor="ctr">
                    <a:lnL>
                      <a:noFill/>
                    </a:lnL>
                    <a:lnR>
                      <a:noFill/>
                    </a:lnR>
                    <a:lnT>
                      <a:noFill/>
                    </a:lnT>
                    <a:lnB>
                      <a:noFill/>
                    </a:lnB>
                  </a:tcPr>
                </a:tc>
                <a:tc>
                  <a:txBody>
                    <a:bodyPr/>
                    <a:lstStyle/>
                    <a:p>
                      <a:pPr algn="l" fontAlgn="base"/>
                      <a:r>
                        <a:rPr lang="en-US" sz="2400" b="0" dirty="0">
                          <a:effectLst/>
                        </a:rPr>
                        <a:t>20</a:t>
                      </a:r>
                    </a:p>
                  </a:txBody>
                  <a:tcPr marL="95250" marR="95250" marT="133350" marB="133350" anchor="ctr">
                    <a:lnL>
                      <a:noFill/>
                    </a:lnL>
                    <a:lnR>
                      <a:noFill/>
                    </a:lnR>
                    <a:lnT>
                      <a:noFill/>
                    </a:lnT>
                    <a:lnB>
                      <a:noFill/>
                    </a:lnB>
                  </a:tcPr>
                </a:tc>
                <a:extLst>
                  <a:ext uri="{0D108BD9-81ED-4DB2-BD59-A6C34878D82A}">
                    <a16:rowId xmlns:a16="http://schemas.microsoft.com/office/drawing/2014/main" val="1521569431"/>
                  </a:ext>
                </a:extLst>
              </a:tr>
              <a:tr h="0">
                <a:tc>
                  <a:txBody>
                    <a:bodyPr/>
                    <a:lstStyle/>
                    <a:p>
                      <a:pPr algn="l" fontAlgn="base"/>
                      <a:r>
                        <a:rPr lang="en-US" sz="2400" b="0" dirty="0">
                          <a:effectLst/>
                        </a:rPr>
                        <a:t>4</a:t>
                      </a:r>
                    </a:p>
                  </a:txBody>
                  <a:tcPr marL="95250" marR="95250" marT="133350" marB="133350" anchor="ctr">
                    <a:lnL>
                      <a:noFill/>
                    </a:lnL>
                    <a:lnR>
                      <a:noFill/>
                    </a:lnR>
                    <a:lnT>
                      <a:noFill/>
                    </a:lnT>
                    <a:lnB>
                      <a:noFill/>
                    </a:lnB>
                  </a:tcPr>
                </a:tc>
                <a:tc>
                  <a:txBody>
                    <a:bodyPr/>
                    <a:lstStyle/>
                    <a:p>
                      <a:pPr marL="0" marR="0" lvl="0" indent="0" algn="l" defTabSz="914400" rtl="0" eaLnBrk="1" fontAlgn="base" latinLnBrk="0" hangingPunct="1">
                        <a:lnSpc>
                          <a:spcPct val="100000"/>
                        </a:lnSpc>
                        <a:spcBef>
                          <a:spcPts val="0"/>
                        </a:spcBef>
                        <a:spcAft>
                          <a:spcPts val="0"/>
                        </a:spcAft>
                        <a:buClrTx/>
                        <a:buSzTx/>
                        <a:buFontTx/>
                        <a:buNone/>
                        <a:tabLst/>
                        <a:defRPr/>
                      </a:pPr>
                      <a:r>
                        <a:rPr lang="en-US" sz="2400" b="0" dirty="0">
                          <a:effectLst/>
                        </a:rPr>
                        <a:t>Ryan</a:t>
                      </a:r>
                    </a:p>
                  </a:txBody>
                  <a:tcPr marL="95250" marR="95250" marT="133350" marB="133350" anchor="ctr">
                    <a:lnL>
                      <a:noFill/>
                    </a:lnL>
                    <a:lnR>
                      <a:noFill/>
                    </a:lnR>
                    <a:lnT>
                      <a:noFill/>
                    </a:lnT>
                    <a:lnB>
                      <a:noFill/>
                    </a:lnB>
                  </a:tcPr>
                </a:tc>
                <a:tc>
                  <a:txBody>
                    <a:bodyPr/>
                    <a:lstStyle/>
                    <a:p>
                      <a:pPr algn="l" fontAlgn="base"/>
                      <a:r>
                        <a:rPr lang="en-US" sz="2400" b="0">
                          <a:effectLst/>
                        </a:rPr>
                        <a:t>DELHI</a:t>
                      </a:r>
                    </a:p>
                  </a:txBody>
                  <a:tcPr marL="95250" marR="95250" marT="133350" marB="133350" anchor="ctr">
                    <a:lnL>
                      <a:noFill/>
                    </a:lnL>
                    <a:lnR>
                      <a:noFill/>
                    </a:lnR>
                    <a:lnT>
                      <a:noFill/>
                    </a:lnT>
                    <a:lnB>
                      <a:noFill/>
                    </a:lnB>
                  </a:tcPr>
                </a:tc>
                <a:tc>
                  <a:txBody>
                    <a:bodyPr/>
                    <a:lstStyle/>
                    <a:p>
                      <a:pPr algn="l" fontAlgn="base"/>
                      <a:r>
                        <a:rPr lang="en-US" sz="2400" b="0" dirty="0">
                          <a:effectLst/>
                        </a:rPr>
                        <a:t> 8512545896</a:t>
                      </a:r>
                    </a:p>
                  </a:txBody>
                  <a:tcPr marL="95250" marR="95250" marT="133350" marB="133350" anchor="ctr">
                    <a:lnL>
                      <a:noFill/>
                    </a:lnL>
                    <a:lnR>
                      <a:noFill/>
                    </a:lnR>
                    <a:lnT>
                      <a:noFill/>
                    </a:lnT>
                    <a:lnB>
                      <a:noFill/>
                    </a:lnB>
                  </a:tcPr>
                </a:tc>
                <a:tc>
                  <a:txBody>
                    <a:bodyPr/>
                    <a:lstStyle/>
                    <a:p>
                      <a:pPr algn="l" fontAlgn="base"/>
                      <a:r>
                        <a:rPr lang="en-US" sz="2400" b="0" dirty="0">
                          <a:effectLst/>
                        </a:rPr>
                        <a:t>18</a:t>
                      </a:r>
                    </a:p>
                  </a:txBody>
                  <a:tcPr marL="95250" marR="95250" marT="133350" marB="133350" anchor="ctr">
                    <a:lnL>
                      <a:noFill/>
                    </a:lnL>
                    <a:lnR>
                      <a:noFill/>
                    </a:lnR>
                    <a:lnT>
                      <a:noFill/>
                    </a:lnT>
                    <a:lnB>
                      <a:noFill/>
                    </a:lnB>
                  </a:tcPr>
                </a:tc>
                <a:extLst>
                  <a:ext uri="{0D108BD9-81ED-4DB2-BD59-A6C34878D82A}">
                    <a16:rowId xmlns:a16="http://schemas.microsoft.com/office/drawing/2014/main" val="1063531176"/>
                  </a:ext>
                </a:extLst>
              </a:tr>
            </a:tbl>
          </a:graphicData>
        </a:graphic>
      </p:graphicFrame>
      <p:pic>
        <p:nvPicPr>
          <p:cNvPr id="9" name="Picture 7">
            <a:extLst>
              <a:ext uri="{FF2B5EF4-FFF2-40B4-BE49-F238E27FC236}">
                <a16:creationId xmlns:a16="http://schemas.microsoft.com/office/drawing/2014/main" id="{A42E8AE6-87E8-405D-89BF-1E08EB3B3AB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10140" y="-5260"/>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865556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Content Placeholder 10">
            <a:extLst>
              <a:ext uri="{FF2B5EF4-FFF2-40B4-BE49-F238E27FC236}">
                <a16:creationId xmlns:a16="http://schemas.microsoft.com/office/drawing/2014/main" id="{C8DE7727-7BA1-4E99-B514-96145E05A24E}"/>
              </a:ext>
            </a:extLst>
          </p:cNvPr>
          <p:cNvGraphicFramePr>
            <a:graphicFrameLocks noGrp="1"/>
          </p:cNvGraphicFramePr>
          <p:nvPr>
            <p:ph idx="1"/>
          </p:nvPr>
        </p:nvGraphicFramePr>
        <p:xfrm>
          <a:off x="2057400" y="3428620"/>
          <a:ext cx="8229600" cy="361122"/>
        </p:xfrm>
        <a:graphic>
          <a:graphicData uri="http://schemas.openxmlformats.org/drawingml/2006/table">
            <a:tbl>
              <a:tblPr/>
              <a:tblGrid>
                <a:gridCol w="1645920">
                  <a:extLst>
                    <a:ext uri="{9D8B030D-6E8A-4147-A177-3AD203B41FA5}">
                      <a16:colId xmlns:a16="http://schemas.microsoft.com/office/drawing/2014/main" val="829592197"/>
                    </a:ext>
                  </a:extLst>
                </a:gridCol>
                <a:gridCol w="1645920">
                  <a:extLst>
                    <a:ext uri="{9D8B030D-6E8A-4147-A177-3AD203B41FA5}">
                      <a16:colId xmlns:a16="http://schemas.microsoft.com/office/drawing/2014/main" val="719393101"/>
                    </a:ext>
                  </a:extLst>
                </a:gridCol>
                <a:gridCol w="1645920">
                  <a:extLst>
                    <a:ext uri="{9D8B030D-6E8A-4147-A177-3AD203B41FA5}">
                      <a16:colId xmlns:a16="http://schemas.microsoft.com/office/drawing/2014/main" val="1550242842"/>
                    </a:ext>
                  </a:extLst>
                </a:gridCol>
                <a:gridCol w="1645920">
                  <a:extLst>
                    <a:ext uri="{9D8B030D-6E8A-4147-A177-3AD203B41FA5}">
                      <a16:colId xmlns:a16="http://schemas.microsoft.com/office/drawing/2014/main" val="3334477845"/>
                    </a:ext>
                  </a:extLst>
                </a:gridCol>
                <a:gridCol w="1645920">
                  <a:extLst>
                    <a:ext uri="{9D8B030D-6E8A-4147-A177-3AD203B41FA5}">
                      <a16:colId xmlns:a16="http://schemas.microsoft.com/office/drawing/2014/main" val="2202122850"/>
                    </a:ext>
                  </a:extLst>
                </a:gridCol>
              </a:tblGrid>
              <a:tr h="357809">
                <a:tc>
                  <a:txBody>
                    <a:bodyPr/>
                    <a:lstStyle/>
                    <a:p>
                      <a:pPr algn="l" fontAlgn="base"/>
                      <a:r>
                        <a:rPr lang="en-US" sz="1000" b="0">
                          <a:effectLst/>
                        </a:rPr>
                        <a:t>1</a:t>
                      </a:r>
                    </a:p>
                  </a:txBody>
                  <a:tcPr marL="74543" marR="74543" marT="104361" marB="104361" anchor="ctr">
                    <a:lnL>
                      <a:noFill/>
                    </a:lnL>
                    <a:lnR>
                      <a:noFill/>
                    </a:lnR>
                    <a:lnT>
                      <a:noFill/>
                    </a:lnT>
                    <a:lnB>
                      <a:noFill/>
                    </a:lnB>
                  </a:tcPr>
                </a:tc>
                <a:tc>
                  <a:txBody>
                    <a:bodyPr/>
                    <a:lstStyle/>
                    <a:p>
                      <a:pPr algn="l" fontAlgn="base"/>
                      <a:r>
                        <a:rPr lang="en-US" sz="1000" b="0">
                          <a:effectLst/>
                        </a:rPr>
                        <a:t>RAM</a:t>
                      </a:r>
                    </a:p>
                  </a:txBody>
                  <a:tcPr marL="74543" marR="74543" marT="104361" marB="104361" anchor="ctr">
                    <a:lnL>
                      <a:noFill/>
                    </a:lnL>
                    <a:lnR>
                      <a:noFill/>
                    </a:lnR>
                    <a:lnT>
                      <a:noFill/>
                    </a:lnT>
                    <a:lnB>
                      <a:noFill/>
                    </a:lnB>
                  </a:tcPr>
                </a:tc>
                <a:tc>
                  <a:txBody>
                    <a:bodyPr/>
                    <a:lstStyle/>
                    <a:p>
                      <a:pPr algn="l" fontAlgn="base"/>
                      <a:r>
                        <a:rPr lang="en-US" sz="1000" b="0">
                          <a:effectLst/>
                        </a:rPr>
                        <a:t>DELHI</a:t>
                      </a:r>
                    </a:p>
                  </a:txBody>
                  <a:tcPr marL="74543" marR="74543" marT="104361" marB="104361" anchor="ctr">
                    <a:lnL>
                      <a:noFill/>
                    </a:lnL>
                    <a:lnR>
                      <a:noFill/>
                    </a:lnR>
                    <a:lnT>
                      <a:noFill/>
                    </a:lnT>
                    <a:lnB>
                      <a:noFill/>
                    </a:lnB>
                  </a:tcPr>
                </a:tc>
                <a:tc>
                  <a:txBody>
                    <a:bodyPr/>
                    <a:lstStyle/>
                    <a:p>
                      <a:pPr algn="l" fontAlgn="base"/>
                      <a:r>
                        <a:rPr lang="en-US" sz="1000" b="0">
                          <a:effectLst/>
                        </a:rPr>
                        <a:t>9455123451</a:t>
                      </a:r>
                    </a:p>
                  </a:txBody>
                  <a:tcPr marL="74543" marR="74543" marT="104361" marB="104361" anchor="ctr">
                    <a:lnL>
                      <a:noFill/>
                    </a:lnL>
                    <a:lnR>
                      <a:noFill/>
                    </a:lnR>
                    <a:lnT>
                      <a:noFill/>
                    </a:lnT>
                    <a:lnB>
                      <a:noFill/>
                    </a:lnB>
                  </a:tcPr>
                </a:tc>
                <a:tc>
                  <a:txBody>
                    <a:bodyPr/>
                    <a:lstStyle/>
                    <a:p>
                      <a:pPr algn="l" fontAlgn="base"/>
                      <a:r>
                        <a:rPr lang="en-US" sz="1000" b="0">
                          <a:effectLst/>
                        </a:rPr>
                        <a:t>18</a:t>
                      </a:r>
                    </a:p>
                  </a:txBody>
                  <a:tcPr marL="74543" marR="74543" marT="104361" marB="104361" anchor="ctr">
                    <a:lnL>
                      <a:noFill/>
                    </a:lnL>
                    <a:lnR>
                      <a:noFill/>
                    </a:lnR>
                    <a:lnT>
                      <a:noFill/>
                    </a:lnT>
                    <a:lnB>
                      <a:noFill/>
                    </a:lnB>
                  </a:tcPr>
                </a:tc>
                <a:extLst>
                  <a:ext uri="{0D108BD9-81ED-4DB2-BD59-A6C34878D82A}">
                    <a16:rowId xmlns:a16="http://schemas.microsoft.com/office/drawing/2014/main" val="3886184142"/>
                  </a:ext>
                </a:extLst>
              </a:tr>
            </a:tbl>
          </a:graphicData>
        </a:graphic>
      </p:graphicFrame>
      <p:sp>
        <p:nvSpPr>
          <p:cNvPr id="4" name="Date Placeholder 3"/>
          <p:cNvSpPr>
            <a:spLocks noGrp="1"/>
          </p:cNvSpPr>
          <p:nvPr>
            <p:ph type="dt" sz="half" idx="10"/>
          </p:nvPr>
        </p:nvSpPr>
        <p:spPr/>
        <p:txBody>
          <a:bodyPr/>
          <a:lstStyle/>
          <a:p>
            <a:fld id="{B178D6D0-5496-44BF-ADA2-808AEB5CCD0D}" type="datetime1">
              <a:rPr lang="en-US" smtClean="0"/>
              <a:t>2/19/2024</a:t>
            </a:fld>
            <a:endParaRPr lang="en-US"/>
          </a:p>
        </p:txBody>
      </p:sp>
      <p:sp>
        <p:nvSpPr>
          <p:cNvPr id="5" name="Footer Placeholder 4"/>
          <p:cNvSpPr>
            <a:spLocks noGrp="1"/>
          </p:cNvSpPr>
          <p:nvPr>
            <p:ph type="ftr" sz="quarter" idx="11"/>
          </p:nvPr>
        </p:nvSpPr>
        <p:spPr>
          <a:xfrm>
            <a:off x="4038600" y="6356351"/>
            <a:ext cx="5029200" cy="365125"/>
          </a:xfrm>
        </p:spPr>
        <p:txBody>
          <a:bodyPr/>
          <a:lstStyle/>
          <a:p>
            <a:r>
              <a:rPr lang="en-US"/>
              <a:t>Jyoti Rani          ACSAI0402 and DBMS                Unit-2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26</a:t>
            </a:fld>
            <a:endParaRPr lang="en-US"/>
          </a:p>
        </p:txBody>
      </p:sp>
      <p:sp>
        <p:nvSpPr>
          <p:cNvPr id="7" name="Title 1"/>
          <p:cNvSpPr txBox="1">
            <a:spLocks/>
          </p:cNvSpPr>
          <p:nvPr/>
        </p:nvSpPr>
        <p:spPr>
          <a:xfrm>
            <a:off x="2895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a:solidFill>
                  <a:srgbClr val="FF0000"/>
                </a:solidFill>
              </a:rPr>
              <a:t>1.1Relational Data Model Concepts </a:t>
            </a:r>
          </a:p>
        </p:txBody>
      </p:sp>
      <p:sp>
        <p:nvSpPr>
          <p:cNvPr id="13" name="Rectangle 2">
            <a:extLst>
              <a:ext uri="{FF2B5EF4-FFF2-40B4-BE49-F238E27FC236}">
                <a16:creationId xmlns:a16="http://schemas.microsoft.com/office/drawing/2014/main" id="{8F5E3E8B-206E-4DC0-9E44-350C001BBB4D}"/>
              </a:ext>
            </a:extLst>
          </p:cNvPr>
          <p:cNvSpPr>
            <a:spLocks noChangeArrowheads="1"/>
          </p:cNvSpPr>
          <p:nvPr/>
        </p:nvSpPr>
        <p:spPr bwMode="auto">
          <a:xfrm>
            <a:off x="1397000" y="770998"/>
            <a:ext cx="9728200" cy="553997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rgbClr val="273239"/>
                </a:solidFill>
                <a:effectLst/>
              </a:rPr>
              <a:t>Attribute:</a:t>
            </a:r>
            <a:r>
              <a:rPr kumimoji="0" lang="en-US" altLang="en-US" sz="2400" b="0" i="0" u="none" strike="noStrike" cap="none" normalizeH="0" baseline="0" dirty="0">
                <a:ln>
                  <a:noFill/>
                </a:ln>
                <a:solidFill>
                  <a:srgbClr val="273239"/>
                </a:solidFill>
                <a:effectLst/>
              </a:rPr>
              <a:t> Attributes are the properties that define a relation. e.g.; </a:t>
            </a:r>
            <a:r>
              <a:rPr kumimoji="0" lang="en-US" altLang="en-US" sz="2400" b="1" i="0" u="none" strike="noStrike" cap="none" normalizeH="0" baseline="0" dirty="0">
                <a:ln>
                  <a:noFill/>
                </a:ln>
                <a:solidFill>
                  <a:srgbClr val="273239"/>
                </a:solidFill>
                <a:effectLst/>
              </a:rPr>
              <a:t>ROLL_NO</a:t>
            </a:r>
            <a:r>
              <a:rPr kumimoji="0" lang="en-US" altLang="en-US" sz="2400" b="0" i="0" u="none" strike="noStrike" cap="none" normalizeH="0" baseline="0" dirty="0">
                <a:ln>
                  <a:noFill/>
                </a:ln>
                <a:solidFill>
                  <a:srgbClr val="273239"/>
                </a:solidFill>
                <a:effectLst/>
              </a:rPr>
              <a:t>, </a:t>
            </a:r>
            <a:r>
              <a:rPr kumimoji="0" lang="en-US" altLang="en-US" sz="2400" b="1" i="0" u="none" strike="noStrike" cap="none" normalizeH="0" baseline="0" dirty="0">
                <a:ln>
                  <a:noFill/>
                </a:ln>
                <a:solidFill>
                  <a:srgbClr val="273239"/>
                </a:solidFill>
                <a:effectLst/>
              </a:rPr>
              <a:t>NAME</a:t>
            </a:r>
            <a:endParaRPr lang="en-US" altLang="en-US" sz="2400" dirty="0">
              <a:solidFill>
                <a:srgbClr val="273239"/>
              </a:solidFill>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rgbClr val="273239"/>
                </a:solidFill>
                <a:effectLst/>
              </a:rPr>
              <a:t>Relation Schema:</a:t>
            </a:r>
            <a:r>
              <a:rPr kumimoji="0" lang="en-US" altLang="en-US" sz="2400" b="0" i="0" u="none" strike="noStrike" cap="none" normalizeH="0" baseline="0" dirty="0">
                <a:ln>
                  <a:noFill/>
                </a:ln>
                <a:solidFill>
                  <a:srgbClr val="273239"/>
                </a:solidFill>
                <a:effectLst/>
              </a:rPr>
              <a:t> A relation schema represents name of the relation with its attributes. e.g.; STUDENT (ROLL_NO, NAME, ADDRESS, PHONE and AGE) is relation schema for STUDENT. If a schema has more than 1 relation, it is called Relational Schema.</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rgbClr val="273239"/>
                </a:solidFill>
                <a:effectLst/>
              </a:rPr>
              <a:t>Tuple:</a:t>
            </a:r>
            <a:r>
              <a:rPr kumimoji="0" lang="en-US" altLang="en-US" sz="2400" b="0" i="0" u="none" strike="noStrike" cap="none" normalizeH="0" baseline="0" dirty="0">
                <a:ln>
                  <a:noFill/>
                </a:ln>
                <a:solidFill>
                  <a:srgbClr val="273239"/>
                </a:solidFill>
                <a:effectLst/>
              </a:rPr>
              <a:t> Each row in the relation is known as tuple. The above relation contains 4 tuples.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rgbClr val="273239"/>
                </a:solidFill>
                <a:effectLst/>
              </a:rPr>
              <a:t>Relation Instance:</a:t>
            </a:r>
            <a:r>
              <a:rPr kumimoji="0" lang="en-US" altLang="en-US" sz="2400" b="0" i="0" u="none" strike="noStrike" cap="none" normalizeH="0" baseline="0" dirty="0">
                <a:ln>
                  <a:noFill/>
                </a:ln>
                <a:solidFill>
                  <a:srgbClr val="273239"/>
                </a:solidFill>
                <a:effectLst/>
              </a:rPr>
              <a:t> The set of tuples of a relation at a particular instance of time is called as relation instance. Table 1 shows the relation instance of STUDENT at a particular time. It can change whenever there is insertion, deletion or </a:t>
            </a:r>
            <a:r>
              <a:rPr kumimoji="0" lang="en-US" altLang="en-US" sz="2400" b="0" i="0" u="none" strike="noStrike" cap="none" normalizeH="0" baseline="0" dirty="0" err="1">
                <a:ln>
                  <a:noFill/>
                </a:ln>
                <a:solidFill>
                  <a:srgbClr val="273239"/>
                </a:solidFill>
                <a:effectLst/>
              </a:rPr>
              <a:t>updation</a:t>
            </a:r>
            <a:r>
              <a:rPr kumimoji="0" lang="en-US" altLang="en-US" sz="2400" b="0" i="0" u="none" strike="noStrike" cap="none" normalizeH="0" baseline="0" dirty="0">
                <a:ln>
                  <a:noFill/>
                </a:ln>
                <a:solidFill>
                  <a:srgbClr val="273239"/>
                </a:solidFill>
                <a:effectLst/>
              </a:rPr>
              <a:t> in the database.</a:t>
            </a:r>
          </a:p>
          <a:p>
            <a:pPr marL="0" marR="0" lvl="0" indent="0" algn="just" defTabSz="914400" rtl="0" eaLnBrk="0" fontAlgn="base" latinLnBrk="0" hangingPunct="0">
              <a:lnSpc>
                <a:spcPct val="100000"/>
              </a:lnSpc>
              <a:spcBef>
                <a:spcPct val="0"/>
              </a:spcBef>
              <a:spcAft>
                <a:spcPct val="0"/>
              </a:spcAft>
              <a:buClrTx/>
              <a:buSzTx/>
              <a:buFontTx/>
              <a:buNone/>
              <a:tabLst/>
            </a:pPr>
            <a:br>
              <a:rPr kumimoji="0" lang="en-US" altLang="en-US" sz="2400" b="0" i="0" u="none" strike="noStrike" cap="none" normalizeH="0" baseline="0" dirty="0">
                <a:ln>
                  <a:noFill/>
                </a:ln>
                <a:solidFill>
                  <a:schemeClr val="tx1"/>
                </a:solidFill>
                <a:effectLst/>
              </a:rPr>
            </a:b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pic>
        <p:nvPicPr>
          <p:cNvPr id="9" name="Picture 7">
            <a:extLst>
              <a:ext uri="{FF2B5EF4-FFF2-40B4-BE49-F238E27FC236}">
                <a16:creationId xmlns:a16="http://schemas.microsoft.com/office/drawing/2014/main" id="{CF6AD09E-5C77-40B1-BB5D-BCB5D74FAE9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10140" y="5197"/>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131908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8A66FA6-FFEB-4C63-AE6A-77437C4F44A2}" type="datetime1">
              <a:rPr lang="en-US" smtClean="0"/>
              <a:t>2/19/2024</a:t>
            </a:fld>
            <a:endParaRPr lang="en-US"/>
          </a:p>
        </p:txBody>
      </p:sp>
      <p:sp>
        <p:nvSpPr>
          <p:cNvPr id="5" name="Footer Placeholder 4"/>
          <p:cNvSpPr>
            <a:spLocks noGrp="1"/>
          </p:cNvSpPr>
          <p:nvPr>
            <p:ph type="ftr" sz="quarter" idx="11"/>
          </p:nvPr>
        </p:nvSpPr>
        <p:spPr>
          <a:xfrm>
            <a:off x="4038600" y="6356351"/>
            <a:ext cx="5029200" cy="365125"/>
          </a:xfrm>
        </p:spPr>
        <p:txBody>
          <a:bodyPr/>
          <a:lstStyle/>
          <a:p>
            <a:r>
              <a:rPr lang="en-US"/>
              <a:t>Jyoti Rani          ACSAI0402 and DBMS                Unit-2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27</a:t>
            </a:fld>
            <a:endParaRPr lang="en-US"/>
          </a:p>
        </p:txBody>
      </p:sp>
      <p:sp>
        <p:nvSpPr>
          <p:cNvPr id="7" name="Title 1"/>
          <p:cNvSpPr txBox="1">
            <a:spLocks/>
          </p:cNvSpPr>
          <p:nvPr/>
        </p:nvSpPr>
        <p:spPr>
          <a:xfrm>
            <a:off x="2895600" y="13856"/>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a:solidFill>
                  <a:srgbClr val="FF0000"/>
                </a:solidFill>
              </a:rPr>
              <a:t>Relational Data Model Concepts (</a:t>
            </a:r>
            <a:r>
              <a:rPr lang="en-US" sz="3200" b="1" dirty="0" err="1">
                <a:solidFill>
                  <a:srgbClr val="FF0000"/>
                </a:solidFill>
              </a:rPr>
              <a:t>conti</a:t>
            </a:r>
            <a:r>
              <a:rPr lang="en-US" sz="3200" b="1" dirty="0">
                <a:solidFill>
                  <a:srgbClr val="FF0000"/>
                </a:solidFill>
              </a:rPr>
              <a:t>..)</a:t>
            </a:r>
          </a:p>
        </p:txBody>
      </p:sp>
      <p:sp>
        <p:nvSpPr>
          <p:cNvPr id="3" name="Content Placeholder 2">
            <a:extLst>
              <a:ext uri="{FF2B5EF4-FFF2-40B4-BE49-F238E27FC236}">
                <a16:creationId xmlns:a16="http://schemas.microsoft.com/office/drawing/2014/main" id="{ED13E63F-97B4-4854-865F-0BC28283E1EF}"/>
              </a:ext>
            </a:extLst>
          </p:cNvPr>
          <p:cNvSpPr>
            <a:spLocks noGrp="1"/>
          </p:cNvSpPr>
          <p:nvPr>
            <p:ph idx="1"/>
          </p:nvPr>
        </p:nvSpPr>
        <p:spPr>
          <a:xfrm>
            <a:off x="838200" y="1047253"/>
            <a:ext cx="10515600" cy="5062601"/>
          </a:xfrm>
        </p:spPr>
        <p:txBody>
          <a:bodyPr>
            <a:normAutofit/>
          </a:bodyPr>
          <a:lstStyle/>
          <a:p>
            <a:pPr algn="l" fontAlgn="base">
              <a:buFont typeface="Arial" panose="020B0604020202020204" pitchFamily="34" charset="0"/>
              <a:buChar char="•"/>
            </a:pPr>
            <a:r>
              <a:rPr lang="en-US" sz="2400" b="1" i="0" dirty="0">
                <a:solidFill>
                  <a:srgbClr val="273239"/>
                </a:solidFill>
                <a:effectLst/>
              </a:rPr>
              <a:t>Degree:</a:t>
            </a:r>
            <a:r>
              <a:rPr lang="en-US" sz="2400" b="0" i="0" dirty="0">
                <a:solidFill>
                  <a:srgbClr val="273239"/>
                </a:solidFill>
                <a:effectLst/>
              </a:rPr>
              <a:t> The number of attributes in the relation is known as degree of the relation. The </a:t>
            </a:r>
            <a:r>
              <a:rPr lang="en-US" sz="2400" b="1" i="0" dirty="0">
                <a:solidFill>
                  <a:srgbClr val="273239"/>
                </a:solidFill>
                <a:effectLst/>
              </a:rPr>
              <a:t>STUDENT</a:t>
            </a:r>
            <a:r>
              <a:rPr lang="en-US" sz="2400" b="0" i="0" dirty="0">
                <a:solidFill>
                  <a:srgbClr val="273239"/>
                </a:solidFill>
                <a:effectLst/>
              </a:rPr>
              <a:t> relation defined above has degree 5.</a:t>
            </a:r>
          </a:p>
          <a:p>
            <a:pPr algn="l" fontAlgn="base">
              <a:buFont typeface="Arial" panose="020B0604020202020204" pitchFamily="34" charset="0"/>
              <a:buChar char="•"/>
            </a:pPr>
            <a:r>
              <a:rPr lang="en-US" sz="2400" b="1" i="0" dirty="0">
                <a:solidFill>
                  <a:srgbClr val="273239"/>
                </a:solidFill>
                <a:effectLst/>
              </a:rPr>
              <a:t>Cardinality: </a:t>
            </a:r>
            <a:r>
              <a:rPr lang="en-US" sz="2400" b="0" i="0" dirty="0">
                <a:solidFill>
                  <a:srgbClr val="273239"/>
                </a:solidFill>
                <a:effectLst/>
              </a:rPr>
              <a:t>The number of tuples in a relation is known as cardinality. The </a:t>
            </a:r>
            <a:r>
              <a:rPr lang="en-US" sz="2400" b="1" i="0" dirty="0">
                <a:solidFill>
                  <a:srgbClr val="273239"/>
                </a:solidFill>
                <a:effectLst/>
              </a:rPr>
              <a:t>STUDENT</a:t>
            </a:r>
            <a:r>
              <a:rPr lang="en-US" sz="2400" b="0" i="0" dirty="0">
                <a:solidFill>
                  <a:srgbClr val="273239"/>
                </a:solidFill>
                <a:effectLst/>
              </a:rPr>
              <a:t> relation defined above has cardinality 4.</a:t>
            </a:r>
          </a:p>
          <a:p>
            <a:pPr algn="l" fontAlgn="base">
              <a:buFont typeface="Arial" panose="020B0604020202020204" pitchFamily="34" charset="0"/>
              <a:buChar char="•"/>
            </a:pPr>
            <a:r>
              <a:rPr lang="en-US" sz="2400" b="1" i="0" dirty="0">
                <a:solidFill>
                  <a:srgbClr val="273239"/>
                </a:solidFill>
                <a:effectLst/>
              </a:rPr>
              <a:t>Column:</a:t>
            </a:r>
            <a:r>
              <a:rPr lang="en-US" sz="2400" b="0" i="0" dirty="0">
                <a:solidFill>
                  <a:srgbClr val="273239"/>
                </a:solidFill>
                <a:effectLst/>
              </a:rPr>
              <a:t> Column represents the set of values for a particular attribute. </a:t>
            </a:r>
          </a:p>
          <a:p>
            <a:pPr algn="just"/>
            <a:r>
              <a:rPr lang="en-US" sz="2400" b="1" dirty="0"/>
              <a:t>Relation key</a:t>
            </a:r>
            <a:r>
              <a:rPr lang="en-US" sz="2400" dirty="0"/>
              <a:t> - Every row has one, two or multiple attributes, which is called relation key. </a:t>
            </a:r>
          </a:p>
          <a:p>
            <a:pPr algn="just"/>
            <a:r>
              <a:rPr lang="en-US" sz="2400" b="1" dirty="0"/>
              <a:t>Attribute domain</a:t>
            </a:r>
            <a:r>
              <a:rPr lang="en-US" sz="2400" dirty="0"/>
              <a:t> – Every attribute has some pre-defined value and scope which is known as attribute domain.</a:t>
            </a:r>
          </a:p>
          <a:p>
            <a:pPr algn="just"/>
            <a:r>
              <a:rPr lang="en-US" sz="2400" b="1" dirty="0"/>
              <a:t>NULL Values: </a:t>
            </a:r>
            <a:r>
              <a:rPr lang="en-US" sz="2400" dirty="0"/>
              <a:t>The value which is not known or unavailable is called NULL value. It is represented by blank space. </a:t>
            </a:r>
            <a:endParaRPr lang="en-US" sz="2400" b="0" i="0" dirty="0">
              <a:solidFill>
                <a:srgbClr val="273239"/>
              </a:solidFill>
              <a:effectLst/>
            </a:endParaRPr>
          </a:p>
          <a:p>
            <a:endParaRPr lang="en-US" dirty="0"/>
          </a:p>
        </p:txBody>
      </p:sp>
      <p:pic>
        <p:nvPicPr>
          <p:cNvPr id="9" name="Picture 7">
            <a:extLst>
              <a:ext uri="{FF2B5EF4-FFF2-40B4-BE49-F238E27FC236}">
                <a16:creationId xmlns:a16="http://schemas.microsoft.com/office/drawing/2014/main" id="{3057D509-A170-473C-A3D3-BD9AC474BD9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5197"/>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465594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8EA4FE8-FCF6-4840-B311-F4693CDAEF51}" type="datetime1">
              <a:rPr lang="en-US" smtClean="0"/>
              <a:t>2/19/2024</a:t>
            </a:fld>
            <a:endParaRPr lang="en-US"/>
          </a:p>
        </p:txBody>
      </p:sp>
      <p:sp>
        <p:nvSpPr>
          <p:cNvPr id="5" name="Footer Placeholder 4"/>
          <p:cNvSpPr>
            <a:spLocks noGrp="1"/>
          </p:cNvSpPr>
          <p:nvPr>
            <p:ph type="ftr" sz="quarter" idx="11"/>
          </p:nvPr>
        </p:nvSpPr>
        <p:spPr>
          <a:xfrm>
            <a:off x="3302000" y="6356350"/>
            <a:ext cx="5029200" cy="365125"/>
          </a:xfrm>
        </p:spPr>
        <p:txBody>
          <a:bodyPr/>
          <a:lstStyle/>
          <a:p>
            <a:r>
              <a:rPr lang="en-US"/>
              <a:t>Jyoti Rani          ACSAI0402 and DBMS                Unit-2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28</a:t>
            </a:fld>
            <a:endParaRPr lang="en-US" dirty="0"/>
          </a:p>
        </p:txBody>
      </p:sp>
      <p:sp>
        <p:nvSpPr>
          <p:cNvPr id="7" name="Title 1"/>
          <p:cNvSpPr txBox="1">
            <a:spLocks/>
          </p:cNvSpPr>
          <p:nvPr/>
        </p:nvSpPr>
        <p:spPr>
          <a:xfrm>
            <a:off x="2895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a:solidFill>
                  <a:srgbClr val="FF0000"/>
                </a:solidFill>
              </a:rPr>
              <a:t>Relational Model Concepts(</a:t>
            </a:r>
            <a:r>
              <a:rPr lang="en-US" sz="3200" b="1" dirty="0" err="1">
                <a:solidFill>
                  <a:srgbClr val="FF0000"/>
                </a:solidFill>
              </a:rPr>
              <a:t>conti</a:t>
            </a:r>
            <a:r>
              <a:rPr lang="en-US" sz="3200" b="1" dirty="0">
                <a:solidFill>
                  <a:srgbClr val="FF0000"/>
                </a:solidFill>
              </a:rPr>
              <a:t>…)</a:t>
            </a:r>
          </a:p>
        </p:txBody>
      </p:sp>
      <p:pic>
        <p:nvPicPr>
          <p:cNvPr id="9" name="Picture 2" descr="https://www.guru99.com/images/1/091318_0803_RelationalD1.png">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47900" y="1196752"/>
            <a:ext cx="8205216" cy="4067176"/>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4F27C44E-C01D-4552-9DDB-E61ECCCE262A}"/>
              </a:ext>
            </a:extLst>
          </p:cNvPr>
          <p:cNvSpPr/>
          <p:nvPr/>
        </p:nvSpPr>
        <p:spPr>
          <a:xfrm>
            <a:off x="5626100" y="2184400"/>
            <a:ext cx="1181100" cy="203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7">
            <a:extLst>
              <a:ext uri="{FF2B5EF4-FFF2-40B4-BE49-F238E27FC236}">
                <a16:creationId xmlns:a16="http://schemas.microsoft.com/office/drawing/2014/main" id="{6E567F21-84EB-4784-AB17-F617ADBBB2D0}"/>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510140" y="5197"/>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644918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Content Placeholder 2">
            <a:extLst>
              <a:ext uri="{FF2B5EF4-FFF2-40B4-BE49-F238E27FC236}">
                <a16:creationId xmlns:a16="http://schemas.microsoft.com/office/drawing/2014/main" id="{79CE58A5-C6E8-4BD4-9B4B-F0EE36991F8D}"/>
              </a:ext>
            </a:extLst>
          </p:cNvPr>
          <p:cNvSpPr>
            <a:spLocks noGrp="1"/>
          </p:cNvSpPr>
          <p:nvPr>
            <p:ph idx="1"/>
          </p:nvPr>
        </p:nvSpPr>
        <p:spPr>
          <a:xfrm>
            <a:off x="1352550" y="831420"/>
            <a:ext cx="8934450" cy="5249860"/>
          </a:xfrm>
        </p:spPr>
        <p:txBody>
          <a:bodyPr>
            <a:normAutofit fontScale="77500" lnSpcReduction="20000"/>
          </a:bodyPr>
          <a:lstStyle/>
          <a:p>
            <a:pPr algn="just" eaLnBrk="1" hangingPunct="1">
              <a:buFont typeface="Wingdings" pitchFamily="2" charset="2"/>
              <a:buChar char="q"/>
              <a:defRPr/>
            </a:pPr>
            <a:endParaRPr lang="en-US" sz="3100" dirty="0"/>
          </a:p>
          <a:p>
            <a:pPr algn="just">
              <a:buFont typeface="Arial" panose="020B0604020202020204" pitchFamily="34" charset="0"/>
              <a:buChar char="•"/>
            </a:pPr>
            <a:r>
              <a:rPr lang="en-US" sz="3100" b="0" i="0" dirty="0">
                <a:solidFill>
                  <a:srgbClr val="000000"/>
                </a:solidFill>
                <a:effectLst/>
              </a:rPr>
              <a:t>Name of the relation is distinct from all other relations.</a:t>
            </a:r>
          </a:p>
          <a:p>
            <a:pPr algn="just">
              <a:lnSpc>
                <a:spcPct val="120000"/>
              </a:lnSpc>
              <a:buFont typeface="Arial" panose="020B0604020202020204" pitchFamily="34" charset="0"/>
              <a:buChar char="•"/>
            </a:pPr>
            <a:r>
              <a:rPr lang="en-US" altLang="en-US" sz="3100" dirty="0"/>
              <a:t>Each value in a tuple is an atomic value; that is, it is not divisible into components within the framework of the basic relational model. Hence, </a:t>
            </a:r>
            <a:r>
              <a:rPr lang="en-US" altLang="en-US" sz="3100" u="sng" dirty="0"/>
              <a:t>composite and multivalued attributes are not allowed. </a:t>
            </a:r>
            <a:r>
              <a:rPr lang="en-US" altLang="en-US" sz="3100" dirty="0"/>
              <a:t>This model is sometimes called the flat relational model. </a:t>
            </a:r>
          </a:p>
          <a:p>
            <a:pPr algn="just" eaLnBrk="1" hangingPunct="1">
              <a:lnSpc>
                <a:spcPct val="120000"/>
              </a:lnSpc>
              <a:buFont typeface="Arial" panose="020B0604020202020204" pitchFamily="34" charset="0"/>
              <a:buNone/>
            </a:pPr>
            <a:r>
              <a:rPr lang="en-US" altLang="en-US" sz="3100" dirty="0"/>
              <a:t>	Hence, multivalued attributes must be represented by separate relations, and composite attributes are represented only by their simple component attributes in the basic relational model.</a:t>
            </a:r>
            <a:endParaRPr lang="en-US" sz="3100" b="0" i="0" dirty="0">
              <a:solidFill>
                <a:srgbClr val="000000"/>
              </a:solidFill>
              <a:effectLst/>
            </a:endParaRPr>
          </a:p>
          <a:p>
            <a:pPr algn="just">
              <a:buFont typeface="Arial" panose="020B0604020202020204" pitchFamily="34" charset="0"/>
              <a:buChar char="•"/>
            </a:pPr>
            <a:r>
              <a:rPr lang="en-US" sz="3100" b="0" i="0" dirty="0">
                <a:solidFill>
                  <a:srgbClr val="000000"/>
                </a:solidFill>
                <a:effectLst/>
              </a:rPr>
              <a:t>Each attribute contains a distinct name.</a:t>
            </a:r>
          </a:p>
          <a:p>
            <a:pPr algn="just">
              <a:buFont typeface="Arial" panose="020B0604020202020204" pitchFamily="34" charset="0"/>
              <a:buChar char="•"/>
            </a:pPr>
            <a:r>
              <a:rPr lang="en-US" sz="3100" b="0" i="0" dirty="0">
                <a:solidFill>
                  <a:srgbClr val="000000"/>
                </a:solidFill>
                <a:effectLst/>
              </a:rPr>
              <a:t>Attribute domain has no significance.</a:t>
            </a:r>
          </a:p>
          <a:p>
            <a:pPr algn="just">
              <a:buFont typeface="Arial" panose="020B0604020202020204" pitchFamily="34" charset="0"/>
              <a:buChar char="•"/>
            </a:pPr>
            <a:r>
              <a:rPr lang="en-US" sz="3100" dirty="0">
                <a:solidFill>
                  <a:srgbClr val="000000"/>
                </a:solidFill>
              </a:rPr>
              <a:t>T</a:t>
            </a:r>
            <a:r>
              <a:rPr lang="en-US" sz="3100" b="0" i="0" dirty="0">
                <a:solidFill>
                  <a:srgbClr val="000000"/>
                </a:solidFill>
                <a:effectLst/>
              </a:rPr>
              <a:t>uple has no duplicate value.</a:t>
            </a:r>
          </a:p>
          <a:p>
            <a:pPr algn="just">
              <a:buFont typeface="Arial" panose="020B0604020202020204" pitchFamily="34" charset="0"/>
              <a:buChar char="•"/>
            </a:pPr>
            <a:r>
              <a:rPr lang="en-US" sz="3100" b="0" i="0" dirty="0">
                <a:solidFill>
                  <a:srgbClr val="000000"/>
                </a:solidFill>
                <a:effectLst/>
              </a:rPr>
              <a:t>Order of tuple can have a different sequence.</a:t>
            </a:r>
          </a:p>
          <a:p>
            <a:pPr algn="just">
              <a:buFont typeface="Arial" panose="020B0604020202020204" pitchFamily="34" charset="0"/>
              <a:buChar char="•"/>
            </a:pPr>
            <a:endParaRPr lang="en-US" sz="2400" b="0" i="0" dirty="0">
              <a:solidFill>
                <a:srgbClr val="000000"/>
              </a:solidFill>
              <a:effectLst/>
              <a:latin typeface="inter-regular"/>
            </a:endParaRPr>
          </a:p>
        </p:txBody>
      </p:sp>
      <p:sp>
        <p:nvSpPr>
          <p:cNvPr id="7" name="Title 1">
            <a:extLst>
              <a:ext uri="{FF2B5EF4-FFF2-40B4-BE49-F238E27FC236}">
                <a16:creationId xmlns:a16="http://schemas.microsoft.com/office/drawing/2014/main" id="{33DFF165-F29D-4DB4-8C71-B32FD32713C7}"/>
              </a:ext>
            </a:extLst>
          </p:cNvPr>
          <p:cNvSpPr txBox="1">
            <a:spLocks/>
          </p:cNvSpPr>
          <p:nvPr/>
        </p:nvSpPr>
        <p:spPr>
          <a:xfrm>
            <a:off x="2895600" y="-13855"/>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b="1" dirty="0">
                <a:solidFill>
                  <a:srgbClr val="FF0000"/>
                </a:solidFill>
              </a:rPr>
              <a:t>1.2 Properties of Relations                       </a:t>
            </a:r>
            <a:endParaRPr lang="en-US" sz="3200" b="1" dirty="0">
              <a:solidFill>
                <a:srgbClr val="FF0000"/>
              </a:solidFill>
              <a:effectLst>
                <a:outerShdw blurRad="38100" dist="38100" dir="2700000" algn="tl">
                  <a:srgbClr val="000000">
                    <a:alpha val="43137"/>
                  </a:srgbClr>
                </a:outerShdw>
              </a:effectLst>
            </a:endParaRPr>
          </a:p>
        </p:txBody>
      </p:sp>
      <p:sp>
        <p:nvSpPr>
          <p:cNvPr id="5" name="Date Placeholder 4">
            <a:extLst>
              <a:ext uri="{FF2B5EF4-FFF2-40B4-BE49-F238E27FC236}">
                <a16:creationId xmlns:a16="http://schemas.microsoft.com/office/drawing/2014/main" id="{0AAA0B06-3A12-4329-A36F-53542121CDA2}"/>
              </a:ext>
            </a:extLst>
          </p:cNvPr>
          <p:cNvSpPr>
            <a:spLocks noGrp="1"/>
          </p:cNvSpPr>
          <p:nvPr>
            <p:ph type="dt" sz="quarter" idx="10"/>
          </p:nvPr>
        </p:nvSpPr>
        <p:spPr/>
        <p:txBody>
          <a:bodyPr/>
          <a:lstStyle/>
          <a:p>
            <a:pPr>
              <a:defRPr/>
            </a:pPr>
            <a:fld id="{BA5A5033-F585-4F15-91B7-67FE577E1083}" type="datetime1">
              <a:rPr lang="en-US" smtClean="0"/>
              <a:t>2/19/2024</a:t>
            </a:fld>
            <a:endParaRPr lang="en-US"/>
          </a:p>
        </p:txBody>
      </p:sp>
      <p:sp>
        <p:nvSpPr>
          <p:cNvPr id="6" name="Slide Number Placeholder 5">
            <a:extLst>
              <a:ext uri="{FF2B5EF4-FFF2-40B4-BE49-F238E27FC236}">
                <a16:creationId xmlns:a16="http://schemas.microsoft.com/office/drawing/2014/main" id="{1F685BD1-EBB1-4AF1-B5FD-9E94F8B8F9C9}"/>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A877896D-D051-4682-B92E-1B44C39F1598}" type="slidenum">
              <a:rPr lang="en-US" altLang="en-US">
                <a:solidFill>
                  <a:srgbClr val="898989"/>
                </a:solidFill>
                <a:latin typeface="Calibri" panose="020F0502020204030204" pitchFamily="34" charset="0"/>
              </a:rPr>
              <a:pPr eaLnBrk="1" hangingPunct="1"/>
              <a:t>29</a:t>
            </a:fld>
            <a:endParaRPr lang="en-US" altLang="en-US">
              <a:solidFill>
                <a:srgbClr val="898989"/>
              </a:solidFill>
              <a:latin typeface="Calibri" panose="020F0502020204030204" pitchFamily="34" charset="0"/>
            </a:endParaRPr>
          </a:p>
        </p:txBody>
      </p:sp>
      <p:sp>
        <p:nvSpPr>
          <p:cNvPr id="8" name="Footer Placeholder 7">
            <a:extLst>
              <a:ext uri="{FF2B5EF4-FFF2-40B4-BE49-F238E27FC236}">
                <a16:creationId xmlns:a16="http://schemas.microsoft.com/office/drawing/2014/main" id="{97736B5D-3E5F-4F25-AD55-6849CE73B336}"/>
              </a:ext>
            </a:extLst>
          </p:cNvPr>
          <p:cNvSpPr>
            <a:spLocks noGrp="1"/>
          </p:cNvSpPr>
          <p:nvPr>
            <p:ph type="ftr" sz="quarter" idx="11"/>
          </p:nvPr>
        </p:nvSpPr>
        <p:spPr>
          <a:xfrm>
            <a:off x="3200400" y="6375401"/>
            <a:ext cx="6096000" cy="365125"/>
          </a:xfrm>
        </p:spPr>
        <p:txBody>
          <a:bodyPr/>
          <a:lstStyle/>
          <a:p>
            <a:r>
              <a:rPr lang="en-US"/>
              <a:t>Jyoti Rani          ACSAI0402 and DBMS                Unit-2</a:t>
            </a:r>
            <a:endParaRPr lang="en-US" dirty="0"/>
          </a:p>
        </p:txBody>
      </p:sp>
      <p:pic>
        <p:nvPicPr>
          <p:cNvPr id="9" name="Picture 7">
            <a:extLst>
              <a:ext uri="{FF2B5EF4-FFF2-40B4-BE49-F238E27FC236}">
                <a16:creationId xmlns:a16="http://schemas.microsoft.com/office/drawing/2014/main" id="{E8791FA2-A958-4144-8612-7FFB7900CFF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10140" y="5196"/>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38DE6BB4-79F6-4666-92DA-A584CBC99B63}" type="datetime1">
              <a:rPr lang="en-US" smtClean="0"/>
              <a:t>2/19/2024</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3</a:t>
            </a:fld>
            <a:endParaRPr lang="en-US"/>
          </a:p>
        </p:txBody>
      </p:sp>
      <p:sp>
        <p:nvSpPr>
          <p:cNvPr id="8" name="Title 1"/>
          <p:cNvSpPr txBox="1">
            <a:spLocks/>
          </p:cNvSpPr>
          <p:nvPr/>
        </p:nvSpPr>
        <p:spPr>
          <a:xfrm>
            <a:off x="2895600" y="-13852"/>
            <a:ext cx="7772400" cy="685799"/>
          </a:xfrm>
          <a:prstGeom prst="rect">
            <a:avLst/>
          </a:prstGeom>
          <a:solidFill>
            <a:schemeClr val="accent5">
              <a:lumMod val="60000"/>
              <a:lumOff val="4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b="1" dirty="0"/>
              <a:t>Content</a:t>
            </a:r>
          </a:p>
        </p:txBody>
      </p:sp>
      <p:sp>
        <p:nvSpPr>
          <p:cNvPr id="10" name="Footer Placeholder 9"/>
          <p:cNvSpPr>
            <a:spLocks noGrp="1"/>
          </p:cNvSpPr>
          <p:nvPr>
            <p:ph type="ftr" sz="quarter" idx="11"/>
          </p:nvPr>
        </p:nvSpPr>
        <p:spPr>
          <a:xfrm>
            <a:off x="4038600" y="6356351"/>
            <a:ext cx="5029200" cy="365125"/>
          </a:xfrm>
        </p:spPr>
        <p:txBody>
          <a:bodyPr/>
          <a:lstStyle/>
          <a:p>
            <a:r>
              <a:rPr lang="en-US"/>
              <a:t>Jyoti Rani          ACSAI0402 and DBMS                Unit-2</a:t>
            </a:r>
            <a:endParaRPr lang="en-US" dirty="0"/>
          </a:p>
        </p:txBody>
      </p:sp>
      <p:sp>
        <p:nvSpPr>
          <p:cNvPr id="4" name="Content Placeholder 3">
            <a:extLst>
              <a:ext uri="{FF2B5EF4-FFF2-40B4-BE49-F238E27FC236}">
                <a16:creationId xmlns:a16="http://schemas.microsoft.com/office/drawing/2014/main" id="{C97FD92D-A3E9-4489-8D1D-47766704316D}"/>
              </a:ext>
            </a:extLst>
          </p:cNvPr>
          <p:cNvSpPr>
            <a:spLocks noGrp="1"/>
          </p:cNvSpPr>
          <p:nvPr>
            <p:ph idx="1"/>
          </p:nvPr>
        </p:nvSpPr>
        <p:spPr>
          <a:xfrm>
            <a:off x="1295400" y="829829"/>
            <a:ext cx="10515600" cy="5709083"/>
          </a:xfrm>
        </p:spPr>
        <p:txBody>
          <a:bodyPr>
            <a:normAutofit fontScale="85000" lnSpcReduction="20000"/>
          </a:bodyPr>
          <a:lstStyle/>
          <a:p>
            <a:pPr lvl="1"/>
            <a:r>
              <a:rPr lang="en-US" altLang="en-US" sz="1400" dirty="0">
                <a:latin typeface="Times New Roman" panose="02020603050405020304" pitchFamily="18" charset="0"/>
                <a:cs typeface="Times New Roman" panose="02020603050405020304" pitchFamily="18" charset="0"/>
              </a:rPr>
              <a:t>Characteristics  of SQL</a:t>
            </a:r>
          </a:p>
          <a:p>
            <a:pPr lvl="1"/>
            <a:r>
              <a:rPr lang="en-US" altLang="en-US" sz="1400" dirty="0">
                <a:latin typeface="Times New Roman" panose="02020603050405020304" pitchFamily="18" charset="0"/>
                <a:cs typeface="Times New Roman" panose="02020603050405020304" pitchFamily="18" charset="0"/>
              </a:rPr>
              <a:t>Advantages of SQL</a:t>
            </a:r>
            <a:endParaRPr lang="en-US" altLang="en-US" sz="1400" dirty="0"/>
          </a:p>
          <a:p>
            <a:pPr lvl="1" algn="just">
              <a:defRPr/>
            </a:pPr>
            <a:r>
              <a:rPr lang="en-US" altLang="en-US" sz="1400" dirty="0"/>
              <a:t>SQL data type and literals</a:t>
            </a:r>
          </a:p>
          <a:p>
            <a:pPr lvl="1" algn="just">
              <a:defRPr/>
            </a:pPr>
            <a:r>
              <a:rPr lang="en-US" altLang="en-US" sz="1400" dirty="0"/>
              <a:t>Types of SQL Commands</a:t>
            </a:r>
          </a:p>
          <a:p>
            <a:pPr lvl="1" algn="just">
              <a:defRPr/>
            </a:pPr>
            <a:r>
              <a:rPr lang="en-US" altLang="en-US" sz="1400" dirty="0"/>
              <a:t>SQL operators and their Procedures</a:t>
            </a:r>
          </a:p>
          <a:p>
            <a:pPr lvl="1" algn="just">
              <a:defRPr/>
            </a:pPr>
            <a:r>
              <a:rPr lang="en-US" altLang="en-US" sz="1600" dirty="0"/>
              <a:t>Tables, Views and Indexes</a:t>
            </a:r>
          </a:p>
          <a:p>
            <a:pPr lvl="1" algn="just">
              <a:defRPr/>
            </a:pPr>
            <a:r>
              <a:rPr lang="en-US" altLang="en-US" sz="1600" dirty="0"/>
              <a:t>Queries and subqueries</a:t>
            </a:r>
          </a:p>
          <a:p>
            <a:pPr lvl="1" algn="just">
              <a:defRPr/>
            </a:pPr>
            <a:r>
              <a:rPr lang="en-US" altLang="en-US" sz="1600" dirty="0"/>
              <a:t>Aggregate Functions</a:t>
            </a:r>
          </a:p>
          <a:p>
            <a:pPr lvl="1" algn="just">
              <a:defRPr/>
            </a:pPr>
            <a:r>
              <a:rPr lang="en-US" altLang="en-US" sz="1600" dirty="0"/>
              <a:t>Insert Update and Delete Operations</a:t>
            </a:r>
          </a:p>
          <a:p>
            <a:pPr lvl="1" algn="just">
              <a:defRPr/>
            </a:pPr>
            <a:r>
              <a:rPr lang="en-US" altLang="en-US" sz="1600" dirty="0"/>
              <a:t>Joins</a:t>
            </a:r>
          </a:p>
          <a:p>
            <a:pPr lvl="1" algn="just">
              <a:defRPr/>
            </a:pPr>
            <a:r>
              <a:rPr lang="en-US" altLang="en-US" sz="1600" dirty="0"/>
              <a:t>Unions</a:t>
            </a:r>
          </a:p>
          <a:p>
            <a:pPr lvl="1" algn="just">
              <a:defRPr/>
            </a:pPr>
            <a:r>
              <a:rPr lang="en-US" altLang="en-US" sz="1600" dirty="0"/>
              <a:t>Minus</a:t>
            </a:r>
          </a:p>
          <a:p>
            <a:pPr lvl="1" algn="just">
              <a:defRPr/>
            </a:pPr>
            <a:r>
              <a:rPr lang="en-US" altLang="en-US" sz="1600" dirty="0"/>
              <a:t>Cursors</a:t>
            </a:r>
          </a:p>
          <a:p>
            <a:pPr lvl="1" algn="just">
              <a:defRPr/>
            </a:pPr>
            <a:r>
              <a:rPr lang="en-US" altLang="en-US" sz="1600" dirty="0"/>
              <a:t>Triggers</a:t>
            </a:r>
          </a:p>
          <a:p>
            <a:pPr lvl="1" algn="just">
              <a:defRPr/>
            </a:pPr>
            <a:r>
              <a:rPr lang="en-US" altLang="en-US" sz="1600" dirty="0"/>
              <a:t>Procedures in SQL/PL SQL</a:t>
            </a:r>
          </a:p>
          <a:p>
            <a:pPr algn="just" eaLnBrk="1" hangingPunct="1">
              <a:defRPr/>
            </a:pPr>
            <a:r>
              <a:rPr lang="en-US" altLang="en-US" sz="2000" dirty="0"/>
              <a:t>Daily Quiz</a:t>
            </a:r>
          </a:p>
          <a:p>
            <a:pPr algn="just" eaLnBrk="1" hangingPunct="1">
              <a:defRPr/>
            </a:pPr>
            <a:r>
              <a:rPr lang="en-US" altLang="en-US" sz="2000" dirty="0"/>
              <a:t>Weekly Assignment</a:t>
            </a:r>
          </a:p>
          <a:p>
            <a:pPr algn="just" eaLnBrk="1" hangingPunct="1">
              <a:defRPr/>
            </a:pPr>
            <a:r>
              <a:rPr lang="en-US" altLang="en-US" sz="2000" dirty="0"/>
              <a:t>Topic Links</a:t>
            </a:r>
          </a:p>
          <a:p>
            <a:pPr algn="just" eaLnBrk="1" hangingPunct="1">
              <a:defRPr/>
            </a:pPr>
            <a:r>
              <a:rPr lang="en-US" altLang="en-US" sz="2000" dirty="0"/>
              <a:t>MCQ</a:t>
            </a:r>
          </a:p>
          <a:p>
            <a:pPr algn="just" eaLnBrk="1" hangingPunct="1">
              <a:defRPr/>
            </a:pPr>
            <a:r>
              <a:rPr lang="en-US" altLang="en-US" sz="2000" dirty="0"/>
              <a:t>Glossary Questions</a:t>
            </a:r>
          </a:p>
          <a:p>
            <a:pPr algn="just" eaLnBrk="1" hangingPunct="1">
              <a:defRPr/>
            </a:pPr>
            <a:r>
              <a:rPr lang="en-US" altLang="en-US" sz="2000" dirty="0"/>
              <a:t>Old Question Papers</a:t>
            </a:r>
          </a:p>
          <a:p>
            <a:pPr algn="just" eaLnBrk="1" hangingPunct="1">
              <a:defRPr/>
            </a:pPr>
            <a:r>
              <a:rPr lang="en-US" altLang="en-US" sz="2000" dirty="0"/>
              <a:t>Expected Questions</a:t>
            </a:r>
          </a:p>
          <a:p>
            <a:pPr algn="just" eaLnBrk="1" hangingPunct="1">
              <a:defRPr/>
            </a:pPr>
            <a:r>
              <a:rPr lang="en-US" altLang="en-US" sz="2000" dirty="0"/>
              <a:t>Recap of Unit</a:t>
            </a:r>
          </a:p>
          <a:p>
            <a:pPr algn="just" eaLnBrk="1" hangingPunct="1">
              <a:defRPr/>
            </a:pPr>
            <a:endParaRPr lang="en-US" altLang="en-US" sz="2000" dirty="0"/>
          </a:p>
          <a:p>
            <a:pPr marL="0" indent="0">
              <a:buNone/>
            </a:pPr>
            <a:endParaRPr lang="en-US" altLang="en-US" sz="1800" dirty="0">
              <a:latin typeface="Times New Roman" panose="02020603050405020304" pitchFamily="18" charset="0"/>
              <a:cs typeface="Times New Roman" panose="02020603050405020304" pitchFamily="18" charset="0"/>
            </a:endParaRPr>
          </a:p>
        </p:txBody>
      </p:sp>
      <p:pic>
        <p:nvPicPr>
          <p:cNvPr id="11" name="Picture 7">
            <a:extLst>
              <a:ext uri="{FF2B5EF4-FFF2-40B4-BE49-F238E27FC236}">
                <a16:creationId xmlns:a16="http://schemas.microsoft.com/office/drawing/2014/main" id="{EEF880FB-B7F4-458D-970B-9DA2C48AB14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19051"/>
            <a:ext cx="12192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77168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57400" y="1143001"/>
            <a:ext cx="8229600" cy="4525963"/>
          </a:xfrm>
        </p:spPr>
        <p:txBody>
          <a:bodyPr>
            <a:normAutofit lnSpcReduction="10000"/>
          </a:bodyPr>
          <a:lstStyle/>
          <a:p>
            <a:pPr algn="just"/>
            <a:r>
              <a:rPr lang="en-US" altLang="en-US" sz="2400" dirty="0"/>
              <a:t>An important concept is that of NULL values, which are used to represent the values of attributes that may be unknown or may not apply to a tuple. A special value, called NULL, is used in these cases.</a:t>
            </a:r>
          </a:p>
          <a:p>
            <a:pPr algn="just"/>
            <a:endParaRPr lang="en-US" sz="2200" dirty="0"/>
          </a:p>
          <a:p>
            <a:pPr marL="0" indent="0" algn="just">
              <a:buNone/>
            </a:pPr>
            <a:r>
              <a:rPr lang="en-US" sz="2400" b="1" dirty="0">
                <a:solidFill>
                  <a:srgbClr val="FF0000"/>
                </a:solidFill>
              </a:rPr>
              <a:t>Constraints In Relational Model: </a:t>
            </a:r>
          </a:p>
          <a:p>
            <a:pPr algn="just"/>
            <a:r>
              <a:rPr lang="en-US" sz="2400" dirty="0"/>
              <a:t>While designing Relational Model, we define some conditions which must hold for data present in database are called Constraints. </a:t>
            </a:r>
          </a:p>
          <a:p>
            <a:pPr algn="just"/>
            <a:r>
              <a:rPr lang="en-US" sz="2400" dirty="0"/>
              <a:t>These constraints are checked before performing any operation (insertion, deletion and </a:t>
            </a:r>
            <a:r>
              <a:rPr lang="en-US" sz="2400" dirty="0" err="1"/>
              <a:t>updation</a:t>
            </a:r>
            <a:r>
              <a:rPr lang="en-US" sz="2400" dirty="0"/>
              <a:t>) in database. </a:t>
            </a:r>
          </a:p>
          <a:p>
            <a:pPr algn="just"/>
            <a:r>
              <a:rPr lang="en-US" sz="2400" dirty="0"/>
              <a:t>If there is a violation in any of constrains, operation will fail. </a:t>
            </a:r>
          </a:p>
          <a:p>
            <a:pPr algn="just"/>
            <a:endParaRPr lang="en-US" sz="2200" dirty="0"/>
          </a:p>
        </p:txBody>
      </p:sp>
      <p:sp>
        <p:nvSpPr>
          <p:cNvPr id="4" name="Date Placeholder 3"/>
          <p:cNvSpPr>
            <a:spLocks noGrp="1"/>
          </p:cNvSpPr>
          <p:nvPr>
            <p:ph type="dt" sz="half" idx="10"/>
          </p:nvPr>
        </p:nvSpPr>
        <p:spPr/>
        <p:txBody>
          <a:bodyPr/>
          <a:lstStyle/>
          <a:p>
            <a:fld id="{A3D94AC7-9BB2-419F-90C1-25F540593C10}" type="datetime1">
              <a:rPr lang="en-US" smtClean="0"/>
              <a:t>2/19/2024</a:t>
            </a:fld>
            <a:endParaRPr lang="en-US"/>
          </a:p>
        </p:txBody>
      </p:sp>
      <p:sp>
        <p:nvSpPr>
          <p:cNvPr id="5" name="Footer Placeholder 4"/>
          <p:cNvSpPr>
            <a:spLocks noGrp="1"/>
          </p:cNvSpPr>
          <p:nvPr>
            <p:ph type="ftr" sz="quarter" idx="11"/>
          </p:nvPr>
        </p:nvSpPr>
        <p:spPr>
          <a:xfrm>
            <a:off x="4038600" y="6356351"/>
            <a:ext cx="5029200" cy="365125"/>
          </a:xfrm>
        </p:spPr>
        <p:txBody>
          <a:bodyPr/>
          <a:lstStyle/>
          <a:p>
            <a:r>
              <a:rPr lang="en-US"/>
              <a:t>Jyoti Rani          ACSAI0402 and DBMS                Unit-2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30</a:t>
            </a:fld>
            <a:endParaRPr lang="en-US"/>
          </a:p>
        </p:txBody>
      </p:sp>
      <p:sp>
        <p:nvSpPr>
          <p:cNvPr id="7" name="Title 1"/>
          <p:cNvSpPr txBox="1">
            <a:spLocks/>
          </p:cNvSpPr>
          <p:nvPr/>
        </p:nvSpPr>
        <p:spPr>
          <a:xfrm>
            <a:off x="2895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a:solidFill>
                  <a:srgbClr val="FF0000"/>
                </a:solidFill>
              </a:rPr>
              <a:t>1.3</a:t>
            </a:r>
            <a:r>
              <a:rPr lang="en-US" sz="3200" b="1" dirty="0"/>
              <a:t> </a:t>
            </a:r>
            <a:r>
              <a:rPr lang="en-US" sz="3200" b="1" dirty="0">
                <a:solidFill>
                  <a:srgbClr val="FF0000"/>
                </a:solidFill>
              </a:rPr>
              <a:t>Constraints in Relational Model</a:t>
            </a:r>
          </a:p>
        </p:txBody>
      </p:sp>
      <p:pic>
        <p:nvPicPr>
          <p:cNvPr id="9" name="Picture 7">
            <a:extLst>
              <a:ext uri="{FF2B5EF4-FFF2-40B4-BE49-F238E27FC236}">
                <a16:creationId xmlns:a16="http://schemas.microsoft.com/office/drawing/2014/main" id="{4CC181D4-AE77-4C0C-A91F-5E104D39744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10140" y="5197"/>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642197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1D1E33D-4178-408D-A36F-3760E998966A}" type="datetime1">
              <a:rPr lang="en-US" smtClean="0"/>
              <a:t>2/19/2024</a:t>
            </a:fld>
            <a:endParaRPr lang="en-US"/>
          </a:p>
        </p:txBody>
      </p:sp>
      <p:sp>
        <p:nvSpPr>
          <p:cNvPr id="5" name="Footer Placeholder 4"/>
          <p:cNvSpPr>
            <a:spLocks noGrp="1"/>
          </p:cNvSpPr>
          <p:nvPr>
            <p:ph type="ftr" sz="quarter" idx="11"/>
          </p:nvPr>
        </p:nvSpPr>
        <p:spPr>
          <a:xfrm>
            <a:off x="4038600" y="6356351"/>
            <a:ext cx="5029200" cy="365125"/>
          </a:xfrm>
        </p:spPr>
        <p:txBody>
          <a:bodyPr/>
          <a:lstStyle/>
          <a:p>
            <a:r>
              <a:rPr lang="en-US"/>
              <a:t>Jyoti Rani          ACSAI0402 and DBMS                Unit-2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31</a:t>
            </a:fld>
            <a:endParaRPr lang="en-US"/>
          </a:p>
        </p:txBody>
      </p:sp>
      <p:sp>
        <p:nvSpPr>
          <p:cNvPr id="7" name="Title 1"/>
          <p:cNvSpPr txBox="1">
            <a:spLocks/>
          </p:cNvSpPr>
          <p:nvPr/>
        </p:nvSpPr>
        <p:spPr>
          <a:xfrm>
            <a:off x="2895600" y="-13854"/>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a:solidFill>
                  <a:srgbClr val="FF0000"/>
                </a:solidFill>
              </a:rPr>
              <a:t>Types of Integrity Constraint</a:t>
            </a:r>
          </a:p>
        </p:txBody>
      </p:sp>
      <p:pic>
        <p:nvPicPr>
          <p:cNvPr id="9" name="Picture 2" descr="DBMS Integrity Constraints"/>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66110" y="990600"/>
            <a:ext cx="7467600" cy="464820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7">
            <a:extLst>
              <a:ext uri="{FF2B5EF4-FFF2-40B4-BE49-F238E27FC236}">
                <a16:creationId xmlns:a16="http://schemas.microsoft.com/office/drawing/2014/main" id="{B30361FC-8C71-46BD-BB9E-9A51013DABA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10140" y="5196"/>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0189461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096D95E-949C-480A-A72F-34FFC0287FA9}" type="datetime1">
              <a:rPr lang="en-US" smtClean="0"/>
              <a:t>2/19/2024</a:t>
            </a:fld>
            <a:endParaRPr lang="en-US"/>
          </a:p>
        </p:txBody>
      </p:sp>
      <p:sp>
        <p:nvSpPr>
          <p:cNvPr id="5" name="Footer Placeholder 4"/>
          <p:cNvSpPr>
            <a:spLocks noGrp="1"/>
          </p:cNvSpPr>
          <p:nvPr>
            <p:ph type="ftr" sz="quarter" idx="11"/>
          </p:nvPr>
        </p:nvSpPr>
        <p:spPr>
          <a:xfrm>
            <a:off x="4038600" y="6356351"/>
            <a:ext cx="5029200" cy="365125"/>
          </a:xfrm>
        </p:spPr>
        <p:txBody>
          <a:bodyPr/>
          <a:lstStyle/>
          <a:p>
            <a:r>
              <a:rPr lang="en-US"/>
              <a:t>Jyoti Rani          ACSAI0402 and DBMS                Unit-2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32</a:t>
            </a:fld>
            <a:endParaRPr lang="en-US"/>
          </a:p>
        </p:txBody>
      </p:sp>
      <p:sp>
        <p:nvSpPr>
          <p:cNvPr id="7" name="Title 1"/>
          <p:cNvSpPr txBox="1">
            <a:spLocks/>
          </p:cNvSpPr>
          <p:nvPr/>
        </p:nvSpPr>
        <p:spPr>
          <a:xfrm>
            <a:off x="2895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a:solidFill>
                  <a:srgbClr val="FF0000"/>
                </a:solidFill>
              </a:rPr>
              <a:t>Domain constraints</a:t>
            </a:r>
          </a:p>
        </p:txBody>
      </p:sp>
      <p:sp>
        <p:nvSpPr>
          <p:cNvPr id="9" name="Content Placeholder 2"/>
          <p:cNvSpPr txBox="1">
            <a:spLocks/>
          </p:cNvSpPr>
          <p:nvPr/>
        </p:nvSpPr>
        <p:spPr>
          <a:xfrm>
            <a:off x="1981200" y="1392129"/>
            <a:ext cx="8229600" cy="2438399"/>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just"/>
            <a:r>
              <a:rPr lang="en-US" sz="2200" dirty="0"/>
              <a:t>Domain constraints can be defined as the definition of a valid set of values for an attribute.</a:t>
            </a:r>
          </a:p>
          <a:p>
            <a:pPr algn="just"/>
            <a:r>
              <a:rPr lang="en-US" sz="2200" dirty="0"/>
              <a:t>The data type of domain includes string, character, integer, time, date, currency, etc. The value of the attribute must be available in the corresponding domain.</a:t>
            </a:r>
          </a:p>
          <a:p>
            <a:pPr algn="just"/>
            <a:endParaRPr lang="en-US" sz="2200" dirty="0"/>
          </a:p>
        </p:txBody>
      </p:sp>
      <p:pic>
        <p:nvPicPr>
          <p:cNvPr id="10" name="Picture 2" descr="DBMS Integrity Constraint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67456" y="3657600"/>
            <a:ext cx="5905500" cy="236220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7">
            <a:extLst>
              <a:ext uri="{FF2B5EF4-FFF2-40B4-BE49-F238E27FC236}">
                <a16:creationId xmlns:a16="http://schemas.microsoft.com/office/drawing/2014/main" id="{B0B68FDB-25CC-4120-9FD5-0F288828ED3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10140" y="19051"/>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0406576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700DFF8-863C-47F4-9883-FBE621C07B02}" type="datetime1">
              <a:rPr lang="en-US" smtClean="0"/>
              <a:t>2/19/2024</a:t>
            </a:fld>
            <a:endParaRPr lang="en-US"/>
          </a:p>
        </p:txBody>
      </p:sp>
      <p:sp>
        <p:nvSpPr>
          <p:cNvPr id="5" name="Footer Placeholder 4"/>
          <p:cNvSpPr>
            <a:spLocks noGrp="1"/>
          </p:cNvSpPr>
          <p:nvPr>
            <p:ph type="ftr" sz="quarter" idx="11"/>
          </p:nvPr>
        </p:nvSpPr>
        <p:spPr>
          <a:xfrm>
            <a:off x="4038600" y="6356351"/>
            <a:ext cx="5029200" cy="365125"/>
          </a:xfrm>
        </p:spPr>
        <p:txBody>
          <a:bodyPr/>
          <a:lstStyle/>
          <a:p>
            <a:r>
              <a:rPr lang="en-US"/>
              <a:t>Jyoti Rani          ACSAI0402 and DBMS                Unit-2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33</a:t>
            </a:fld>
            <a:endParaRPr lang="en-US"/>
          </a:p>
        </p:txBody>
      </p:sp>
      <p:sp>
        <p:nvSpPr>
          <p:cNvPr id="7" name="Title 1"/>
          <p:cNvSpPr txBox="1">
            <a:spLocks/>
          </p:cNvSpPr>
          <p:nvPr/>
        </p:nvSpPr>
        <p:spPr>
          <a:xfrm>
            <a:off x="3082637" y="-5419"/>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a:solidFill>
                  <a:srgbClr val="FF0000"/>
                </a:solidFill>
              </a:rPr>
              <a:t>Entity integrity constraints</a:t>
            </a:r>
          </a:p>
        </p:txBody>
      </p:sp>
      <p:sp>
        <p:nvSpPr>
          <p:cNvPr id="9" name="Content Placeholder 2"/>
          <p:cNvSpPr txBox="1">
            <a:spLocks/>
          </p:cNvSpPr>
          <p:nvPr/>
        </p:nvSpPr>
        <p:spPr>
          <a:xfrm>
            <a:off x="1981200" y="1253836"/>
            <a:ext cx="8229600" cy="28194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2200" dirty="0"/>
              <a:t>The entity integrity constraint states that primary key value can't be null.</a:t>
            </a:r>
          </a:p>
          <a:p>
            <a:r>
              <a:rPr lang="en-US" sz="2200" dirty="0"/>
              <a:t>This is because the primary key value is used to identify individual rows in relation and if the primary key has a null value, then we can't identify those rows.</a:t>
            </a:r>
          </a:p>
          <a:p>
            <a:r>
              <a:rPr lang="en-US" sz="2200" dirty="0"/>
              <a:t>A table can contain a null value other than the primary key field.</a:t>
            </a:r>
          </a:p>
          <a:p>
            <a:endParaRPr lang="en-US" sz="2200" dirty="0"/>
          </a:p>
        </p:txBody>
      </p:sp>
      <p:pic>
        <p:nvPicPr>
          <p:cNvPr id="10" name="Picture 2" descr="DBMS Integrity Constraint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29001" y="4343400"/>
            <a:ext cx="4772025" cy="200025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7">
            <a:extLst>
              <a:ext uri="{FF2B5EF4-FFF2-40B4-BE49-F238E27FC236}">
                <a16:creationId xmlns:a16="http://schemas.microsoft.com/office/drawing/2014/main" id="{2D0BA4E7-ECC6-461C-9C9C-BA6222FE65B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697051" y="8594"/>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6955550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5BA390C-BA57-41BD-86F2-FBBC06843581}" type="datetime1">
              <a:rPr lang="en-US" smtClean="0"/>
              <a:t>2/19/2024</a:t>
            </a:fld>
            <a:endParaRPr lang="en-US"/>
          </a:p>
        </p:txBody>
      </p:sp>
      <p:sp>
        <p:nvSpPr>
          <p:cNvPr id="5" name="Footer Placeholder 4"/>
          <p:cNvSpPr>
            <a:spLocks noGrp="1"/>
          </p:cNvSpPr>
          <p:nvPr>
            <p:ph type="ftr" sz="quarter" idx="11"/>
          </p:nvPr>
        </p:nvSpPr>
        <p:spPr>
          <a:xfrm>
            <a:off x="4038600" y="6356351"/>
            <a:ext cx="5029200" cy="365125"/>
          </a:xfrm>
        </p:spPr>
        <p:txBody>
          <a:bodyPr/>
          <a:lstStyle/>
          <a:p>
            <a:r>
              <a:rPr lang="en-US"/>
              <a:t>Jyoti Rani          ACSAI0402 and DBMS                Unit-2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34</a:t>
            </a:fld>
            <a:endParaRPr lang="en-US"/>
          </a:p>
        </p:txBody>
      </p:sp>
      <p:sp>
        <p:nvSpPr>
          <p:cNvPr id="7" name="Title 1"/>
          <p:cNvSpPr txBox="1">
            <a:spLocks/>
          </p:cNvSpPr>
          <p:nvPr/>
        </p:nvSpPr>
        <p:spPr>
          <a:xfrm>
            <a:off x="2895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a:solidFill>
                  <a:srgbClr val="FF0000"/>
                </a:solidFill>
              </a:rPr>
              <a:t>Referential Integrity Constraints</a:t>
            </a:r>
          </a:p>
        </p:txBody>
      </p:sp>
      <p:sp>
        <p:nvSpPr>
          <p:cNvPr id="9" name="Content Placeholder 2"/>
          <p:cNvSpPr>
            <a:spLocks noGrp="1"/>
          </p:cNvSpPr>
          <p:nvPr>
            <p:ph idx="1"/>
          </p:nvPr>
        </p:nvSpPr>
        <p:spPr>
          <a:xfrm>
            <a:off x="2057400" y="1066801"/>
            <a:ext cx="8229600" cy="1752599"/>
          </a:xfrm>
        </p:spPr>
        <p:txBody>
          <a:bodyPr>
            <a:normAutofit fontScale="92500" lnSpcReduction="10000"/>
          </a:bodyPr>
          <a:lstStyle/>
          <a:p>
            <a:pPr algn="just"/>
            <a:r>
              <a:rPr lang="en-US" sz="2600" dirty="0"/>
              <a:t>A referential integrity constraint is specified between two tables.</a:t>
            </a:r>
          </a:p>
          <a:p>
            <a:pPr algn="just"/>
            <a:r>
              <a:rPr lang="en-US" sz="2600" dirty="0"/>
              <a:t>In the Referential integrity constraints, if a foreign key in Table 1 refers to the Primary Key of Table 2, then every value of the Foreign Key in Table 1 must be null or be available in Table 2.</a:t>
            </a:r>
          </a:p>
          <a:p>
            <a:pPr marL="0" indent="0" algn="just">
              <a:buNone/>
            </a:pPr>
            <a:endParaRPr lang="en-US" dirty="0"/>
          </a:p>
        </p:txBody>
      </p:sp>
      <p:pic>
        <p:nvPicPr>
          <p:cNvPr id="10" name="Picture 2" descr="DBMS Integrity Constraint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81400" y="2709862"/>
            <a:ext cx="5334000" cy="382905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7">
            <a:extLst>
              <a:ext uri="{FF2B5EF4-FFF2-40B4-BE49-F238E27FC236}">
                <a16:creationId xmlns:a16="http://schemas.microsoft.com/office/drawing/2014/main" id="{4DEC2FE6-3737-46FB-80EF-59937C1FF62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03870" y="19051"/>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7521722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A651735-7249-41CB-AE40-E365323A4C4B}" type="datetime1">
              <a:rPr lang="en-US" smtClean="0"/>
              <a:t>2/19/2024</a:t>
            </a:fld>
            <a:endParaRPr lang="en-US"/>
          </a:p>
        </p:txBody>
      </p:sp>
      <p:sp>
        <p:nvSpPr>
          <p:cNvPr id="5" name="Footer Placeholder 4"/>
          <p:cNvSpPr>
            <a:spLocks noGrp="1"/>
          </p:cNvSpPr>
          <p:nvPr>
            <p:ph type="ftr" sz="quarter" idx="11"/>
          </p:nvPr>
        </p:nvSpPr>
        <p:spPr>
          <a:xfrm>
            <a:off x="4038600" y="6356351"/>
            <a:ext cx="5029200" cy="365125"/>
          </a:xfrm>
        </p:spPr>
        <p:txBody>
          <a:bodyPr/>
          <a:lstStyle/>
          <a:p>
            <a:r>
              <a:rPr lang="en-US"/>
              <a:t>Jyoti Rani          ACSAI0402 and DBMS                Unit-2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35</a:t>
            </a:fld>
            <a:endParaRPr lang="en-US"/>
          </a:p>
        </p:txBody>
      </p:sp>
      <p:sp>
        <p:nvSpPr>
          <p:cNvPr id="7" name="Title 1"/>
          <p:cNvSpPr txBox="1">
            <a:spLocks/>
          </p:cNvSpPr>
          <p:nvPr/>
        </p:nvSpPr>
        <p:spPr>
          <a:xfrm>
            <a:off x="2895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a:solidFill>
                  <a:srgbClr val="FF0000"/>
                </a:solidFill>
              </a:rPr>
              <a:t>Key constraints</a:t>
            </a:r>
          </a:p>
        </p:txBody>
      </p:sp>
      <p:sp>
        <p:nvSpPr>
          <p:cNvPr id="9" name="Content Placeholder 2"/>
          <p:cNvSpPr>
            <a:spLocks noGrp="1"/>
          </p:cNvSpPr>
          <p:nvPr>
            <p:ph idx="1"/>
          </p:nvPr>
        </p:nvSpPr>
        <p:spPr>
          <a:xfrm>
            <a:off x="1981200" y="1295400"/>
            <a:ext cx="8229600" cy="1981200"/>
          </a:xfrm>
        </p:spPr>
        <p:txBody>
          <a:bodyPr>
            <a:normAutofit/>
          </a:bodyPr>
          <a:lstStyle/>
          <a:p>
            <a:pPr algn="just"/>
            <a:r>
              <a:rPr lang="en-US" sz="2400" dirty="0"/>
              <a:t>Keys are the entity set that is used to identify an entity within its entity set uniquely.</a:t>
            </a:r>
          </a:p>
          <a:p>
            <a:pPr algn="just"/>
            <a:r>
              <a:rPr lang="en-US" sz="2400" dirty="0"/>
              <a:t>An entity set can have multiple keys, but out of which one key will be the primary key. A primary key can contain a unique and null value in the relational table.</a:t>
            </a:r>
          </a:p>
          <a:p>
            <a:pPr algn="just"/>
            <a:endParaRPr lang="en-US" sz="2200" dirty="0"/>
          </a:p>
        </p:txBody>
      </p:sp>
      <p:pic>
        <p:nvPicPr>
          <p:cNvPr id="10" name="Picture 2" descr="DBMS Integrity Constraint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4461" y="3479369"/>
            <a:ext cx="5713339" cy="2390776"/>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7">
            <a:extLst>
              <a:ext uri="{FF2B5EF4-FFF2-40B4-BE49-F238E27FC236}">
                <a16:creationId xmlns:a16="http://schemas.microsoft.com/office/drawing/2014/main" id="{4B33E12A-4B76-41F2-8748-9309E80178C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03870" y="19051"/>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818949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Content Placeholder 2">
            <a:extLst>
              <a:ext uri="{FF2B5EF4-FFF2-40B4-BE49-F238E27FC236}">
                <a16:creationId xmlns:a16="http://schemas.microsoft.com/office/drawing/2014/main" id="{4906409A-6092-43F8-8A38-B6E816132A52}"/>
              </a:ext>
            </a:extLst>
          </p:cNvPr>
          <p:cNvSpPr>
            <a:spLocks noGrp="1"/>
          </p:cNvSpPr>
          <p:nvPr>
            <p:ph idx="1"/>
          </p:nvPr>
        </p:nvSpPr>
        <p:spPr>
          <a:xfrm>
            <a:off x="2209800" y="800099"/>
            <a:ext cx="8229600" cy="5556249"/>
          </a:xfrm>
        </p:spPr>
        <p:txBody>
          <a:bodyPr>
            <a:normAutofit fontScale="32500" lnSpcReduction="20000"/>
          </a:bodyPr>
          <a:lstStyle/>
          <a:p>
            <a:pPr marL="457200" indent="-457200" algn="just">
              <a:buFont typeface="+mj-lt"/>
              <a:buAutoNum type="arabicPeriod"/>
            </a:pPr>
            <a:r>
              <a:rPr lang="en-US" altLang="en-US" sz="6000" dirty="0"/>
              <a:t>Define Relational Algebra.</a:t>
            </a:r>
          </a:p>
          <a:p>
            <a:pPr marL="457200" indent="-457200" algn="just">
              <a:buFont typeface="+mj-lt"/>
              <a:buAutoNum type="arabicPeriod"/>
            </a:pPr>
            <a:r>
              <a:rPr lang="en-US" altLang="en-US" sz="6000" dirty="0"/>
              <a:t>Differentiate between Relational Algebra and Relational Calculus.</a:t>
            </a:r>
          </a:p>
          <a:p>
            <a:pPr marL="457200" indent="-457200" algn="just">
              <a:buFont typeface="+mj-lt"/>
              <a:buAutoNum type="arabicPeriod"/>
            </a:pPr>
            <a:r>
              <a:rPr lang="en-US" altLang="en-US" sz="6000" dirty="0"/>
              <a:t>How study of Relational Algebra related with DBMS?</a:t>
            </a:r>
          </a:p>
          <a:p>
            <a:pPr marL="457200" indent="-457200" algn="just">
              <a:buFont typeface="+mj-lt"/>
              <a:buAutoNum type="arabicPeriod"/>
            </a:pPr>
            <a:r>
              <a:rPr lang="en-US" altLang="en-US" sz="6000" dirty="0"/>
              <a:t>Consider the following relational database schema consisting of the four relation schemas:</a:t>
            </a:r>
          </a:p>
          <a:p>
            <a:pPr marL="0" indent="0" algn="just">
              <a:buNone/>
            </a:pPr>
            <a:r>
              <a:rPr lang="en-US" altLang="en-US" sz="6000" dirty="0"/>
              <a:t>	passenger ( </a:t>
            </a:r>
            <a:r>
              <a:rPr lang="en-US" altLang="en-US" sz="6000" dirty="0" err="1"/>
              <a:t>pid</a:t>
            </a:r>
            <a:r>
              <a:rPr lang="en-US" altLang="en-US" sz="6000" dirty="0"/>
              <a:t>, </a:t>
            </a:r>
            <a:r>
              <a:rPr lang="en-US" altLang="en-US" sz="6000" dirty="0" err="1"/>
              <a:t>pname</a:t>
            </a:r>
            <a:r>
              <a:rPr lang="en-US" altLang="en-US" sz="6000" dirty="0"/>
              <a:t>, </a:t>
            </a:r>
            <a:r>
              <a:rPr lang="en-US" altLang="en-US" sz="6000" dirty="0" err="1"/>
              <a:t>pgender</a:t>
            </a:r>
            <a:r>
              <a:rPr lang="en-US" altLang="en-US" sz="6000" dirty="0"/>
              <a:t>, </a:t>
            </a:r>
            <a:r>
              <a:rPr lang="en-US" altLang="en-US" sz="6000" dirty="0" err="1"/>
              <a:t>pcity</a:t>
            </a:r>
            <a:r>
              <a:rPr lang="en-US" altLang="en-US" sz="6000" dirty="0"/>
              <a:t>)</a:t>
            </a:r>
          </a:p>
          <a:p>
            <a:pPr marL="0" indent="0" algn="just">
              <a:buNone/>
            </a:pPr>
            <a:r>
              <a:rPr lang="en-US" altLang="en-US" sz="6000" dirty="0"/>
              <a:t>	agency ( aid, </a:t>
            </a:r>
            <a:r>
              <a:rPr lang="en-US" altLang="en-US" sz="6000" dirty="0" err="1"/>
              <a:t>aname</a:t>
            </a:r>
            <a:r>
              <a:rPr lang="en-US" altLang="en-US" sz="6000" dirty="0"/>
              <a:t>, </a:t>
            </a:r>
            <a:r>
              <a:rPr lang="en-US" altLang="en-US" sz="6000" dirty="0" err="1"/>
              <a:t>acity</a:t>
            </a:r>
            <a:r>
              <a:rPr lang="en-US" altLang="en-US" sz="6000" dirty="0"/>
              <a:t>)</a:t>
            </a:r>
          </a:p>
          <a:p>
            <a:pPr marL="0" indent="0" algn="just">
              <a:buNone/>
            </a:pPr>
            <a:r>
              <a:rPr lang="en-US" altLang="en-US" sz="6000" dirty="0"/>
              <a:t>	flight (fid, </a:t>
            </a:r>
            <a:r>
              <a:rPr lang="en-US" altLang="en-US" sz="6000" dirty="0" err="1"/>
              <a:t>fdate</a:t>
            </a:r>
            <a:r>
              <a:rPr lang="en-US" altLang="en-US" sz="6000" dirty="0"/>
              <a:t>, time, </a:t>
            </a:r>
            <a:r>
              <a:rPr lang="en-US" altLang="en-US" sz="6000" dirty="0" err="1"/>
              <a:t>src</a:t>
            </a:r>
            <a:r>
              <a:rPr lang="en-US" altLang="en-US" sz="6000" dirty="0"/>
              <a:t>, </a:t>
            </a:r>
            <a:r>
              <a:rPr lang="en-US" altLang="en-US" sz="6000" dirty="0" err="1"/>
              <a:t>dest</a:t>
            </a:r>
            <a:r>
              <a:rPr lang="en-US" altLang="en-US" sz="6000" dirty="0"/>
              <a:t>)</a:t>
            </a:r>
          </a:p>
          <a:p>
            <a:pPr marL="0" indent="0" algn="just">
              <a:buNone/>
            </a:pPr>
            <a:r>
              <a:rPr lang="en-US" altLang="en-US" sz="6000" dirty="0"/>
              <a:t>	booking (</a:t>
            </a:r>
            <a:r>
              <a:rPr lang="en-US" altLang="en-US" sz="6000" dirty="0" err="1"/>
              <a:t>pid</a:t>
            </a:r>
            <a:r>
              <a:rPr lang="en-US" altLang="en-US" sz="6000" dirty="0"/>
              <a:t>, aid, fid, </a:t>
            </a:r>
            <a:r>
              <a:rPr lang="en-US" altLang="en-US" sz="6000" dirty="0" err="1"/>
              <a:t>fdate</a:t>
            </a:r>
            <a:r>
              <a:rPr lang="en-US" altLang="en-US" sz="6000" dirty="0"/>
              <a:t>)</a:t>
            </a:r>
          </a:p>
          <a:p>
            <a:pPr marL="0" indent="0" algn="just">
              <a:buNone/>
            </a:pPr>
            <a:r>
              <a:rPr lang="en-US" altLang="en-US" sz="6000" dirty="0"/>
              <a:t>	Answer the following questions using relational algebra queries;</a:t>
            </a:r>
          </a:p>
          <a:p>
            <a:pPr marL="457200" indent="-457200" algn="just">
              <a:buFont typeface="+mj-lt"/>
              <a:buAutoNum type="alphaLcParenR"/>
            </a:pPr>
            <a:r>
              <a:rPr lang="en-US" altLang="en-US" sz="6000" dirty="0"/>
              <a:t>Get the details about all flights from Chennai to New Delhi.</a:t>
            </a:r>
          </a:p>
          <a:p>
            <a:pPr marL="457200" indent="-457200" algn="just">
              <a:buFont typeface="+mj-lt"/>
              <a:buAutoNum type="alphaLcParenR"/>
            </a:pPr>
            <a:r>
              <a:rPr lang="en-US" altLang="en-US" sz="6000" dirty="0"/>
              <a:t>Get the details of flights that are scheduled on both dates 01/12/2020 and 02/12/2020 at 16:00 hours.</a:t>
            </a:r>
          </a:p>
          <a:p>
            <a:pPr marL="457200" indent="-457200" algn="just">
              <a:buFont typeface="+mj-lt"/>
              <a:buAutoNum type="alphaLcParenR"/>
            </a:pPr>
            <a:r>
              <a:rPr lang="en-US" altLang="en-US" sz="6000" dirty="0"/>
              <a:t> Find the passenger names for passengers who have bookings on at least one flight.</a:t>
            </a:r>
          </a:p>
          <a:p>
            <a:pPr algn="just" eaLnBrk="1" hangingPunct="1">
              <a:buFont typeface="Arial" panose="020B0604020202020204" pitchFamily="34" charset="0"/>
              <a:buNone/>
            </a:pPr>
            <a:endParaRPr lang="en-US" altLang="en-US" sz="2400" dirty="0"/>
          </a:p>
          <a:p>
            <a:pPr algn="just" eaLnBrk="1" hangingPunct="1">
              <a:buFont typeface="Arial" panose="020B0604020202020204" pitchFamily="34" charset="0"/>
              <a:buNone/>
            </a:pPr>
            <a:endParaRPr lang="en-US" altLang="en-US" sz="4800" dirty="0">
              <a:solidFill>
                <a:srgbClr val="FF0000"/>
              </a:solidFill>
            </a:endParaRPr>
          </a:p>
          <a:p>
            <a:pPr algn="ctr" eaLnBrk="1" hangingPunct="1">
              <a:buFont typeface="Arial" panose="020B0604020202020204" pitchFamily="34" charset="0"/>
              <a:buNone/>
            </a:pPr>
            <a:r>
              <a:rPr lang="en-US" altLang="en-US" sz="4800" dirty="0">
                <a:solidFill>
                  <a:schemeClr val="accent6"/>
                </a:solidFill>
                <a:effectLst>
                  <a:outerShdw blurRad="38100" dist="38100" dir="2700000" algn="tl">
                    <a:srgbClr val="000000">
                      <a:alpha val="43137"/>
                    </a:srgbClr>
                  </a:outerShdw>
                </a:effectLst>
              </a:rPr>
              <a:t>	</a:t>
            </a:r>
            <a:endParaRPr lang="en-US" altLang="en-US" sz="4800" b="1" dirty="0">
              <a:solidFill>
                <a:schemeClr val="accent6"/>
              </a:solidFill>
              <a:effectLst>
                <a:outerShdw blurRad="38100" dist="38100" dir="2700000" algn="tl">
                  <a:srgbClr val="000000">
                    <a:alpha val="43137"/>
                  </a:srgbClr>
                </a:outerShdw>
              </a:effectLst>
            </a:endParaRPr>
          </a:p>
        </p:txBody>
      </p:sp>
      <p:sp>
        <p:nvSpPr>
          <p:cNvPr id="4" name="Date Placeholder 3">
            <a:extLst>
              <a:ext uri="{FF2B5EF4-FFF2-40B4-BE49-F238E27FC236}">
                <a16:creationId xmlns:a16="http://schemas.microsoft.com/office/drawing/2014/main" id="{D414772C-5D98-4384-A54F-84B36FE440E3}"/>
              </a:ext>
            </a:extLst>
          </p:cNvPr>
          <p:cNvSpPr>
            <a:spLocks noGrp="1"/>
          </p:cNvSpPr>
          <p:nvPr>
            <p:ph type="dt" sz="quarter" idx="10"/>
          </p:nvPr>
        </p:nvSpPr>
        <p:spPr/>
        <p:txBody>
          <a:bodyPr/>
          <a:lstStyle/>
          <a:p>
            <a:pPr>
              <a:defRPr/>
            </a:pPr>
            <a:fld id="{F412E2D4-B942-4007-9156-B952DA1FFCC3}" type="datetime1">
              <a:rPr lang="en-US" smtClean="0"/>
              <a:t>2/19/2024</a:t>
            </a:fld>
            <a:endParaRPr lang="en-US"/>
          </a:p>
        </p:txBody>
      </p:sp>
      <p:sp>
        <p:nvSpPr>
          <p:cNvPr id="5" name="Footer Placeholder 4">
            <a:extLst>
              <a:ext uri="{FF2B5EF4-FFF2-40B4-BE49-F238E27FC236}">
                <a16:creationId xmlns:a16="http://schemas.microsoft.com/office/drawing/2014/main" id="{4326F679-0381-4FD8-B190-09E4ECD85C10}"/>
              </a:ext>
            </a:extLst>
          </p:cNvPr>
          <p:cNvSpPr>
            <a:spLocks noGrp="1"/>
          </p:cNvSpPr>
          <p:nvPr>
            <p:ph type="ftr" sz="quarter" idx="11"/>
          </p:nvPr>
        </p:nvSpPr>
        <p:spPr>
          <a:xfrm>
            <a:off x="4038600" y="6356351"/>
            <a:ext cx="5029200" cy="365125"/>
          </a:xfrm>
        </p:spPr>
        <p:txBody>
          <a:bodyPr/>
          <a:lstStyle/>
          <a:p>
            <a:r>
              <a:rPr lang="en-US"/>
              <a:t>Jyoti Rani          ACSAI0402 and DBMS                Unit-2</a:t>
            </a:r>
            <a:endParaRPr lang="en-US" dirty="0"/>
          </a:p>
        </p:txBody>
      </p:sp>
      <p:sp>
        <p:nvSpPr>
          <p:cNvPr id="6" name="Slide Number Placeholder 5">
            <a:extLst>
              <a:ext uri="{FF2B5EF4-FFF2-40B4-BE49-F238E27FC236}">
                <a16:creationId xmlns:a16="http://schemas.microsoft.com/office/drawing/2014/main" id="{A3C07E8D-D2F2-4C8E-849C-705BCE6CAACD}"/>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B3FA51D-3748-4AA0-B24E-DAF80C5A5E9A}" type="slidenum">
              <a:rPr lang="en-US" altLang="en-US">
                <a:solidFill>
                  <a:srgbClr val="898989"/>
                </a:solidFill>
                <a:latin typeface="Calibri" panose="020F0502020204030204" pitchFamily="34" charset="0"/>
              </a:rPr>
              <a:pPr eaLnBrk="1" hangingPunct="1"/>
              <a:t>36</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a16="http://schemas.microsoft.com/office/drawing/2014/main" id="{61CA2536-013D-48B6-9322-A7D8A7CF0555}"/>
              </a:ext>
            </a:extLst>
          </p:cNvPr>
          <p:cNvSpPr txBox="1">
            <a:spLocks/>
          </p:cNvSpPr>
          <p:nvPr/>
        </p:nvSpPr>
        <p:spPr>
          <a:xfrm>
            <a:off x="3048000" y="1"/>
            <a:ext cx="76200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b="1" dirty="0">
                <a:solidFill>
                  <a:schemeClr val="tx1"/>
                </a:solidFill>
              </a:rPr>
              <a:t>Weekly Assignment 1.1</a:t>
            </a:r>
          </a:p>
        </p:txBody>
      </p:sp>
      <p:pic>
        <p:nvPicPr>
          <p:cNvPr id="8" name="Picture 7">
            <a:extLst>
              <a:ext uri="{FF2B5EF4-FFF2-40B4-BE49-F238E27FC236}">
                <a16:creationId xmlns:a16="http://schemas.microsoft.com/office/drawing/2014/main" id="{2A35038B-B11B-4819-B10E-BAE043F41E3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5196"/>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4692339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Content Placeholder 2">
            <a:extLst>
              <a:ext uri="{FF2B5EF4-FFF2-40B4-BE49-F238E27FC236}">
                <a16:creationId xmlns:a16="http://schemas.microsoft.com/office/drawing/2014/main" id="{4906409A-6092-43F8-8A38-B6E816132A52}"/>
              </a:ext>
            </a:extLst>
          </p:cNvPr>
          <p:cNvSpPr>
            <a:spLocks noGrp="1"/>
          </p:cNvSpPr>
          <p:nvPr>
            <p:ph idx="1"/>
          </p:nvPr>
        </p:nvSpPr>
        <p:spPr>
          <a:xfrm>
            <a:off x="2057400" y="1143000"/>
            <a:ext cx="8229600" cy="5257800"/>
          </a:xfrm>
        </p:spPr>
        <p:txBody>
          <a:bodyPr/>
          <a:lstStyle/>
          <a:p>
            <a:pPr algn="just" eaLnBrk="1" hangingPunct="1"/>
            <a:r>
              <a:rPr lang="en-US" altLang="en-US" sz="2400" dirty="0"/>
              <a:t>Knowledge of Relational Data Model</a:t>
            </a:r>
          </a:p>
          <a:p>
            <a:pPr algn="just" eaLnBrk="1" hangingPunct="1"/>
            <a:r>
              <a:rPr lang="en-US" altLang="en-US" sz="2400" dirty="0"/>
              <a:t>Properties of Relational Data Model</a:t>
            </a:r>
          </a:p>
          <a:p>
            <a:pPr algn="just" eaLnBrk="1" hangingPunct="1"/>
            <a:r>
              <a:rPr lang="en-US" altLang="en-US" sz="2400" dirty="0"/>
              <a:t>Knowledge of Constraints in Relational Model</a:t>
            </a:r>
          </a:p>
          <a:p>
            <a:pPr algn="just" eaLnBrk="1" hangingPunct="1">
              <a:buFont typeface="Arial" panose="020B0604020202020204" pitchFamily="34" charset="0"/>
              <a:buNone/>
            </a:pPr>
            <a:endParaRPr lang="en-US" altLang="en-US" sz="4800" dirty="0">
              <a:solidFill>
                <a:srgbClr val="FF0000"/>
              </a:solidFill>
            </a:endParaRPr>
          </a:p>
          <a:p>
            <a:pPr algn="ctr" eaLnBrk="1" hangingPunct="1">
              <a:buFont typeface="Arial" panose="020B0604020202020204" pitchFamily="34" charset="0"/>
              <a:buNone/>
            </a:pPr>
            <a:r>
              <a:rPr lang="en-US" altLang="en-US" sz="4800" dirty="0">
                <a:solidFill>
                  <a:schemeClr val="accent6"/>
                </a:solidFill>
                <a:effectLst>
                  <a:outerShdw blurRad="38100" dist="38100" dir="2700000" algn="tl">
                    <a:srgbClr val="000000">
                      <a:alpha val="43137"/>
                    </a:srgbClr>
                  </a:outerShdw>
                </a:effectLst>
              </a:rPr>
              <a:t>	</a:t>
            </a:r>
            <a:endParaRPr lang="en-US" altLang="en-US" sz="4800" b="1" dirty="0">
              <a:solidFill>
                <a:schemeClr val="accent6"/>
              </a:solidFill>
              <a:effectLst>
                <a:outerShdw blurRad="38100" dist="38100" dir="2700000" algn="tl">
                  <a:srgbClr val="000000">
                    <a:alpha val="43137"/>
                  </a:srgbClr>
                </a:outerShdw>
              </a:effectLst>
            </a:endParaRPr>
          </a:p>
        </p:txBody>
      </p:sp>
      <p:sp>
        <p:nvSpPr>
          <p:cNvPr id="4" name="Date Placeholder 3">
            <a:extLst>
              <a:ext uri="{FF2B5EF4-FFF2-40B4-BE49-F238E27FC236}">
                <a16:creationId xmlns:a16="http://schemas.microsoft.com/office/drawing/2014/main" id="{D414772C-5D98-4384-A54F-84B36FE440E3}"/>
              </a:ext>
            </a:extLst>
          </p:cNvPr>
          <p:cNvSpPr>
            <a:spLocks noGrp="1"/>
          </p:cNvSpPr>
          <p:nvPr>
            <p:ph type="dt" sz="quarter" idx="10"/>
          </p:nvPr>
        </p:nvSpPr>
        <p:spPr/>
        <p:txBody>
          <a:bodyPr/>
          <a:lstStyle/>
          <a:p>
            <a:pPr>
              <a:defRPr/>
            </a:pPr>
            <a:fld id="{76F6B70E-8CA9-472B-BCEA-7F3D3621C1B6}" type="datetime1">
              <a:rPr lang="en-US" smtClean="0"/>
              <a:t>2/19/2024</a:t>
            </a:fld>
            <a:endParaRPr lang="en-US"/>
          </a:p>
        </p:txBody>
      </p:sp>
      <p:sp>
        <p:nvSpPr>
          <p:cNvPr id="5" name="Footer Placeholder 4">
            <a:extLst>
              <a:ext uri="{FF2B5EF4-FFF2-40B4-BE49-F238E27FC236}">
                <a16:creationId xmlns:a16="http://schemas.microsoft.com/office/drawing/2014/main" id="{4326F679-0381-4FD8-B190-09E4ECD85C10}"/>
              </a:ext>
            </a:extLst>
          </p:cNvPr>
          <p:cNvSpPr>
            <a:spLocks noGrp="1"/>
          </p:cNvSpPr>
          <p:nvPr>
            <p:ph type="ftr" sz="quarter" idx="11"/>
          </p:nvPr>
        </p:nvSpPr>
        <p:spPr>
          <a:xfrm>
            <a:off x="4038600" y="6356351"/>
            <a:ext cx="5029200" cy="365125"/>
          </a:xfrm>
        </p:spPr>
        <p:txBody>
          <a:bodyPr/>
          <a:lstStyle/>
          <a:p>
            <a:r>
              <a:rPr lang="en-US"/>
              <a:t>Jyoti Rani          ACSAI0402 and DBMS                Unit-2</a:t>
            </a:r>
            <a:endParaRPr lang="en-US" dirty="0"/>
          </a:p>
        </p:txBody>
      </p:sp>
      <p:sp>
        <p:nvSpPr>
          <p:cNvPr id="6" name="Slide Number Placeholder 5">
            <a:extLst>
              <a:ext uri="{FF2B5EF4-FFF2-40B4-BE49-F238E27FC236}">
                <a16:creationId xmlns:a16="http://schemas.microsoft.com/office/drawing/2014/main" id="{A3C07E8D-D2F2-4C8E-849C-705BCE6CAACD}"/>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B3FA51D-3748-4AA0-B24E-DAF80C5A5E9A}" type="slidenum">
              <a:rPr lang="en-US" altLang="en-US">
                <a:solidFill>
                  <a:srgbClr val="898989"/>
                </a:solidFill>
                <a:latin typeface="Calibri" panose="020F0502020204030204" pitchFamily="34" charset="0"/>
              </a:rPr>
              <a:pPr eaLnBrk="1" hangingPunct="1"/>
              <a:t>37</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a16="http://schemas.microsoft.com/office/drawing/2014/main" id="{61CA2536-013D-48B6-9322-A7D8A7CF0555}"/>
              </a:ext>
            </a:extLst>
          </p:cNvPr>
          <p:cNvSpPr txBox="1">
            <a:spLocks/>
          </p:cNvSpPr>
          <p:nvPr/>
        </p:nvSpPr>
        <p:spPr>
          <a:xfrm>
            <a:off x="2895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b="1" dirty="0">
                <a:solidFill>
                  <a:srgbClr val="C00000"/>
                </a:solidFill>
              </a:rPr>
              <a:t>Recap of Topic 1</a:t>
            </a:r>
          </a:p>
        </p:txBody>
      </p:sp>
      <p:pic>
        <p:nvPicPr>
          <p:cNvPr id="8" name="Picture 7">
            <a:extLst>
              <a:ext uri="{FF2B5EF4-FFF2-40B4-BE49-F238E27FC236}">
                <a16:creationId xmlns:a16="http://schemas.microsoft.com/office/drawing/2014/main" id="{2A35038B-B11B-4819-B10E-BAE043F41E3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03870" y="19051"/>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2338546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Content Placeholder 2">
            <a:extLst>
              <a:ext uri="{FF2B5EF4-FFF2-40B4-BE49-F238E27FC236}">
                <a16:creationId xmlns:a16="http://schemas.microsoft.com/office/drawing/2014/main" id="{4906409A-6092-43F8-8A38-B6E816132A52}"/>
              </a:ext>
            </a:extLst>
          </p:cNvPr>
          <p:cNvSpPr>
            <a:spLocks noGrp="1"/>
          </p:cNvSpPr>
          <p:nvPr>
            <p:ph idx="1"/>
          </p:nvPr>
        </p:nvSpPr>
        <p:spPr>
          <a:xfrm>
            <a:off x="2057400" y="1143000"/>
            <a:ext cx="8229600" cy="5257800"/>
          </a:xfrm>
        </p:spPr>
        <p:txBody>
          <a:bodyPr/>
          <a:lstStyle/>
          <a:p>
            <a:pPr algn="just" eaLnBrk="1" hangingPunct="1">
              <a:buFont typeface="Arial" panose="020B0604020202020204" pitchFamily="34" charset="0"/>
              <a:buNone/>
            </a:pPr>
            <a:endParaRPr lang="en-US" altLang="en-US" sz="4800" dirty="0">
              <a:solidFill>
                <a:srgbClr val="FF0000"/>
              </a:solidFill>
            </a:endParaRPr>
          </a:p>
          <a:p>
            <a:pPr algn="just" eaLnBrk="1" hangingPunct="1">
              <a:buFont typeface="Arial" panose="020B0604020202020204" pitchFamily="34" charset="0"/>
              <a:buNone/>
            </a:pPr>
            <a:endParaRPr lang="en-US" altLang="en-US" sz="4800" dirty="0">
              <a:solidFill>
                <a:srgbClr val="FF0000"/>
              </a:solidFill>
            </a:endParaRPr>
          </a:p>
          <a:p>
            <a:pPr algn="ctr" eaLnBrk="1" hangingPunct="1">
              <a:buFont typeface="Arial" panose="020B0604020202020204" pitchFamily="34" charset="0"/>
              <a:buNone/>
            </a:pPr>
            <a:r>
              <a:rPr lang="en-US" altLang="en-US" sz="4800" dirty="0">
                <a:solidFill>
                  <a:schemeClr val="accent6"/>
                </a:solidFill>
                <a:effectLst>
                  <a:outerShdw blurRad="38100" dist="38100" dir="2700000" algn="tl">
                    <a:srgbClr val="000000">
                      <a:alpha val="43137"/>
                    </a:srgbClr>
                  </a:outerShdw>
                </a:effectLst>
              </a:rPr>
              <a:t>	</a:t>
            </a:r>
            <a:r>
              <a:rPr lang="en-US" altLang="en-US" sz="4800" b="1" dirty="0">
                <a:solidFill>
                  <a:schemeClr val="accent6"/>
                </a:solidFill>
                <a:effectLst>
                  <a:outerShdw blurRad="38100" dist="38100" dir="2700000" algn="tl">
                    <a:srgbClr val="000000">
                      <a:alpha val="43137"/>
                    </a:srgbClr>
                  </a:outerShdw>
                </a:effectLst>
              </a:rPr>
              <a:t>RELATIONAL ALGEBRA </a:t>
            </a:r>
          </a:p>
        </p:txBody>
      </p:sp>
      <p:sp>
        <p:nvSpPr>
          <p:cNvPr id="4" name="Date Placeholder 3">
            <a:extLst>
              <a:ext uri="{FF2B5EF4-FFF2-40B4-BE49-F238E27FC236}">
                <a16:creationId xmlns:a16="http://schemas.microsoft.com/office/drawing/2014/main" id="{D414772C-5D98-4384-A54F-84B36FE440E3}"/>
              </a:ext>
            </a:extLst>
          </p:cNvPr>
          <p:cNvSpPr>
            <a:spLocks noGrp="1"/>
          </p:cNvSpPr>
          <p:nvPr>
            <p:ph type="dt" sz="quarter" idx="10"/>
          </p:nvPr>
        </p:nvSpPr>
        <p:spPr/>
        <p:txBody>
          <a:bodyPr/>
          <a:lstStyle/>
          <a:p>
            <a:pPr>
              <a:defRPr/>
            </a:pPr>
            <a:fld id="{C4FFF9E0-60B3-4E8E-9D50-14CAEAD047E6}" type="datetime1">
              <a:rPr lang="en-US" smtClean="0"/>
              <a:t>2/19/2024</a:t>
            </a:fld>
            <a:endParaRPr lang="en-US"/>
          </a:p>
        </p:txBody>
      </p:sp>
      <p:sp>
        <p:nvSpPr>
          <p:cNvPr id="5" name="Footer Placeholder 4">
            <a:extLst>
              <a:ext uri="{FF2B5EF4-FFF2-40B4-BE49-F238E27FC236}">
                <a16:creationId xmlns:a16="http://schemas.microsoft.com/office/drawing/2014/main" id="{4326F679-0381-4FD8-B190-09E4ECD85C10}"/>
              </a:ext>
            </a:extLst>
          </p:cNvPr>
          <p:cNvSpPr>
            <a:spLocks noGrp="1"/>
          </p:cNvSpPr>
          <p:nvPr>
            <p:ph type="ftr" sz="quarter" idx="11"/>
          </p:nvPr>
        </p:nvSpPr>
        <p:spPr>
          <a:xfrm>
            <a:off x="4038600" y="6356351"/>
            <a:ext cx="5029200" cy="365125"/>
          </a:xfrm>
        </p:spPr>
        <p:txBody>
          <a:bodyPr/>
          <a:lstStyle/>
          <a:p>
            <a:r>
              <a:rPr lang="en-US"/>
              <a:t>Jyoti Rani          ACSAI0402 and DBMS                Unit-2</a:t>
            </a:r>
            <a:endParaRPr lang="en-US" dirty="0"/>
          </a:p>
        </p:txBody>
      </p:sp>
      <p:sp>
        <p:nvSpPr>
          <p:cNvPr id="6" name="Slide Number Placeholder 5">
            <a:extLst>
              <a:ext uri="{FF2B5EF4-FFF2-40B4-BE49-F238E27FC236}">
                <a16:creationId xmlns:a16="http://schemas.microsoft.com/office/drawing/2014/main" id="{A3C07E8D-D2F2-4C8E-849C-705BCE6CAACD}"/>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B3FA51D-3748-4AA0-B24E-DAF80C5A5E9A}" type="slidenum">
              <a:rPr lang="en-US" altLang="en-US">
                <a:solidFill>
                  <a:srgbClr val="898989"/>
                </a:solidFill>
                <a:latin typeface="Calibri" panose="020F0502020204030204" pitchFamily="34" charset="0"/>
              </a:rPr>
              <a:pPr eaLnBrk="1" hangingPunct="1"/>
              <a:t>38</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a16="http://schemas.microsoft.com/office/drawing/2014/main" id="{61CA2536-013D-48B6-9322-A7D8A7CF0555}"/>
              </a:ext>
            </a:extLst>
          </p:cNvPr>
          <p:cNvSpPr txBox="1">
            <a:spLocks/>
          </p:cNvSpPr>
          <p:nvPr/>
        </p:nvSpPr>
        <p:spPr>
          <a:xfrm>
            <a:off x="2895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endParaRPr lang="en-US" sz="3200" b="1" dirty="0">
              <a:solidFill>
                <a:srgbClr val="C00000"/>
              </a:solidFill>
            </a:endParaRPr>
          </a:p>
        </p:txBody>
      </p:sp>
      <p:pic>
        <p:nvPicPr>
          <p:cNvPr id="8" name="Picture 7">
            <a:extLst>
              <a:ext uri="{FF2B5EF4-FFF2-40B4-BE49-F238E27FC236}">
                <a16:creationId xmlns:a16="http://schemas.microsoft.com/office/drawing/2014/main" id="{2A35038B-B11B-4819-B10E-BAE043F41E3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03870" y="19051"/>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Content Placeholder 2">
            <a:extLst>
              <a:ext uri="{FF2B5EF4-FFF2-40B4-BE49-F238E27FC236}">
                <a16:creationId xmlns:a16="http://schemas.microsoft.com/office/drawing/2014/main" id="{1C6D2FC8-9B97-4158-AA27-3597C34B9607}"/>
              </a:ext>
            </a:extLst>
          </p:cNvPr>
          <p:cNvSpPr>
            <a:spLocks noGrp="1"/>
          </p:cNvSpPr>
          <p:nvPr>
            <p:ph idx="1"/>
          </p:nvPr>
        </p:nvSpPr>
        <p:spPr>
          <a:xfrm>
            <a:off x="2057400" y="1143000"/>
            <a:ext cx="8229600" cy="5257800"/>
          </a:xfrm>
        </p:spPr>
        <p:txBody>
          <a:bodyPr/>
          <a:lstStyle/>
          <a:p>
            <a:pPr algn="just" eaLnBrk="1" hangingPunct="1">
              <a:buFont typeface="Arial" panose="020B0604020202020204" pitchFamily="34" charset="0"/>
              <a:buNone/>
            </a:pPr>
            <a:r>
              <a:rPr lang="en-US" altLang="en-US" sz="2400" b="1" dirty="0"/>
              <a:t>Relational Algebra</a:t>
            </a:r>
          </a:p>
          <a:p>
            <a:pPr algn="just" eaLnBrk="1" hangingPunct="1">
              <a:buFont typeface="Arial" panose="020B0604020202020204" pitchFamily="34" charset="0"/>
              <a:buNone/>
            </a:pPr>
            <a:endParaRPr lang="en-US" altLang="en-US" sz="2400" b="1" dirty="0"/>
          </a:p>
          <a:p>
            <a:pPr algn="just" eaLnBrk="1" hangingPunct="1">
              <a:buFont typeface="Wingdings" panose="05000000000000000000" pitchFamily="2" charset="2"/>
              <a:buChar char="Ø"/>
            </a:pPr>
            <a:r>
              <a:rPr lang="en-US" altLang="en-US" sz="2400" dirty="0"/>
              <a:t>Basic of Relational Database</a:t>
            </a:r>
          </a:p>
          <a:p>
            <a:pPr algn="just" eaLnBrk="1" hangingPunct="1">
              <a:buFont typeface="Wingdings" panose="05000000000000000000" pitchFamily="2" charset="2"/>
              <a:buChar char="Ø"/>
            </a:pPr>
            <a:r>
              <a:rPr lang="en-US" altLang="en-US" sz="2400" dirty="0"/>
              <a:t>Relational Algebra </a:t>
            </a:r>
          </a:p>
          <a:p>
            <a:pPr algn="just" eaLnBrk="1" hangingPunct="1">
              <a:buFont typeface="Wingdings" panose="05000000000000000000" pitchFamily="2" charset="2"/>
              <a:buChar char="Ø"/>
            </a:pPr>
            <a:r>
              <a:rPr lang="en-US" altLang="en-US" sz="2400" dirty="0"/>
              <a:t>Importance of Relational Algebra</a:t>
            </a:r>
          </a:p>
          <a:p>
            <a:pPr algn="just" eaLnBrk="1" hangingPunct="1">
              <a:buFont typeface="Wingdings" panose="05000000000000000000" pitchFamily="2" charset="2"/>
              <a:buChar char="Ø"/>
            </a:pPr>
            <a:r>
              <a:rPr lang="en-US" altLang="en-US" sz="2400" dirty="0"/>
              <a:t>Relational Query Language and their types </a:t>
            </a:r>
          </a:p>
          <a:p>
            <a:pPr algn="just" eaLnBrk="1" hangingPunct="1">
              <a:buFont typeface="Wingdings" panose="05000000000000000000" pitchFamily="2" charset="2"/>
              <a:buChar char="Ø"/>
            </a:pPr>
            <a:r>
              <a:rPr lang="en-US" altLang="en-US" sz="2400" dirty="0"/>
              <a:t>Relational Algebra Operations</a:t>
            </a:r>
          </a:p>
          <a:p>
            <a:pPr algn="just" eaLnBrk="1" hangingPunct="1">
              <a:buFont typeface="Arial" panose="020B0604020202020204" pitchFamily="34" charset="0"/>
              <a:buNone/>
            </a:pPr>
            <a:r>
              <a:rPr lang="en-US" altLang="en-US" b="1" dirty="0"/>
              <a:t> </a:t>
            </a:r>
          </a:p>
        </p:txBody>
      </p:sp>
      <p:sp>
        <p:nvSpPr>
          <p:cNvPr id="4" name="Date Placeholder 3">
            <a:extLst>
              <a:ext uri="{FF2B5EF4-FFF2-40B4-BE49-F238E27FC236}">
                <a16:creationId xmlns:a16="http://schemas.microsoft.com/office/drawing/2014/main" id="{C0A55BE1-7E56-4CC4-B6CF-DEEB6E16272E}"/>
              </a:ext>
            </a:extLst>
          </p:cNvPr>
          <p:cNvSpPr>
            <a:spLocks noGrp="1"/>
          </p:cNvSpPr>
          <p:nvPr>
            <p:ph type="dt" sz="quarter" idx="10"/>
          </p:nvPr>
        </p:nvSpPr>
        <p:spPr/>
        <p:txBody>
          <a:bodyPr/>
          <a:lstStyle/>
          <a:p>
            <a:pPr>
              <a:defRPr/>
            </a:pPr>
            <a:fld id="{B618C1AD-313A-4CC6-8BC9-F50760CFFE0C}" type="datetime1">
              <a:rPr lang="en-US" smtClean="0"/>
              <a:t>2/19/2024</a:t>
            </a:fld>
            <a:endParaRPr lang="en-US"/>
          </a:p>
        </p:txBody>
      </p:sp>
      <p:sp>
        <p:nvSpPr>
          <p:cNvPr id="5" name="Footer Placeholder 4">
            <a:extLst>
              <a:ext uri="{FF2B5EF4-FFF2-40B4-BE49-F238E27FC236}">
                <a16:creationId xmlns:a16="http://schemas.microsoft.com/office/drawing/2014/main" id="{9E18CBD8-2B09-4D4A-84C9-FA7BAB249469}"/>
              </a:ext>
            </a:extLst>
          </p:cNvPr>
          <p:cNvSpPr>
            <a:spLocks noGrp="1"/>
          </p:cNvSpPr>
          <p:nvPr>
            <p:ph type="ftr" sz="quarter" idx="11"/>
          </p:nvPr>
        </p:nvSpPr>
        <p:spPr>
          <a:xfrm>
            <a:off x="4038600" y="6356351"/>
            <a:ext cx="5029200" cy="365125"/>
          </a:xfrm>
        </p:spPr>
        <p:txBody>
          <a:bodyPr/>
          <a:lstStyle/>
          <a:p>
            <a:r>
              <a:rPr lang="en-US"/>
              <a:t>Jyoti Rani          ACSAI0402 and DBMS                Unit-2</a:t>
            </a:r>
            <a:endParaRPr lang="en-US" dirty="0"/>
          </a:p>
        </p:txBody>
      </p:sp>
      <p:sp>
        <p:nvSpPr>
          <p:cNvPr id="6" name="Slide Number Placeholder 5">
            <a:extLst>
              <a:ext uri="{FF2B5EF4-FFF2-40B4-BE49-F238E27FC236}">
                <a16:creationId xmlns:a16="http://schemas.microsoft.com/office/drawing/2014/main" id="{EF96E006-7D7B-4788-AE5B-A5B18DBAD366}"/>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21683D6D-59CE-476B-90F5-6AE328612416}" type="slidenum">
              <a:rPr lang="en-US" altLang="en-US">
                <a:solidFill>
                  <a:srgbClr val="898989"/>
                </a:solidFill>
                <a:latin typeface="Calibri" panose="020F0502020204030204" pitchFamily="34" charset="0"/>
              </a:rPr>
              <a:pPr eaLnBrk="1" hangingPunct="1"/>
              <a:t>39</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a16="http://schemas.microsoft.com/office/drawing/2014/main" id="{397814EA-B37F-4756-ACCB-EEC7186A3093}"/>
              </a:ext>
            </a:extLst>
          </p:cNvPr>
          <p:cNvSpPr txBox="1">
            <a:spLocks/>
          </p:cNvSpPr>
          <p:nvPr/>
        </p:nvSpPr>
        <p:spPr>
          <a:xfrm>
            <a:off x="2895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b="1" dirty="0">
                <a:solidFill>
                  <a:srgbClr val="FF0000"/>
                </a:solidFill>
              </a:rPr>
              <a:t>Content</a:t>
            </a:r>
          </a:p>
        </p:txBody>
      </p:sp>
      <p:pic>
        <p:nvPicPr>
          <p:cNvPr id="8" name="Picture 7">
            <a:extLst>
              <a:ext uri="{FF2B5EF4-FFF2-40B4-BE49-F238E27FC236}">
                <a16:creationId xmlns:a16="http://schemas.microsoft.com/office/drawing/2014/main" id="{1B9F491A-E8B6-42A6-AE5C-A5F8DF74E0D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486617" y="19051"/>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 name="TextShape 1">
            <a:extLst>
              <a:ext uri="{FF2B5EF4-FFF2-40B4-BE49-F238E27FC236}">
                <a16:creationId xmlns:a16="http://schemas.microsoft.com/office/drawing/2014/main" id="{EBD6A997-B490-4773-A6A9-E6540DEF75FE}"/>
              </a:ext>
            </a:extLst>
          </p:cNvPr>
          <p:cNvSpPr txBox="1"/>
          <p:nvPr/>
        </p:nvSpPr>
        <p:spPr>
          <a:xfrm>
            <a:off x="2895600" y="0"/>
            <a:ext cx="7772400" cy="685800"/>
          </a:xfrm>
          <a:prstGeom prst="rect">
            <a:avLst/>
          </a:prstGeom>
          <a:solidFill>
            <a:schemeClr val="accent5">
              <a:lumMod val="60000"/>
              <a:lumOff val="40000"/>
            </a:schemeClr>
          </a:solidFill>
          <a:ln w="9360">
            <a:solidFill>
              <a:srgbClr val="46AAC4"/>
            </a:solidFill>
            <a:miter/>
          </a:ln>
          <a:effectLst>
            <a:outerShdw dist="20160" dir="5400000">
              <a:srgbClr val="000000">
                <a:alpha val="38000"/>
              </a:srgbClr>
            </a:outerShdw>
          </a:effectLst>
        </p:spPr>
        <p:txBody>
          <a:bodyPr anchor="ctr"/>
          <a:lstStyle/>
          <a:p>
            <a:pPr algn="ctr">
              <a:defRPr/>
            </a:pPr>
            <a:r>
              <a:rPr lang="en-US" sz="2400" b="1" spc="-1" dirty="0">
                <a:solidFill>
                  <a:srgbClr val="000000"/>
                </a:solidFill>
                <a:latin typeface="Arial"/>
                <a:cs typeface="Arial" charset="0"/>
              </a:rPr>
              <a:t>Brief Introduction of Faculty</a:t>
            </a:r>
          </a:p>
        </p:txBody>
      </p:sp>
      <p:pic>
        <p:nvPicPr>
          <p:cNvPr id="4099" name="Picture 2" descr="E:\NIET\Project\xLogo11.png.pagespeed.ic.pydHLuCQEZ.png">
            <a:extLst>
              <a:ext uri="{FF2B5EF4-FFF2-40B4-BE49-F238E27FC236}">
                <a16:creationId xmlns:a16="http://schemas.microsoft.com/office/drawing/2014/main" id="{C66BFAFB-4C29-4209-9414-39CF09CE26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1"/>
            <a:ext cx="13716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360">
                <a:solidFill>
                  <a:srgbClr val="000000"/>
                </a:solidFill>
                <a:miter lim="800000"/>
                <a:headEnd/>
                <a:tailEnd/>
              </a14:hiddenLine>
            </a:ext>
          </a:extLst>
        </p:spPr>
      </p:pic>
      <p:sp>
        <p:nvSpPr>
          <p:cNvPr id="235" name="CustomShape 2">
            <a:extLst>
              <a:ext uri="{FF2B5EF4-FFF2-40B4-BE49-F238E27FC236}">
                <a16:creationId xmlns:a16="http://schemas.microsoft.com/office/drawing/2014/main" id="{47A186D4-0E75-420E-80A0-9AFE83F0538E}"/>
              </a:ext>
            </a:extLst>
          </p:cNvPr>
          <p:cNvSpPr/>
          <p:nvPr/>
        </p:nvSpPr>
        <p:spPr>
          <a:xfrm>
            <a:off x="1828800" y="1066800"/>
            <a:ext cx="8839200" cy="3476421"/>
          </a:xfrm>
          <a:prstGeom prst="rect">
            <a:avLst/>
          </a:prstGeom>
          <a:noFill/>
          <a:ln w="9360">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defRPr/>
            </a:pPr>
            <a:r>
              <a:rPr lang="en-US" sz="2000" b="1" dirty="0"/>
              <a:t>Name : Ms. Jyoti Rani</a:t>
            </a:r>
          </a:p>
          <a:p>
            <a:pPr>
              <a:defRPr/>
            </a:pPr>
            <a:r>
              <a:rPr lang="en-US" sz="2000" b="1" dirty="0"/>
              <a:t>Designation: Assistant Professor </a:t>
            </a:r>
          </a:p>
          <a:p>
            <a:pPr>
              <a:defRPr/>
            </a:pPr>
            <a:r>
              <a:rPr lang="en-US" sz="2000" b="1" dirty="0"/>
              <a:t>Department: AIML</a:t>
            </a:r>
            <a:endParaRPr lang="en-IN" sz="2000" b="1" dirty="0"/>
          </a:p>
          <a:p>
            <a:pPr>
              <a:defRPr/>
            </a:pPr>
            <a:endParaRPr lang="en-US" sz="2000" b="1" dirty="0"/>
          </a:p>
          <a:p>
            <a:pPr>
              <a:defRPr/>
            </a:pPr>
            <a:r>
              <a:rPr lang="en-US" sz="2000" b="1" dirty="0"/>
              <a:t>Qualification: </a:t>
            </a:r>
          </a:p>
          <a:p>
            <a:pPr>
              <a:defRPr/>
            </a:pPr>
            <a:endParaRPr lang="en-US" sz="2000" b="1" dirty="0"/>
          </a:p>
          <a:p>
            <a:pPr marL="342900" indent="-342900">
              <a:buFont typeface="Wingdings" pitchFamily="2" charset="2"/>
              <a:buChar char="Ø"/>
              <a:defRPr/>
            </a:pPr>
            <a:r>
              <a:rPr lang="en-US" sz="2000" b="1" dirty="0"/>
              <a:t>B.Tech(CSE) from IPEC Ghaziabad 2009</a:t>
            </a:r>
          </a:p>
          <a:p>
            <a:pPr marL="342900" indent="-342900">
              <a:buFont typeface="Wingdings" pitchFamily="2" charset="2"/>
              <a:buChar char="Ø"/>
              <a:defRPr/>
            </a:pPr>
            <a:r>
              <a:rPr lang="en-US" sz="2000" b="1" dirty="0" err="1"/>
              <a:t>M.Tech</a:t>
            </a:r>
            <a:r>
              <a:rPr lang="en-US" sz="2000" b="1" dirty="0"/>
              <a:t>(CSE) from AKGEC GHAZIABAD 2012</a:t>
            </a:r>
          </a:p>
          <a:p>
            <a:pPr marL="342900" indent="-342900">
              <a:buFont typeface="Wingdings" pitchFamily="2" charset="2"/>
              <a:buChar char="Ø"/>
              <a:defRPr/>
            </a:pPr>
            <a:endParaRPr lang="en-US" sz="2000" b="1" dirty="0"/>
          </a:p>
          <a:p>
            <a:pPr>
              <a:defRPr/>
            </a:pPr>
            <a:endParaRPr lang="en-IN" sz="2000" b="1" dirty="0"/>
          </a:p>
          <a:p>
            <a:pPr algn="ctr">
              <a:defRPr/>
            </a:pPr>
            <a:endParaRPr lang="en-US" sz="2000" b="1" spc="-1" dirty="0">
              <a:latin typeface="Times New Roman" pitchFamily="18" charset="0"/>
              <a:cs typeface="Times New Roman" pitchFamily="18" charset="0"/>
            </a:endParaRPr>
          </a:p>
        </p:txBody>
      </p:sp>
      <p:pic>
        <p:nvPicPr>
          <p:cNvPr id="4101" name="Picture 2" descr="E:\NIET\Project\xLogo11.png.pagespeed.ic.pydHLuCQEZ.png">
            <a:extLst>
              <a:ext uri="{FF2B5EF4-FFF2-40B4-BE49-F238E27FC236}">
                <a16:creationId xmlns:a16="http://schemas.microsoft.com/office/drawing/2014/main" id="{A369995E-7EBC-49F4-A1C0-248F64F8D80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26988"/>
            <a:ext cx="13716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360">
                <a:solidFill>
                  <a:srgbClr val="000000"/>
                </a:solidFill>
                <a:miter lim="800000"/>
                <a:headEnd/>
                <a:tailEnd/>
              </a14:hiddenLine>
            </a:ext>
          </a:extLst>
        </p:spPr>
      </p:pic>
      <p:pic>
        <p:nvPicPr>
          <p:cNvPr id="4102" name="Picture 8" descr="Untitled.png">
            <a:extLst>
              <a:ext uri="{FF2B5EF4-FFF2-40B4-BE49-F238E27FC236}">
                <a16:creationId xmlns:a16="http://schemas.microsoft.com/office/drawing/2014/main" id="{05CFB425-8083-4868-AE80-641FDA188CA4}"/>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0"/>
            <a:ext cx="13716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2">
            <a:extLst>
              <a:ext uri="{FF2B5EF4-FFF2-40B4-BE49-F238E27FC236}">
                <a16:creationId xmlns:a16="http://schemas.microsoft.com/office/drawing/2014/main" id="{B9741C4D-BEF7-40AC-BB54-163E13156260}"/>
              </a:ext>
            </a:extLst>
          </p:cNvPr>
          <p:cNvSpPr>
            <a:spLocks noGrp="1"/>
          </p:cNvSpPr>
          <p:nvPr>
            <p:ph type="ftr" sz="quarter" idx="11"/>
          </p:nvPr>
        </p:nvSpPr>
        <p:spPr>
          <a:xfrm>
            <a:off x="4648201" y="6356351"/>
            <a:ext cx="4170590" cy="365125"/>
          </a:xfrm>
        </p:spPr>
        <p:txBody>
          <a:bodyPr/>
          <a:lstStyle/>
          <a:p>
            <a:pPr>
              <a:defRPr/>
            </a:pPr>
            <a:r>
              <a:rPr lang="en-US"/>
              <a:t>Jyoti Rani          ACSAI0402 and DBMS                Unit-2</a:t>
            </a:r>
            <a:endParaRPr lang="en-US" dirty="0"/>
          </a:p>
        </p:txBody>
      </p:sp>
      <p:sp>
        <p:nvSpPr>
          <p:cNvPr id="4104" name="Slide Number Placeholder 3">
            <a:extLst>
              <a:ext uri="{FF2B5EF4-FFF2-40B4-BE49-F238E27FC236}">
                <a16:creationId xmlns:a16="http://schemas.microsoft.com/office/drawing/2014/main" id="{9ABC610C-192C-436C-958D-8FDB350A3C67}"/>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A4D672C5-0420-49CF-8FAD-C76D6BBED7AB}" type="slidenum">
              <a:rPr lang="en-US" altLang="en-US">
                <a:solidFill>
                  <a:srgbClr val="898989"/>
                </a:solidFill>
                <a:latin typeface="Calibri" panose="020F0502020204030204" pitchFamily="34" charset="0"/>
              </a:rPr>
              <a:pPr/>
              <a:t>4</a:t>
            </a:fld>
            <a:endParaRPr lang="en-US" altLang="en-US">
              <a:solidFill>
                <a:srgbClr val="898989"/>
              </a:solidFill>
              <a:latin typeface="Calibri" panose="020F0502020204030204" pitchFamily="34" charset="0"/>
            </a:endParaRPr>
          </a:p>
        </p:txBody>
      </p:sp>
      <p:sp>
        <p:nvSpPr>
          <p:cNvPr id="5" name="Date Placeholder 4">
            <a:extLst>
              <a:ext uri="{FF2B5EF4-FFF2-40B4-BE49-F238E27FC236}">
                <a16:creationId xmlns:a16="http://schemas.microsoft.com/office/drawing/2014/main" id="{02A6DF59-1E97-476B-A074-A02378B63057}"/>
              </a:ext>
            </a:extLst>
          </p:cNvPr>
          <p:cNvSpPr>
            <a:spLocks noGrp="1"/>
          </p:cNvSpPr>
          <p:nvPr>
            <p:ph type="dt" sz="quarter" idx="10"/>
          </p:nvPr>
        </p:nvSpPr>
        <p:spPr/>
        <p:txBody>
          <a:bodyPr/>
          <a:lstStyle/>
          <a:p>
            <a:pPr>
              <a:defRPr/>
            </a:pPr>
            <a:fld id="{DE633813-BEC3-4936-836D-1A8267A28FCE}" type="datetime1">
              <a:rPr lang="en-US" smtClean="0"/>
              <a:t>2/19/2024</a:t>
            </a:fld>
            <a:endParaRPr lang="en-US"/>
          </a:p>
        </p:txBody>
      </p:sp>
    </p:spTree>
  </p:cSld>
  <p:clrMapOvr>
    <a:masterClrMapping/>
  </p:clrMapOvr>
  <p:transition spd="slow"/>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Content Placeholder 2">
            <a:extLst>
              <a:ext uri="{FF2B5EF4-FFF2-40B4-BE49-F238E27FC236}">
                <a16:creationId xmlns:a16="http://schemas.microsoft.com/office/drawing/2014/main" id="{4906409A-6092-43F8-8A38-B6E816132A52}"/>
              </a:ext>
            </a:extLst>
          </p:cNvPr>
          <p:cNvSpPr>
            <a:spLocks noGrp="1"/>
          </p:cNvSpPr>
          <p:nvPr>
            <p:ph idx="1"/>
          </p:nvPr>
        </p:nvSpPr>
        <p:spPr>
          <a:xfrm>
            <a:off x="2071255" y="1098551"/>
            <a:ext cx="8229600" cy="5257800"/>
          </a:xfrm>
        </p:spPr>
        <p:txBody>
          <a:bodyPr>
            <a:normAutofit lnSpcReduction="10000"/>
          </a:bodyPr>
          <a:lstStyle/>
          <a:p>
            <a:pPr marL="457200" indent="-457200" algn="just">
              <a:buFont typeface="+mj-lt"/>
              <a:buAutoNum type="arabicPeriod"/>
            </a:pPr>
            <a:endParaRPr lang="en-US" altLang="en-US" sz="2400" dirty="0"/>
          </a:p>
          <a:p>
            <a:pPr marL="457200" indent="-457200" algn="just">
              <a:buFont typeface="+mj-lt"/>
              <a:buAutoNum type="arabicPeriod"/>
            </a:pPr>
            <a:r>
              <a:rPr lang="en-US" altLang="en-US" sz="2400" dirty="0"/>
              <a:t>To learn about basic of Relational Database</a:t>
            </a:r>
          </a:p>
          <a:p>
            <a:pPr marL="457200" indent="-457200" algn="just">
              <a:buFont typeface="+mj-lt"/>
              <a:buAutoNum type="arabicPeriod"/>
            </a:pPr>
            <a:r>
              <a:rPr lang="en-US" altLang="en-US" sz="2400" dirty="0"/>
              <a:t>To know about Relational  Algebra </a:t>
            </a:r>
          </a:p>
          <a:p>
            <a:pPr lvl="1" indent="-457200" algn="just">
              <a:buFont typeface="+mj-lt"/>
              <a:buAutoNum type="arabicPeriod"/>
            </a:pPr>
            <a:r>
              <a:rPr lang="en-US" altLang="en-US" sz="2000" dirty="0"/>
              <a:t>Importance of Relational Algebra</a:t>
            </a:r>
          </a:p>
          <a:p>
            <a:pPr lvl="1" indent="-457200" algn="just">
              <a:buFont typeface="+mj-lt"/>
              <a:buAutoNum type="arabicPeriod"/>
            </a:pPr>
            <a:r>
              <a:rPr lang="en-US" altLang="en-US" sz="2000" dirty="0"/>
              <a:t>To learn about Relational Query Languages </a:t>
            </a:r>
          </a:p>
          <a:p>
            <a:pPr lvl="1" indent="-457200" algn="just">
              <a:buFont typeface="+mj-lt"/>
              <a:buAutoNum type="arabicPeriod"/>
            </a:pPr>
            <a:r>
              <a:rPr lang="en-US" altLang="en-US" sz="2000" dirty="0"/>
              <a:t>Relational Algebra operations </a:t>
            </a:r>
          </a:p>
          <a:p>
            <a:pPr marL="228600" lvl="1" indent="0" algn="just">
              <a:buNone/>
            </a:pPr>
            <a:r>
              <a:rPr lang="en-US" altLang="en-US" dirty="0"/>
              <a:t>as it provides </a:t>
            </a:r>
            <a:r>
              <a:rPr lang="en-US" i="0" dirty="0">
                <a:effectLst/>
              </a:rPr>
              <a:t> theoretical foundation for relational databases, particularly query languages for such databases, chief among which is SQL.</a:t>
            </a:r>
          </a:p>
          <a:p>
            <a:pPr marL="0" lvl="1" indent="0" algn="just">
              <a:buNone/>
            </a:pPr>
            <a:r>
              <a:rPr lang="en-US" altLang="en-US" dirty="0"/>
              <a:t>3.    To learn about Relational Calculus</a:t>
            </a:r>
          </a:p>
          <a:p>
            <a:pPr marL="0">
              <a:buNone/>
            </a:pPr>
            <a:endParaRPr lang="en-US" altLang="en-US" sz="4800" dirty="0">
              <a:solidFill>
                <a:srgbClr val="FF0000"/>
              </a:solidFill>
            </a:endParaRPr>
          </a:p>
          <a:p>
            <a:pPr algn="ctr" eaLnBrk="1" hangingPunct="1">
              <a:buFont typeface="Arial" panose="020B0604020202020204" pitchFamily="34" charset="0"/>
              <a:buNone/>
            </a:pPr>
            <a:r>
              <a:rPr lang="en-US" altLang="en-US" sz="4800" dirty="0">
                <a:solidFill>
                  <a:schemeClr val="accent6"/>
                </a:solidFill>
                <a:effectLst>
                  <a:outerShdw blurRad="38100" dist="38100" dir="2700000" algn="tl">
                    <a:srgbClr val="000000">
                      <a:alpha val="43137"/>
                    </a:srgbClr>
                  </a:outerShdw>
                </a:effectLst>
              </a:rPr>
              <a:t>	</a:t>
            </a:r>
            <a:endParaRPr lang="en-US" altLang="en-US" sz="4800" b="1" dirty="0">
              <a:solidFill>
                <a:schemeClr val="accent6"/>
              </a:solidFill>
              <a:effectLst>
                <a:outerShdw blurRad="38100" dist="38100" dir="2700000" algn="tl">
                  <a:srgbClr val="000000">
                    <a:alpha val="43137"/>
                  </a:srgbClr>
                </a:outerShdw>
              </a:effectLst>
            </a:endParaRPr>
          </a:p>
        </p:txBody>
      </p:sp>
      <p:sp>
        <p:nvSpPr>
          <p:cNvPr id="4" name="Date Placeholder 3">
            <a:extLst>
              <a:ext uri="{FF2B5EF4-FFF2-40B4-BE49-F238E27FC236}">
                <a16:creationId xmlns:a16="http://schemas.microsoft.com/office/drawing/2014/main" id="{D414772C-5D98-4384-A54F-84B36FE440E3}"/>
              </a:ext>
            </a:extLst>
          </p:cNvPr>
          <p:cNvSpPr>
            <a:spLocks noGrp="1"/>
          </p:cNvSpPr>
          <p:nvPr>
            <p:ph type="dt" sz="quarter" idx="10"/>
          </p:nvPr>
        </p:nvSpPr>
        <p:spPr/>
        <p:txBody>
          <a:bodyPr/>
          <a:lstStyle/>
          <a:p>
            <a:pPr>
              <a:defRPr/>
            </a:pPr>
            <a:fld id="{62F310CC-375B-43E9-81C3-865AECABDCF4}" type="datetime1">
              <a:rPr lang="en-US" smtClean="0"/>
              <a:t>2/19/2024</a:t>
            </a:fld>
            <a:endParaRPr lang="en-US"/>
          </a:p>
        </p:txBody>
      </p:sp>
      <p:sp>
        <p:nvSpPr>
          <p:cNvPr id="5" name="Footer Placeholder 4">
            <a:extLst>
              <a:ext uri="{FF2B5EF4-FFF2-40B4-BE49-F238E27FC236}">
                <a16:creationId xmlns:a16="http://schemas.microsoft.com/office/drawing/2014/main" id="{4326F679-0381-4FD8-B190-09E4ECD85C10}"/>
              </a:ext>
            </a:extLst>
          </p:cNvPr>
          <p:cNvSpPr>
            <a:spLocks noGrp="1"/>
          </p:cNvSpPr>
          <p:nvPr>
            <p:ph type="ftr" sz="quarter" idx="11"/>
          </p:nvPr>
        </p:nvSpPr>
        <p:spPr>
          <a:xfrm>
            <a:off x="4038600" y="6356351"/>
            <a:ext cx="5029200" cy="365125"/>
          </a:xfrm>
        </p:spPr>
        <p:txBody>
          <a:bodyPr/>
          <a:lstStyle/>
          <a:p>
            <a:r>
              <a:rPr lang="en-US"/>
              <a:t>Jyoti Rani          ACSAI0402 and DBMS                Unit-2</a:t>
            </a:r>
            <a:endParaRPr lang="en-US" dirty="0"/>
          </a:p>
        </p:txBody>
      </p:sp>
      <p:sp>
        <p:nvSpPr>
          <p:cNvPr id="6" name="Slide Number Placeholder 5">
            <a:extLst>
              <a:ext uri="{FF2B5EF4-FFF2-40B4-BE49-F238E27FC236}">
                <a16:creationId xmlns:a16="http://schemas.microsoft.com/office/drawing/2014/main" id="{A3C07E8D-D2F2-4C8E-849C-705BCE6CAACD}"/>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B3FA51D-3748-4AA0-B24E-DAF80C5A5E9A}" type="slidenum">
              <a:rPr lang="en-US" altLang="en-US">
                <a:solidFill>
                  <a:srgbClr val="898989"/>
                </a:solidFill>
                <a:latin typeface="Calibri" panose="020F0502020204030204" pitchFamily="34" charset="0"/>
              </a:rPr>
              <a:pPr eaLnBrk="1" hangingPunct="1"/>
              <a:t>40</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a16="http://schemas.microsoft.com/office/drawing/2014/main" id="{61CA2536-013D-48B6-9322-A7D8A7CF0555}"/>
              </a:ext>
            </a:extLst>
          </p:cNvPr>
          <p:cNvSpPr txBox="1">
            <a:spLocks/>
          </p:cNvSpPr>
          <p:nvPr/>
        </p:nvSpPr>
        <p:spPr>
          <a:xfrm>
            <a:off x="2895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b="1" dirty="0">
                <a:solidFill>
                  <a:srgbClr val="FF0000"/>
                </a:solidFill>
              </a:rPr>
              <a:t>Topic 2 Objectives</a:t>
            </a:r>
          </a:p>
        </p:txBody>
      </p:sp>
      <p:pic>
        <p:nvPicPr>
          <p:cNvPr id="8" name="Picture 7">
            <a:extLst>
              <a:ext uri="{FF2B5EF4-FFF2-40B4-BE49-F238E27FC236}">
                <a16:creationId xmlns:a16="http://schemas.microsoft.com/office/drawing/2014/main" id="{2A35038B-B11B-4819-B10E-BAE043F41E3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03870" y="19051"/>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4808398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Content Placeholder 2">
            <a:extLst>
              <a:ext uri="{FF2B5EF4-FFF2-40B4-BE49-F238E27FC236}">
                <a16:creationId xmlns:a16="http://schemas.microsoft.com/office/drawing/2014/main" id="{ACA402BD-2AC6-4CF1-ABBA-7046FFDE6433}"/>
              </a:ext>
            </a:extLst>
          </p:cNvPr>
          <p:cNvSpPr>
            <a:spLocks noGrp="1"/>
          </p:cNvSpPr>
          <p:nvPr>
            <p:ph idx="1"/>
          </p:nvPr>
        </p:nvSpPr>
        <p:spPr>
          <a:xfrm>
            <a:off x="2057400" y="1143000"/>
            <a:ext cx="9296400" cy="5257800"/>
          </a:xfrm>
        </p:spPr>
        <p:txBody>
          <a:bodyPr>
            <a:normAutofit/>
          </a:bodyPr>
          <a:lstStyle/>
          <a:p>
            <a:pPr algn="just" eaLnBrk="1" hangingPunct="1">
              <a:buFont typeface="Wingdings" panose="05000000000000000000" pitchFamily="2" charset="2"/>
              <a:buChar char="Ø"/>
            </a:pPr>
            <a:r>
              <a:rPr lang="en-US" altLang="en-US" sz="2400" dirty="0"/>
              <a:t>Once we have database ready users will start using them. </a:t>
            </a:r>
          </a:p>
          <a:p>
            <a:pPr algn="just" eaLnBrk="1" hangingPunct="1">
              <a:buFont typeface="Wingdings" panose="05000000000000000000" pitchFamily="2" charset="2"/>
              <a:buChar char="Ø"/>
            </a:pPr>
            <a:r>
              <a:rPr lang="en-US" altLang="en-US" sz="2400" dirty="0"/>
              <a:t>But how will they access the database? Most of the time they access the data by using some applications.</a:t>
            </a:r>
          </a:p>
          <a:p>
            <a:pPr algn="just" eaLnBrk="1" hangingPunct="1">
              <a:buFont typeface="Wingdings" panose="05000000000000000000" pitchFamily="2" charset="2"/>
              <a:buChar char="Ø"/>
            </a:pPr>
            <a:r>
              <a:rPr lang="en-US" altLang="en-US" sz="2400" dirty="0"/>
              <a:t> These applications will communicate to database by SQL and DBMS is responsible for managing the application and SQL intact. </a:t>
            </a:r>
          </a:p>
          <a:p>
            <a:pPr algn="just" eaLnBrk="1" hangingPunct="1">
              <a:buFont typeface="Wingdings" panose="05000000000000000000" pitchFamily="2" charset="2"/>
              <a:buChar char="Ø"/>
            </a:pPr>
            <a:r>
              <a:rPr lang="en-US" altLang="en-US" sz="2400" dirty="0"/>
              <a:t>SQL has its own querying methods to interact with database. But how these queries work in the database? </a:t>
            </a:r>
          </a:p>
          <a:p>
            <a:pPr algn="just" eaLnBrk="1" hangingPunct="1">
              <a:buFont typeface="Wingdings" panose="05000000000000000000" pitchFamily="2" charset="2"/>
              <a:buChar char="Ø"/>
            </a:pPr>
            <a:r>
              <a:rPr lang="en-US" altLang="en-US" sz="2400" dirty="0"/>
              <a:t>These queries work similar to relational algebra that we have in mathematics. </a:t>
            </a:r>
          </a:p>
          <a:p>
            <a:pPr algn="just">
              <a:buFont typeface="Wingdings" panose="05000000000000000000" pitchFamily="2" charset="2"/>
              <a:buChar char="Ø"/>
            </a:pPr>
            <a:endParaRPr lang="en-US" altLang="en-US" sz="2400" dirty="0"/>
          </a:p>
          <a:p>
            <a:pPr marL="0" indent="0" algn="just">
              <a:buNone/>
            </a:pPr>
            <a:r>
              <a:rPr lang="en-US" altLang="en-US" sz="2400" dirty="0"/>
              <a:t>Note :- Relational algebra mainly provides theoretical foundation for relational databases and SQL.</a:t>
            </a:r>
            <a:endParaRPr lang="en-US" altLang="en-US" sz="2200" dirty="0"/>
          </a:p>
        </p:txBody>
      </p:sp>
      <p:sp>
        <p:nvSpPr>
          <p:cNvPr id="4" name="Date Placeholder 3">
            <a:extLst>
              <a:ext uri="{FF2B5EF4-FFF2-40B4-BE49-F238E27FC236}">
                <a16:creationId xmlns:a16="http://schemas.microsoft.com/office/drawing/2014/main" id="{36B477D9-2180-4A44-8A55-4A5C3311CAE5}"/>
              </a:ext>
            </a:extLst>
          </p:cNvPr>
          <p:cNvSpPr>
            <a:spLocks noGrp="1"/>
          </p:cNvSpPr>
          <p:nvPr>
            <p:ph type="dt" sz="quarter" idx="10"/>
          </p:nvPr>
        </p:nvSpPr>
        <p:spPr/>
        <p:txBody>
          <a:bodyPr/>
          <a:lstStyle/>
          <a:p>
            <a:pPr>
              <a:defRPr/>
            </a:pPr>
            <a:fld id="{ED7007F2-DA5E-4C63-9E12-3686095BA5C3}" type="datetime1">
              <a:rPr lang="en-US" smtClean="0"/>
              <a:t>2/19/2024</a:t>
            </a:fld>
            <a:endParaRPr lang="en-US"/>
          </a:p>
        </p:txBody>
      </p:sp>
      <p:sp>
        <p:nvSpPr>
          <p:cNvPr id="5" name="Footer Placeholder 4">
            <a:extLst>
              <a:ext uri="{FF2B5EF4-FFF2-40B4-BE49-F238E27FC236}">
                <a16:creationId xmlns:a16="http://schemas.microsoft.com/office/drawing/2014/main" id="{848DDFC5-2F60-4F7C-BB59-5B85CE4840D3}"/>
              </a:ext>
            </a:extLst>
          </p:cNvPr>
          <p:cNvSpPr>
            <a:spLocks noGrp="1"/>
          </p:cNvSpPr>
          <p:nvPr>
            <p:ph type="ftr" sz="quarter" idx="11"/>
          </p:nvPr>
        </p:nvSpPr>
        <p:spPr>
          <a:xfrm>
            <a:off x="4038600" y="6356351"/>
            <a:ext cx="5029200" cy="365125"/>
          </a:xfrm>
        </p:spPr>
        <p:txBody>
          <a:bodyPr/>
          <a:lstStyle/>
          <a:p>
            <a:r>
              <a:rPr lang="en-US"/>
              <a:t>Jyoti Rani          ACSAI0402 and DBMS                Unit-2</a:t>
            </a:r>
            <a:endParaRPr lang="en-US" dirty="0"/>
          </a:p>
        </p:txBody>
      </p:sp>
      <p:sp>
        <p:nvSpPr>
          <p:cNvPr id="6" name="Slide Number Placeholder 5">
            <a:extLst>
              <a:ext uri="{FF2B5EF4-FFF2-40B4-BE49-F238E27FC236}">
                <a16:creationId xmlns:a16="http://schemas.microsoft.com/office/drawing/2014/main" id="{4C9C6650-F287-4430-AE02-BD3BEBB5AD3E}"/>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2AB6BD0B-2477-4932-92C5-0210912AD432}" type="slidenum">
              <a:rPr lang="en-US" altLang="en-US">
                <a:solidFill>
                  <a:srgbClr val="898989"/>
                </a:solidFill>
                <a:latin typeface="Calibri" panose="020F0502020204030204" pitchFamily="34" charset="0"/>
              </a:rPr>
              <a:pPr eaLnBrk="1" hangingPunct="1"/>
              <a:t>41</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a16="http://schemas.microsoft.com/office/drawing/2014/main" id="{FC2B09DC-0C1D-466D-AB6B-E2EE287EAEA2}"/>
              </a:ext>
            </a:extLst>
          </p:cNvPr>
          <p:cNvSpPr txBox="1">
            <a:spLocks/>
          </p:cNvSpPr>
          <p:nvPr/>
        </p:nvSpPr>
        <p:spPr>
          <a:xfrm>
            <a:off x="3203277"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b="1" dirty="0">
                <a:solidFill>
                  <a:srgbClr val="FF0000"/>
                </a:solidFill>
              </a:rPr>
              <a:t>2.1.Basic of relational database</a:t>
            </a:r>
          </a:p>
        </p:txBody>
      </p:sp>
      <p:pic>
        <p:nvPicPr>
          <p:cNvPr id="8" name="Picture 7">
            <a:extLst>
              <a:ext uri="{FF2B5EF4-FFF2-40B4-BE49-F238E27FC236}">
                <a16:creationId xmlns:a16="http://schemas.microsoft.com/office/drawing/2014/main" id="{D30AB8EA-92DD-4146-B104-6BCE911BF31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831677" y="19051"/>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Content Placeholder 2">
            <a:extLst>
              <a:ext uri="{FF2B5EF4-FFF2-40B4-BE49-F238E27FC236}">
                <a16:creationId xmlns:a16="http://schemas.microsoft.com/office/drawing/2014/main" id="{39E14FB9-64DB-4608-B1D6-A7C29FCDDDDC}"/>
              </a:ext>
            </a:extLst>
          </p:cNvPr>
          <p:cNvSpPr>
            <a:spLocks noGrp="1"/>
          </p:cNvSpPr>
          <p:nvPr>
            <p:ph idx="1"/>
          </p:nvPr>
        </p:nvSpPr>
        <p:spPr>
          <a:xfrm>
            <a:off x="1752600" y="830260"/>
            <a:ext cx="9601200" cy="5526089"/>
          </a:xfrm>
        </p:spPr>
        <p:txBody>
          <a:bodyPr>
            <a:normAutofit/>
          </a:bodyPr>
          <a:lstStyle/>
          <a:p>
            <a:pPr marL="0" algn="just">
              <a:lnSpc>
                <a:spcPct val="110000"/>
              </a:lnSpc>
              <a:buFont typeface="Arial" panose="020B0604020202020204" pitchFamily="34" charset="0"/>
              <a:buNone/>
            </a:pPr>
            <a:r>
              <a:rPr lang="en-US" altLang="en-US" sz="2400" b="1" u="sng" dirty="0"/>
              <a:t>The basic set of operations for the relational model is known as the relational algebra. </a:t>
            </a:r>
            <a:r>
              <a:rPr lang="en-US" altLang="en-US" sz="2400" dirty="0"/>
              <a:t>These operations enable a user to specify</a:t>
            </a:r>
          </a:p>
          <a:p>
            <a:pPr marL="0" algn="just">
              <a:lnSpc>
                <a:spcPct val="110000"/>
              </a:lnSpc>
              <a:buFont typeface="Arial" panose="020B0604020202020204" pitchFamily="34" charset="0"/>
              <a:buNone/>
            </a:pPr>
            <a:r>
              <a:rPr lang="en-US" altLang="en-US" sz="2400" dirty="0"/>
              <a:t>basic retrieval requests. </a:t>
            </a:r>
          </a:p>
          <a:p>
            <a:pPr algn="just">
              <a:lnSpc>
                <a:spcPct val="110000"/>
              </a:lnSpc>
              <a:buFont typeface="Arial" panose="020B0604020202020204" pitchFamily="34" charset="0"/>
              <a:buNone/>
            </a:pPr>
            <a:r>
              <a:rPr lang="en-US" altLang="en-US" sz="2400" b="1" dirty="0">
                <a:solidFill>
                  <a:srgbClr val="FF0000"/>
                </a:solidFill>
              </a:rPr>
              <a:t>Working of relational Algebra </a:t>
            </a:r>
          </a:p>
          <a:p>
            <a:pPr algn="just">
              <a:lnSpc>
                <a:spcPct val="110000"/>
              </a:lnSpc>
              <a:buFont typeface="Wingdings" panose="05000000000000000000" pitchFamily="2" charset="2"/>
              <a:buChar char="Ø"/>
            </a:pPr>
            <a:r>
              <a:rPr lang="en-US" altLang="en-US" sz="2400" dirty="0"/>
              <a:t>The result of a retrieval is a new relation, which may have been formed from one or more relations. The algebra operations thus produce new relations, which can be further manipulated using operations of the same algebra. </a:t>
            </a:r>
          </a:p>
          <a:p>
            <a:pPr algn="just">
              <a:lnSpc>
                <a:spcPct val="110000"/>
              </a:lnSpc>
              <a:buFont typeface="Wingdings" panose="05000000000000000000" pitchFamily="2" charset="2"/>
              <a:buChar char="Ø"/>
            </a:pPr>
            <a:r>
              <a:rPr lang="en-US" altLang="en-US" sz="2400" dirty="0"/>
              <a:t>A sequence of relational algebra operations forms a relational algebra expression, whose result will also be a relation that represents the result of a database query (or retrieval request).</a:t>
            </a:r>
          </a:p>
        </p:txBody>
      </p:sp>
      <p:sp>
        <p:nvSpPr>
          <p:cNvPr id="4" name="Date Placeholder 3">
            <a:extLst>
              <a:ext uri="{FF2B5EF4-FFF2-40B4-BE49-F238E27FC236}">
                <a16:creationId xmlns:a16="http://schemas.microsoft.com/office/drawing/2014/main" id="{A7F703DB-B146-4216-8CD8-28A1259AE000}"/>
              </a:ext>
            </a:extLst>
          </p:cNvPr>
          <p:cNvSpPr>
            <a:spLocks noGrp="1"/>
          </p:cNvSpPr>
          <p:nvPr>
            <p:ph type="dt" sz="quarter" idx="10"/>
          </p:nvPr>
        </p:nvSpPr>
        <p:spPr/>
        <p:txBody>
          <a:bodyPr/>
          <a:lstStyle/>
          <a:p>
            <a:pPr>
              <a:defRPr/>
            </a:pPr>
            <a:fld id="{3E6BE62C-BB78-4EF9-8267-370551E594B5}" type="datetime1">
              <a:rPr lang="en-US" smtClean="0"/>
              <a:t>2/19/2024</a:t>
            </a:fld>
            <a:endParaRPr lang="en-US"/>
          </a:p>
        </p:txBody>
      </p:sp>
      <p:sp>
        <p:nvSpPr>
          <p:cNvPr id="5" name="Footer Placeholder 4">
            <a:extLst>
              <a:ext uri="{FF2B5EF4-FFF2-40B4-BE49-F238E27FC236}">
                <a16:creationId xmlns:a16="http://schemas.microsoft.com/office/drawing/2014/main" id="{B0645CBE-2A96-4D20-97B5-37F4AC9E78C6}"/>
              </a:ext>
            </a:extLst>
          </p:cNvPr>
          <p:cNvSpPr>
            <a:spLocks noGrp="1"/>
          </p:cNvSpPr>
          <p:nvPr>
            <p:ph type="ftr" sz="quarter" idx="11"/>
          </p:nvPr>
        </p:nvSpPr>
        <p:spPr>
          <a:xfrm>
            <a:off x="4038600" y="6356351"/>
            <a:ext cx="5029200" cy="365125"/>
          </a:xfrm>
        </p:spPr>
        <p:txBody>
          <a:bodyPr/>
          <a:lstStyle/>
          <a:p>
            <a:r>
              <a:rPr lang="en-US"/>
              <a:t>Jyoti Rani          ACSAI0402 and DBMS                Unit-2</a:t>
            </a:r>
            <a:endParaRPr lang="en-US" dirty="0"/>
          </a:p>
        </p:txBody>
      </p:sp>
      <p:sp>
        <p:nvSpPr>
          <p:cNvPr id="6" name="Slide Number Placeholder 5">
            <a:extLst>
              <a:ext uri="{FF2B5EF4-FFF2-40B4-BE49-F238E27FC236}">
                <a16:creationId xmlns:a16="http://schemas.microsoft.com/office/drawing/2014/main" id="{956BDE0C-B28B-4C4F-85AC-152261CE3289}"/>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944C4E78-8D22-4AA7-8B8C-BEE47982906B}" type="slidenum">
              <a:rPr lang="en-US" altLang="en-US">
                <a:solidFill>
                  <a:srgbClr val="898989"/>
                </a:solidFill>
                <a:latin typeface="Calibri" panose="020F0502020204030204" pitchFamily="34" charset="0"/>
              </a:rPr>
              <a:pPr eaLnBrk="1" hangingPunct="1"/>
              <a:t>42</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a16="http://schemas.microsoft.com/office/drawing/2014/main" id="{CF3E2149-A201-4F56-9AE6-BD4122E83ADF}"/>
              </a:ext>
            </a:extLst>
          </p:cNvPr>
          <p:cNvSpPr txBox="1">
            <a:spLocks/>
          </p:cNvSpPr>
          <p:nvPr/>
        </p:nvSpPr>
        <p:spPr>
          <a:xfrm>
            <a:off x="2895600" y="-13855"/>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b="1" dirty="0">
                <a:solidFill>
                  <a:srgbClr val="FF0000"/>
                </a:solidFill>
              </a:rPr>
              <a:t> 2.2. Relational Algebra</a:t>
            </a:r>
          </a:p>
        </p:txBody>
      </p:sp>
      <p:pic>
        <p:nvPicPr>
          <p:cNvPr id="8" name="Picture 7">
            <a:extLst>
              <a:ext uri="{FF2B5EF4-FFF2-40B4-BE49-F238E27FC236}">
                <a16:creationId xmlns:a16="http://schemas.microsoft.com/office/drawing/2014/main" id="{31770E05-7F74-495C-8388-8CC0390C58C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03870" y="1798"/>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Content Placeholder 2">
            <a:extLst>
              <a:ext uri="{FF2B5EF4-FFF2-40B4-BE49-F238E27FC236}">
                <a16:creationId xmlns:a16="http://schemas.microsoft.com/office/drawing/2014/main" id="{919E5191-A505-458B-B18C-D393F256B0A1}"/>
              </a:ext>
            </a:extLst>
          </p:cNvPr>
          <p:cNvSpPr>
            <a:spLocks noGrp="1"/>
          </p:cNvSpPr>
          <p:nvPr>
            <p:ph idx="1"/>
          </p:nvPr>
        </p:nvSpPr>
        <p:spPr>
          <a:xfrm>
            <a:off x="1831676" y="914400"/>
            <a:ext cx="9158441" cy="5310186"/>
          </a:xfrm>
        </p:spPr>
        <p:txBody>
          <a:bodyPr>
            <a:normAutofit/>
          </a:bodyPr>
          <a:lstStyle/>
          <a:p>
            <a:pPr algn="just" eaLnBrk="1" hangingPunct="1">
              <a:lnSpc>
                <a:spcPct val="100000"/>
              </a:lnSpc>
              <a:spcBef>
                <a:spcPts val="1200"/>
              </a:spcBef>
              <a:buFont typeface="Arial" panose="020B0604020202020204" pitchFamily="34" charset="0"/>
              <a:buNone/>
            </a:pPr>
            <a:r>
              <a:rPr lang="en-US" altLang="en-US" sz="2400" b="1" dirty="0">
                <a:solidFill>
                  <a:srgbClr val="FF0000"/>
                </a:solidFill>
              </a:rPr>
              <a:t>Importance of relational Algebra</a:t>
            </a:r>
          </a:p>
          <a:p>
            <a:pPr marL="457200" indent="-457200" algn="just" eaLnBrk="1" hangingPunct="1">
              <a:lnSpc>
                <a:spcPct val="100000"/>
              </a:lnSpc>
              <a:spcBef>
                <a:spcPts val="1200"/>
              </a:spcBef>
              <a:buAutoNum type="arabicPeriod"/>
            </a:pPr>
            <a:r>
              <a:rPr lang="en-US" altLang="en-US" sz="2400" dirty="0"/>
              <a:t>It provides a formal foundation for relational model operations.</a:t>
            </a:r>
          </a:p>
          <a:p>
            <a:pPr marL="457200" indent="-457200" algn="just" eaLnBrk="1" hangingPunct="1">
              <a:lnSpc>
                <a:spcPct val="100000"/>
              </a:lnSpc>
              <a:spcBef>
                <a:spcPts val="1200"/>
              </a:spcBef>
              <a:buAutoNum type="arabicPeriod"/>
            </a:pPr>
            <a:r>
              <a:rPr lang="en-US" altLang="en-US" sz="2400" dirty="0"/>
              <a:t>It is used as a basis for implementing and optimizing queries in the query processing and optimization modules that are integral parts of relational database management systems (RDBMSs)</a:t>
            </a:r>
            <a:r>
              <a:rPr lang="en-US" altLang="en-US" sz="2400" b="1" dirty="0"/>
              <a:t> </a:t>
            </a:r>
          </a:p>
          <a:p>
            <a:pPr marL="457200" indent="-457200" algn="just" eaLnBrk="1" hangingPunct="1">
              <a:lnSpc>
                <a:spcPct val="100000"/>
              </a:lnSpc>
              <a:spcBef>
                <a:spcPts val="1200"/>
              </a:spcBef>
              <a:buAutoNum type="arabicPeriod"/>
            </a:pPr>
            <a:r>
              <a:rPr lang="en-US" altLang="en-US" sz="2400" dirty="0"/>
              <a:t>Some of its concepts are incorporated into the SQL . The Relational Algebra and Relational Calculus query language for RDBMSs.</a:t>
            </a:r>
          </a:p>
          <a:p>
            <a:pPr algn="just" eaLnBrk="1" hangingPunct="1">
              <a:lnSpc>
                <a:spcPct val="100000"/>
              </a:lnSpc>
              <a:spcBef>
                <a:spcPts val="1200"/>
              </a:spcBef>
              <a:buFont typeface="Arial" panose="020B0604020202020204" pitchFamily="34" charset="0"/>
              <a:buNone/>
            </a:pPr>
            <a:r>
              <a:rPr lang="en-US" altLang="en-US" sz="2400" dirty="0"/>
              <a:t> Although most commercial RDBMSs in use today do not provide user interfaces for relational algebra queries, the core operations and functions in the internal modules of most </a:t>
            </a:r>
            <a:r>
              <a:rPr lang="en-US" altLang="en-US" sz="2400" b="1" u="sng" dirty="0"/>
              <a:t>relational systems are based on relational algebra operations. </a:t>
            </a:r>
          </a:p>
        </p:txBody>
      </p:sp>
      <p:sp>
        <p:nvSpPr>
          <p:cNvPr id="4" name="Date Placeholder 3">
            <a:extLst>
              <a:ext uri="{FF2B5EF4-FFF2-40B4-BE49-F238E27FC236}">
                <a16:creationId xmlns:a16="http://schemas.microsoft.com/office/drawing/2014/main" id="{B163DD95-2949-4D7A-A8ED-8923B3EB34D9}"/>
              </a:ext>
            </a:extLst>
          </p:cNvPr>
          <p:cNvSpPr>
            <a:spLocks noGrp="1"/>
          </p:cNvSpPr>
          <p:nvPr>
            <p:ph type="dt" sz="quarter" idx="10"/>
          </p:nvPr>
        </p:nvSpPr>
        <p:spPr/>
        <p:txBody>
          <a:bodyPr/>
          <a:lstStyle/>
          <a:p>
            <a:pPr>
              <a:defRPr/>
            </a:pPr>
            <a:fld id="{F5ED9FD4-7E5B-4FB2-8BA3-12A36348E128}" type="datetime1">
              <a:rPr lang="en-US" smtClean="0"/>
              <a:t>2/19/2024</a:t>
            </a:fld>
            <a:endParaRPr lang="en-US"/>
          </a:p>
        </p:txBody>
      </p:sp>
      <p:sp>
        <p:nvSpPr>
          <p:cNvPr id="5" name="Footer Placeholder 4">
            <a:extLst>
              <a:ext uri="{FF2B5EF4-FFF2-40B4-BE49-F238E27FC236}">
                <a16:creationId xmlns:a16="http://schemas.microsoft.com/office/drawing/2014/main" id="{62A20274-06C0-4B51-9F68-62CDC82DA758}"/>
              </a:ext>
            </a:extLst>
          </p:cNvPr>
          <p:cNvSpPr>
            <a:spLocks noGrp="1"/>
          </p:cNvSpPr>
          <p:nvPr>
            <p:ph type="ftr" sz="quarter" idx="11"/>
          </p:nvPr>
        </p:nvSpPr>
        <p:spPr>
          <a:xfrm>
            <a:off x="4038600" y="6356351"/>
            <a:ext cx="5029200" cy="365125"/>
          </a:xfrm>
        </p:spPr>
        <p:txBody>
          <a:bodyPr/>
          <a:lstStyle/>
          <a:p>
            <a:r>
              <a:rPr lang="en-US"/>
              <a:t>Jyoti Rani          ACSAI0402 and DBMS                Unit-2</a:t>
            </a:r>
            <a:endParaRPr lang="en-US" dirty="0"/>
          </a:p>
        </p:txBody>
      </p:sp>
      <p:sp>
        <p:nvSpPr>
          <p:cNvPr id="6" name="Slide Number Placeholder 5">
            <a:extLst>
              <a:ext uri="{FF2B5EF4-FFF2-40B4-BE49-F238E27FC236}">
                <a16:creationId xmlns:a16="http://schemas.microsoft.com/office/drawing/2014/main" id="{113732A8-A287-413D-86D7-3D88CACDAA69}"/>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1F0BD1F-46E9-407B-BE62-C67CD08C8E10}" type="slidenum">
              <a:rPr lang="en-US" altLang="en-US">
                <a:solidFill>
                  <a:srgbClr val="898989"/>
                </a:solidFill>
                <a:latin typeface="Calibri" panose="020F0502020204030204" pitchFamily="34" charset="0"/>
              </a:rPr>
              <a:pPr eaLnBrk="1" hangingPunct="1"/>
              <a:t>43</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a16="http://schemas.microsoft.com/office/drawing/2014/main" id="{F412B872-4233-43B2-A44B-D3CF3A7BCC7F}"/>
              </a:ext>
            </a:extLst>
          </p:cNvPr>
          <p:cNvSpPr txBox="1">
            <a:spLocks/>
          </p:cNvSpPr>
          <p:nvPr/>
        </p:nvSpPr>
        <p:spPr>
          <a:xfrm>
            <a:off x="3217717" y="-1499"/>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buFont typeface="Arial" charset="0"/>
              <a:buNone/>
              <a:defRPr/>
            </a:pPr>
            <a:r>
              <a:rPr lang="en-US" sz="3200" b="1" dirty="0">
                <a:solidFill>
                  <a:srgbClr val="FF0000"/>
                </a:solidFill>
              </a:rPr>
              <a:t>2.2.1 Importance of Relational Algebra</a:t>
            </a:r>
          </a:p>
        </p:txBody>
      </p:sp>
      <p:pic>
        <p:nvPicPr>
          <p:cNvPr id="8" name="Picture 7">
            <a:extLst>
              <a:ext uri="{FF2B5EF4-FFF2-40B4-BE49-F238E27FC236}">
                <a16:creationId xmlns:a16="http://schemas.microsoft.com/office/drawing/2014/main" id="{2526004F-28E4-4463-9B22-A47C74661DE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831677" y="19051"/>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DE1E010A-773C-4780-BC34-1DAC2A84460C}"/>
              </a:ext>
            </a:extLst>
          </p:cNvPr>
          <p:cNvSpPr>
            <a:spLocks noGrp="1"/>
          </p:cNvSpPr>
          <p:nvPr>
            <p:ph type="dt" sz="quarter" idx="10"/>
          </p:nvPr>
        </p:nvSpPr>
        <p:spPr/>
        <p:txBody>
          <a:bodyPr/>
          <a:lstStyle/>
          <a:p>
            <a:pPr>
              <a:defRPr/>
            </a:pPr>
            <a:fld id="{68D27D3B-B92A-4C4E-80C5-031621DC640A}" type="datetime1">
              <a:rPr lang="en-US" smtClean="0"/>
              <a:t>2/19/2024</a:t>
            </a:fld>
            <a:endParaRPr lang="en-US"/>
          </a:p>
        </p:txBody>
      </p:sp>
      <p:sp>
        <p:nvSpPr>
          <p:cNvPr id="5" name="Footer Placeholder 4">
            <a:extLst>
              <a:ext uri="{FF2B5EF4-FFF2-40B4-BE49-F238E27FC236}">
                <a16:creationId xmlns:a16="http://schemas.microsoft.com/office/drawing/2014/main" id="{10F7375D-D2DD-48C9-8D7D-0CAE3CDA7C14}"/>
              </a:ext>
            </a:extLst>
          </p:cNvPr>
          <p:cNvSpPr>
            <a:spLocks noGrp="1"/>
          </p:cNvSpPr>
          <p:nvPr>
            <p:ph type="ftr" sz="quarter" idx="11"/>
          </p:nvPr>
        </p:nvSpPr>
        <p:spPr>
          <a:xfrm>
            <a:off x="4038600" y="6356351"/>
            <a:ext cx="5029200" cy="365125"/>
          </a:xfrm>
        </p:spPr>
        <p:txBody>
          <a:bodyPr/>
          <a:lstStyle/>
          <a:p>
            <a:r>
              <a:rPr lang="en-US"/>
              <a:t>Jyoti Rani          ACSAI0402 and DBMS                Unit-2</a:t>
            </a:r>
            <a:endParaRPr lang="en-US" dirty="0"/>
          </a:p>
        </p:txBody>
      </p:sp>
      <p:sp>
        <p:nvSpPr>
          <p:cNvPr id="6" name="Slide Number Placeholder 5">
            <a:extLst>
              <a:ext uri="{FF2B5EF4-FFF2-40B4-BE49-F238E27FC236}">
                <a16:creationId xmlns:a16="http://schemas.microsoft.com/office/drawing/2014/main" id="{1AF42478-BC02-493D-BFAA-C5A211EA1C71}"/>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7B13C00-AB6E-41CC-9AD6-40581C1BF54D}" type="slidenum">
              <a:rPr lang="en-US" altLang="en-US">
                <a:solidFill>
                  <a:srgbClr val="898989"/>
                </a:solidFill>
                <a:latin typeface="Calibri" panose="020F0502020204030204" pitchFamily="34" charset="0"/>
              </a:rPr>
              <a:pPr eaLnBrk="1" hangingPunct="1"/>
              <a:t>44</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a16="http://schemas.microsoft.com/office/drawing/2014/main" id="{C3AC5A78-2D30-4D63-A87D-B1C35A1AF676}"/>
              </a:ext>
            </a:extLst>
          </p:cNvPr>
          <p:cNvSpPr txBox="1">
            <a:spLocks/>
          </p:cNvSpPr>
          <p:nvPr/>
        </p:nvSpPr>
        <p:spPr>
          <a:xfrm>
            <a:off x="2895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b="1" dirty="0">
                <a:solidFill>
                  <a:srgbClr val="FF0000"/>
                </a:solidFill>
              </a:rPr>
              <a:t>2.2.2 Query processing</a:t>
            </a:r>
          </a:p>
        </p:txBody>
      </p:sp>
      <p:pic>
        <p:nvPicPr>
          <p:cNvPr id="51207" name="Picture 2">
            <a:extLst>
              <a:ext uri="{FF2B5EF4-FFF2-40B4-BE49-F238E27FC236}">
                <a16:creationId xmlns:a16="http://schemas.microsoft.com/office/drawing/2014/main" id="{E5B21D93-21FF-4C25-BF5C-A9B2224616D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981200" y="1763714"/>
            <a:ext cx="8305800" cy="4560887"/>
          </a:xfrm>
        </p:spPr>
      </p:pic>
      <p:pic>
        <p:nvPicPr>
          <p:cNvPr id="8" name="Picture 7">
            <a:extLst>
              <a:ext uri="{FF2B5EF4-FFF2-40B4-BE49-F238E27FC236}">
                <a16:creationId xmlns:a16="http://schemas.microsoft.com/office/drawing/2014/main" id="{7623EDC7-EC6E-4767-A110-A55EC8201E7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03870" y="1798"/>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Content Placeholder 2">
            <a:extLst>
              <a:ext uri="{FF2B5EF4-FFF2-40B4-BE49-F238E27FC236}">
                <a16:creationId xmlns:a16="http://schemas.microsoft.com/office/drawing/2014/main" id="{49B13736-0CE3-44AE-A474-091097D4CDE0}"/>
              </a:ext>
            </a:extLst>
          </p:cNvPr>
          <p:cNvSpPr>
            <a:spLocks noGrp="1"/>
          </p:cNvSpPr>
          <p:nvPr>
            <p:ph idx="1"/>
          </p:nvPr>
        </p:nvSpPr>
        <p:spPr>
          <a:xfrm>
            <a:off x="1572882" y="1143000"/>
            <a:ext cx="9171318" cy="5105400"/>
          </a:xfrm>
        </p:spPr>
        <p:txBody>
          <a:bodyPr/>
          <a:lstStyle/>
          <a:p>
            <a:pPr algn="just" eaLnBrk="1" hangingPunct="1">
              <a:buFont typeface="Arial" charset="0"/>
              <a:buNone/>
              <a:defRPr/>
            </a:pPr>
            <a:r>
              <a:rPr lang="en-US" sz="2400" dirty="0"/>
              <a:t>Relational query languages use relational algebra to break the user requests and instruct the DBMS to execute the requests.</a:t>
            </a:r>
          </a:p>
          <a:p>
            <a:pPr algn="just" eaLnBrk="1" hangingPunct="1">
              <a:buFont typeface="Arial" charset="0"/>
              <a:buNone/>
              <a:defRPr/>
            </a:pPr>
            <a:r>
              <a:rPr lang="en-US" sz="2400" dirty="0"/>
              <a:t>It is the language by which user communicates with the database.</a:t>
            </a:r>
          </a:p>
          <a:p>
            <a:pPr algn="just" eaLnBrk="1" hangingPunct="1">
              <a:buFont typeface="Arial" charset="0"/>
              <a:buNone/>
              <a:defRPr/>
            </a:pPr>
            <a:endParaRPr lang="en-US" sz="2400" dirty="0"/>
          </a:p>
          <a:p>
            <a:pPr algn="just" eaLnBrk="1" hangingPunct="1">
              <a:buFont typeface="Arial" charset="0"/>
              <a:buNone/>
              <a:defRPr/>
            </a:pPr>
            <a:r>
              <a:rPr lang="en-US" sz="2400" dirty="0"/>
              <a:t>These relational query languages can be: </a:t>
            </a:r>
          </a:p>
          <a:p>
            <a:pPr algn="just" eaLnBrk="1" hangingPunct="1">
              <a:buFont typeface="Arial" charset="0"/>
              <a:buNone/>
              <a:defRPr/>
            </a:pPr>
            <a:endParaRPr lang="en-US" sz="2400" dirty="0"/>
          </a:p>
          <a:p>
            <a:pPr marL="457200" indent="-457200" algn="just">
              <a:buFont typeface="Arial" charset="0"/>
              <a:buAutoNum type="arabicPeriod"/>
              <a:defRPr/>
            </a:pPr>
            <a:r>
              <a:rPr lang="en-US" sz="2400" b="1" dirty="0"/>
              <a:t>Procedural Query Language</a:t>
            </a:r>
          </a:p>
          <a:p>
            <a:pPr marL="457200" indent="-457200" algn="just">
              <a:buFont typeface="Arial" charset="0"/>
              <a:buAutoNum type="arabicPeriod"/>
              <a:defRPr/>
            </a:pPr>
            <a:r>
              <a:rPr lang="en-US" sz="2400" b="1" dirty="0"/>
              <a:t>Non- Procedural Query Language</a:t>
            </a:r>
            <a:endParaRPr lang="en-US" sz="2400" dirty="0"/>
          </a:p>
          <a:p>
            <a:pPr marL="457200" indent="-457200">
              <a:buNone/>
              <a:defRPr/>
            </a:pPr>
            <a:endParaRPr lang="en-US" sz="2200" dirty="0"/>
          </a:p>
        </p:txBody>
      </p:sp>
      <p:sp>
        <p:nvSpPr>
          <p:cNvPr id="4" name="Date Placeholder 3">
            <a:extLst>
              <a:ext uri="{FF2B5EF4-FFF2-40B4-BE49-F238E27FC236}">
                <a16:creationId xmlns:a16="http://schemas.microsoft.com/office/drawing/2014/main" id="{A4486DFB-1374-4EAF-A455-B551A785B641}"/>
              </a:ext>
            </a:extLst>
          </p:cNvPr>
          <p:cNvSpPr>
            <a:spLocks noGrp="1"/>
          </p:cNvSpPr>
          <p:nvPr>
            <p:ph type="dt" sz="quarter" idx="10"/>
          </p:nvPr>
        </p:nvSpPr>
        <p:spPr/>
        <p:txBody>
          <a:bodyPr/>
          <a:lstStyle/>
          <a:p>
            <a:pPr>
              <a:defRPr/>
            </a:pPr>
            <a:fld id="{4FFC9FB6-D9EF-498C-BE7F-A148D2E35E6A}" type="datetime1">
              <a:rPr lang="en-US" smtClean="0"/>
              <a:t>2/19/2024</a:t>
            </a:fld>
            <a:endParaRPr lang="en-US"/>
          </a:p>
        </p:txBody>
      </p:sp>
      <p:sp>
        <p:nvSpPr>
          <p:cNvPr id="5" name="Footer Placeholder 4">
            <a:extLst>
              <a:ext uri="{FF2B5EF4-FFF2-40B4-BE49-F238E27FC236}">
                <a16:creationId xmlns:a16="http://schemas.microsoft.com/office/drawing/2014/main" id="{EDF349F8-E6AF-4A5F-B6F5-88E39E1875E1}"/>
              </a:ext>
            </a:extLst>
          </p:cNvPr>
          <p:cNvSpPr>
            <a:spLocks noGrp="1"/>
          </p:cNvSpPr>
          <p:nvPr>
            <p:ph type="ftr" sz="quarter" idx="11"/>
          </p:nvPr>
        </p:nvSpPr>
        <p:spPr>
          <a:xfrm>
            <a:off x="4038600" y="6356351"/>
            <a:ext cx="5029200" cy="365125"/>
          </a:xfrm>
        </p:spPr>
        <p:txBody>
          <a:bodyPr/>
          <a:lstStyle/>
          <a:p>
            <a:r>
              <a:rPr lang="en-US"/>
              <a:t>Jyoti Rani          ACSAI0402 and DBMS                Unit-2</a:t>
            </a:r>
            <a:endParaRPr lang="en-US" dirty="0"/>
          </a:p>
        </p:txBody>
      </p:sp>
      <p:sp>
        <p:nvSpPr>
          <p:cNvPr id="6" name="Slide Number Placeholder 5">
            <a:extLst>
              <a:ext uri="{FF2B5EF4-FFF2-40B4-BE49-F238E27FC236}">
                <a16:creationId xmlns:a16="http://schemas.microsoft.com/office/drawing/2014/main" id="{E42BECEC-9B85-4673-AC72-F3CFEFBF5FE9}"/>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1B3DF4C-A127-4C16-AAB9-83F0DE1B9451}" type="slidenum">
              <a:rPr lang="en-US" altLang="en-US">
                <a:solidFill>
                  <a:srgbClr val="898989"/>
                </a:solidFill>
                <a:latin typeface="Calibri" panose="020F0502020204030204" pitchFamily="34" charset="0"/>
              </a:rPr>
              <a:pPr eaLnBrk="1" hangingPunct="1"/>
              <a:t>45</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a16="http://schemas.microsoft.com/office/drawing/2014/main" id="{A4C0F7D3-B885-4379-8176-5CC329DCDE9F}"/>
              </a:ext>
            </a:extLst>
          </p:cNvPr>
          <p:cNvSpPr txBox="1">
            <a:spLocks/>
          </p:cNvSpPr>
          <p:nvPr/>
        </p:nvSpPr>
        <p:spPr>
          <a:xfrm>
            <a:off x="2971800" y="-19143"/>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b="1" dirty="0">
                <a:solidFill>
                  <a:srgbClr val="FF0000"/>
                </a:solidFill>
              </a:rPr>
              <a:t>Relational Query Languages</a:t>
            </a:r>
          </a:p>
        </p:txBody>
      </p:sp>
      <p:pic>
        <p:nvPicPr>
          <p:cNvPr id="8" name="Picture 7">
            <a:extLst>
              <a:ext uri="{FF2B5EF4-FFF2-40B4-BE49-F238E27FC236}">
                <a16:creationId xmlns:a16="http://schemas.microsoft.com/office/drawing/2014/main" id="{687F667E-8036-45A2-85DE-724D2970A9A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72882" y="19051"/>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Content Placeholder 2">
            <a:extLst>
              <a:ext uri="{FF2B5EF4-FFF2-40B4-BE49-F238E27FC236}">
                <a16:creationId xmlns:a16="http://schemas.microsoft.com/office/drawing/2014/main" id="{65B0C6E0-73E5-4212-B4F8-3C693863E2D9}"/>
              </a:ext>
            </a:extLst>
          </p:cNvPr>
          <p:cNvSpPr>
            <a:spLocks noGrp="1"/>
          </p:cNvSpPr>
          <p:nvPr>
            <p:ph idx="1"/>
          </p:nvPr>
        </p:nvSpPr>
        <p:spPr>
          <a:xfrm>
            <a:off x="2057400" y="1143000"/>
            <a:ext cx="8721436" cy="5105400"/>
          </a:xfrm>
        </p:spPr>
        <p:txBody>
          <a:bodyPr/>
          <a:lstStyle/>
          <a:p>
            <a:pPr marL="457200" indent="-457200" algn="just">
              <a:buFont typeface="Arial" charset="0"/>
              <a:buAutoNum type="arabicPeriod"/>
              <a:defRPr/>
            </a:pPr>
            <a:r>
              <a:rPr lang="en-US" sz="2400" b="1" u="sng" dirty="0">
                <a:solidFill>
                  <a:srgbClr val="FF0000"/>
                </a:solidFill>
              </a:rPr>
              <a:t>Procedural Query Language</a:t>
            </a:r>
            <a:endParaRPr lang="en-US" sz="2400" b="1" dirty="0"/>
          </a:p>
          <a:p>
            <a:pPr algn="just" eaLnBrk="1" hangingPunct="1">
              <a:buFont typeface="Wingdings" panose="05000000000000000000" pitchFamily="2" charset="2"/>
              <a:buChar char="Ø"/>
              <a:defRPr/>
            </a:pPr>
            <a:r>
              <a:rPr lang="en-US" sz="2400" dirty="0"/>
              <a:t>In procedural query language, user instructs the system to perform a series of operations to produce the desired results. </a:t>
            </a:r>
          </a:p>
          <a:p>
            <a:pPr algn="just" eaLnBrk="1" hangingPunct="1">
              <a:buFont typeface="Wingdings" panose="05000000000000000000" pitchFamily="2" charset="2"/>
              <a:buChar char="Ø"/>
              <a:defRPr/>
            </a:pPr>
            <a:endParaRPr lang="en-US" sz="2400" dirty="0"/>
          </a:p>
          <a:p>
            <a:pPr algn="just" eaLnBrk="1" hangingPunct="1">
              <a:buFont typeface="Wingdings" panose="05000000000000000000" pitchFamily="2" charset="2"/>
              <a:buChar char="Ø"/>
              <a:defRPr/>
            </a:pPr>
            <a:r>
              <a:rPr lang="en-US" sz="2400" dirty="0"/>
              <a:t>Here users tells what data to be retrieved from database and how to retrieve it. </a:t>
            </a:r>
            <a:r>
              <a:rPr lang="en-US" sz="2400" b="1" u="sng" dirty="0"/>
              <a:t>Relational algebra </a:t>
            </a:r>
            <a:r>
              <a:rPr lang="en-US" sz="2400" dirty="0"/>
              <a:t>is a procedural query language.</a:t>
            </a:r>
          </a:p>
          <a:p>
            <a:pPr marL="457200" indent="-457200">
              <a:buNone/>
              <a:defRPr/>
            </a:pPr>
            <a:endParaRPr lang="en-US" sz="2200" dirty="0"/>
          </a:p>
        </p:txBody>
      </p:sp>
      <p:sp>
        <p:nvSpPr>
          <p:cNvPr id="4" name="Date Placeholder 3">
            <a:extLst>
              <a:ext uri="{FF2B5EF4-FFF2-40B4-BE49-F238E27FC236}">
                <a16:creationId xmlns:a16="http://schemas.microsoft.com/office/drawing/2014/main" id="{D6F76DAE-C02E-4175-B8DD-6EAEC9A10C7A}"/>
              </a:ext>
            </a:extLst>
          </p:cNvPr>
          <p:cNvSpPr>
            <a:spLocks noGrp="1"/>
          </p:cNvSpPr>
          <p:nvPr>
            <p:ph type="dt" sz="quarter" idx="10"/>
          </p:nvPr>
        </p:nvSpPr>
        <p:spPr/>
        <p:txBody>
          <a:bodyPr/>
          <a:lstStyle/>
          <a:p>
            <a:pPr>
              <a:defRPr/>
            </a:pPr>
            <a:fld id="{D73FDFF1-AFEA-465C-BF36-3BEEAA000758}" type="datetime1">
              <a:rPr lang="en-US" smtClean="0"/>
              <a:t>2/19/2024</a:t>
            </a:fld>
            <a:endParaRPr lang="en-US"/>
          </a:p>
        </p:txBody>
      </p:sp>
      <p:sp>
        <p:nvSpPr>
          <p:cNvPr id="5" name="Footer Placeholder 4">
            <a:extLst>
              <a:ext uri="{FF2B5EF4-FFF2-40B4-BE49-F238E27FC236}">
                <a16:creationId xmlns:a16="http://schemas.microsoft.com/office/drawing/2014/main" id="{C22EDBF8-3446-4653-A810-166CD9118D52}"/>
              </a:ext>
            </a:extLst>
          </p:cNvPr>
          <p:cNvSpPr>
            <a:spLocks noGrp="1"/>
          </p:cNvSpPr>
          <p:nvPr>
            <p:ph type="ftr" sz="quarter" idx="11"/>
          </p:nvPr>
        </p:nvSpPr>
        <p:spPr>
          <a:xfrm>
            <a:off x="4038600" y="6356351"/>
            <a:ext cx="5029200" cy="365125"/>
          </a:xfrm>
        </p:spPr>
        <p:txBody>
          <a:bodyPr/>
          <a:lstStyle/>
          <a:p>
            <a:r>
              <a:rPr lang="en-US"/>
              <a:t>Jyoti Rani          ACSAI0402 and DBMS                Unit-2</a:t>
            </a:r>
            <a:endParaRPr lang="en-US" dirty="0"/>
          </a:p>
        </p:txBody>
      </p:sp>
      <p:sp>
        <p:nvSpPr>
          <p:cNvPr id="6" name="Slide Number Placeholder 5">
            <a:extLst>
              <a:ext uri="{FF2B5EF4-FFF2-40B4-BE49-F238E27FC236}">
                <a16:creationId xmlns:a16="http://schemas.microsoft.com/office/drawing/2014/main" id="{EA843671-93F0-48B4-8473-F1C42C0AD936}"/>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EA35F9B9-1EAD-4ED2-95DC-0FFB44307182}" type="slidenum">
              <a:rPr lang="en-US" altLang="en-US">
                <a:solidFill>
                  <a:srgbClr val="898989"/>
                </a:solidFill>
                <a:latin typeface="Calibri" panose="020F0502020204030204" pitchFamily="34" charset="0"/>
              </a:rPr>
              <a:pPr eaLnBrk="1" hangingPunct="1"/>
              <a:t>46</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a16="http://schemas.microsoft.com/office/drawing/2014/main" id="{8E3755EA-049B-40DF-8BD2-1FCA8AD27EE9}"/>
              </a:ext>
            </a:extLst>
          </p:cNvPr>
          <p:cNvSpPr txBox="1">
            <a:spLocks/>
          </p:cNvSpPr>
          <p:nvPr/>
        </p:nvSpPr>
        <p:spPr>
          <a:xfrm>
            <a:off x="2895600" y="-1928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b="1" dirty="0">
                <a:solidFill>
                  <a:srgbClr val="FF0000"/>
                </a:solidFill>
              </a:rPr>
              <a:t>Relational Query Languages(Conti…)</a:t>
            </a:r>
          </a:p>
        </p:txBody>
      </p:sp>
      <p:pic>
        <p:nvPicPr>
          <p:cNvPr id="8" name="Picture 7">
            <a:extLst>
              <a:ext uri="{FF2B5EF4-FFF2-40B4-BE49-F238E27FC236}">
                <a16:creationId xmlns:a16="http://schemas.microsoft.com/office/drawing/2014/main" id="{44F2AACA-64C6-49C0-9756-BA91BDC0053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03870" y="1798"/>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Content Placeholder 2">
            <a:extLst>
              <a:ext uri="{FF2B5EF4-FFF2-40B4-BE49-F238E27FC236}">
                <a16:creationId xmlns:a16="http://schemas.microsoft.com/office/drawing/2014/main" id="{30B4C8A0-F277-4CEC-B1CB-92882E76CE2F}"/>
              </a:ext>
            </a:extLst>
          </p:cNvPr>
          <p:cNvSpPr>
            <a:spLocks noGrp="1"/>
          </p:cNvSpPr>
          <p:nvPr>
            <p:ph idx="1"/>
          </p:nvPr>
        </p:nvSpPr>
        <p:spPr>
          <a:xfrm>
            <a:off x="1612900" y="1143000"/>
            <a:ext cx="8953500" cy="5181600"/>
          </a:xfrm>
        </p:spPr>
        <p:txBody>
          <a:bodyPr>
            <a:normAutofit/>
          </a:bodyPr>
          <a:lstStyle/>
          <a:p>
            <a:pPr eaLnBrk="1" hangingPunct="1">
              <a:lnSpc>
                <a:spcPct val="100000"/>
              </a:lnSpc>
              <a:buFont typeface="Arial" panose="020B0604020202020204" pitchFamily="34" charset="0"/>
              <a:buNone/>
            </a:pPr>
            <a:r>
              <a:rPr lang="en-US" altLang="en-US" sz="2400" b="1" dirty="0">
                <a:solidFill>
                  <a:srgbClr val="FF0000"/>
                </a:solidFill>
              </a:rPr>
              <a:t>2 	Non- Procedural Query Language</a:t>
            </a:r>
            <a:endParaRPr lang="en-US" altLang="en-US" sz="2400" dirty="0">
              <a:solidFill>
                <a:srgbClr val="FF0000"/>
              </a:solidFill>
            </a:endParaRPr>
          </a:p>
          <a:p>
            <a:pPr marL="0" algn="just" eaLnBrk="1" hangingPunct="1">
              <a:lnSpc>
                <a:spcPct val="100000"/>
              </a:lnSpc>
              <a:buFont typeface="Arial" panose="020B0604020202020204" pitchFamily="34" charset="0"/>
              <a:buNone/>
            </a:pPr>
            <a:r>
              <a:rPr lang="en-US" altLang="en-US" sz="2400" dirty="0"/>
              <a:t>In Non-procedural query language, user instructs the system to produce the desired result without telling the step by step process. Here users tells what data to be retrieved from database but doesn’t tell how to retrieve it.</a:t>
            </a:r>
          </a:p>
          <a:p>
            <a:pPr algn="just" eaLnBrk="1" hangingPunct="1">
              <a:lnSpc>
                <a:spcPct val="100000"/>
              </a:lnSpc>
              <a:buFont typeface="Arial" panose="020B0604020202020204" pitchFamily="34" charset="0"/>
              <a:buNone/>
            </a:pPr>
            <a:r>
              <a:rPr lang="en-US" altLang="en-US" sz="2400" dirty="0"/>
              <a:t>R</a:t>
            </a:r>
            <a:r>
              <a:rPr lang="en-US" altLang="en-US" sz="2400" b="1" dirty="0"/>
              <a:t>elational Calculus is Non- Procedural Query Language.</a:t>
            </a:r>
          </a:p>
          <a:p>
            <a:pPr algn="just" eaLnBrk="1" hangingPunct="1">
              <a:lnSpc>
                <a:spcPct val="100000"/>
              </a:lnSpc>
              <a:buFont typeface="Arial" panose="020B0604020202020204" pitchFamily="34" charset="0"/>
              <a:buNone/>
            </a:pPr>
            <a:r>
              <a:rPr lang="en-US" altLang="en-US" sz="2400" b="1" dirty="0"/>
              <a:t>Example :- </a:t>
            </a:r>
          </a:p>
          <a:p>
            <a:pPr marL="0" algn="just" eaLnBrk="1" hangingPunct="1">
              <a:lnSpc>
                <a:spcPct val="100000"/>
              </a:lnSpc>
              <a:buFont typeface="Arial" panose="020B0604020202020204" pitchFamily="34" charset="0"/>
              <a:buNone/>
            </a:pPr>
            <a:r>
              <a:rPr lang="en-US" altLang="en-US" sz="2400" dirty="0"/>
              <a:t>if you are just telling him to make a tea and not telling the process then it is a non-procedural language, however if you are telling the step by step process like switch on the stove, boil the water, add milk etc. then it is a procedural language.</a:t>
            </a:r>
          </a:p>
          <a:p>
            <a:pPr algn="just" eaLnBrk="1" hangingPunct="1">
              <a:buFont typeface="Arial" panose="020B0604020202020204" pitchFamily="34" charset="0"/>
              <a:buNone/>
            </a:pPr>
            <a:endParaRPr lang="en-US" altLang="en-US" sz="2400" b="1" dirty="0"/>
          </a:p>
          <a:p>
            <a:pPr algn="just" eaLnBrk="1" hangingPunct="1">
              <a:buFont typeface="Arial" panose="020B0604020202020204" pitchFamily="34" charset="0"/>
              <a:buNone/>
            </a:pPr>
            <a:endParaRPr lang="en-US" altLang="en-US" sz="2400" b="1" dirty="0"/>
          </a:p>
          <a:p>
            <a:pPr eaLnBrk="1" hangingPunct="1">
              <a:buFont typeface="Arial" panose="020B0604020202020204" pitchFamily="34" charset="0"/>
              <a:buNone/>
            </a:pPr>
            <a:endParaRPr lang="en-US" altLang="en-US" sz="2400" dirty="0"/>
          </a:p>
        </p:txBody>
      </p:sp>
      <p:sp>
        <p:nvSpPr>
          <p:cNvPr id="4" name="Date Placeholder 3">
            <a:extLst>
              <a:ext uri="{FF2B5EF4-FFF2-40B4-BE49-F238E27FC236}">
                <a16:creationId xmlns:a16="http://schemas.microsoft.com/office/drawing/2014/main" id="{C66DDCD5-1CD7-4D41-B197-0910662932EB}"/>
              </a:ext>
            </a:extLst>
          </p:cNvPr>
          <p:cNvSpPr>
            <a:spLocks noGrp="1"/>
          </p:cNvSpPr>
          <p:nvPr>
            <p:ph type="dt" sz="quarter" idx="10"/>
          </p:nvPr>
        </p:nvSpPr>
        <p:spPr/>
        <p:txBody>
          <a:bodyPr/>
          <a:lstStyle/>
          <a:p>
            <a:pPr>
              <a:defRPr/>
            </a:pPr>
            <a:fld id="{C59098D9-8547-467D-AB93-C9D6A533A57A}" type="datetime1">
              <a:rPr lang="en-US" smtClean="0"/>
              <a:t>2/19/2024</a:t>
            </a:fld>
            <a:endParaRPr lang="en-US"/>
          </a:p>
        </p:txBody>
      </p:sp>
      <p:sp>
        <p:nvSpPr>
          <p:cNvPr id="5" name="Footer Placeholder 4">
            <a:extLst>
              <a:ext uri="{FF2B5EF4-FFF2-40B4-BE49-F238E27FC236}">
                <a16:creationId xmlns:a16="http://schemas.microsoft.com/office/drawing/2014/main" id="{4C98361E-A642-4E37-9714-64EF3327FB2A}"/>
              </a:ext>
            </a:extLst>
          </p:cNvPr>
          <p:cNvSpPr>
            <a:spLocks noGrp="1"/>
          </p:cNvSpPr>
          <p:nvPr>
            <p:ph type="ftr" sz="quarter" idx="11"/>
          </p:nvPr>
        </p:nvSpPr>
        <p:spPr>
          <a:xfrm>
            <a:off x="4038600" y="6356351"/>
            <a:ext cx="5029200" cy="365125"/>
          </a:xfrm>
        </p:spPr>
        <p:txBody>
          <a:bodyPr/>
          <a:lstStyle/>
          <a:p>
            <a:r>
              <a:rPr lang="en-US"/>
              <a:t>Jyoti Rani          ACSAI0402 and DBMS                Unit-2</a:t>
            </a:r>
            <a:endParaRPr lang="en-US" dirty="0"/>
          </a:p>
        </p:txBody>
      </p:sp>
      <p:sp>
        <p:nvSpPr>
          <p:cNvPr id="6" name="Slide Number Placeholder 5">
            <a:extLst>
              <a:ext uri="{FF2B5EF4-FFF2-40B4-BE49-F238E27FC236}">
                <a16:creationId xmlns:a16="http://schemas.microsoft.com/office/drawing/2014/main" id="{3B73E0C2-6318-4FE1-9403-D3612CAC4824}"/>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EE54773F-002A-44BF-96D1-1E11CBF2B41A}" type="slidenum">
              <a:rPr lang="en-US" altLang="en-US">
                <a:solidFill>
                  <a:srgbClr val="898989"/>
                </a:solidFill>
                <a:latin typeface="Calibri" panose="020F0502020204030204" pitchFamily="34" charset="0"/>
              </a:rPr>
              <a:pPr eaLnBrk="1" hangingPunct="1"/>
              <a:t>47</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a16="http://schemas.microsoft.com/office/drawing/2014/main" id="{470C0DF3-3814-402A-A12F-7B00559FA04E}"/>
              </a:ext>
            </a:extLst>
          </p:cNvPr>
          <p:cNvSpPr txBox="1">
            <a:spLocks/>
          </p:cNvSpPr>
          <p:nvPr/>
        </p:nvSpPr>
        <p:spPr>
          <a:xfrm>
            <a:off x="2895600" y="-13854"/>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b="1" dirty="0">
                <a:solidFill>
                  <a:srgbClr val="FF0000"/>
                </a:solidFill>
              </a:rPr>
              <a:t>Relational Query Languages(</a:t>
            </a:r>
            <a:r>
              <a:rPr lang="en-US" sz="3200" b="1" dirty="0" err="1">
                <a:solidFill>
                  <a:srgbClr val="FF0000"/>
                </a:solidFill>
              </a:rPr>
              <a:t>conti</a:t>
            </a:r>
            <a:r>
              <a:rPr lang="en-US" sz="3200" b="1" dirty="0">
                <a:solidFill>
                  <a:srgbClr val="FF0000"/>
                </a:solidFill>
              </a:rPr>
              <a:t>…)</a:t>
            </a:r>
          </a:p>
        </p:txBody>
      </p:sp>
      <p:pic>
        <p:nvPicPr>
          <p:cNvPr id="8" name="Picture 7">
            <a:extLst>
              <a:ext uri="{FF2B5EF4-FFF2-40B4-BE49-F238E27FC236}">
                <a16:creationId xmlns:a16="http://schemas.microsoft.com/office/drawing/2014/main" id="{29D689E2-167B-4BD8-9EC0-F01EFA6B28C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03870" y="1798"/>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Content Placeholder 2">
            <a:extLst>
              <a:ext uri="{FF2B5EF4-FFF2-40B4-BE49-F238E27FC236}">
                <a16:creationId xmlns:a16="http://schemas.microsoft.com/office/drawing/2014/main" id="{1C5EF369-7B80-44F3-94E9-58EECF94EBF9}"/>
              </a:ext>
            </a:extLst>
          </p:cNvPr>
          <p:cNvSpPr>
            <a:spLocks noGrp="1"/>
          </p:cNvSpPr>
          <p:nvPr>
            <p:ph idx="1"/>
          </p:nvPr>
        </p:nvSpPr>
        <p:spPr>
          <a:xfrm>
            <a:off x="1701799" y="1143000"/>
            <a:ext cx="8966201" cy="4218709"/>
          </a:xfrm>
        </p:spPr>
        <p:txBody>
          <a:bodyPr/>
          <a:lstStyle/>
          <a:p>
            <a:pPr algn="just" eaLnBrk="1" hangingPunct="1">
              <a:buFont typeface="Arial" panose="020B0604020202020204" pitchFamily="34" charset="0"/>
              <a:buNone/>
            </a:pPr>
            <a:endParaRPr lang="en-US" altLang="en-US" sz="2400" b="1" dirty="0"/>
          </a:p>
          <a:p>
            <a:pPr algn="just" eaLnBrk="1" hangingPunct="1">
              <a:lnSpc>
                <a:spcPct val="100000"/>
              </a:lnSpc>
              <a:buFont typeface="Arial" panose="020B0604020202020204" pitchFamily="34" charset="0"/>
              <a:buNone/>
            </a:pPr>
            <a:r>
              <a:rPr lang="en-US" altLang="en-US" sz="2400" b="1" dirty="0"/>
              <a:t>Note :- </a:t>
            </a:r>
            <a:r>
              <a:rPr lang="en-US" altLang="en-US" sz="2400" dirty="0"/>
              <a:t>I have used word conceptual while describing relational algebra and relational calculus, because they are theoretical mathematical system or query language, they are not the practical implementation, </a:t>
            </a:r>
          </a:p>
          <a:p>
            <a:pPr algn="just" eaLnBrk="1" hangingPunct="1">
              <a:lnSpc>
                <a:spcPct val="100000"/>
              </a:lnSpc>
              <a:buFont typeface="Arial" panose="020B0604020202020204" pitchFamily="34" charset="0"/>
              <a:buNone/>
            </a:pPr>
            <a:r>
              <a:rPr lang="en-US" altLang="en-US" sz="2400" dirty="0"/>
              <a:t>SQL is a practical implementation of relational algebra and relational calculus.</a:t>
            </a:r>
          </a:p>
        </p:txBody>
      </p:sp>
      <p:sp>
        <p:nvSpPr>
          <p:cNvPr id="4" name="Date Placeholder 3">
            <a:extLst>
              <a:ext uri="{FF2B5EF4-FFF2-40B4-BE49-F238E27FC236}">
                <a16:creationId xmlns:a16="http://schemas.microsoft.com/office/drawing/2014/main" id="{874F52B5-A1A7-470A-AB09-05FC9CD0267F}"/>
              </a:ext>
            </a:extLst>
          </p:cNvPr>
          <p:cNvSpPr>
            <a:spLocks noGrp="1"/>
          </p:cNvSpPr>
          <p:nvPr>
            <p:ph type="dt" sz="quarter" idx="10"/>
          </p:nvPr>
        </p:nvSpPr>
        <p:spPr/>
        <p:txBody>
          <a:bodyPr/>
          <a:lstStyle/>
          <a:p>
            <a:pPr>
              <a:defRPr/>
            </a:pPr>
            <a:fld id="{02967F66-97B2-433C-8DE1-9E0CFCDDC430}" type="datetime1">
              <a:rPr lang="en-US" smtClean="0"/>
              <a:t>2/19/2024</a:t>
            </a:fld>
            <a:endParaRPr lang="en-US"/>
          </a:p>
        </p:txBody>
      </p:sp>
      <p:sp>
        <p:nvSpPr>
          <p:cNvPr id="5" name="Footer Placeholder 4">
            <a:extLst>
              <a:ext uri="{FF2B5EF4-FFF2-40B4-BE49-F238E27FC236}">
                <a16:creationId xmlns:a16="http://schemas.microsoft.com/office/drawing/2014/main" id="{348B909F-B4DC-40A9-9AB2-0E4C5D0C15F8}"/>
              </a:ext>
            </a:extLst>
          </p:cNvPr>
          <p:cNvSpPr>
            <a:spLocks noGrp="1"/>
          </p:cNvSpPr>
          <p:nvPr>
            <p:ph type="ftr" sz="quarter" idx="11"/>
          </p:nvPr>
        </p:nvSpPr>
        <p:spPr>
          <a:xfrm>
            <a:off x="4038600" y="6356351"/>
            <a:ext cx="5029200" cy="365125"/>
          </a:xfrm>
        </p:spPr>
        <p:txBody>
          <a:bodyPr/>
          <a:lstStyle/>
          <a:p>
            <a:r>
              <a:rPr lang="en-US"/>
              <a:t>Jyoti Rani          ACSAI0402 and DBMS                Unit-2</a:t>
            </a:r>
            <a:endParaRPr lang="en-US" dirty="0"/>
          </a:p>
        </p:txBody>
      </p:sp>
      <p:sp>
        <p:nvSpPr>
          <p:cNvPr id="6" name="Slide Number Placeholder 5">
            <a:extLst>
              <a:ext uri="{FF2B5EF4-FFF2-40B4-BE49-F238E27FC236}">
                <a16:creationId xmlns:a16="http://schemas.microsoft.com/office/drawing/2014/main" id="{3CAF7F23-BCAD-4048-9228-F245D1F2A79E}"/>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61556A2-3CC7-4E22-8242-2BEC4B502E87}" type="slidenum">
              <a:rPr lang="en-US" altLang="en-US">
                <a:solidFill>
                  <a:srgbClr val="898989"/>
                </a:solidFill>
                <a:latin typeface="Calibri" panose="020F0502020204030204" pitchFamily="34" charset="0"/>
              </a:rPr>
              <a:pPr eaLnBrk="1" hangingPunct="1"/>
              <a:t>48</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a16="http://schemas.microsoft.com/office/drawing/2014/main" id="{5706D9F7-1472-45AA-A5E1-C69838ED89F8}"/>
              </a:ext>
            </a:extLst>
          </p:cNvPr>
          <p:cNvSpPr txBox="1">
            <a:spLocks/>
          </p:cNvSpPr>
          <p:nvPr/>
        </p:nvSpPr>
        <p:spPr>
          <a:xfrm>
            <a:off x="2895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b="1" dirty="0"/>
              <a:t>Conti………….</a:t>
            </a:r>
          </a:p>
        </p:txBody>
      </p:sp>
      <p:sp>
        <p:nvSpPr>
          <p:cNvPr id="8" name="Title 1">
            <a:extLst>
              <a:ext uri="{FF2B5EF4-FFF2-40B4-BE49-F238E27FC236}">
                <a16:creationId xmlns:a16="http://schemas.microsoft.com/office/drawing/2014/main" id="{30666447-2CAA-4D5A-9DD5-3BB0658540B3}"/>
              </a:ext>
            </a:extLst>
          </p:cNvPr>
          <p:cNvSpPr txBox="1">
            <a:spLocks/>
          </p:cNvSpPr>
          <p:nvPr/>
        </p:nvSpPr>
        <p:spPr>
          <a:xfrm>
            <a:off x="2895600" y="-13854"/>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b="1" dirty="0">
                <a:solidFill>
                  <a:srgbClr val="FF0000"/>
                </a:solidFill>
              </a:rPr>
              <a:t>Relational Query Languages(</a:t>
            </a:r>
            <a:r>
              <a:rPr lang="en-US" sz="3200" b="1" dirty="0" err="1">
                <a:solidFill>
                  <a:srgbClr val="FF0000"/>
                </a:solidFill>
              </a:rPr>
              <a:t>conti</a:t>
            </a:r>
            <a:r>
              <a:rPr lang="en-US" sz="3200" b="1" dirty="0">
                <a:solidFill>
                  <a:srgbClr val="FF0000"/>
                </a:solidFill>
              </a:rPr>
              <a:t>…)</a:t>
            </a:r>
          </a:p>
        </p:txBody>
      </p:sp>
      <p:pic>
        <p:nvPicPr>
          <p:cNvPr id="9" name="Picture 7">
            <a:extLst>
              <a:ext uri="{FF2B5EF4-FFF2-40B4-BE49-F238E27FC236}">
                <a16:creationId xmlns:a16="http://schemas.microsoft.com/office/drawing/2014/main" id="{B0FDFEF0-9C74-450A-9C75-0FCD782C49A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03872" y="1798"/>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85C8956-D585-40DB-ACF7-123A144B352A}" type="datetime1">
              <a:rPr lang="en-US" smtClean="0"/>
              <a:t>2/19/2024</a:t>
            </a:fld>
            <a:endParaRPr lang="en-US"/>
          </a:p>
        </p:txBody>
      </p:sp>
      <p:sp>
        <p:nvSpPr>
          <p:cNvPr id="5" name="Footer Placeholder 4"/>
          <p:cNvSpPr>
            <a:spLocks noGrp="1"/>
          </p:cNvSpPr>
          <p:nvPr>
            <p:ph type="ftr" sz="quarter" idx="11"/>
          </p:nvPr>
        </p:nvSpPr>
        <p:spPr>
          <a:xfrm>
            <a:off x="4038600" y="6356351"/>
            <a:ext cx="5029200" cy="365125"/>
          </a:xfrm>
        </p:spPr>
        <p:txBody>
          <a:bodyPr/>
          <a:lstStyle/>
          <a:p>
            <a:r>
              <a:rPr lang="en-US"/>
              <a:t>Jyoti Rani          ACSAI0402 and DBMS                Unit-2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49</a:t>
            </a:fld>
            <a:endParaRPr lang="en-US"/>
          </a:p>
        </p:txBody>
      </p:sp>
      <p:sp>
        <p:nvSpPr>
          <p:cNvPr id="7" name="Title 1"/>
          <p:cNvSpPr txBox="1">
            <a:spLocks/>
          </p:cNvSpPr>
          <p:nvPr/>
        </p:nvSpPr>
        <p:spPr>
          <a:xfrm>
            <a:off x="2895600" y="-13852"/>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a:solidFill>
                  <a:srgbClr val="FF0000"/>
                </a:solidFill>
              </a:rPr>
              <a:t> Relational Algebra</a:t>
            </a:r>
          </a:p>
        </p:txBody>
      </p:sp>
      <p:sp>
        <p:nvSpPr>
          <p:cNvPr id="9" name="Content Placeholder 8">
            <a:extLst>
              <a:ext uri="{FF2B5EF4-FFF2-40B4-BE49-F238E27FC236}">
                <a16:creationId xmlns:a16="http://schemas.microsoft.com/office/drawing/2014/main" id="{6FE696AD-E1D7-46C8-BCD8-41944C8A61EB}"/>
              </a:ext>
            </a:extLst>
          </p:cNvPr>
          <p:cNvSpPr>
            <a:spLocks noGrp="1"/>
          </p:cNvSpPr>
          <p:nvPr>
            <p:ph idx="1"/>
          </p:nvPr>
        </p:nvSpPr>
        <p:spPr>
          <a:xfrm>
            <a:off x="1816100" y="1253331"/>
            <a:ext cx="8851900" cy="4351338"/>
          </a:xfrm>
        </p:spPr>
        <p:txBody>
          <a:bodyPr>
            <a:normAutofit/>
          </a:bodyPr>
          <a:lstStyle/>
          <a:p>
            <a:pPr algn="just">
              <a:lnSpc>
                <a:spcPct val="100000"/>
              </a:lnSpc>
            </a:pPr>
            <a:r>
              <a:rPr lang="en-US" sz="2400" dirty="0"/>
              <a:t>Relational algebra is a procedural query language.</a:t>
            </a:r>
          </a:p>
          <a:p>
            <a:pPr algn="just">
              <a:lnSpc>
                <a:spcPct val="100000"/>
              </a:lnSpc>
            </a:pPr>
            <a:r>
              <a:rPr lang="en-US" sz="2400" dirty="0"/>
              <a:t>It gives a step by step process to obtain the result of the query.</a:t>
            </a:r>
          </a:p>
          <a:p>
            <a:pPr algn="just">
              <a:lnSpc>
                <a:spcPct val="100000"/>
              </a:lnSpc>
            </a:pPr>
            <a:r>
              <a:rPr lang="en-US" sz="2400" dirty="0"/>
              <a:t>It takes Relation as input and generate relation as output. Relational algebra mainly provides theoretical foundation for relational databases and SQL.</a:t>
            </a:r>
          </a:p>
          <a:p>
            <a:pPr algn="just">
              <a:lnSpc>
                <a:spcPct val="100000"/>
              </a:lnSpc>
            </a:pPr>
            <a:r>
              <a:rPr lang="en-US" sz="2400" dirty="0"/>
              <a:t>It uses operators to perform queries. An operator can be either unary or binary.</a:t>
            </a:r>
            <a:endParaRPr lang="en-IN" sz="2400" dirty="0"/>
          </a:p>
        </p:txBody>
      </p:sp>
      <p:pic>
        <p:nvPicPr>
          <p:cNvPr id="10" name="Picture 7">
            <a:extLst>
              <a:ext uri="{FF2B5EF4-FFF2-40B4-BE49-F238E27FC236}">
                <a16:creationId xmlns:a16="http://schemas.microsoft.com/office/drawing/2014/main" id="{48BE8CA1-5369-402C-A002-9775FF1D0B3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5197"/>
            <a:ext cx="12192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628858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ADBC687F-E901-48B4-9859-3F023DC25E4F}"/>
              </a:ext>
            </a:extLst>
          </p:cNvPr>
          <p:cNvSpPr>
            <a:spLocks noGrp="1"/>
          </p:cNvSpPr>
          <p:nvPr>
            <p:ph type="dt" sz="quarter" idx="10"/>
          </p:nvPr>
        </p:nvSpPr>
        <p:spPr/>
        <p:txBody>
          <a:bodyPr/>
          <a:lstStyle/>
          <a:p>
            <a:pPr>
              <a:defRPr/>
            </a:pPr>
            <a:fld id="{6DC7C65E-BE28-4523-907D-BC34A71E093E}" type="datetime1">
              <a:rPr lang="en-US" smtClean="0"/>
              <a:t>2/19/2024</a:t>
            </a:fld>
            <a:endParaRPr lang="en-US"/>
          </a:p>
        </p:txBody>
      </p:sp>
      <p:sp>
        <p:nvSpPr>
          <p:cNvPr id="5" name="Footer Placeholder 4">
            <a:extLst>
              <a:ext uri="{FF2B5EF4-FFF2-40B4-BE49-F238E27FC236}">
                <a16:creationId xmlns:a16="http://schemas.microsoft.com/office/drawing/2014/main" id="{4FCFFB3C-F11B-4B3B-8677-A7BC3392EB46}"/>
              </a:ext>
            </a:extLst>
          </p:cNvPr>
          <p:cNvSpPr>
            <a:spLocks noGrp="1"/>
          </p:cNvSpPr>
          <p:nvPr>
            <p:ph type="ftr" sz="quarter" idx="11"/>
          </p:nvPr>
        </p:nvSpPr>
        <p:spPr/>
        <p:txBody>
          <a:bodyPr/>
          <a:lstStyle/>
          <a:p>
            <a:pPr>
              <a:defRPr/>
            </a:pPr>
            <a:r>
              <a:rPr lang="en-US"/>
              <a:t>Jyoti Rani          ACSAI0402 and DBMS                Unit-2</a:t>
            </a:r>
          </a:p>
        </p:txBody>
      </p:sp>
      <p:sp>
        <p:nvSpPr>
          <p:cNvPr id="5124" name="Slide Number Placeholder 5">
            <a:extLst>
              <a:ext uri="{FF2B5EF4-FFF2-40B4-BE49-F238E27FC236}">
                <a16:creationId xmlns:a16="http://schemas.microsoft.com/office/drawing/2014/main" id="{CF71D369-3EE6-4080-9DB9-E543B78D62AD}"/>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E5D4B706-5FA2-42E4-B0AC-94A63520A707}" type="slidenum">
              <a:rPr lang="en-US" altLang="en-US">
                <a:solidFill>
                  <a:srgbClr val="898989"/>
                </a:solidFill>
                <a:latin typeface="Calibri" panose="020F0502020204030204" pitchFamily="34" charset="0"/>
              </a:rPr>
              <a:pPr/>
              <a:t>5</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a16="http://schemas.microsoft.com/office/drawing/2014/main" id="{105DF1E7-8A0F-4BEC-8C30-3DE668BE092A}"/>
              </a:ext>
            </a:extLst>
          </p:cNvPr>
          <p:cNvSpPr txBox="1">
            <a:spLocks/>
          </p:cNvSpPr>
          <p:nvPr/>
        </p:nvSpPr>
        <p:spPr>
          <a:xfrm>
            <a:off x="30480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400" b="1" dirty="0">
                <a:latin typeface="Times New Roman" panose="02020603050405020304" pitchFamily="18" charset="0"/>
                <a:cs typeface="Times New Roman" panose="02020603050405020304" pitchFamily="18" charset="0"/>
              </a:rPr>
              <a:t>Evaluation Scheme</a:t>
            </a:r>
          </a:p>
        </p:txBody>
      </p:sp>
      <p:pic>
        <p:nvPicPr>
          <p:cNvPr id="5126" name="Picture 7">
            <a:extLst>
              <a:ext uri="{FF2B5EF4-FFF2-40B4-BE49-F238E27FC236}">
                <a16:creationId xmlns:a16="http://schemas.microsoft.com/office/drawing/2014/main" id="{69B83B6F-5D84-4A70-9A4D-6FDDC03B911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32906"/>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7" name="Picture 8">
            <a:extLst>
              <a:ext uri="{FF2B5EF4-FFF2-40B4-BE49-F238E27FC236}">
                <a16:creationId xmlns:a16="http://schemas.microsoft.com/office/drawing/2014/main" id="{55CF0D1E-B380-4517-8B48-4B7DD6F268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8400" y="787400"/>
            <a:ext cx="7543800" cy="528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AB5C7EE-327D-44BD-A062-1E490D16FBB9}" type="datetime1">
              <a:rPr lang="en-US" smtClean="0"/>
              <a:t>2/19/2024</a:t>
            </a:fld>
            <a:endParaRPr lang="en-US"/>
          </a:p>
        </p:txBody>
      </p:sp>
      <p:sp>
        <p:nvSpPr>
          <p:cNvPr id="5" name="Footer Placeholder 4"/>
          <p:cNvSpPr>
            <a:spLocks noGrp="1"/>
          </p:cNvSpPr>
          <p:nvPr>
            <p:ph type="ftr" sz="quarter" idx="11"/>
          </p:nvPr>
        </p:nvSpPr>
        <p:spPr>
          <a:xfrm>
            <a:off x="4038600" y="6356351"/>
            <a:ext cx="5029200" cy="365125"/>
          </a:xfrm>
        </p:spPr>
        <p:txBody>
          <a:bodyPr/>
          <a:lstStyle/>
          <a:p>
            <a:r>
              <a:rPr lang="en-US"/>
              <a:t>Jyoti Rani          ACSAI0402 and DBMS                Unit-2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50</a:t>
            </a:fld>
            <a:endParaRPr lang="en-US"/>
          </a:p>
        </p:txBody>
      </p:sp>
      <p:sp>
        <p:nvSpPr>
          <p:cNvPr id="7" name="Title 1"/>
          <p:cNvSpPr txBox="1">
            <a:spLocks/>
          </p:cNvSpPr>
          <p:nvPr/>
        </p:nvSpPr>
        <p:spPr>
          <a:xfrm>
            <a:off x="2895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a:solidFill>
                  <a:srgbClr val="FF0000"/>
                </a:solidFill>
              </a:rPr>
              <a:t>2.2.3 Relational Algebra Operations</a:t>
            </a:r>
          </a:p>
        </p:txBody>
      </p:sp>
      <p:sp>
        <p:nvSpPr>
          <p:cNvPr id="9" name="Content Placeholder 8">
            <a:extLst>
              <a:ext uri="{FF2B5EF4-FFF2-40B4-BE49-F238E27FC236}">
                <a16:creationId xmlns:a16="http://schemas.microsoft.com/office/drawing/2014/main" id="{6FE696AD-E1D7-46C8-BCD8-41944C8A61EB}"/>
              </a:ext>
            </a:extLst>
          </p:cNvPr>
          <p:cNvSpPr>
            <a:spLocks noGrp="1"/>
          </p:cNvSpPr>
          <p:nvPr>
            <p:ph idx="1"/>
          </p:nvPr>
        </p:nvSpPr>
        <p:spPr>
          <a:xfrm>
            <a:off x="1981200" y="908721"/>
            <a:ext cx="8229600" cy="5217443"/>
          </a:xfrm>
        </p:spPr>
        <p:txBody>
          <a:bodyPr>
            <a:normAutofit fontScale="77500" lnSpcReduction="20000"/>
          </a:bodyPr>
          <a:lstStyle/>
          <a:p>
            <a:r>
              <a:rPr lang="en-IN" dirty="0"/>
              <a:t>SELECT(</a:t>
            </a:r>
            <a:r>
              <a:rPr lang="el-GR" dirty="0"/>
              <a:t>σ)</a:t>
            </a:r>
          </a:p>
          <a:p>
            <a:r>
              <a:rPr lang="en-IN" dirty="0"/>
              <a:t>Projection(</a:t>
            </a:r>
            <a:r>
              <a:rPr lang="el-GR" dirty="0"/>
              <a:t>π)</a:t>
            </a:r>
          </a:p>
          <a:p>
            <a:r>
              <a:rPr lang="en-IN" dirty="0"/>
              <a:t>Rename (</a:t>
            </a:r>
            <a:r>
              <a:rPr lang="el-GR" dirty="0"/>
              <a:t>ρ)</a:t>
            </a:r>
          </a:p>
          <a:p>
            <a:r>
              <a:rPr lang="en-IN" dirty="0"/>
              <a:t>Union operation (</a:t>
            </a:r>
            <a:r>
              <a:rPr lang="el-GR" dirty="0"/>
              <a:t>υ)</a:t>
            </a:r>
          </a:p>
          <a:p>
            <a:r>
              <a:rPr lang="en-IN" dirty="0"/>
              <a:t>Set Difference (-)</a:t>
            </a:r>
          </a:p>
          <a:p>
            <a:r>
              <a:rPr lang="en-IN" dirty="0"/>
              <a:t>Intersection</a:t>
            </a:r>
          </a:p>
          <a:p>
            <a:r>
              <a:rPr lang="en-IN" dirty="0"/>
              <a:t>Cartesian product(X)</a:t>
            </a:r>
          </a:p>
          <a:p>
            <a:r>
              <a:rPr lang="en-IN" dirty="0"/>
              <a:t>Join Operations</a:t>
            </a:r>
          </a:p>
          <a:p>
            <a:r>
              <a:rPr lang="en-IN" dirty="0"/>
              <a:t>Inner Join:</a:t>
            </a:r>
          </a:p>
          <a:p>
            <a:pPr lvl="1"/>
            <a:r>
              <a:rPr lang="en-IN" dirty="0"/>
              <a:t>Theta Join:</a:t>
            </a:r>
          </a:p>
          <a:p>
            <a:pPr lvl="1"/>
            <a:r>
              <a:rPr lang="en-IN" dirty="0"/>
              <a:t>EQUI join:</a:t>
            </a:r>
          </a:p>
          <a:p>
            <a:pPr lvl="1"/>
            <a:r>
              <a:rPr lang="en-IN" dirty="0"/>
              <a:t>NATURAL JOIN (⋈)</a:t>
            </a:r>
          </a:p>
          <a:p>
            <a:r>
              <a:rPr lang="en-IN" dirty="0"/>
              <a:t>OUTER JOIN</a:t>
            </a:r>
          </a:p>
          <a:p>
            <a:pPr lvl="1"/>
            <a:r>
              <a:rPr lang="en-IN" dirty="0"/>
              <a:t>Left Outer Join</a:t>
            </a:r>
          </a:p>
          <a:p>
            <a:pPr lvl="1"/>
            <a:r>
              <a:rPr lang="en-IN" dirty="0"/>
              <a:t>Right Outer Join</a:t>
            </a:r>
          </a:p>
          <a:p>
            <a:pPr lvl="1"/>
            <a:r>
              <a:rPr lang="en-IN" dirty="0"/>
              <a:t>Full Outer Join</a:t>
            </a:r>
          </a:p>
        </p:txBody>
      </p:sp>
      <p:pic>
        <p:nvPicPr>
          <p:cNvPr id="10" name="Picture 7">
            <a:extLst>
              <a:ext uri="{FF2B5EF4-FFF2-40B4-BE49-F238E27FC236}">
                <a16:creationId xmlns:a16="http://schemas.microsoft.com/office/drawing/2014/main" id="{BCF3B7B4-8E22-451A-8294-FD4878C3035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5197"/>
            <a:ext cx="12192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7036802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CB536DD-E5C3-45EC-9142-95F9C13344B8}" type="datetime1">
              <a:rPr lang="en-US" smtClean="0"/>
              <a:t>2/19/2024</a:t>
            </a:fld>
            <a:endParaRPr lang="en-US"/>
          </a:p>
        </p:txBody>
      </p:sp>
      <p:sp>
        <p:nvSpPr>
          <p:cNvPr id="5" name="Footer Placeholder 4"/>
          <p:cNvSpPr>
            <a:spLocks noGrp="1"/>
          </p:cNvSpPr>
          <p:nvPr>
            <p:ph type="ftr" sz="quarter" idx="11"/>
          </p:nvPr>
        </p:nvSpPr>
        <p:spPr>
          <a:xfrm>
            <a:off x="4038600" y="6356351"/>
            <a:ext cx="5029200" cy="365125"/>
          </a:xfrm>
        </p:spPr>
        <p:txBody>
          <a:bodyPr/>
          <a:lstStyle/>
          <a:p>
            <a:r>
              <a:rPr lang="en-US"/>
              <a:t>Jyoti Rani          ACSAI0402 and DBMS                Unit-2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51</a:t>
            </a:fld>
            <a:endParaRPr lang="en-US"/>
          </a:p>
        </p:txBody>
      </p:sp>
      <p:sp>
        <p:nvSpPr>
          <p:cNvPr id="7" name="Title 1"/>
          <p:cNvSpPr txBox="1">
            <a:spLocks/>
          </p:cNvSpPr>
          <p:nvPr/>
        </p:nvSpPr>
        <p:spPr>
          <a:xfrm>
            <a:off x="2895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a:solidFill>
                  <a:srgbClr val="FF0000"/>
                </a:solidFill>
              </a:rPr>
              <a:t>Basic SQL Relational Algebra Operations</a:t>
            </a:r>
          </a:p>
        </p:txBody>
      </p:sp>
      <p:sp>
        <p:nvSpPr>
          <p:cNvPr id="9" name="Content Placeholder 8">
            <a:extLst>
              <a:ext uri="{FF2B5EF4-FFF2-40B4-BE49-F238E27FC236}">
                <a16:creationId xmlns:a16="http://schemas.microsoft.com/office/drawing/2014/main" id="{6FE696AD-E1D7-46C8-BCD8-41944C8A61EB}"/>
              </a:ext>
            </a:extLst>
          </p:cNvPr>
          <p:cNvSpPr>
            <a:spLocks noGrp="1"/>
          </p:cNvSpPr>
          <p:nvPr>
            <p:ph idx="1"/>
          </p:nvPr>
        </p:nvSpPr>
        <p:spPr>
          <a:xfrm>
            <a:off x="1995055" y="912801"/>
            <a:ext cx="8229600" cy="5244258"/>
          </a:xfrm>
        </p:spPr>
        <p:txBody>
          <a:bodyPr>
            <a:noAutofit/>
          </a:bodyPr>
          <a:lstStyle/>
          <a:p>
            <a:pPr marL="0" indent="0" algn="just">
              <a:buNone/>
            </a:pPr>
            <a:r>
              <a:rPr lang="en-US" sz="2300" u="sng" dirty="0"/>
              <a:t>Relational Algebra divided in various groups</a:t>
            </a:r>
            <a:endParaRPr lang="en-US" sz="2300" b="1" dirty="0"/>
          </a:p>
          <a:p>
            <a:pPr algn="just"/>
            <a:r>
              <a:rPr lang="en-IN" sz="2300" b="1" dirty="0"/>
              <a:t>Unary Relational Operations</a:t>
            </a:r>
          </a:p>
          <a:p>
            <a:pPr lvl="1" algn="just"/>
            <a:r>
              <a:rPr lang="en-IN" sz="2300" dirty="0"/>
              <a:t>SELECT (symbol: </a:t>
            </a:r>
            <a:r>
              <a:rPr lang="el-GR" sz="2300" dirty="0"/>
              <a:t>σ)</a:t>
            </a:r>
          </a:p>
          <a:p>
            <a:pPr lvl="1" algn="just"/>
            <a:r>
              <a:rPr lang="en-IN" sz="2300" dirty="0"/>
              <a:t>PROJECT (symbol: </a:t>
            </a:r>
            <a:r>
              <a:rPr lang="el-GR" sz="2300" dirty="0"/>
              <a:t>π)</a:t>
            </a:r>
          </a:p>
          <a:p>
            <a:pPr lvl="1" algn="just"/>
            <a:r>
              <a:rPr lang="en-IN" sz="2300" dirty="0"/>
              <a:t>RENAME (symbol: </a:t>
            </a:r>
            <a:r>
              <a:rPr lang="el-GR" sz="2300" dirty="0"/>
              <a:t>ρ)</a:t>
            </a:r>
          </a:p>
          <a:p>
            <a:pPr algn="just"/>
            <a:r>
              <a:rPr lang="en-IN" sz="2300" b="1" dirty="0"/>
              <a:t>Relational Algebra Operations From Set Theory</a:t>
            </a:r>
          </a:p>
          <a:p>
            <a:pPr lvl="1" algn="just"/>
            <a:r>
              <a:rPr lang="en-IN" sz="2300" dirty="0"/>
              <a:t>UNION (</a:t>
            </a:r>
            <a:r>
              <a:rPr lang="el-GR" sz="2300" dirty="0"/>
              <a:t>υ)</a:t>
            </a:r>
          </a:p>
          <a:p>
            <a:pPr lvl="1" algn="just"/>
            <a:r>
              <a:rPr lang="en-IN" sz="2300" dirty="0"/>
              <a:t>INTERSECTION ( ),</a:t>
            </a:r>
          </a:p>
          <a:p>
            <a:pPr lvl="1" algn="just"/>
            <a:r>
              <a:rPr lang="en-IN" sz="2300" dirty="0"/>
              <a:t>DIFFERENCE (-)</a:t>
            </a:r>
          </a:p>
          <a:p>
            <a:pPr lvl="1" algn="just"/>
            <a:r>
              <a:rPr lang="en-IN" sz="2300" dirty="0"/>
              <a:t>CARTESIAN PRODUCT ( x )</a:t>
            </a:r>
          </a:p>
          <a:p>
            <a:pPr algn="just"/>
            <a:r>
              <a:rPr lang="en-IN" sz="2300" b="1" dirty="0"/>
              <a:t>Binary Relational Operations</a:t>
            </a:r>
          </a:p>
          <a:p>
            <a:pPr lvl="1" algn="just"/>
            <a:r>
              <a:rPr lang="en-IN" sz="2300" dirty="0"/>
              <a:t>JOIN</a:t>
            </a:r>
          </a:p>
          <a:p>
            <a:pPr lvl="1" algn="just"/>
            <a:r>
              <a:rPr lang="en-IN" sz="2300" dirty="0"/>
              <a:t>DIVISION</a:t>
            </a:r>
          </a:p>
        </p:txBody>
      </p:sp>
      <p:pic>
        <p:nvPicPr>
          <p:cNvPr id="10" name="Picture 7">
            <a:extLst>
              <a:ext uri="{FF2B5EF4-FFF2-40B4-BE49-F238E27FC236}">
                <a16:creationId xmlns:a16="http://schemas.microsoft.com/office/drawing/2014/main" id="{3F097C40-3087-47F3-AD0B-55F34057E4F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5196"/>
            <a:ext cx="12192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1105654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254A13E-4BDD-497D-A19A-71862252D2A9}" type="datetime1">
              <a:rPr lang="en-US" smtClean="0"/>
              <a:t>2/19/2024</a:t>
            </a:fld>
            <a:endParaRPr lang="en-US"/>
          </a:p>
        </p:txBody>
      </p:sp>
      <p:sp>
        <p:nvSpPr>
          <p:cNvPr id="5" name="Footer Placeholder 4"/>
          <p:cNvSpPr>
            <a:spLocks noGrp="1"/>
          </p:cNvSpPr>
          <p:nvPr>
            <p:ph type="ftr" sz="quarter" idx="11"/>
          </p:nvPr>
        </p:nvSpPr>
        <p:spPr>
          <a:xfrm>
            <a:off x="4038600" y="6356351"/>
            <a:ext cx="5029200" cy="365125"/>
          </a:xfrm>
        </p:spPr>
        <p:txBody>
          <a:bodyPr/>
          <a:lstStyle/>
          <a:p>
            <a:r>
              <a:rPr lang="en-US"/>
              <a:t>Jyoti Rani          ACSAI0402 and DBMS                Unit-2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52</a:t>
            </a:fld>
            <a:endParaRPr lang="en-US"/>
          </a:p>
        </p:txBody>
      </p:sp>
      <p:sp>
        <p:nvSpPr>
          <p:cNvPr id="7" name="Title 1"/>
          <p:cNvSpPr txBox="1">
            <a:spLocks/>
          </p:cNvSpPr>
          <p:nvPr/>
        </p:nvSpPr>
        <p:spPr>
          <a:xfrm>
            <a:off x="2895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a:solidFill>
                  <a:srgbClr val="FF0000"/>
                </a:solidFill>
              </a:rPr>
              <a:t>SELECT (</a:t>
            </a:r>
            <a:r>
              <a:rPr lang="el-GR" sz="3200" b="1" dirty="0">
                <a:solidFill>
                  <a:srgbClr val="FF0000"/>
                </a:solidFill>
              </a:rPr>
              <a:t>σ)</a:t>
            </a:r>
            <a:endParaRPr lang="en-US" sz="3200" b="1" dirty="0">
              <a:solidFill>
                <a:srgbClr val="FF0000"/>
              </a:solidFill>
            </a:endParaRPr>
          </a:p>
        </p:txBody>
      </p:sp>
      <p:sp>
        <p:nvSpPr>
          <p:cNvPr id="9" name="Content Placeholder 8">
            <a:extLst>
              <a:ext uri="{FF2B5EF4-FFF2-40B4-BE49-F238E27FC236}">
                <a16:creationId xmlns:a16="http://schemas.microsoft.com/office/drawing/2014/main" id="{6FE696AD-E1D7-46C8-BCD8-41944C8A61EB}"/>
              </a:ext>
            </a:extLst>
          </p:cNvPr>
          <p:cNvSpPr>
            <a:spLocks noGrp="1"/>
          </p:cNvSpPr>
          <p:nvPr>
            <p:ph idx="1"/>
          </p:nvPr>
        </p:nvSpPr>
        <p:spPr>
          <a:xfrm>
            <a:off x="1524000" y="1253331"/>
            <a:ext cx="9144000" cy="4351338"/>
          </a:xfrm>
        </p:spPr>
        <p:txBody>
          <a:bodyPr>
            <a:noAutofit/>
          </a:bodyPr>
          <a:lstStyle/>
          <a:p>
            <a:pPr algn="just"/>
            <a:r>
              <a:rPr lang="en-US" sz="2400" dirty="0">
                <a:solidFill>
                  <a:srgbClr val="FF0000"/>
                </a:solidFill>
              </a:rPr>
              <a:t>The SELECT operation </a:t>
            </a:r>
            <a:r>
              <a:rPr lang="en-US" sz="2400" dirty="0"/>
              <a:t>is used for selecting a subset of the tuples according to a given selection condition. Sigma(σ)Symbol denotes it. </a:t>
            </a:r>
          </a:p>
          <a:p>
            <a:pPr marL="0" indent="0" algn="just">
              <a:buNone/>
            </a:pPr>
            <a:r>
              <a:rPr lang="en-US" sz="2400" dirty="0"/>
              <a:t>Select operator selects tuples that satisfy a given predicate.</a:t>
            </a:r>
          </a:p>
          <a:p>
            <a:pPr marL="0" indent="0" algn="just">
              <a:buNone/>
            </a:pPr>
            <a:endParaRPr lang="en-US" sz="2400" dirty="0"/>
          </a:p>
          <a:p>
            <a:pPr marL="0" indent="0" algn="just">
              <a:buNone/>
            </a:pPr>
            <a:r>
              <a:rPr lang="en-US" sz="2400" b="1" dirty="0"/>
              <a:t>Notation:       </a:t>
            </a:r>
            <a:r>
              <a:rPr lang="en-US" sz="2400" b="1" dirty="0" err="1"/>
              <a:t>σ</a:t>
            </a:r>
            <a:r>
              <a:rPr lang="en-US" sz="2400" b="1" baseline="-25000" dirty="0" err="1"/>
              <a:t>p</a:t>
            </a:r>
            <a:r>
              <a:rPr lang="en-US" sz="2400" b="1" dirty="0"/>
              <a:t>(r)</a:t>
            </a:r>
            <a:endParaRPr lang="en-US" sz="2400" dirty="0"/>
          </a:p>
          <a:p>
            <a:pPr marL="0" indent="0" algn="just">
              <a:buNone/>
            </a:pPr>
            <a:r>
              <a:rPr lang="en-US" sz="2400" dirty="0"/>
              <a:t>where:</a:t>
            </a:r>
          </a:p>
          <a:p>
            <a:pPr algn="just"/>
            <a:r>
              <a:rPr lang="en-US" sz="2400" dirty="0"/>
              <a:t>σ is the predicate</a:t>
            </a:r>
          </a:p>
          <a:p>
            <a:pPr algn="just"/>
            <a:r>
              <a:rPr lang="en-US" sz="2400" dirty="0"/>
              <a:t>r stands for relation which is the name of the table</a:t>
            </a:r>
          </a:p>
          <a:p>
            <a:pPr algn="just"/>
            <a:r>
              <a:rPr lang="en-US" sz="2400" dirty="0"/>
              <a:t>p is prepositional logic</a:t>
            </a:r>
            <a:endParaRPr lang="en-IN" sz="2400" dirty="0"/>
          </a:p>
        </p:txBody>
      </p:sp>
      <p:pic>
        <p:nvPicPr>
          <p:cNvPr id="10" name="Picture 7">
            <a:extLst>
              <a:ext uri="{FF2B5EF4-FFF2-40B4-BE49-F238E27FC236}">
                <a16:creationId xmlns:a16="http://schemas.microsoft.com/office/drawing/2014/main" id="{949C66F3-50CB-4023-89DD-1AA9CA0F6B2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0"/>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9104763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CBD153-4CAB-470C-B166-81628BD01FC1}" type="datetime1">
              <a:rPr lang="en-US" smtClean="0"/>
              <a:t>2/19/2024</a:t>
            </a:fld>
            <a:endParaRPr lang="en-US"/>
          </a:p>
        </p:txBody>
      </p:sp>
      <p:sp>
        <p:nvSpPr>
          <p:cNvPr id="5" name="Footer Placeholder 4"/>
          <p:cNvSpPr>
            <a:spLocks noGrp="1"/>
          </p:cNvSpPr>
          <p:nvPr>
            <p:ph type="ftr" sz="quarter" idx="11"/>
          </p:nvPr>
        </p:nvSpPr>
        <p:spPr>
          <a:xfrm>
            <a:off x="4038600" y="6356351"/>
            <a:ext cx="5029200" cy="365125"/>
          </a:xfrm>
        </p:spPr>
        <p:txBody>
          <a:bodyPr/>
          <a:lstStyle/>
          <a:p>
            <a:r>
              <a:rPr lang="en-US"/>
              <a:t>Jyoti Rani          ACSAI0402 and DBMS                Unit-2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53</a:t>
            </a:fld>
            <a:endParaRPr lang="en-US"/>
          </a:p>
        </p:txBody>
      </p:sp>
      <p:sp>
        <p:nvSpPr>
          <p:cNvPr id="7" name="Title 1"/>
          <p:cNvSpPr txBox="1">
            <a:spLocks/>
          </p:cNvSpPr>
          <p:nvPr/>
        </p:nvSpPr>
        <p:spPr>
          <a:xfrm>
            <a:off x="2895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a:solidFill>
                  <a:srgbClr val="FF0000"/>
                </a:solidFill>
              </a:rPr>
              <a:t>SELECT (</a:t>
            </a:r>
            <a:r>
              <a:rPr lang="el-GR" sz="3200" b="1" dirty="0">
                <a:solidFill>
                  <a:srgbClr val="FF0000"/>
                </a:solidFill>
              </a:rPr>
              <a:t>σ)</a:t>
            </a:r>
            <a:r>
              <a:rPr lang="en-US" sz="3200" b="1" dirty="0">
                <a:solidFill>
                  <a:srgbClr val="FF0000"/>
                </a:solidFill>
              </a:rPr>
              <a:t> Examples</a:t>
            </a:r>
          </a:p>
        </p:txBody>
      </p:sp>
      <p:sp>
        <p:nvSpPr>
          <p:cNvPr id="9" name="Content Placeholder 8">
            <a:extLst>
              <a:ext uri="{FF2B5EF4-FFF2-40B4-BE49-F238E27FC236}">
                <a16:creationId xmlns:a16="http://schemas.microsoft.com/office/drawing/2014/main" id="{6FE696AD-E1D7-46C8-BCD8-41944C8A61EB}"/>
              </a:ext>
            </a:extLst>
          </p:cNvPr>
          <p:cNvSpPr>
            <a:spLocks noGrp="1"/>
          </p:cNvSpPr>
          <p:nvPr>
            <p:ph idx="1"/>
          </p:nvPr>
        </p:nvSpPr>
        <p:spPr>
          <a:xfrm>
            <a:off x="1775520" y="783072"/>
            <a:ext cx="8640960" cy="4732736"/>
          </a:xfrm>
        </p:spPr>
        <p:txBody>
          <a:bodyPr>
            <a:noAutofit/>
          </a:bodyPr>
          <a:lstStyle/>
          <a:p>
            <a:pPr>
              <a:lnSpc>
                <a:spcPct val="100000"/>
              </a:lnSpc>
            </a:pPr>
            <a:r>
              <a:rPr lang="en-IN" sz="2300" dirty="0"/>
              <a:t>Example 1:</a:t>
            </a:r>
          </a:p>
          <a:p>
            <a:pPr marL="0" indent="0">
              <a:lnSpc>
                <a:spcPct val="100000"/>
              </a:lnSpc>
              <a:buNone/>
            </a:pPr>
            <a:r>
              <a:rPr lang="en-US" sz="2300" dirty="0"/>
              <a:t>	</a:t>
            </a:r>
            <a:r>
              <a:rPr lang="el-GR" sz="2300" b="1" dirty="0"/>
              <a:t>σ </a:t>
            </a:r>
            <a:r>
              <a:rPr lang="en-IN" sz="2300" b="1" baseline="-25000" dirty="0"/>
              <a:t>topic</a:t>
            </a:r>
            <a:r>
              <a:rPr lang="en-IN" sz="2300" b="1" dirty="0"/>
              <a:t> = "Database" (Subject)</a:t>
            </a:r>
          </a:p>
          <a:p>
            <a:pPr marL="0" indent="0">
              <a:lnSpc>
                <a:spcPct val="100000"/>
              </a:lnSpc>
              <a:buNone/>
            </a:pPr>
            <a:r>
              <a:rPr lang="en-IN" sz="2300" dirty="0"/>
              <a:t>	Output – Selects tuples from Subject where topic = ‘Database’.</a:t>
            </a:r>
          </a:p>
          <a:p>
            <a:pPr>
              <a:lnSpc>
                <a:spcPct val="100000"/>
              </a:lnSpc>
            </a:pPr>
            <a:r>
              <a:rPr lang="en-IN" sz="2300" dirty="0"/>
              <a:t>Example 2</a:t>
            </a:r>
          </a:p>
          <a:p>
            <a:pPr marL="0" indent="0">
              <a:lnSpc>
                <a:spcPct val="100000"/>
              </a:lnSpc>
              <a:buNone/>
            </a:pPr>
            <a:r>
              <a:rPr lang="en-US" sz="2300" dirty="0"/>
              <a:t>	</a:t>
            </a:r>
            <a:r>
              <a:rPr lang="el-GR" sz="2300" b="1" dirty="0"/>
              <a:t>σ </a:t>
            </a:r>
            <a:r>
              <a:rPr lang="en-IN" sz="2300" b="1" baseline="-25000" dirty="0"/>
              <a:t>topic</a:t>
            </a:r>
            <a:r>
              <a:rPr lang="en-IN" sz="2300" b="1" dirty="0"/>
              <a:t> = "Database" and author = “Codd"( Subject)</a:t>
            </a:r>
          </a:p>
          <a:p>
            <a:pPr marL="0" indent="0">
              <a:lnSpc>
                <a:spcPct val="100000"/>
              </a:lnSpc>
              <a:buNone/>
            </a:pPr>
            <a:r>
              <a:rPr lang="en-IN" sz="2300" dirty="0"/>
              <a:t>	Output – Selects tuples from Subject where the topic is ‘Database’ and 		‘author’ is Codd.</a:t>
            </a:r>
          </a:p>
          <a:p>
            <a:pPr>
              <a:lnSpc>
                <a:spcPct val="100000"/>
              </a:lnSpc>
            </a:pPr>
            <a:r>
              <a:rPr lang="en-IN" sz="2300" dirty="0"/>
              <a:t>Example 3</a:t>
            </a:r>
          </a:p>
          <a:p>
            <a:pPr marL="0" indent="0">
              <a:lnSpc>
                <a:spcPct val="100000"/>
              </a:lnSpc>
              <a:buNone/>
            </a:pPr>
            <a:r>
              <a:rPr lang="en-US" sz="2300" dirty="0"/>
              <a:t>	</a:t>
            </a:r>
            <a:r>
              <a:rPr lang="el-GR" sz="2300" b="1" dirty="0"/>
              <a:t>σ</a:t>
            </a:r>
            <a:r>
              <a:rPr lang="el-GR" sz="2300" b="1" baseline="-25000" dirty="0"/>
              <a:t> </a:t>
            </a:r>
            <a:r>
              <a:rPr lang="en-IN" sz="2300" b="1" baseline="-25000" dirty="0"/>
              <a:t>sales </a:t>
            </a:r>
            <a:r>
              <a:rPr lang="en-IN" sz="2300" b="1" dirty="0"/>
              <a:t>&gt; 50000 (Customers)</a:t>
            </a:r>
          </a:p>
          <a:p>
            <a:pPr marL="0" indent="0">
              <a:lnSpc>
                <a:spcPct val="100000"/>
              </a:lnSpc>
              <a:buNone/>
            </a:pPr>
            <a:r>
              <a:rPr lang="en-US" sz="2300" dirty="0"/>
              <a:t>	Output – Selects tuples from Customers where sales is greater than 			50000</a:t>
            </a:r>
            <a:endParaRPr lang="en-IN" sz="2300" dirty="0"/>
          </a:p>
        </p:txBody>
      </p:sp>
      <p:pic>
        <p:nvPicPr>
          <p:cNvPr id="10" name="Picture 7">
            <a:extLst>
              <a:ext uri="{FF2B5EF4-FFF2-40B4-BE49-F238E27FC236}">
                <a16:creationId xmlns:a16="http://schemas.microsoft.com/office/drawing/2014/main" id="{6320319D-FBA2-4EAC-AF58-D31E2721888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5197"/>
            <a:ext cx="12192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6732338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AFE8ECA-AF55-46DB-B070-509D01DF5E84}" type="datetime1">
              <a:rPr lang="en-US" smtClean="0"/>
              <a:t>2/19/2024</a:t>
            </a:fld>
            <a:endParaRPr lang="en-US"/>
          </a:p>
        </p:txBody>
      </p:sp>
      <p:sp>
        <p:nvSpPr>
          <p:cNvPr id="5" name="Footer Placeholder 4"/>
          <p:cNvSpPr>
            <a:spLocks noGrp="1"/>
          </p:cNvSpPr>
          <p:nvPr>
            <p:ph type="ftr" sz="quarter" idx="11"/>
          </p:nvPr>
        </p:nvSpPr>
        <p:spPr>
          <a:xfrm>
            <a:off x="4038600" y="6356351"/>
            <a:ext cx="5029200" cy="365125"/>
          </a:xfrm>
        </p:spPr>
        <p:txBody>
          <a:bodyPr/>
          <a:lstStyle/>
          <a:p>
            <a:r>
              <a:rPr lang="en-US"/>
              <a:t>Jyoti Rani          ACSAI0402 and DBMS                Unit-2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54</a:t>
            </a:fld>
            <a:endParaRPr lang="en-US"/>
          </a:p>
        </p:txBody>
      </p:sp>
      <p:sp>
        <p:nvSpPr>
          <p:cNvPr id="7" name="Title 1"/>
          <p:cNvSpPr txBox="1">
            <a:spLocks/>
          </p:cNvSpPr>
          <p:nvPr/>
        </p:nvSpPr>
        <p:spPr>
          <a:xfrm>
            <a:off x="2895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a:solidFill>
                  <a:srgbClr val="FF0000"/>
                </a:solidFill>
              </a:rPr>
              <a:t>Projection(</a:t>
            </a:r>
            <a:r>
              <a:rPr lang="el-GR" sz="3200" b="1" dirty="0">
                <a:solidFill>
                  <a:srgbClr val="FF0000"/>
                </a:solidFill>
              </a:rPr>
              <a:t>π)</a:t>
            </a:r>
          </a:p>
        </p:txBody>
      </p:sp>
      <p:sp>
        <p:nvSpPr>
          <p:cNvPr id="9" name="Content Placeholder 8">
            <a:extLst>
              <a:ext uri="{FF2B5EF4-FFF2-40B4-BE49-F238E27FC236}">
                <a16:creationId xmlns:a16="http://schemas.microsoft.com/office/drawing/2014/main" id="{6FE696AD-E1D7-46C8-BCD8-41944C8A61EB}"/>
              </a:ext>
            </a:extLst>
          </p:cNvPr>
          <p:cNvSpPr>
            <a:spLocks noGrp="1"/>
          </p:cNvSpPr>
          <p:nvPr>
            <p:ph idx="1"/>
          </p:nvPr>
        </p:nvSpPr>
        <p:spPr>
          <a:xfrm>
            <a:off x="1778000" y="1164843"/>
            <a:ext cx="8890000" cy="4147382"/>
          </a:xfrm>
        </p:spPr>
        <p:txBody>
          <a:bodyPr>
            <a:noAutofit/>
          </a:bodyPr>
          <a:lstStyle/>
          <a:p>
            <a:pPr algn="just">
              <a:lnSpc>
                <a:spcPct val="100000"/>
              </a:lnSpc>
            </a:pPr>
            <a:r>
              <a:rPr lang="en-US" sz="2400" dirty="0">
                <a:solidFill>
                  <a:srgbClr val="FF0000"/>
                </a:solidFill>
              </a:rPr>
              <a:t>The projection </a:t>
            </a:r>
            <a:r>
              <a:rPr lang="en-US" sz="2400" dirty="0"/>
              <a:t>eliminates all attributes of the input relation but those mentioned in the projection list. The projection method defines a relation that contains a vertical subset of Relation.</a:t>
            </a:r>
          </a:p>
          <a:p>
            <a:pPr algn="just">
              <a:lnSpc>
                <a:spcPct val="100000"/>
              </a:lnSpc>
            </a:pPr>
            <a:r>
              <a:rPr lang="en-US" sz="2400" dirty="0"/>
              <a:t>This helps to extract the values of specified attributes to eliminates duplicate values. (pi) </a:t>
            </a:r>
            <a:r>
              <a:rPr lang="en-IN" sz="2400" dirty="0"/>
              <a:t>∏ </a:t>
            </a:r>
            <a:r>
              <a:rPr lang="en-US" sz="2400" dirty="0"/>
              <a:t>symbol is used to choose attributes from a relation. This operator helps you to keep specific columns from a relation and discards the other columns.</a:t>
            </a:r>
            <a:endParaRPr lang="en-IN" sz="2400" dirty="0"/>
          </a:p>
          <a:p>
            <a:pPr algn="just">
              <a:lnSpc>
                <a:spcPct val="100000"/>
              </a:lnSpc>
            </a:pPr>
            <a:r>
              <a:rPr lang="en-US" sz="2400" dirty="0"/>
              <a:t>Notation: ∏ A1, A2, An (r)   </a:t>
            </a:r>
          </a:p>
          <a:p>
            <a:pPr algn="just">
              <a:lnSpc>
                <a:spcPct val="100000"/>
              </a:lnSpc>
            </a:pPr>
            <a:r>
              <a:rPr lang="en-US" sz="2400" dirty="0"/>
              <a:t>A1, A2, A3 is used as an attribute name of relation r.</a:t>
            </a:r>
            <a:endParaRPr lang="en-IN" sz="2400" dirty="0"/>
          </a:p>
        </p:txBody>
      </p:sp>
      <p:pic>
        <p:nvPicPr>
          <p:cNvPr id="10" name="Picture 7">
            <a:extLst>
              <a:ext uri="{FF2B5EF4-FFF2-40B4-BE49-F238E27FC236}">
                <a16:creationId xmlns:a16="http://schemas.microsoft.com/office/drawing/2014/main" id="{5A9D7AC7-1657-44A8-84F3-F467C7BCF40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5196"/>
            <a:ext cx="12192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1775092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5F5B0E2-6CE1-4D08-8250-C919F94B239F}" type="datetime1">
              <a:rPr lang="en-US" smtClean="0"/>
              <a:t>2/19/2024</a:t>
            </a:fld>
            <a:endParaRPr lang="en-US"/>
          </a:p>
        </p:txBody>
      </p:sp>
      <p:sp>
        <p:nvSpPr>
          <p:cNvPr id="5" name="Footer Placeholder 4"/>
          <p:cNvSpPr>
            <a:spLocks noGrp="1"/>
          </p:cNvSpPr>
          <p:nvPr>
            <p:ph type="ftr" sz="quarter" idx="11"/>
          </p:nvPr>
        </p:nvSpPr>
        <p:spPr>
          <a:xfrm>
            <a:off x="4038600" y="6356351"/>
            <a:ext cx="5029200" cy="365125"/>
          </a:xfrm>
        </p:spPr>
        <p:txBody>
          <a:bodyPr/>
          <a:lstStyle/>
          <a:p>
            <a:r>
              <a:rPr lang="en-US"/>
              <a:t>Jyoti Rani          ACSAI0402 and DBMS                Unit-2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55</a:t>
            </a:fld>
            <a:endParaRPr lang="en-US"/>
          </a:p>
        </p:txBody>
      </p:sp>
      <p:sp>
        <p:nvSpPr>
          <p:cNvPr id="7" name="Title 1"/>
          <p:cNvSpPr txBox="1">
            <a:spLocks/>
          </p:cNvSpPr>
          <p:nvPr/>
        </p:nvSpPr>
        <p:spPr>
          <a:xfrm>
            <a:off x="2895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a:solidFill>
                  <a:srgbClr val="FF0000"/>
                </a:solidFill>
              </a:rPr>
              <a:t>Example of Projection</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1524000" y="1"/>
            <a:ext cx="1447800" cy="817163"/>
          </a:xfrm>
          <a:prstGeom prst="rect">
            <a:avLst/>
          </a:prstGeom>
          <a:noFill/>
        </p:spPr>
      </p:pic>
      <p:sp>
        <p:nvSpPr>
          <p:cNvPr id="9" name="Content Placeholder 8">
            <a:extLst>
              <a:ext uri="{FF2B5EF4-FFF2-40B4-BE49-F238E27FC236}">
                <a16:creationId xmlns:a16="http://schemas.microsoft.com/office/drawing/2014/main" id="{6FE696AD-E1D7-46C8-BCD8-41944C8A61EB}"/>
              </a:ext>
            </a:extLst>
          </p:cNvPr>
          <p:cNvSpPr>
            <a:spLocks noGrp="1"/>
          </p:cNvSpPr>
          <p:nvPr>
            <p:ph idx="1"/>
          </p:nvPr>
        </p:nvSpPr>
        <p:spPr>
          <a:xfrm>
            <a:off x="1981200" y="817164"/>
            <a:ext cx="8229600" cy="5407822"/>
          </a:xfrm>
        </p:spPr>
        <p:txBody>
          <a:bodyPr>
            <a:normAutofit/>
          </a:bodyPr>
          <a:lstStyle/>
          <a:p>
            <a:pPr algn="just"/>
            <a:r>
              <a:rPr lang="en-IN" sz="2400" dirty="0"/>
              <a:t>Consider the following table</a:t>
            </a:r>
          </a:p>
          <a:p>
            <a:pPr algn="just"/>
            <a:endParaRPr lang="en-IN" sz="2400" dirty="0"/>
          </a:p>
          <a:p>
            <a:pPr algn="just"/>
            <a:endParaRPr lang="en-IN" sz="2400" dirty="0"/>
          </a:p>
          <a:p>
            <a:pPr algn="just"/>
            <a:endParaRPr lang="en-IN" sz="2400" dirty="0"/>
          </a:p>
          <a:p>
            <a:pPr algn="just"/>
            <a:endParaRPr lang="en-IN" sz="2400" dirty="0"/>
          </a:p>
          <a:p>
            <a:pPr algn="just"/>
            <a:endParaRPr lang="en-IN" sz="2400" dirty="0"/>
          </a:p>
          <a:p>
            <a:pPr algn="just"/>
            <a:r>
              <a:rPr lang="en-US" sz="2400" dirty="0"/>
              <a:t>Here, the projection of </a:t>
            </a:r>
            <a:r>
              <a:rPr lang="en-US" sz="2400" dirty="0" err="1"/>
              <a:t>CustomerName</a:t>
            </a:r>
            <a:r>
              <a:rPr lang="en-US" sz="2400" dirty="0"/>
              <a:t> and status will give</a:t>
            </a:r>
          </a:p>
          <a:p>
            <a:pPr algn="just"/>
            <a:r>
              <a:rPr lang="en-US" sz="2400" b="1" dirty="0"/>
              <a:t>Π </a:t>
            </a:r>
            <a:r>
              <a:rPr lang="en-US" sz="2400" b="1" baseline="-25000" dirty="0" err="1"/>
              <a:t>CustomerName</a:t>
            </a:r>
            <a:r>
              <a:rPr lang="en-US" sz="2400" b="1" baseline="-25000" dirty="0"/>
              <a:t>, Status </a:t>
            </a:r>
            <a:r>
              <a:rPr lang="en-US" sz="2400" b="1" dirty="0"/>
              <a:t>(Customers)</a:t>
            </a:r>
            <a:endParaRPr lang="en-IN" sz="2400" b="1" dirty="0"/>
          </a:p>
          <a:p>
            <a:pPr algn="just"/>
            <a:endParaRPr lang="en-IN" dirty="0"/>
          </a:p>
        </p:txBody>
      </p:sp>
      <p:graphicFrame>
        <p:nvGraphicFramePr>
          <p:cNvPr id="3" name="Table 9">
            <a:extLst>
              <a:ext uri="{FF2B5EF4-FFF2-40B4-BE49-F238E27FC236}">
                <a16:creationId xmlns:a16="http://schemas.microsoft.com/office/drawing/2014/main" id="{43B7D365-112B-4954-A1A0-89566C47C8A9}"/>
              </a:ext>
            </a:extLst>
          </p:cNvPr>
          <p:cNvGraphicFramePr>
            <a:graphicFrameLocks noGrp="1"/>
          </p:cNvGraphicFramePr>
          <p:nvPr/>
        </p:nvGraphicFramePr>
        <p:xfrm>
          <a:off x="3078161" y="1340768"/>
          <a:ext cx="6188079" cy="1828800"/>
        </p:xfrm>
        <a:graphic>
          <a:graphicData uri="http://schemas.openxmlformats.org/drawingml/2006/table">
            <a:tbl>
              <a:tblPr firstRow="1" bandRow="1">
                <a:tableStyleId>{5C22544A-7EE6-4342-B048-85BDC9FD1C3A}</a:tableStyleId>
              </a:tblPr>
              <a:tblGrid>
                <a:gridCol w="2062693">
                  <a:extLst>
                    <a:ext uri="{9D8B030D-6E8A-4147-A177-3AD203B41FA5}">
                      <a16:colId xmlns:a16="http://schemas.microsoft.com/office/drawing/2014/main" val="2110916840"/>
                    </a:ext>
                  </a:extLst>
                </a:gridCol>
                <a:gridCol w="2062693">
                  <a:extLst>
                    <a:ext uri="{9D8B030D-6E8A-4147-A177-3AD203B41FA5}">
                      <a16:colId xmlns:a16="http://schemas.microsoft.com/office/drawing/2014/main" val="2634786024"/>
                    </a:ext>
                  </a:extLst>
                </a:gridCol>
                <a:gridCol w="2062693">
                  <a:extLst>
                    <a:ext uri="{9D8B030D-6E8A-4147-A177-3AD203B41FA5}">
                      <a16:colId xmlns:a16="http://schemas.microsoft.com/office/drawing/2014/main" val="3878871697"/>
                    </a:ext>
                  </a:extLst>
                </a:gridCol>
              </a:tblGrid>
              <a:tr h="316835">
                <a:tc>
                  <a:txBody>
                    <a:bodyPr/>
                    <a:lstStyle/>
                    <a:p>
                      <a:pPr algn="ctr"/>
                      <a:r>
                        <a:rPr lang="en-IN" dirty="0" err="1">
                          <a:effectLst/>
                        </a:rPr>
                        <a:t>CustomerID</a:t>
                      </a:r>
                      <a:endParaRPr lang="en-IN" dirty="0">
                        <a:effectLst/>
                      </a:endParaRPr>
                    </a:p>
                  </a:txBody>
                  <a:tcPr anchor="ctr"/>
                </a:tc>
                <a:tc>
                  <a:txBody>
                    <a:bodyPr/>
                    <a:lstStyle/>
                    <a:p>
                      <a:pPr algn="ctr"/>
                      <a:r>
                        <a:rPr lang="en-IN" dirty="0" err="1">
                          <a:effectLst/>
                        </a:rPr>
                        <a:t>CustomerName</a:t>
                      </a:r>
                      <a:endParaRPr lang="en-IN" dirty="0">
                        <a:effectLst/>
                      </a:endParaRPr>
                    </a:p>
                  </a:txBody>
                  <a:tcPr anchor="ctr"/>
                </a:tc>
                <a:tc>
                  <a:txBody>
                    <a:bodyPr/>
                    <a:lstStyle/>
                    <a:p>
                      <a:pPr algn="ctr"/>
                      <a:r>
                        <a:rPr lang="en-IN">
                          <a:effectLst/>
                        </a:rPr>
                        <a:t>Status</a:t>
                      </a:r>
                    </a:p>
                  </a:txBody>
                  <a:tcPr anchor="ctr"/>
                </a:tc>
                <a:extLst>
                  <a:ext uri="{0D108BD9-81ED-4DB2-BD59-A6C34878D82A}">
                    <a16:rowId xmlns:a16="http://schemas.microsoft.com/office/drawing/2014/main" val="3606268229"/>
                  </a:ext>
                </a:extLst>
              </a:tr>
              <a:tr h="0">
                <a:tc>
                  <a:txBody>
                    <a:bodyPr/>
                    <a:lstStyle/>
                    <a:p>
                      <a:pPr algn="ctr"/>
                      <a:r>
                        <a:rPr lang="en-IN">
                          <a:effectLst/>
                        </a:rPr>
                        <a:t>1</a:t>
                      </a:r>
                    </a:p>
                  </a:txBody>
                  <a:tcPr anchor="ctr"/>
                </a:tc>
                <a:tc>
                  <a:txBody>
                    <a:bodyPr/>
                    <a:lstStyle/>
                    <a:p>
                      <a:pPr algn="ctr"/>
                      <a:r>
                        <a:rPr lang="en-IN" dirty="0">
                          <a:effectLst/>
                        </a:rPr>
                        <a:t>Google</a:t>
                      </a:r>
                    </a:p>
                  </a:txBody>
                  <a:tcPr anchor="ctr"/>
                </a:tc>
                <a:tc>
                  <a:txBody>
                    <a:bodyPr/>
                    <a:lstStyle/>
                    <a:p>
                      <a:pPr algn="ctr"/>
                      <a:r>
                        <a:rPr lang="en-IN">
                          <a:effectLst/>
                        </a:rPr>
                        <a:t>Active</a:t>
                      </a:r>
                    </a:p>
                  </a:txBody>
                  <a:tcPr anchor="ctr"/>
                </a:tc>
                <a:extLst>
                  <a:ext uri="{0D108BD9-81ED-4DB2-BD59-A6C34878D82A}">
                    <a16:rowId xmlns:a16="http://schemas.microsoft.com/office/drawing/2014/main" val="3059251680"/>
                  </a:ext>
                </a:extLst>
              </a:tr>
              <a:tr h="316835">
                <a:tc>
                  <a:txBody>
                    <a:bodyPr/>
                    <a:lstStyle/>
                    <a:p>
                      <a:pPr algn="ctr"/>
                      <a:r>
                        <a:rPr lang="en-IN">
                          <a:effectLst/>
                        </a:rPr>
                        <a:t>2</a:t>
                      </a:r>
                    </a:p>
                  </a:txBody>
                  <a:tcPr anchor="ctr"/>
                </a:tc>
                <a:tc>
                  <a:txBody>
                    <a:bodyPr/>
                    <a:lstStyle/>
                    <a:p>
                      <a:pPr algn="ctr"/>
                      <a:r>
                        <a:rPr lang="en-IN" dirty="0">
                          <a:effectLst/>
                        </a:rPr>
                        <a:t>Amazon</a:t>
                      </a:r>
                    </a:p>
                  </a:txBody>
                  <a:tcPr anchor="ctr"/>
                </a:tc>
                <a:tc>
                  <a:txBody>
                    <a:bodyPr/>
                    <a:lstStyle/>
                    <a:p>
                      <a:pPr algn="ctr"/>
                      <a:r>
                        <a:rPr lang="en-IN">
                          <a:effectLst/>
                        </a:rPr>
                        <a:t>Active</a:t>
                      </a:r>
                    </a:p>
                  </a:txBody>
                  <a:tcPr anchor="ctr"/>
                </a:tc>
                <a:extLst>
                  <a:ext uri="{0D108BD9-81ED-4DB2-BD59-A6C34878D82A}">
                    <a16:rowId xmlns:a16="http://schemas.microsoft.com/office/drawing/2014/main" val="1250489766"/>
                  </a:ext>
                </a:extLst>
              </a:tr>
              <a:tr h="316835">
                <a:tc>
                  <a:txBody>
                    <a:bodyPr/>
                    <a:lstStyle/>
                    <a:p>
                      <a:pPr algn="ctr"/>
                      <a:r>
                        <a:rPr lang="en-IN">
                          <a:effectLst/>
                        </a:rPr>
                        <a:t>3</a:t>
                      </a:r>
                    </a:p>
                  </a:txBody>
                  <a:tcPr anchor="ctr"/>
                </a:tc>
                <a:tc>
                  <a:txBody>
                    <a:bodyPr/>
                    <a:lstStyle/>
                    <a:p>
                      <a:pPr algn="ctr"/>
                      <a:r>
                        <a:rPr lang="en-IN" dirty="0">
                          <a:effectLst/>
                        </a:rPr>
                        <a:t>Apple</a:t>
                      </a:r>
                    </a:p>
                  </a:txBody>
                  <a:tcPr anchor="ctr"/>
                </a:tc>
                <a:tc>
                  <a:txBody>
                    <a:bodyPr/>
                    <a:lstStyle/>
                    <a:p>
                      <a:pPr algn="ctr"/>
                      <a:r>
                        <a:rPr lang="en-IN">
                          <a:effectLst/>
                        </a:rPr>
                        <a:t>Inactive</a:t>
                      </a:r>
                    </a:p>
                  </a:txBody>
                  <a:tcPr anchor="ctr"/>
                </a:tc>
                <a:extLst>
                  <a:ext uri="{0D108BD9-81ED-4DB2-BD59-A6C34878D82A}">
                    <a16:rowId xmlns:a16="http://schemas.microsoft.com/office/drawing/2014/main" val="4226826755"/>
                  </a:ext>
                </a:extLst>
              </a:tr>
              <a:tr h="316835">
                <a:tc>
                  <a:txBody>
                    <a:bodyPr/>
                    <a:lstStyle/>
                    <a:p>
                      <a:pPr algn="ctr"/>
                      <a:r>
                        <a:rPr lang="en-IN">
                          <a:effectLst/>
                        </a:rPr>
                        <a:t>4</a:t>
                      </a:r>
                    </a:p>
                  </a:txBody>
                  <a:tcPr anchor="ctr"/>
                </a:tc>
                <a:tc>
                  <a:txBody>
                    <a:bodyPr/>
                    <a:lstStyle/>
                    <a:p>
                      <a:pPr algn="ctr"/>
                      <a:r>
                        <a:rPr lang="en-IN" dirty="0">
                          <a:effectLst/>
                        </a:rPr>
                        <a:t>Alibaba</a:t>
                      </a:r>
                    </a:p>
                  </a:txBody>
                  <a:tcPr anchor="ctr"/>
                </a:tc>
                <a:tc>
                  <a:txBody>
                    <a:bodyPr/>
                    <a:lstStyle/>
                    <a:p>
                      <a:pPr algn="ctr"/>
                      <a:r>
                        <a:rPr lang="en-IN" dirty="0">
                          <a:effectLst/>
                        </a:rPr>
                        <a:t>Active</a:t>
                      </a:r>
                    </a:p>
                  </a:txBody>
                  <a:tcPr anchor="ctr"/>
                </a:tc>
                <a:extLst>
                  <a:ext uri="{0D108BD9-81ED-4DB2-BD59-A6C34878D82A}">
                    <a16:rowId xmlns:a16="http://schemas.microsoft.com/office/drawing/2014/main" val="4135164124"/>
                  </a:ext>
                </a:extLst>
              </a:tr>
            </a:tbl>
          </a:graphicData>
        </a:graphic>
      </p:graphicFrame>
      <p:graphicFrame>
        <p:nvGraphicFramePr>
          <p:cNvPr id="11" name="Table 11">
            <a:extLst>
              <a:ext uri="{FF2B5EF4-FFF2-40B4-BE49-F238E27FC236}">
                <a16:creationId xmlns:a16="http://schemas.microsoft.com/office/drawing/2014/main" id="{243AA6E5-00E9-4CA0-B2E5-5528ACD7CB45}"/>
              </a:ext>
            </a:extLst>
          </p:cNvPr>
          <p:cNvGraphicFramePr>
            <a:graphicFrameLocks noGrp="1"/>
          </p:cNvGraphicFramePr>
          <p:nvPr/>
        </p:nvGraphicFramePr>
        <p:xfrm>
          <a:off x="3170239" y="4387057"/>
          <a:ext cx="6096000" cy="185420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837372381"/>
                    </a:ext>
                  </a:extLst>
                </a:gridCol>
                <a:gridCol w="3048000">
                  <a:extLst>
                    <a:ext uri="{9D8B030D-6E8A-4147-A177-3AD203B41FA5}">
                      <a16:colId xmlns:a16="http://schemas.microsoft.com/office/drawing/2014/main" val="3176190462"/>
                    </a:ext>
                  </a:extLst>
                </a:gridCol>
              </a:tblGrid>
              <a:tr h="370840">
                <a:tc>
                  <a:txBody>
                    <a:bodyPr/>
                    <a:lstStyle/>
                    <a:p>
                      <a:pPr algn="ctr"/>
                      <a:r>
                        <a:rPr lang="en-IN" dirty="0" err="1">
                          <a:effectLst/>
                        </a:rPr>
                        <a:t>CustomerName</a:t>
                      </a:r>
                      <a:endParaRPr lang="en-IN" dirty="0">
                        <a:effectLst/>
                      </a:endParaRPr>
                    </a:p>
                  </a:txBody>
                  <a:tcPr anchor="ctr"/>
                </a:tc>
                <a:tc>
                  <a:txBody>
                    <a:bodyPr/>
                    <a:lstStyle/>
                    <a:p>
                      <a:pPr algn="ctr"/>
                      <a:r>
                        <a:rPr lang="en-IN">
                          <a:effectLst/>
                        </a:rPr>
                        <a:t>Status</a:t>
                      </a:r>
                    </a:p>
                  </a:txBody>
                  <a:tcPr anchor="ctr"/>
                </a:tc>
                <a:extLst>
                  <a:ext uri="{0D108BD9-81ED-4DB2-BD59-A6C34878D82A}">
                    <a16:rowId xmlns:a16="http://schemas.microsoft.com/office/drawing/2014/main" val="1372463843"/>
                  </a:ext>
                </a:extLst>
              </a:tr>
              <a:tr h="370840">
                <a:tc>
                  <a:txBody>
                    <a:bodyPr/>
                    <a:lstStyle/>
                    <a:p>
                      <a:pPr algn="ctr"/>
                      <a:r>
                        <a:rPr lang="en-IN">
                          <a:effectLst/>
                        </a:rPr>
                        <a:t>Google</a:t>
                      </a:r>
                    </a:p>
                  </a:txBody>
                  <a:tcPr anchor="ctr"/>
                </a:tc>
                <a:tc>
                  <a:txBody>
                    <a:bodyPr/>
                    <a:lstStyle/>
                    <a:p>
                      <a:pPr algn="ctr"/>
                      <a:r>
                        <a:rPr lang="en-IN">
                          <a:effectLst/>
                        </a:rPr>
                        <a:t>Active</a:t>
                      </a:r>
                    </a:p>
                  </a:txBody>
                  <a:tcPr anchor="ctr"/>
                </a:tc>
                <a:extLst>
                  <a:ext uri="{0D108BD9-81ED-4DB2-BD59-A6C34878D82A}">
                    <a16:rowId xmlns:a16="http://schemas.microsoft.com/office/drawing/2014/main" val="1232960713"/>
                  </a:ext>
                </a:extLst>
              </a:tr>
              <a:tr h="370840">
                <a:tc>
                  <a:txBody>
                    <a:bodyPr/>
                    <a:lstStyle/>
                    <a:p>
                      <a:pPr algn="ctr"/>
                      <a:r>
                        <a:rPr lang="en-IN">
                          <a:effectLst/>
                        </a:rPr>
                        <a:t>Amazon</a:t>
                      </a:r>
                    </a:p>
                  </a:txBody>
                  <a:tcPr anchor="ctr"/>
                </a:tc>
                <a:tc>
                  <a:txBody>
                    <a:bodyPr/>
                    <a:lstStyle/>
                    <a:p>
                      <a:pPr algn="ctr"/>
                      <a:r>
                        <a:rPr lang="en-IN">
                          <a:effectLst/>
                        </a:rPr>
                        <a:t>Active</a:t>
                      </a:r>
                    </a:p>
                  </a:txBody>
                  <a:tcPr anchor="ctr"/>
                </a:tc>
                <a:extLst>
                  <a:ext uri="{0D108BD9-81ED-4DB2-BD59-A6C34878D82A}">
                    <a16:rowId xmlns:a16="http://schemas.microsoft.com/office/drawing/2014/main" val="3405578772"/>
                  </a:ext>
                </a:extLst>
              </a:tr>
              <a:tr h="370840">
                <a:tc>
                  <a:txBody>
                    <a:bodyPr/>
                    <a:lstStyle/>
                    <a:p>
                      <a:pPr algn="ctr"/>
                      <a:r>
                        <a:rPr lang="en-IN">
                          <a:effectLst/>
                        </a:rPr>
                        <a:t>Apple</a:t>
                      </a:r>
                    </a:p>
                  </a:txBody>
                  <a:tcPr anchor="ctr"/>
                </a:tc>
                <a:tc>
                  <a:txBody>
                    <a:bodyPr/>
                    <a:lstStyle/>
                    <a:p>
                      <a:pPr algn="ctr"/>
                      <a:r>
                        <a:rPr lang="en-IN">
                          <a:effectLst/>
                        </a:rPr>
                        <a:t>Inactive</a:t>
                      </a:r>
                    </a:p>
                  </a:txBody>
                  <a:tcPr anchor="ctr"/>
                </a:tc>
                <a:extLst>
                  <a:ext uri="{0D108BD9-81ED-4DB2-BD59-A6C34878D82A}">
                    <a16:rowId xmlns:a16="http://schemas.microsoft.com/office/drawing/2014/main" val="1340303255"/>
                  </a:ext>
                </a:extLst>
              </a:tr>
              <a:tr h="370840">
                <a:tc>
                  <a:txBody>
                    <a:bodyPr/>
                    <a:lstStyle/>
                    <a:p>
                      <a:pPr algn="ctr"/>
                      <a:r>
                        <a:rPr lang="en-IN">
                          <a:effectLst/>
                        </a:rPr>
                        <a:t>Alibaba</a:t>
                      </a:r>
                    </a:p>
                  </a:txBody>
                  <a:tcPr anchor="ctr"/>
                </a:tc>
                <a:tc>
                  <a:txBody>
                    <a:bodyPr/>
                    <a:lstStyle/>
                    <a:p>
                      <a:pPr algn="ctr"/>
                      <a:r>
                        <a:rPr lang="en-IN" dirty="0">
                          <a:effectLst/>
                        </a:rPr>
                        <a:t>Active</a:t>
                      </a:r>
                    </a:p>
                  </a:txBody>
                  <a:tcPr anchor="ctr"/>
                </a:tc>
                <a:extLst>
                  <a:ext uri="{0D108BD9-81ED-4DB2-BD59-A6C34878D82A}">
                    <a16:rowId xmlns:a16="http://schemas.microsoft.com/office/drawing/2014/main" val="2221874754"/>
                  </a:ext>
                </a:extLst>
              </a:tr>
            </a:tbl>
          </a:graphicData>
        </a:graphic>
      </p:graphicFrame>
    </p:spTree>
    <p:extLst>
      <p:ext uri="{BB962C8B-B14F-4D97-AF65-F5344CB8AC3E}">
        <p14:creationId xmlns:p14="http://schemas.microsoft.com/office/powerpoint/2010/main" val="327327533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997B023-027C-4E8C-9AFA-21AE009EF9B5}" type="datetime1">
              <a:rPr lang="en-US" smtClean="0"/>
              <a:t>2/19/2024</a:t>
            </a:fld>
            <a:endParaRPr lang="en-US"/>
          </a:p>
        </p:txBody>
      </p:sp>
      <p:sp>
        <p:nvSpPr>
          <p:cNvPr id="5" name="Footer Placeholder 4"/>
          <p:cNvSpPr>
            <a:spLocks noGrp="1"/>
          </p:cNvSpPr>
          <p:nvPr>
            <p:ph type="ftr" sz="quarter" idx="11"/>
          </p:nvPr>
        </p:nvSpPr>
        <p:spPr>
          <a:xfrm>
            <a:off x="4038600" y="6356351"/>
            <a:ext cx="5029200" cy="365125"/>
          </a:xfrm>
        </p:spPr>
        <p:txBody>
          <a:bodyPr/>
          <a:lstStyle/>
          <a:p>
            <a:r>
              <a:rPr lang="en-US"/>
              <a:t>Jyoti Rani          ACSAI0402 and DBMS                Unit-2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56</a:t>
            </a:fld>
            <a:endParaRPr lang="en-US"/>
          </a:p>
        </p:txBody>
      </p:sp>
      <p:sp>
        <p:nvSpPr>
          <p:cNvPr id="7" name="Title 1"/>
          <p:cNvSpPr txBox="1">
            <a:spLocks/>
          </p:cNvSpPr>
          <p:nvPr/>
        </p:nvSpPr>
        <p:spPr>
          <a:xfrm>
            <a:off x="2895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a:solidFill>
                  <a:srgbClr val="FF0000"/>
                </a:solidFill>
              </a:rPr>
              <a:t>Rename (</a:t>
            </a:r>
            <a:r>
              <a:rPr lang="el-GR" sz="3200" b="1" dirty="0">
                <a:solidFill>
                  <a:srgbClr val="FF0000"/>
                </a:solidFill>
              </a:rPr>
              <a:t>ρ)</a:t>
            </a:r>
          </a:p>
        </p:txBody>
      </p:sp>
      <p:sp>
        <p:nvSpPr>
          <p:cNvPr id="9" name="Content Placeholder 8">
            <a:extLst>
              <a:ext uri="{FF2B5EF4-FFF2-40B4-BE49-F238E27FC236}">
                <a16:creationId xmlns:a16="http://schemas.microsoft.com/office/drawing/2014/main" id="{6FE696AD-E1D7-46C8-BCD8-41944C8A61EB}"/>
              </a:ext>
            </a:extLst>
          </p:cNvPr>
          <p:cNvSpPr>
            <a:spLocks noGrp="1"/>
          </p:cNvSpPr>
          <p:nvPr>
            <p:ph idx="1"/>
          </p:nvPr>
        </p:nvSpPr>
        <p:spPr>
          <a:xfrm>
            <a:off x="1814286" y="1825625"/>
            <a:ext cx="8853714" cy="4351338"/>
          </a:xfrm>
        </p:spPr>
        <p:txBody>
          <a:bodyPr>
            <a:normAutofit/>
          </a:bodyPr>
          <a:lstStyle/>
          <a:p>
            <a:pPr algn="just"/>
            <a:r>
              <a:rPr lang="en-US" sz="2400" dirty="0">
                <a:solidFill>
                  <a:srgbClr val="FF0000"/>
                </a:solidFill>
              </a:rPr>
              <a:t>Rename</a:t>
            </a:r>
            <a:r>
              <a:rPr lang="en-US" sz="2400" dirty="0"/>
              <a:t> is a unary operation used for renaming attributes of a relation.</a:t>
            </a:r>
          </a:p>
          <a:p>
            <a:pPr marL="0" indent="0" algn="just">
              <a:buNone/>
            </a:pPr>
            <a:endParaRPr lang="en-US" sz="2400" dirty="0"/>
          </a:p>
          <a:p>
            <a:pPr algn="just"/>
            <a:r>
              <a:rPr lang="en-US" sz="2400" dirty="0"/>
              <a:t>‘Rename' operation is denoted with small Greek letter rho ρ.</a:t>
            </a:r>
          </a:p>
          <a:p>
            <a:pPr algn="just"/>
            <a:endParaRPr lang="en-US" sz="2400" dirty="0"/>
          </a:p>
          <a:p>
            <a:pPr algn="just"/>
            <a:r>
              <a:rPr lang="en-US" sz="2400" dirty="0"/>
              <a:t>ρ (a/b)R will rename the attribute ‘b’ of relation by ‘a’.</a:t>
            </a:r>
            <a:endParaRPr lang="en-IN" sz="2400" dirty="0"/>
          </a:p>
        </p:txBody>
      </p:sp>
      <p:pic>
        <p:nvPicPr>
          <p:cNvPr id="10" name="Picture 7">
            <a:extLst>
              <a:ext uri="{FF2B5EF4-FFF2-40B4-BE49-F238E27FC236}">
                <a16:creationId xmlns:a16="http://schemas.microsoft.com/office/drawing/2014/main" id="{570B9935-243E-41EE-8937-9C68A41E9C0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5197"/>
            <a:ext cx="12192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6425831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A0E6479-D153-44FA-AC81-A87A4587A513}" type="datetime1">
              <a:rPr lang="en-US" smtClean="0"/>
              <a:t>2/19/2024</a:t>
            </a:fld>
            <a:endParaRPr lang="en-US"/>
          </a:p>
        </p:txBody>
      </p:sp>
      <p:sp>
        <p:nvSpPr>
          <p:cNvPr id="5" name="Footer Placeholder 4"/>
          <p:cNvSpPr>
            <a:spLocks noGrp="1"/>
          </p:cNvSpPr>
          <p:nvPr>
            <p:ph type="ftr" sz="quarter" idx="11"/>
          </p:nvPr>
        </p:nvSpPr>
        <p:spPr>
          <a:xfrm>
            <a:off x="4038600" y="6356351"/>
            <a:ext cx="5029200" cy="365125"/>
          </a:xfrm>
        </p:spPr>
        <p:txBody>
          <a:bodyPr/>
          <a:lstStyle/>
          <a:p>
            <a:r>
              <a:rPr lang="en-US"/>
              <a:t>Jyoti Rani          ACSAI0402 and DBMS                Unit-2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57</a:t>
            </a:fld>
            <a:endParaRPr lang="en-US"/>
          </a:p>
        </p:txBody>
      </p:sp>
      <p:sp>
        <p:nvSpPr>
          <p:cNvPr id="7" name="Title 1"/>
          <p:cNvSpPr txBox="1">
            <a:spLocks/>
          </p:cNvSpPr>
          <p:nvPr/>
        </p:nvSpPr>
        <p:spPr>
          <a:xfrm>
            <a:off x="2895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a:solidFill>
                  <a:srgbClr val="FF0000"/>
                </a:solidFill>
              </a:rPr>
              <a:t>Union operation (</a:t>
            </a:r>
            <a:r>
              <a:rPr lang="el-GR" sz="3200" b="1" dirty="0">
                <a:solidFill>
                  <a:srgbClr val="FF0000"/>
                </a:solidFill>
              </a:rPr>
              <a:t>υ)</a:t>
            </a:r>
          </a:p>
        </p:txBody>
      </p:sp>
      <p:sp>
        <p:nvSpPr>
          <p:cNvPr id="9" name="Content Placeholder 8">
            <a:extLst>
              <a:ext uri="{FF2B5EF4-FFF2-40B4-BE49-F238E27FC236}">
                <a16:creationId xmlns:a16="http://schemas.microsoft.com/office/drawing/2014/main" id="{6FE696AD-E1D7-46C8-BCD8-41944C8A61EB}"/>
              </a:ext>
            </a:extLst>
          </p:cNvPr>
          <p:cNvSpPr>
            <a:spLocks noGrp="1"/>
          </p:cNvSpPr>
          <p:nvPr>
            <p:ph idx="1"/>
          </p:nvPr>
        </p:nvSpPr>
        <p:spPr>
          <a:xfrm>
            <a:off x="1676400" y="1316182"/>
            <a:ext cx="8991600" cy="4860781"/>
          </a:xfrm>
        </p:spPr>
        <p:txBody>
          <a:bodyPr>
            <a:normAutofit/>
          </a:bodyPr>
          <a:lstStyle/>
          <a:p>
            <a:pPr marL="0" indent="0" algn="just">
              <a:buNone/>
            </a:pPr>
            <a:r>
              <a:rPr lang="en-US" sz="2400" dirty="0">
                <a:solidFill>
                  <a:srgbClr val="FF0000"/>
                </a:solidFill>
              </a:rPr>
              <a:t>UNION</a:t>
            </a:r>
            <a:r>
              <a:rPr lang="en-US" sz="2400" dirty="0"/>
              <a:t> is symbolized by ∪ symbol. It includes all tuples that are either in R or S or both in R &amp; S. It also eliminates duplicate tuples. So, set A </a:t>
            </a:r>
            <a:r>
              <a:rPr lang="en-US" sz="2400" b="1" dirty="0"/>
              <a:t>UNION</a:t>
            </a:r>
            <a:r>
              <a:rPr lang="en-US" sz="2400" dirty="0"/>
              <a:t> set B would be expressed as:</a:t>
            </a:r>
          </a:p>
          <a:p>
            <a:pPr marL="0" indent="0" algn="just">
              <a:buNone/>
            </a:pPr>
            <a:r>
              <a:rPr lang="en-US" sz="2400" b="1" dirty="0"/>
              <a:t>   A ∪ B.</a:t>
            </a:r>
          </a:p>
          <a:p>
            <a:pPr marL="0" indent="0" algn="just">
              <a:buNone/>
            </a:pPr>
            <a:r>
              <a:rPr lang="en-US" sz="2400" dirty="0"/>
              <a:t>For a union operation to be valid, the following conditions must hold :</a:t>
            </a:r>
          </a:p>
          <a:p>
            <a:pPr lvl="1" algn="just"/>
            <a:r>
              <a:rPr lang="en-US" dirty="0"/>
              <a:t>R and S must be the same number of attributes.</a:t>
            </a:r>
          </a:p>
          <a:p>
            <a:pPr lvl="1" algn="just"/>
            <a:r>
              <a:rPr lang="en-US" dirty="0"/>
              <a:t>Attribute domains need to be compatible.</a:t>
            </a:r>
          </a:p>
          <a:p>
            <a:pPr lvl="1" algn="just"/>
            <a:r>
              <a:rPr lang="en-US" dirty="0"/>
              <a:t>Duplicate tuples should be automatically removed.</a:t>
            </a:r>
            <a:endParaRPr lang="en-IN" dirty="0"/>
          </a:p>
        </p:txBody>
      </p:sp>
      <p:pic>
        <p:nvPicPr>
          <p:cNvPr id="10" name="Picture 7">
            <a:extLst>
              <a:ext uri="{FF2B5EF4-FFF2-40B4-BE49-F238E27FC236}">
                <a16:creationId xmlns:a16="http://schemas.microsoft.com/office/drawing/2014/main" id="{1E25AC4F-8C11-4F29-A219-9ED3847C32B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5196"/>
            <a:ext cx="12192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7159369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F5309D4-94D1-489D-BE44-A914B9D45178}" type="datetime1">
              <a:rPr lang="en-US" smtClean="0"/>
              <a:t>2/19/2024</a:t>
            </a:fld>
            <a:endParaRPr lang="en-US"/>
          </a:p>
        </p:txBody>
      </p:sp>
      <p:sp>
        <p:nvSpPr>
          <p:cNvPr id="5" name="Footer Placeholder 4"/>
          <p:cNvSpPr>
            <a:spLocks noGrp="1"/>
          </p:cNvSpPr>
          <p:nvPr>
            <p:ph type="ftr" sz="quarter" idx="11"/>
          </p:nvPr>
        </p:nvSpPr>
        <p:spPr>
          <a:xfrm>
            <a:off x="4038600" y="6356351"/>
            <a:ext cx="5029200" cy="365125"/>
          </a:xfrm>
        </p:spPr>
        <p:txBody>
          <a:bodyPr/>
          <a:lstStyle/>
          <a:p>
            <a:r>
              <a:rPr lang="en-US"/>
              <a:t>Jyoti Rani          ACSAI0402 and DBMS                Unit-2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58</a:t>
            </a:fld>
            <a:endParaRPr lang="en-US"/>
          </a:p>
        </p:txBody>
      </p:sp>
      <p:sp>
        <p:nvSpPr>
          <p:cNvPr id="7" name="Title 1"/>
          <p:cNvSpPr txBox="1">
            <a:spLocks/>
          </p:cNvSpPr>
          <p:nvPr/>
        </p:nvSpPr>
        <p:spPr>
          <a:xfrm>
            <a:off x="2895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a:solidFill>
                  <a:srgbClr val="FF0000"/>
                </a:solidFill>
              </a:rPr>
              <a:t>Example of Union</a:t>
            </a:r>
          </a:p>
        </p:txBody>
      </p:sp>
      <p:sp>
        <p:nvSpPr>
          <p:cNvPr id="9" name="Content Placeholder 8">
            <a:extLst>
              <a:ext uri="{FF2B5EF4-FFF2-40B4-BE49-F238E27FC236}">
                <a16:creationId xmlns:a16="http://schemas.microsoft.com/office/drawing/2014/main" id="{6FE696AD-E1D7-46C8-BCD8-41944C8A61EB}"/>
              </a:ext>
            </a:extLst>
          </p:cNvPr>
          <p:cNvSpPr>
            <a:spLocks noGrp="1"/>
          </p:cNvSpPr>
          <p:nvPr>
            <p:ph idx="1"/>
          </p:nvPr>
        </p:nvSpPr>
        <p:spPr>
          <a:xfrm>
            <a:off x="1872342" y="1107442"/>
            <a:ext cx="8795657" cy="5069521"/>
          </a:xfrm>
        </p:spPr>
        <p:txBody>
          <a:bodyPr>
            <a:normAutofit/>
          </a:bodyPr>
          <a:lstStyle/>
          <a:p>
            <a:r>
              <a:rPr lang="en-IN" sz="2200" dirty="0"/>
              <a:t>Consider the following tables.</a:t>
            </a:r>
          </a:p>
          <a:p>
            <a:endParaRPr lang="en-IN" sz="2200" dirty="0"/>
          </a:p>
          <a:p>
            <a:endParaRPr lang="en-IN" sz="2200" dirty="0"/>
          </a:p>
          <a:p>
            <a:endParaRPr lang="en-IN" sz="2200" dirty="0"/>
          </a:p>
          <a:p>
            <a:endParaRPr lang="en-IN" sz="2200" dirty="0"/>
          </a:p>
          <a:p>
            <a:endParaRPr lang="en-IN" sz="2200" dirty="0"/>
          </a:p>
          <a:p>
            <a:r>
              <a:rPr lang="en-IN" sz="2200" dirty="0"/>
              <a:t>A ∪ B gives</a:t>
            </a:r>
          </a:p>
          <a:p>
            <a:endParaRPr lang="en-IN" sz="2200" dirty="0"/>
          </a:p>
          <a:p>
            <a:endParaRPr lang="en-IN" sz="2200" dirty="0"/>
          </a:p>
        </p:txBody>
      </p:sp>
      <p:graphicFrame>
        <p:nvGraphicFramePr>
          <p:cNvPr id="2" name="Table 2">
            <a:extLst>
              <a:ext uri="{FF2B5EF4-FFF2-40B4-BE49-F238E27FC236}">
                <a16:creationId xmlns:a16="http://schemas.microsoft.com/office/drawing/2014/main" id="{2B58253B-4247-4AA2-B02B-A5161C6AD2B1}"/>
              </a:ext>
            </a:extLst>
          </p:cNvPr>
          <p:cNvGraphicFramePr>
            <a:graphicFrameLocks noGrp="1"/>
          </p:cNvGraphicFramePr>
          <p:nvPr>
            <p:extLst>
              <p:ext uri="{D42A27DB-BD31-4B8C-83A1-F6EECF244321}">
                <p14:modId xmlns:p14="http://schemas.microsoft.com/office/powerpoint/2010/main" val="2757129617"/>
              </p:ext>
            </p:extLst>
          </p:nvPr>
        </p:nvGraphicFramePr>
        <p:xfrm>
          <a:off x="3447141" y="1675495"/>
          <a:ext cx="6096000" cy="1473200"/>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1305420314"/>
                    </a:ext>
                  </a:extLst>
                </a:gridCol>
                <a:gridCol w="1219200">
                  <a:extLst>
                    <a:ext uri="{9D8B030D-6E8A-4147-A177-3AD203B41FA5}">
                      <a16:colId xmlns:a16="http://schemas.microsoft.com/office/drawing/2014/main" val="863243317"/>
                    </a:ext>
                  </a:extLst>
                </a:gridCol>
                <a:gridCol w="1219200">
                  <a:extLst>
                    <a:ext uri="{9D8B030D-6E8A-4147-A177-3AD203B41FA5}">
                      <a16:colId xmlns:a16="http://schemas.microsoft.com/office/drawing/2014/main" val="4029475615"/>
                    </a:ext>
                  </a:extLst>
                </a:gridCol>
                <a:gridCol w="1219200">
                  <a:extLst>
                    <a:ext uri="{9D8B030D-6E8A-4147-A177-3AD203B41FA5}">
                      <a16:colId xmlns:a16="http://schemas.microsoft.com/office/drawing/2014/main" val="1109956549"/>
                    </a:ext>
                  </a:extLst>
                </a:gridCol>
                <a:gridCol w="1219200">
                  <a:extLst>
                    <a:ext uri="{9D8B030D-6E8A-4147-A177-3AD203B41FA5}">
                      <a16:colId xmlns:a16="http://schemas.microsoft.com/office/drawing/2014/main" val="1895035969"/>
                    </a:ext>
                  </a:extLst>
                </a:gridCol>
              </a:tblGrid>
              <a:tr h="0">
                <a:tc gridSpan="2">
                  <a:txBody>
                    <a:bodyPr/>
                    <a:lstStyle/>
                    <a:p>
                      <a:pPr algn="ctr"/>
                      <a:r>
                        <a:rPr lang="en-IN" sz="1800" b="1" i="0" kern="1200" dirty="0">
                          <a:solidFill>
                            <a:schemeClr val="lt1"/>
                          </a:solidFill>
                          <a:effectLst/>
                          <a:latin typeface="+mn-lt"/>
                          <a:ea typeface="+mn-ea"/>
                          <a:cs typeface="+mn-cs"/>
                        </a:rPr>
                        <a:t>Table A</a:t>
                      </a:r>
                      <a:endParaRPr lang="en-IN" dirty="0"/>
                    </a:p>
                  </a:txBody>
                  <a:tcPr/>
                </a:tc>
                <a:tc hMerge="1">
                  <a:txBody>
                    <a:bodyPr/>
                    <a:lstStyle/>
                    <a:p>
                      <a:endParaRPr lang="en-IN" dirty="0"/>
                    </a:p>
                  </a:txBody>
                  <a:tcPr/>
                </a:tc>
                <a:tc>
                  <a:txBody>
                    <a:bodyPr/>
                    <a:lstStyle/>
                    <a:p>
                      <a:pPr algn="ctr"/>
                      <a:endParaRPr lang="en-IN"/>
                    </a:p>
                  </a:txBody>
                  <a:tcPr/>
                </a:tc>
                <a:tc gridSpan="2">
                  <a:txBody>
                    <a:bodyPr/>
                    <a:lstStyle/>
                    <a:p>
                      <a:pPr algn="ctr"/>
                      <a:r>
                        <a:rPr lang="en-IN" sz="1800" b="1" i="0" kern="1200" dirty="0">
                          <a:solidFill>
                            <a:schemeClr val="lt1"/>
                          </a:solidFill>
                          <a:effectLst/>
                          <a:latin typeface="+mn-lt"/>
                          <a:ea typeface="+mn-ea"/>
                          <a:cs typeface="+mn-cs"/>
                        </a:rPr>
                        <a:t>Table B</a:t>
                      </a:r>
                      <a:endParaRPr lang="en-IN" dirty="0"/>
                    </a:p>
                  </a:txBody>
                  <a:tcPr/>
                </a:tc>
                <a:tc hMerge="1">
                  <a:txBody>
                    <a:bodyPr/>
                    <a:lstStyle/>
                    <a:p>
                      <a:endParaRPr lang="en-IN" dirty="0"/>
                    </a:p>
                  </a:txBody>
                  <a:tcPr/>
                </a:tc>
                <a:extLst>
                  <a:ext uri="{0D108BD9-81ED-4DB2-BD59-A6C34878D82A}">
                    <a16:rowId xmlns:a16="http://schemas.microsoft.com/office/drawing/2014/main" val="416050175"/>
                  </a:ext>
                </a:extLst>
              </a:tr>
              <a:tr h="370840">
                <a:tc>
                  <a:txBody>
                    <a:bodyPr/>
                    <a:lstStyle/>
                    <a:p>
                      <a:pPr algn="ctr"/>
                      <a:r>
                        <a:rPr lang="en-IN" dirty="0">
                          <a:effectLst/>
                        </a:rPr>
                        <a:t>column 1</a:t>
                      </a:r>
                    </a:p>
                  </a:txBody>
                  <a:tcPr anchor="ctr"/>
                </a:tc>
                <a:tc>
                  <a:txBody>
                    <a:bodyPr/>
                    <a:lstStyle/>
                    <a:p>
                      <a:pPr algn="ctr"/>
                      <a:r>
                        <a:rPr lang="en-IN">
                          <a:effectLst/>
                        </a:rPr>
                        <a:t>column 2</a:t>
                      </a:r>
                    </a:p>
                  </a:txBody>
                  <a:tcPr anchor="ctr"/>
                </a:tc>
                <a:tc>
                  <a:txBody>
                    <a:bodyPr/>
                    <a:lstStyle/>
                    <a:p>
                      <a:pPr algn="ctr"/>
                      <a:endParaRPr lang="en-IN">
                        <a:effectLst/>
                      </a:endParaRPr>
                    </a:p>
                  </a:txBody>
                  <a:tcPr anchor="ctr"/>
                </a:tc>
                <a:tc>
                  <a:txBody>
                    <a:bodyPr/>
                    <a:lstStyle/>
                    <a:p>
                      <a:pPr algn="ctr"/>
                      <a:r>
                        <a:rPr lang="en-IN">
                          <a:effectLst/>
                        </a:rPr>
                        <a:t>column 1</a:t>
                      </a:r>
                    </a:p>
                  </a:txBody>
                  <a:tcPr anchor="ctr"/>
                </a:tc>
                <a:tc>
                  <a:txBody>
                    <a:bodyPr/>
                    <a:lstStyle/>
                    <a:p>
                      <a:pPr algn="ctr"/>
                      <a:r>
                        <a:rPr lang="en-IN">
                          <a:effectLst/>
                        </a:rPr>
                        <a:t>column 2</a:t>
                      </a:r>
                    </a:p>
                  </a:txBody>
                  <a:tcPr anchor="ctr"/>
                </a:tc>
                <a:extLst>
                  <a:ext uri="{0D108BD9-81ED-4DB2-BD59-A6C34878D82A}">
                    <a16:rowId xmlns:a16="http://schemas.microsoft.com/office/drawing/2014/main" val="3199088046"/>
                  </a:ext>
                </a:extLst>
              </a:tr>
              <a:tr h="361574">
                <a:tc>
                  <a:txBody>
                    <a:bodyPr/>
                    <a:lstStyle/>
                    <a:p>
                      <a:pPr algn="ctr"/>
                      <a:r>
                        <a:rPr lang="en-IN" dirty="0">
                          <a:effectLst/>
                        </a:rPr>
                        <a:t>1</a:t>
                      </a:r>
                    </a:p>
                  </a:txBody>
                  <a:tcPr anchor="ctr"/>
                </a:tc>
                <a:tc>
                  <a:txBody>
                    <a:bodyPr/>
                    <a:lstStyle/>
                    <a:p>
                      <a:pPr algn="ctr"/>
                      <a:r>
                        <a:rPr lang="en-IN">
                          <a:effectLst/>
                        </a:rPr>
                        <a:t>1</a:t>
                      </a:r>
                    </a:p>
                  </a:txBody>
                  <a:tcPr anchor="ctr"/>
                </a:tc>
                <a:tc>
                  <a:txBody>
                    <a:bodyPr/>
                    <a:lstStyle/>
                    <a:p>
                      <a:pPr algn="ctr"/>
                      <a:endParaRPr lang="en-IN">
                        <a:effectLst/>
                      </a:endParaRPr>
                    </a:p>
                  </a:txBody>
                  <a:tcPr anchor="ctr"/>
                </a:tc>
                <a:tc>
                  <a:txBody>
                    <a:bodyPr/>
                    <a:lstStyle/>
                    <a:p>
                      <a:pPr algn="ctr"/>
                      <a:r>
                        <a:rPr lang="en-IN">
                          <a:effectLst/>
                        </a:rPr>
                        <a:t>1</a:t>
                      </a:r>
                    </a:p>
                  </a:txBody>
                  <a:tcPr anchor="ctr"/>
                </a:tc>
                <a:tc>
                  <a:txBody>
                    <a:bodyPr/>
                    <a:lstStyle/>
                    <a:p>
                      <a:pPr algn="ctr"/>
                      <a:r>
                        <a:rPr lang="en-IN">
                          <a:effectLst/>
                        </a:rPr>
                        <a:t>1</a:t>
                      </a:r>
                    </a:p>
                  </a:txBody>
                  <a:tcPr anchor="ctr"/>
                </a:tc>
                <a:extLst>
                  <a:ext uri="{0D108BD9-81ED-4DB2-BD59-A6C34878D82A}">
                    <a16:rowId xmlns:a16="http://schemas.microsoft.com/office/drawing/2014/main" val="367506527"/>
                  </a:ext>
                </a:extLst>
              </a:tr>
              <a:tr h="370840">
                <a:tc>
                  <a:txBody>
                    <a:bodyPr/>
                    <a:lstStyle/>
                    <a:p>
                      <a:pPr algn="ctr"/>
                      <a:r>
                        <a:rPr lang="en-IN" dirty="0">
                          <a:effectLst/>
                        </a:rPr>
                        <a:t>1</a:t>
                      </a:r>
                    </a:p>
                  </a:txBody>
                  <a:tcPr anchor="ctr"/>
                </a:tc>
                <a:tc>
                  <a:txBody>
                    <a:bodyPr/>
                    <a:lstStyle/>
                    <a:p>
                      <a:pPr algn="ctr"/>
                      <a:r>
                        <a:rPr lang="en-IN">
                          <a:effectLst/>
                        </a:rPr>
                        <a:t>2</a:t>
                      </a:r>
                    </a:p>
                  </a:txBody>
                  <a:tcPr anchor="ctr"/>
                </a:tc>
                <a:tc>
                  <a:txBody>
                    <a:bodyPr/>
                    <a:lstStyle/>
                    <a:p>
                      <a:pPr algn="ctr"/>
                      <a:endParaRPr lang="en-IN">
                        <a:effectLst/>
                      </a:endParaRPr>
                    </a:p>
                  </a:txBody>
                  <a:tcPr anchor="ctr"/>
                </a:tc>
                <a:tc>
                  <a:txBody>
                    <a:bodyPr/>
                    <a:lstStyle/>
                    <a:p>
                      <a:pPr algn="ctr"/>
                      <a:r>
                        <a:rPr lang="en-IN">
                          <a:effectLst/>
                        </a:rPr>
                        <a:t>1</a:t>
                      </a:r>
                    </a:p>
                  </a:txBody>
                  <a:tcPr anchor="ctr"/>
                </a:tc>
                <a:tc>
                  <a:txBody>
                    <a:bodyPr/>
                    <a:lstStyle/>
                    <a:p>
                      <a:pPr algn="ctr"/>
                      <a:r>
                        <a:rPr lang="en-IN" dirty="0">
                          <a:effectLst/>
                        </a:rPr>
                        <a:t>3</a:t>
                      </a:r>
                    </a:p>
                  </a:txBody>
                  <a:tcPr anchor="ctr"/>
                </a:tc>
                <a:extLst>
                  <a:ext uri="{0D108BD9-81ED-4DB2-BD59-A6C34878D82A}">
                    <a16:rowId xmlns:a16="http://schemas.microsoft.com/office/drawing/2014/main" val="1701712678"/>
                  </a:ext>
                </a:extLst>
              </a:tr>
            </a:tbl>
          </a:graphicData>
        </a:graphic>
      </p:graphicFrame>
      <p:graphicFrame>
        <p:nvGraphicFramePr>
          <p:cNvPr id="3" name="Table 9">
            <a:extLst>
              <a:ext uri="{FF2B5EF4-FFF2-40B4-BE49-F238E27FC236}">
                <a16:creationId xmlns:a16="http://schemas.microsoft.com/office/drawing/2014/main" id="{64C2A649-3AA4-428A-B558-8BA21747524E}"/>
              </a:ext>
            </a:extLst>
          </p:cNvPr>
          <p:cNvGraphicFramePr>
            <a:graphicFrameLocks noGrp="1"/>
          </p:cNvGraphicFramePr>
          <p:nvPr>
            <p:extLst>
              <p:ext uri="{D42A27DB-BD31-4B8C-83A1-F6EECF244321}">
                <p14:modId xmlns:p14="http://schemas.microsoft.com/office/powerpoint/2010/main" val="1655343651"/>
              </p:ext>
            </p:extLst>
          </p:nvPr>
        </p:nvGraphicFramePr>
        <p:xfrm>
          <a:off x="3479554" y="4190091"/>
          <a:ext cx="6096000" cy="148336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02273713"/>
                    </a:ext>
                  </a:extLst>
                </a:gridCol>
                <a:gridCol w="3048000">
                  <a:extLst>
                    <a:ext uri="{9D8B030D-6E8A-4147-A177-3AD203B41FA5}">
                      <a16:colId xmlns:a16="http://schemas.microsoft.com/office/drawing/2014/main" val="2391817069"/>
                    </a:ext>
                  </a:extLst>
                </a:gridCol>
              </a:tblGrid>
              <a:tr h="370840">
                <a:tc>
                  <a:txBody>
                    <a:bodyPr/>
                    <a:lstStyle/>
                    <a:p>
                      <a:pPr algn="ctr"/>
                      <a:r>
                        <a:rPr lang="en-IN" dirty="0">
                          <a:effectLst/>
                        </a:rPr>
                        <a:t>column 1</a:t>
                      </a:r>
                    </a:p>
                  </a:txBody>
                  <a:tcPr anchor="ctr"/>
                </a:tc>
                <a:tc>
                  <a:txBody>
                    <a:bodyPr/>
                    <a:lstStyle/>
                    <a:p>
                      <a:pPr algn="ctr"/>
                      <a:r>
                        <a:rPr lang="en-IN">
                          <a:effectLst/>
                        </a:rPr>
                        <a:t>column 2</a:t>
                      </a:r>
                    </a:p>
                  </a:txBody>
                  <a:tcPr anchor="ctr"/>
                </a:tc>
                <a:extLst>
                  <a:ext uri="{0D108BD9-81ED-4DB2-BD59-A6C34878D82A}">
                    <a16:rowId xmlns:a16="http://schemas.microsoft.com/office/drawing/2014/main" val="3372022411"/>
                  </a:ext>
                </a:extLst>
              </a:tr>
              <a:tr h="370840">
                <a:tc>
                  <a:txBody>
                    <a:bodyPr/>
                    <a:lstStyle/>
                    <a:p>
                      <a:pPr algn="ctr"/>
                      <a:r>
                        <a:rPr lang="en-IN">
                          <a:effectLst/>
                        </a:rPr>
                        <a:t>1</a:t>
                      </a:r>
                    </a:p>
                  </a:txBody>
                  <a:tcPr anchor="ctr"/>
                </a:tc>
                <a:tc>
                  <a:txBody>
                    <a:bodyPr/>
                    <a:lstStyle/>
                    <a:p>
                      <a:pPr algn="ctr"/>
                      <a:r>
                        <a:rPr lang="en-IN">
                          <a:effectLst/>
                        </a:rPr>
                        <a:t>1</a:t>
                      </a:r>
                    </a:p>
                  </a:txBody>
                  <a:tcPr anchor="ctr"/>
                </a:tc>
                <a:extLst>
                  <a:ext uri="{0D108BD9-81ED-4DB2-BD59-A6C34878D82A}">
                    <a16:rowId xmlns:a16="http://schemas.microsoft.com/office/drawing/2014/main" val="2740388999"/>
                  </a:ext>
                </a:extLst>
              </a:tr>
              <a:tr h="370840">
                <a:tc>
                  <a:txBody>
                    <a:bodyPr/>
                    <a:lstStyle/>
                    <a:p>
                      <a:pPr algn="ctr"/>
                      <a:r>
                        <a:rPr lang="en-IN">
                          <a:effectLst/>
                        </a:rPr>
                        <a:t>1</a:t>
                      </a:r>
                    </a:p>
                  </a:txBody>
                  <a:tcPr anchor="ctr"/>
                </a:tc>
                <a:tc>
                  <a:txBody>
                    <a:bodyPr/>
                    <a:lstStyle/>
                    <a:p>
                      <a:pPr algn="ctr"/>
                      <a:r>
                        <a:rPr lang="en-IN">
                          <a:effectLst/>
                        </a:rPr>
                        <a:t>2</a:t>
                      </a:r>
                    </a:p>
                  </a:txBody>
                  <a:tcPr anchor="ctr"/>
                </a:tc>
                <a:extLst>
                  <a:ext uri="{0D108BD9-81ED-4DB2-BD59-A6C34878D82A}">
                    <a16:rowId xmlns:a16="http://schemas.microsoft.com/office/drawing/2014/main" val="588764839"/>
                  </a:ext>
                </a:extLst>
              </a:tr>
              <a:tr h="370840">
                <a:tc>
                  <a:txBody>
                    <a:bodyPr/>
                    <a:lstStyle/>
                    <a:p>
                      <a:pPr algn="ctr"/>
                      <a:r>
                        <a:rPr lang="en-IN">
                          <a:effectLst/>
                        </a:rPr>
                        <a:t>1</a:t>
                      </a:r>
                    </a:p>
                  </a:txBody>
                  <a:tcPr anchor="ctr"/>
                </a:tc>
                <a:tc>
                  <a:txBody>
                    <a:bodyPr/>
                    <a:lstStyle/>
                    <a:p>
                      <a:pPr algn="ctr"/>
                      <a:r>
                        <a:rPr lang="en-IN" dirty="0">
                          <a:effectLst/>
                        </a:rPr>
                        <a:t>3</a:t>
                      </a:r>
                    </a:p>
                  </a:txBody>
                  <a:tcPr anchor="ctr"/>
                </a:tc>
                <a:extLst>
                  <a:ext uri="{0D108BD9-81ED-4DB2-BD59-A6C34878D82A}">
                    <a16:rowId xmlns:a16="http://schemas.microsoft.com/office/drawing/2014/main" val="3273461518"/>
                  </a:ext>
                </a:extLst>
              </a:tr>
            </a:tbl>
          </a:graphicData>
        </a:graphic>
      </p:graphicFrame>
      <p:pic>
        <p:nvPicPr>
          <p:cNvPr id="10" name="Picture 7">
            <a:extLst>
              <a:ext uri="{FF2B5EF4-FFF2-40B4-BE49-F238E27FC236}">
                <a16:creationId xmlns:a16="http://schemas.microsoft.com/office/drawing/2014/main" id="{1D32B568-EFCE-41B7-9308-DFE87BA0D08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5196"/>
            <a:ext cx="1193552"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4013237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F1A2685-CF31-4912-A4EF-478AB3593815}" type="datetime1">
              <a:rPr lang="en-US" smtClean="0"/>
              <a:t>2/19/2024</a:t>
            </a:fld>
            <a:endParaRPr lang="en-US"/>
          </a:p>
        </p:txBody>
      </p:sp>
      <p:sp>
        <p:nvSpPr>
          <p:cNvPr id="5" name="Footer Placeholder 4"/>
          <p:cNvSpPr>
            <a:spLocks noGrp="1"/>
          </p:cNvSpPr>
          <p:nvPr>
            <p:ph type="ftr" sz="quarter" idx="11"/>
          </p:nvPr>
        </p:nvSpPr>
        <p:spPr>
          <a:xfrm>
            <a:off x="4038600" y="6356351"/>
            <a:ext cx="5029200" cy="365125"/>
          </a:xfrm>
        </p:spPr>
        <p:txBody>
          <a:bodyPr/>
          <a:lstStyle/>
          <a:p>
            <a:r>
              <a:rPr lang="en-US"/>
              <a:t>Jyoti Rani          ACSAI0402 and DBMS                Unit-2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59</a:t>
            </a:fld>
            <a:endParaRPr lang="en-US" dirty="0"/>
          </a:p>
        </p:txBody>
      </p:sp>
      <p:sp>
        <p:nvSpPr>
          <p:cNvPr id="7" name="Title 1"/>
          <p:cNvSpPr txBox="1">
            <a:spLocks/>
          </p:cNvSpPr>
          <p:nvPr/>
        </p:nvSpPr>
        <p:spPr>
          <a:xfrm>
            <a:off x="2895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a:solidFill>
                  <a:srgbClr val="FF0000"/>
                </a:solidFill>
              </a:rPr>
              <a:t>Set Difference (-)</a:t>
            </a:r>
          </a:p>
        </p:txBody>
      </p:sp>
      <p:sp>
        <p:nvSpPr>
          <p:cNvPr id="9" name="Content Placeholder 8">
            <a:extLst>
              <a:ext uri="{FF2B5EF4-FFF2-40B4-BE49-F238E27FC236}">
                <a16:creationId xmlns:a16="http://schemas.microsoft.com/office/drawing/2014/main" id="{6FE696AD-E1D7-46C8-BCD8-41944C8A61EB}"/>
              </a:ext>
            </a:extLst>
          </p:cNvPr>
          <p:cNvSpPr>
            <a:spLocks noGrp="1"/>
          </p:cNvSpPr>
          <p:nvPr>
            <p:ph idx="1"/>
          </p:nvPr>
        </p:nvSpPr>
        <p:spPr>
          <a:xfrm>
            <a:off x="1842355" y="1268761"/>
            <a:ext cx="8825645" cy="4813995"/>
          </a:xfrm>
        </p:spPr>
        <p:txBody>
          <a:bodyPr>
            <a:normAutofit fontScale="92500" lnSpcReduction="20000"/>
          </a:bodyPr>
          <a:lstStyle/>
          <a:p>
            <a:pPr algn="just"/>
            <a:r>
              <a:rPr lang="en-US" sz="2600" dirty="0"/>
              <a:t>The result of </a:t>
            </a:r>
            <a:r>
              <a:rPr lang="en-US" sz="2600" dirty="0">
                <a:solidFill>
                  <a:srgbClr val="FF0000"/>
                </a:solidFill>
              </a:rPr>
              <a:t>set difference </a:t>
            </a:r>
            <a:r>
              <a:rPr lang="en-US" sz="2600" dirty="0"/>
              <a:t>operation is tuples, which are present in one relation but are not in the second relation. – Symbol denotes it.</a:t>
            </a:r>
          </a:p>
          <a:p>
            <a:pPr algn="just"/>
            <a:r>
              <a:rPr lang="en-US" sz="2600" dirty="0"/>
              <a:t>The result of A – B, is a relation which includes all tuples that are in A but not in B.</a:t>
            </a:r>
          </a:p>
          <a:p>
            <a:pPr marL="0" indent="0" algn="just">
              <a:buNone/>
            </a:pPr>
            <a:endParaRPr lang="en-US" sz="2600" dirty="0"/>
          </a:p>
          <a:p>
            <a:pPr marL="0" indent="0" algn="just">
              <a:buNone/>
            </a:pPr>
            <a:r>
              <a:rPr lang="en-US" sz="2600" b="1" dirty="0"/>
              <a:t>    Notation : r − s</a:t>
            </a:r>
          </a:p>
          <a:p>
            <a:pPr marL="0" indent="0" algn="just">
              <a:buNone/>
            </a:pPr>
            <a:endParaRPr lang="en-US" sz="2600" dirty="0"/>
          </a:p>
          <a:p>
            <a:pPr algn="just"/>
            <a:r>
              <a:rPr lang="en-US" sz="2600" dirty="0"/>
              <a:t>Finds all the tuples that are present in r but not in s.</a:t>
            </a:r>
          </a:p>
          <a:p>
            <a:pPr algn="just"/>
            <a:r>
              <a:rPr lang="en-US" sz="2600" dirty="0"/>
              <a:t>The attribute name of A has to match with the attribute name in B.</a:t>
            </a:r>
          </a:p>
          <a:p>
            <a:pPr algn="just"/>
            <a:r>
              <a:rPr lang="en-US" sz="2600" dirty="0"/>
              <a:t>The two-operand relations A and B should be either compatible or Union compatible.</a:t>
            </a:r>
          </a:p>
          <a:p>
            <a:pPr algn="just"/>
            <a:r>
              <a:rPr lang="en-US" sz="2600" dirty="0"/>
              <a:t>It should be defined relation consisting of the tuples that are in relation A, but not in B.</a:t>
            </a:r>
          </a:p>
          <a:p>
            <a:pPr lvl="1" algn="just"/>
            <a:endParaRPr lang="en-IN" sz="2200" dirty="0"/>
          </a:p>
          <a:p>
            <a:pPr marL="457200" lvl="1" indent="0" algn="just">
              <a:buNone/>
            </a:pPr>
            <a:endParaRPr lang="en-US" sz="2200" dirty="0"/>
          </a:p>
        </p:txBody>
      </p:sp>
      <p:pic>
        <p:nvPicPr>
          <p:cNvPr id="10" name="Picture 7">
            <a:extLst>
              <a:ext uri="{FF2B5EF4-FFF2-40B4-BE49-F238E27FC236}">
                <a16:creationId xmlns:a16="http://schemas.microsoft.com/office/drawing/2014/main" id="{5A1CD541-C024-4CDA-A181-06838CE860D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2631"/>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532513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57400" y="1143001"/>
            <a:ext cx="8229600" cy="4525963"/>
          </a:xfrm>
        </p:spPr>
        <p:txBody>
          <a:bodyPr>
            <a:normAutofit/>
          </a:bodyPr>
          <a:lstStyle/>
          <a:p>
            <a:pPr algn="just"/>
            <a:r>
              <a:rPr lang="en-US" sz="2200" dirty="0">
                <a:cs typeface="Times New Roman" panose="02020603050405020304" pitchFamily="18" charset="0"/>
              </a:rPr>
              <a:t>Relational data Model and Language: Relational data model concepts, integrity constraints, entity integrity, referential integrity, Keys constraints, Domain constraints, relational algebra, relational calculus, tuple and domain calculus.</a:t>
            </a:r>
          </a:p>
          <a:p>
            <a:pPr algn="just"/>
            <a:endParaRPr lang="en-US" sz="2200" dirty="0">
              <a:cs typeface="Times New Roman" panose="02020603050405020304" pitchFamily="18" charset="0"/>
            </a:endParaRPr>
          </a:p>
          <a:p>
            <a:pPr algn="just"/>
            <a:r>
              <a:rPr lang="en-US" sz="2200" dirty="0">
                <a:cs typeface="Times New Roman" panose="02020603050405020304" pitchFamily="18" charset="0"/>
              </a:rPr>
              <a:t>Introduction on SQL: Characteristics of SQL, advantage of SQL. </a:t>
            </a:r>
            <a:r>
              <a:rPr lang="en-US" sz="2200" dirty="0" err="1">
                <a:cs typeface="Times New Roman" panose="02020603050405020304" pitchFamily="18" charset="0"/>
              </a:rPr>
              <a:t>SQl</a:t>
            </a:r>
            <a:r>
              <a:rPr lang="en-US" sz="2200" dirty="0">
                <a:cs typeface="Times New Roman" panose="02020603050405020304" pitchFamily="18" charset="0"/>
              </a:rPr>
              <a:t> data type and literals. Types of SQL commands. SQL operators and their procedure. Tables, views and indexes. Queries and sub queries. Aggregate functions. Insert, update and delete operations, Joins, Unions, Intersection, Minus, Cursors, Triggers, Procedures in SQL/PL SQL</a:t>
            </a:r>
          </a:p>
          <a:p>
            <a:endParaRPr lang="en-US" sz="2200" dirty="0"/>
          </a:p>
        </p:txBody>
      </p:sp>
      <p:sp>
        <p:nvSpPr>
          <p:cNvPr id="4" name="Date Placeholder 3"/>
          <p:cNvSpPr>
            <a:spLocks noGrp="1"/>
          </p:cNvSpPr>
          <p:nvPr>
            <p:ph type="dt" sz="half" idx="10"/>
          </p:nvPr>
        </p:nvSpPr>
        <p:spPr/>
        <p:txBody>
          <a:bodyPr/>
          <a:lstStyle/>
          <a:p>
            <a:fld id="{552CB7B4-42FB-4FBC-9029-534ACAF674D1}" type="datetime1">
              <a:rPr lang="en-US" smtClean="0"/>
              <a:t>2/19/2024</a:t>
            </a:fld>
            <a:endParaRPr lang="en-US"/>
          </a:p>
        </p:txBody>
      </p:sp>
      <p:sp>
        <p:nvSpPr>
          <p:cNvPr id="5" name="Footer Placeholder 4"/>
          <p:cNvSpPr>
            <a:spLocks noGrp="1"/>
          </p:cNvSpPr>
          <p:nvPr>
            <p:ph type="ftr" sz="quarter" idx="11"/>
          </p:nvPr>
        </p:nvSpPr>
        <p:spPr>
          <a:xfrm>
            <a:off x="4038600" y="6356351"/>
            <a:ext cx="5029200" cy="365125"/>
          </a:xfrm>
        </p:spPr>
        <p:txBody>
          <a:bodyPr/>
          <a:lstStyle/>
          <a:p>
            <a:r>
              <a:rPr lang="en-US"/>
              <a:t>Jyoti Rani          ACSAI0402 and DBMS                Unit-2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a:t>
            </a:fld>
            <a:endParaRPr lang="en-US"/>
          </a:p>
        </p:txBody>
      </p:sp>
      <p:sp>
        <p:nvSpPr>
          <p:cNvPr id="7" name="Title 1"/>
          <p:cNvSpPr txBox="1">
            <a:spLocks/>
          </p:cNvSpPr>
          <p:nvPr/>
        </p:nvSpPr>
        <p:spPr>
          <a:xfrm>
            <a:off x="2895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b="1" dirty="0"/>
              <a:t>Syllabus of Unit 2</a:t>
            </a:r>
          </a:p>
        </p:txBody>
      </p:sp>
      <p:pic>
        <p:nvPicPr>
          <p:cNvPr id="9" name="Picture 7">
            <a:extLst>
              <a:ext uri="{FF2B5EF4-FFF2-40B4-BE49-F238E27FC236}">
                <a16:creationId xmlns:a16="http://schemas.microsoft.com/office/drawing/2014/main" id="{C54E4430-AA2E-443D-A071-7510023C639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5197"/>
            <a:ext cx="12192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2689178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E197391-0AD5-4CBC-A05A-0258465F7A3F}" type="datetime1">
              <a:rPr lang="en-US" smtClean="0"/>
              <a:t>2/19/2024</a:t>
            </a:fld>
            <a:endParaRPr lang="en-US"/>
          </a:p>
        </p:txBody>
      </p:sp>
      <p:sp>
        <p:nvSpPr>
          <p:cNvPr id="5" name="Footer Placeholder 4"/>
          <p:cNvSpPr>
            <a:spLocks noGrp="1"/>
          </p:cNvSpPr>
          <p:nvPr>
            <p:ph type="ftr" sz="quarter" idx="11"/>
          </p:nvPr>
        </p:nvSpPr>
        <p:spPr>
          <a:xfrm>
            <a:off x="4038600" y="6356351"/>
            <a:ext cx="5029200" cy="365125"/>
          </a:xfrm>
        </p:spPr>
        <p:txBody>
          <a:bodyPr/>
          <a:lstStyle/>
          <a:p>
            <a:r>
              <a:rPr lang="en-US"/>
              <a:t>Jyoti Rani          ACSAI0402 and DBMS                Unit-2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60</a:t>
            </a:fld>
            <a:endParaRPr lang="en-US"/>
          </a:p>
        </p:txBody>
      </p:sp>
      <p:sp>
        <p:nvSpPr>
          <p:cNvPr id="7" name="Title 1"/>
          <p:cNvSpPr txBox="1">
            <a:spLocks/>
          </p:cNvSpPr>
          <p:nvPr/>
        </p:nvSpPr>
        <p:spPr>
          <a:xfrm>
            <a:off x="2895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a:solidFill>
                  <a:srgbClr val="FF0000"/>
                </a:solidFill>
              </a:rPr>
              <a:t>Set Difference (-) Example</a:t>
            </a:r>
          </a:p>
        </p:txBody>
      </p:sp>
      <p:sp>
        <p:nvSpPr>
          <p:cNvPr id="9" name="Content Placeholder 8">
            <a:extLst>
              <a:ext uri="{FF2B5EF4-FFF2-40B4-BE49-F238E27FC236}">
                <a16:creationId xmlns:a16="http://schemas.microsoft.com/office/drawing/2014/main" id="{6FE696AD-E1D7-46C8-BCD8-41944C8A61EB}"/>
              </a:ext>
            </a:extLst>
          </p:cNvPr>
          <p:cNvSpPr>
            <a:spLocks noGrp="1"/>
          </p:cNvSpPr>
          <p:nvPr>
            <p:ph idx="1"/>
          </p:nvPr>
        </p:nvSpPr>
        <p:spPr>
          <a:xfrm>
            <a:off x="1883231" y="2726517"/>
            <a:ext cx="8109856" cy="529705"/>
          </a:xfrm>
        </p:spPr>
        <p:txBody>
          <a:bodyPr>
            <a:normAutofit fontScale="25000" lnSpcReduction="20000"/>
          </a:bodyPr>
          <a:lstStyle/>
          <a:p>
            <a:endParaRPr lang="en-IN" sz="2200" dirty="0"/>
          </a:p>
          <a:p>
            <a:endParaRPr lang="en-IN" sz="2200" dirty="0"/>
          </a:p>
          <a:p>
            <a:endParaRPr lang="en-IN" sz="2200" dirty="0"/>
          </a:p>
          <a:p>
            <a:endParaRPr lang="en-IN" sz="2200" dirty="0"/>
          </a:p>
          <a:p>
            <a:pPr marL="0" indent="0">
              <a:buNone/>
            </a:pPr>
            <a:endParaRPr lang="en-IN" sz="2200" dirty="0"/>
          </a:p>
          <a:p>
            <a:r>
              <a:rPr lang="en-IN" sz="9600" dirty="0"/>
              <a:t>Example: A-B</a:t>
            </a:r>
          </a:p>
          <a:p>
            <a:endParaRPr lang="en-IN" sz="2200" dirty="0"/>
          </a:p>
          <a:p>
            <a:endParaRPr lang="en-IN" sz="2200" dirty="0"/>
          </a:p>
        </p:txBody>
      </p:sp>
      <p:graphicFrame>
        <p:nvGraphicFramePr>
          <p:cNvPr id="3" name="Table 9">
            <a:extLst>
              <a:ext uri="{FF2B5EF4-FFF2-40B4-BE49-F238E27FC236}">
                <a16:creationId xmlns:a16="http://schemas.microsoft.com/office/drawing/2014/main" id="{179773C9-6C66-454D-A315-9DB756797D95}"/>
              </a:ext>
            </a:extLst>
          </p:cNvPr>
          <p:cNvGraphicFramePr>
            <a:graphicFrameLocks noGrp="1"/>
          </p:cNvGraphicFramePr>
          <p:nvPr>
            <p:extLst>
              <p:ext uri="{D42A27DB-BD31-4B8C-83A1-F6EECF244321}">
                <p14:modId xmlns:p14="http://schemas.microsoft.com/office/powerpoint/2010/main" val="313074749"/>
              </p:ext>
            </p:extLst>
          </p:nvPr>
        </p:nvGraphicFramePr>
        <p:xfrm>
          <a:off x="3396343" y="4361361"/>
          <a:ext cx="6596744" cy="1107440"/>
        </p:xfrm>
        <a:graphic>
          <a:graphicData uri="http://schemas.openxmlformats.org/drawingml/2006/table">
            <a:tbl>
              <a:tblPr firstRow="1" bandRow="1">
                <a:tableStyleId>{5C22544A-7EE6-4342-B048-85BDC9FD1C3A}</a:tableStyleId>
              </a:tblPr>
              <a:tblGrid>
                <a:gridCol w="3298372">
                  <a:extLst>
                    <a:ext uri="{9D8B030D-6E8A-4147-A177-3AD203B41FA5}">
                      <a16:colId xmlns:a16="http://schemas.microsoft.com/office/drawing/2014/main" val="1411319566"/>
                    </a:ext>
                  </a:extLst>
                </a:gridCol>
                <a:gridCol w="3298372">
                  <a:extLst>
                    <a:ext uri="{9D8B030D-6E8A-4147-A177-3AD203B41FA5}">
                      <a16:colId xmlns:a16="http://schemas.microsoft.com/office/drawing/2014/main" val="1435393028"/>
                    </a:ext>
                  </a:extLst>
                </a:gridCol>
              </a:tblGrid>
              <a:tr h="351259">
                <a:tc gridSpan="2">
                  <a:txBody>
                    <a:bodyPr/>
                    <a:lstStyle/>
                    <a:p>
                      <a:pPr algn="ctr"/>
                      <a:r>
                        <a:rPr lang="en-IN" sz="1800" b="1" i="0" kern="1200" dirty="0">
                          <a:solidFill>
                            <a:schemeClr val="lt1"/>
                          </a:solidFill>
                          <a:effectLst/>
                          <a:latin typeface="+mn-lt"/>
                          <a:ea typeface="+mn-ea"/>
                          <a:cs typeface="+mn-cs"/>
                        </a:rPr>
                        <a:t>Table A – B</a:t>
                      </a:r>
                      <a:endParaRPr lang="en-IN" dirty="0"/>
                    </a:p>
                  </a:txBody>
                  <a:tcPr/>
                </a:tc>
                <a:tc hMerge="1">
                  <a:txBody>
                    <a:bodyPr/>
                    <a:lstStyle/>
                    <a:p>
                      <a:endParaRPr lang="en-IN" dirty="0"/>
                    </a:p>
                  </a:txBody>
                  <a:tcPr/>
                </a:tc>
                <a:extLst>
                  <a:ext uri="{0D108BD9-81ED-4DB2-BD59-A6C34878D82A}">
                    <a16:rowId xmlns:a16="http://schemas.microsoft.com/office/drawing/2014/main" val="2495292251"/>
                  </a:ext>
                </a:extLst>
              </a:tr>
              <a:tr h="370840">
                <a:tc>
                  <a:txBody>
                    <a:bodyPr/>
                    <a:lstStyle/>
                    <a:p>
                      <a:pPr algn="ctr"/>
                      <a:r>
                        <a:rPr lang="en-IN" dirty="0">
                          <a:effectLst/>
                        </a:rPr>
                        <a:t>column 1</a:t>
                      </a:r>
                    </a:p>
                  </a:txBody>
                  <a:tcPr anchor="ctr"/>
                </a:tc>
                <a:tc>
                  <a:txBody>
                    <a:bodyPr/>
                    <a:lstStyle/>
                    <a:p>
                      <a:pPr algn="ctr"/>
                      <a:r>
                        <a:rPr lang="en-IN">
                          <a:effectLst/>
                        </a:rPr>
                        <a:t>column 2</a:t>
                      </a:r>
                    </a:p>
                  </a:txBody>
                  <a:tcPr anchor="ctr"/>
                </a:tc>
                <a:extLst>
                  <a:ext uri="{0D108BD9-81ED-4DB2-BD59-A6C34878D82A}">
                    <a16:rowId xmlns:a16="http://schemas.microsoft.com/office/drawing/2014/main" val="1631467868"/>
                  </a:ext>
                </a:extLst>
              </a:tr>
              <a:tr h="370840">
                <a:tc>
                  <a:txBody>
                    <a:bodyPr/>
                    <a:lstStyle/>
                    <a:p>
                      <a:pPr algn="ctr"/>
                      <a:r>
                        <a:rPr lang="en-IN">
                          <a:effectLst/>
                        </a:rPr>
                        <a:t>1</a:t>
                      </a:r>
                    </a:p>
                  </a:txBody>
                  <a:tcPr anchor="ctr"/>
                </a:tc>
                <a:tc>
                  <a:txBody>
                    <a:bodyPr/>
                    <a:lstStyle/>
                    <a:p>
                      <a:pPr algn="ctr"/>
                      <a:r>
                        <a:rPr lang="en-IN" dirty="0">
                          <a:effectLst/>
                        </a:rPr>
                        <a:t>2</a:t>
                      </a:r>
                    </a:p>
                  </a:txBody>
                  <a:tcPr anchor="ctr"/>
                </a:tc>
                <a:extLst>
                  <a:ext uri="{0D108BD9-81ED-4DB2-BD59-A6C34878D82A}">
                    <a16:rowId xmlns:a16="http://schemas.microsoft.com/office/drawing/2014/main" val="686972979"/>
                  </a:ext>
                </a:extLst>
              </a:tr>
            </a:tbl>
          </a:graphicData>
        </a:graphic>
      </p:graphicFrame>
      <p:graphicFrame>
        <p:nvGraphicFramePr>
          <p:cNvPr id="2" name="Table 1">
            <a:extLst>
              <a:ext uri="{FF2B5EF4-FFF2-40B4-BE49-F238E27FC236}">
                <a16:creationId xmlns:a16="http://schemas.microsoft.com/office/drawing/2014/main" id="{1F9A2EBE-7499-445D-97DD-93CE7FF88932}"/>
              </a:ext>
            </a:extLst>
          </p:cNvPr>
          <p:cNvGraphicFramePr>
            <a:graphicFrameLocks noGrp="1"/>
          </p:cNvGraphicFramePr>
          <p:nvPr>
            <p:extLst>
              <p:ext uri="{D42A27DB-BD31-4B8C-83A1-F6EECF244321}">
                <p14:modId xmlns:p14="http://schemas.microsoft.com/office/powerpoint/2010/main" val="2456401708"/>
              </p:ext>
            </p:extLst>
          </p:nvPr>
        </p:nvGraphicFramePr>
        <p:xfrm>
          <a:off x="3396343" y="1506310"/>
          <a:ext cx="6514636" cy="1737360"/>
        </p:xfrm>
        <a:graphic>
          <a:graphicData uri="http://schemas.openxmlformats.org/drawingml/2006/table">
            <a:tbl>
              <a:tblPr/>
              <a:tblGrid>
                <a:gridCol w="965232">
                  <a:extLst>
                    <a:ext uri="{9D8B030D-6E8A-4147-A177-3AD203B41FA5}">
                      <a16:colId xmlns:a16="http://schemas.microsoft.com/office/drawing/2014/main" val="1116742995"/>
                    </a:ext>
                  </a:extLst>
                </a:gridCol>
                <a:gridCol w="1387351">
                  <a:extLst>
                    <a:ext uri="{9D8B030D-6E8A-4147-A177-3AD203B41FA5}">
                      <a16:colId xmlns:a16="http://schemas.microsoft.com/office/drawing/2014/main" val="3296592587"/>
                    </a:ext>
                  </a:extLst>
                </a:gridCol>
                <a:gridCol w="1387351">
                  <a:extLst>
                    <a:ext uri="{9D8B030D-6E8A-4147-A177-3AD203B41FA5}">
                      <a16:colId xmlns:a16="http://schemas.microsoft.com/office/drawing/2014/main" val="354176730"/>
                    </a:ext>
                  </a:extLst>
                </a:gridCol>
                <a:gridCol w="1387351">
                  <a:extLst>
                    <a:ext uri="{9D8B030D-6E8A-4147-A177-3AD203B41FA5}">
                      <a16:colId xmlns:a16="http://schemas.microsoft.com/office/drawing/2014/main" val="3580956367"/>
                    </a:ext>
                  </a:extLst>
                </a:gridCol>
                <a:gridCol w="1387351">
                  <a:extLst>
                    <a:ext uri="{9D8B030D-6E8A-4147-A177-3AD203B41FA5}">
                      <a16:colId xmlns:a16="http://schemas.microsoft.com/office/drawing/2014/main" val="4167743913"/>
                    </a:ext>
                  </a:extLst>
                </a:gridCol>
              </a:tblGrid>
              <a:tr h="0">
                <a:tc gridSpan="2">
                  <a:txBody>
                    <a:bodyPr/>
                    <a:lstStyle/>
                    <a:p>
                      <a:pPr algn="l"/>
                      <a:r>
                        <a:rPr lang="en-US" dirty="0">
                          <a:effectLst/>
                        </a:rPr>
                        <a:t>Table A</a:t>
                      </a:r>
                    </a:p>
                  </a:txBody>
                  <a:tcPr anchor="ctr">
                    <a:lnL>
                      <a:noFill/>
                    </a:lnL>
                    <a:lnR>
                      <a:noFill/>
                    </a:lnR>
                    <a:lnT>
                      <a:noFill/>
                    </a:lnT>
                    <a:lnB>
                      <a:noFill/>
                    </a:lnB>
                    <a:solidFill>
                      <a:schemeClr val="accent5">
                        <a:lumMod val="75000"/>
                      </a:schemeClr>
                    </a:solidFill>
                  </a:tcPr>
                </a:tc>
                <a:tc hMerge="1">
                  <a:txBody>
                    <a:bodyPr/>
                    <a:lstStyle/>
                    <a:p>
                      <a:endParaRPr lang="en-US"/>
                    </a:p>
                  </a:txBody>
                  <a:tcPr/>
                </a:tc>
                <a:tc>
                  <a:txBody>
                    <a:bodyPr/>
                    <a:lstStyle/>
                    <a:p>
                      <a:endParaRPr lang="en-US" dirty="0">
                        <a:effectLst/>
                      </a:endParaRPr>
                    </a:p>
                  </a:txBody>
                  <a:tcPr anchor="ctr">
                    <a:lnL>
                      <a:noFill/>
                    </a:lnL>
                    <a:lnR>
                      <a:noFill/>
                    </a:lnR>
                    <a:lnT w="9525" cap="flat" cmpd="sng" algn="ctr">
                      <a:solidFill>
                        <a:srgbClr val="EEEEEE"/>
                      </a:solidFill>
                      <a:prstDash val="solid"/>
                      <a:round/>
                      <a:headEnd type="none" w="med" len="med"/>
                      <a:tailEnd type="none" w="med" len="med"/>
                    </a:lnT>
                    <a:lnB>
                      <a:noFill/>
                    </a:lnB>
                    <a:solidFill>
                      <a:schemeClr val="accent5">
                        <a:lumMod val="75000"/>
                      </a:schemeClr>
                    </a:solidFill>
                  </a:tcPr>
                </a:tc>
                <a:tc gridSpan="2">
                  <a:txBody>
                    <a:bodyPr/>
                    <a:lstStyle/>
                    <a:p>
                      <a:pPr algn="l"/>
                      <a:r>
                        <a:rPr lang="en-US" b="1" dirty="0">
                          <a:effectLst/>
                        </a:rPr>
                        <a:t>Table B</a:t>
                      </a:r>
                      <a:endParaRPr lang="en-US" dirty="0">
                        <a:effectLst/>
                      </a:endParaRPr>
                    </a:p>
                  </a:txBody>
                  <a:tcPr anchor="ctr">
                    <a:lnL>
                      <a:noFill/>
                    </a:lnL>
                    <a:lnR>
                      <a:noFill/>
                    </a:lnR>
                    <a:lnT>
                      <a:noFill/>
                    </a:lnT>
                    <a:lnB>
                      <a:noFill/>
                    </a:lnB>
                    <a:solidFill>
                      <a:schemeClr val="accent5">
                        <a:lumMod val="75000"/>
                      </a:schemeClr>
                    </a:solidFill>
                  </a:tcPr>
                </a:tc>
                <a:tc hMerge="1">
                  <a:txBody>
                    <a:bodyPr/>
                    <a:lstStyle/>
                    <a:p>
                      <a:endParaRPr lang="en-US"/>
                    </a:p>
                  </a:txBody>
                  <a:tcPr/>
                </a:tc>
                <a:extLst>
                  <a:ext uri="{0D108BD9-81ED-4DB2-BD59-A6C34878D82A}">
                    <a16:rowId xmlns:a16="http://schemas.microsoft.com/office/drawing/2014/main" val="3194698002"/>
                  </a:ext>
                </a:extLst>
              </a:tr>
              <a:tr h="0">
                <a:tc>
                  <a:txBody>
                    <a:bodyPr/>
                    <a:lstStyle/>
                    <a:p>
                      <a:pPr algn="l"/>
                      <a:r>
                        <a:rPr lang="en-US" dirty="0">
                          <a:effectLst/>
                        </a:rPr>
                        <a:t>column 1</a:t>
                      </a:r>
                    </a:p>
                  </a:txBody>
                  <a:tcPr anchor="ctr">
                    <a:lnL>
                      <a:noFill/>
                    </a:lnL>
                    <a:lnR>
                      <a:noFill/>
                    </a:lnR>
                    <a:lnT>
                      <a:noFill/>
                    </a:lnT>
                    <a:lnB w="9525" cap="flat" cmpd="sng" algn="ctr">
                      <a:solidFill>
                        <a:srgbClr val="EEEEEE"/>
                      </a:solidFill>
                      <a:prstDash val="solid"/>
                      <a:round/>
                      <a:headEnd type="none" w="med" len="med"/>
                      <a:tailEnd type="none" w="med" len="med"/>
                    </a:lnB>
                    <a:solidFill>
                      <a:schemeClr val="accent1">
                        <a:lumMod val="20000"/>
                        <a:lumOff val="80000"/>
                      </a:schemeClr>
                    </a:solidFill>
                  </a:tcPr>
                </a:tc>
                <a:tc>
                  <a:txBody>
                    <a:bodyPr/>
                    <a:lstStyle/>
                    <a:p>
                      <a:pPr algn="l"/>
                      <a:r>
                        <a:rPr lang="en-US" dirty="0">
                          <a:effectLst/>
                        </a:rPr>
                        <a:t>column 2</a:t>
                      </a:r>
                    </a:p>
                  </a:txBody>
                  <a:tcPr anchor="ctr">
                    <a:lnL>
                      <a:noFill/>
                    </a:lnL>
                    <a:lnR>
                      <a:noFill/>
                    </a:lnR>
                    <a:lnT>
                      <a:noFill/>
                    </a:lnT>
                    <a:lnB w="9525" cap="flat" cmpd="sng" algn="ctr">
                      <a:solidFill>
                        <a:srgbClr val="EEEEEE"/>
                      </a:solidFill>
                      <a:prstDash val="solid"/>
                      <a:round/>
                      <a:headEnd type="none" w="med" len="med"/>
                      <a:tailEnd type="none" w="med" len="med"/>
                    </a:lnB>
                    <a:solidFill>
                      <a:schemeClr val="accent1">
                        <a:lumMod val="20000"/>
                        <a:lumOff val="80000"/>
                      </a:schemeClr>
                    </a:solidFill>
                  </a:tcPr>
                </a:tc>
                <a:tc>
                  <a:txBody>
                    <a:bodyPr/>
                    <a:lstStyle/>
                    <a:p>
                      <a:pPr algn="l"/>
                      <a:endParaRPr lang="en-US" dirty="0">
                        <a:effectLst/>
                      </a:endParaRPr>
                    </a:p>
                  </a:txBody>
                  <a:tcPr anchor="ctr">
                    <a:lnL>
                      <a:noFill/>
                    </a:lnL>
                    <a:lnR>
                      <a:noFill/>
                    </a:lnR>
                    <a:lnT>
                      <a:noFill/>
                    </a:lnT>
                    <a:lnB w="9525" cap="flat" cmpd="sng" algn="ctr">
                      <a:solidFill>
                        <a:srgbClr val="EEEEEE"/>
                      </a:solidFill>
                      <a:prstDash val="solid"/>
                      <a:round/>
                      <a:headEnd type="none" w="med" len="med"/>
                      <a:tailEnd type="none" w="med" len="med"/>
                    </a:lnB>
                    <a:solidFill>
                      <a:schemeClr val="accent1">
                        <a:lumMod val="20000"/>
                        <a:lumOff val="80000"/>
                      </a:schemeClr>
                    </a:solidFill>
                  </a:tcPr>
                </a:tc>
                <a:tc>
                  <a:txBody>
                    <a:bodyPr/>
                    <a:lstStyle/>
                    <a:p>
                      <a:pPr algn="l"/>
                      <a:r>
                        <a:rPr lang="en-US" dirty="0">
                          <a:effectLst/>
                        </a:rPr>
                        <a:t>column 1</a:t>
                      </a:r>
                    </a:p>
                  </a:txBody>
                  <a:tcPr anchor="ctr">
                    <a:lnL>
                      <a:noFill/>
                    </a:lnL>
                    <a:lnR>
                      <a:noFill/>
                    </a:lnR>
                    <a:lnT>
                      <a:noFill/>
                    </a:lnT>
                    <a:lnB w="9525" cap="flat" cmpd="sng" algn="ctr">
                      <a:solidFill>
                        <a:srgbClr val="EEEEEE"/>
                      </a:solidFill>
                      <a:prstDash val="solid"/>
                      <a:round/>
                      <a:headEnd type="none" w="med" len="med"/>
                      <a:tailEnd type="none" w="med" len="med"/>
                    </a:lnB>
                    <a:solidFill>
                      <a:schemeClr val="accent1">
                        <a:lumMod val="20000"/>
                        <a:lumOff val="80000"/>
                      </a:schemeClr>
                    </a:solidFill>
                  </a:tcPr>
                </a:tc>
                <a:tc>
                  <a:txBody>
                    <a:bodyPr/>
                    <a:lstStyle/>
                    <a:p>
                      <a:pPr algn="l"/>
                      <a:r>
                        <a:rPr lang="en-US" dirty="0">
                          <a:effectLst/>
                        </a:rPr>
                        <a:t>column 2</a:t>
                      </a:r>
                    </a:p>
                  </a:txBody>
                  <a:tcPr anchor="ctr">
                    <a:lnL>
                      <a:noFill/>
                    </a:lnL>
                    <a:lnR>
                      <a:noFill/>
                    </a:lnR>
                    <a:lnT>
                      <a:noFill/>
                    </a:lnT>
                    <a:lnB w="9525" cap="flat" cmpd="sng" algn="ctr">
                      <a:solidFill>
                        <a:srgbClr val="EEEEEE"/>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2381803476"/>
                  </a:ext>
                </a:extLst>
              </a:tr>
              <a:tr h="0">
                <a:tc>
                  <a:txBody>
                    <a:bodyPr/>
                    <a:lstStyle/>
                    <a:p>
                      <a:r>
                        <a:rPr lang="en-US" dirty="0">
                          <a:effectLst/>
                        </a:rPr>
                        <a:t>1</a:t>
                      </a:r>
                    </a:p>
                  </a:txBody>
                  <a:tcPr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chemeClr val="accent5">
                        <a:lumMod val="20000"/>
                        <a:lumOff val="80000"/>
                      </a:schemeClr>
                    </a:solidFill>
                  </a:tcPr>
                </a:tc>
                <a:tc>
                  <a:txBody>
                    <a:bodyPr/>
                    <a:lstStyle/>
                    <a:p>
                      <a:r>
                        <a:rPr lang="en-US" dirty="0">
                          <a:effectLst/>
                        </a:rPr>
                        <a:t>1</a:t>
                      </a:r>
                    </a:p>
                  </a:txBody>
                  <a:tcPr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chemeClr val="accent5">
                        <a:lumMod val="20000"/>
                        <a:lumOff val="80000"/>
                      </a:schemeClr>
                    </a:solidFill>
                  </a:tcPr>
                </a:tc>
                <a:tc>
                  <a:txBody>
                    <a:bodyPr/>
                    <a:lstStyle/>
                    <a:p>
                      <a:endParaRPr lang="en-US" dirty="0">
                        <a:effectLst/>
                      </a:endParaRPr>
                    </a:p>
                  </a:txBody>
                  <a:tcPr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chemeClr val="accent5">
                        <a:lumMod val="20000"/>
                        <a:lumOff val="80000"/>
                      </a:schemeClr>
                    </a:solidFill>
                  </a:tcPr>
                </a:tc>
                <a:tc>
                  <a:txBody>
                    <a:bodyPr/>
                    <a:lstStyle/>
                    <a:p>
                      <a:r>
                        <a:rPr lang="en-US">
                          <a:effectLst/>
                        </a:rPr>
                        <a:t>1</a:t>
                      </a:r>
                    </a:p>
                  </a:txBody>
                  <a:tcPr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chemeClr val="accent5">
                        <a:lumMod val="20000"/>
                        <a:lumOff val="80000"/>
                      </a:schemeClr>
                    </a:solidFill>
                  </a:tcPr>
                </a:tc>
                <a:tc>
                  <a:txBody>
                    <a:bodyPr/>
                    <a:lstStyle/>
                    <a:p>
                      <a:r>
                        <a:rPr lang="en-US">
                          <a:effectLst/>
                        </a:rPr>
                        <a:t>1</a:t>
                      </a:r>
                    </a:p>
                  </a:txBody>
                  <a:tcPr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2594008224"/>
                  </a:ext>
                </a:extLst>
              </a:tr>
              <a:tr h="0">
                <a:tc>
                  <a:txBody>
                    <a:bodyPr/>
                    <a:lstStyle/>
                    <a:p>
                      <a:r>
                        <a:rPr lang="en-US" dirty="0">
                          <a:effectLst/>
                        </a:rPr>
                        <a:t>1</a:t>
                      </a:r>
                    </a:p>
                  </a:txBody>
                  <a:tcPr anchor="ctr">
                    <a:lnL>
                      <a:noFill/>
                    </a:lnL>
                    <a:lnR>
                      <a:noFill/>
                    </a:lnR>
                    <a:lnT w="9525" cap="flat" cmpd="sng" algn="ctr">
                      <a:solidFill>
                        <a:srgbClr val="EEEEEE"/>
                      </a:solidFill>
                      <a:prstDash val="solid"/>
                      <a:round/>
                      <a:headEnd type="none" w="med" len="med"/>
                      <a:tailEnd type="none" w="med" len="med"/>
                    </a:lnT>
                    <a:lnB>
                      <a:noFill/>
                    </a:lnB>
                    <a:solidFill>
                      <a:schemeClr val="accent5">
                        <a:lumMod val="20000"/>
                        <a:lumOff val="80000"/>
                      </a:schemeClr>
                    </a:solidFill>
                  </a:tcPr>
                </a:tc>
                <a:tc>
                  <a:txBody>
                    <a:bodyPr/>
                    <a:lstStyle/>
                    <a:p>
                      <a:r>
                        <a:rPr lang="en-US" dirty="0">
                          <a:effectLst/>
                        </a:rPr>
                        <a:t>2</a:t>
                      </a:r>
                    </a:p>
                  </a:txBody>
                  <a:tcPr anchor="ctr">
                    <a:lnL>
                      <a:noFill/>
                    </a:lnL>
                    <a:lnR>
                      <a:noFill/>
                    </a:lnR>
                    <a:lnT w="9525" cap="flat" cmpd="sng" algn="ctr">
                      <a:solidFill>
                        <a:srgbClr val="EEEEEE"/>
                      </a:solidFill>
                      <a:prstDash val="solid"/>
                      <a:round/>
                      <a:headEnd type="none" w="med" len="med"/>
                      <a:tailEnd type="none" w="med" len="med"/>
                    </a:lnT>
                    <a:lnB>
                      <a:noFill/>
                    </a:lnB>
                    <a:solidFill>
                      <a:schemeClr val="accent5">
                        <a:lumMod val="20000"/>
                        <a:lumOff val="80000"/>
                      </a:schemeClr>
                    </a:solidFill>
                  </a:tcPr>
                </a:tc>
                <a:tc>
                  <a:txBody>
                    <a:bodyPr/>
                    <a:lstStyle/>
                    <a:p>
                      <a:endParaRPr lang="en-US" dirty="0">
                        <a:effectLst/>
                      </a:endParaRPr>
                    </a:p>
                  </a:txBody>
                  <a:tcPr anchor="ctr">
                    <a:lnL>
                      <a:noFill/>
                    </a:lnL>
                    <a:lnR>
                      <a:noFill/>
                    </a:lnR>
                    <a:lnT w="9525" cap="flat" cmpd="sng" algn="ctr">
                      <a:solidFill>
                        <a:srgbClr val="EEEEEE"/>
                      </a:solidFill>
                      <a:prstDash val="solid"/>
                      <a:round/>
                      <a:headEnd type="none" w="med" len="med"/>
                      <a:tailEnd type="none" w="med" len="med"/>
                    </a:lnT>
                    <a:lnB>
                      <a:noFill/>
                    </a:lnB>
                    <a:solidFill>
                      <a:schemeClr val="accent5">
                        <a:lumMod val="20000"/>
                        <a:lumOff val="80000"/>
                      </a:schemeClr>
                    </a:solidFill>
                  </a:tcPr>
                </a:tc>
                <a:tc>
                  <a:txBody>
                    <a:bodyPr/>
                    <a:lstStyle/>
                    <a:p>
                      <a:r>
                        <a:rPr lang="en-US" dirty="0">
                          <a:effectLst/>
                        </a:rPr>
                        <a:t>1</a:t>
                      </a:r>
                    </a:p>
                  </a:txBody>
                  <a:tcPr anchor="ctr">
                    <a:lnL>
                      <a:noFill/>
                    </a:lnL>
                    <a:lnR>
                      <a:noFill/>
                    </a:lnR>
                    <a:lnT w="9525" cap="flat" cmpd="sng" algn="ctr">
                      <a:solidFill>
                        <a:srgbClr val="EEEEEE"/>
                      </a:solidFill>
                      <a:prstDash val="solid"/>
                      <a:round/>
                      <a:headEnd type="none" w="med" len="med"/>
                      <a:tailEnd type="none" w="med" len="med"/>
                    </a:lnT>
                    <a:lnB>
                      <a:noFill/>
                    </a:lnB>
                    <a:solidFill>
                      <a:schemeClr val="accent5">
                        <a:lumMod val="20000"/>
                        <a:lumOff val="80000"/>
                      </a:schemeClr>
                    </a:solidFill>
                  </a:tcPr>
                </a:tc>
                <a:tc>
                  <a:txBody>
                    <a:bodyPr/>
                    <a:lstStyle/>
                    <a:p>
                      <a:r>
                        <a:rPr lang="en-US" dirty="0">
                          <a:effectLst/>
                        </a:rPr>
                        <a:t>3</a:t>
                      </a:r>
                    </a:p>
                  </a:txBody>
                  <a:tcPr anchor="ctr">
                    <a:lnL>
                      <a:noFill/>
                    </a:lnL>
                    <a:lnR>
                      <a:noFill/>
                    </a:lnR>
                    <a:lnT w="9525" cap="flat" cmpd="sng" algn="ctr">
                      <a:solidFill>
                        <a:srgbClr val="EEEEEE"/>
                      </a:solidFill>
                      <a:prstDash val="solid"/>
                      <a:round/>
                      <a:headEnd type="none" w="med" len="med"/>
                      <a:tailEnd type="none" w="med" len="med"/>
                    </a:lnT>
                    <a:lnB>
                      <a:noFill/>
                    </a:lnB>
                    <a:solidFill>
                      <a:schemeClr val="accent5">
                        <a:lumMod val="20000"/>
                        <a:lumOff val="80000"/>
                      </a:schemeClr>
                    </a:solidFill>
                  </a:tcPr>
                </a:tc>
                <a:extLst>
                  <a:ext uri="{0D108BD9-81ED-4DB2-BD59-A6C34878D82A}">
                    <a16:rowId xmlns:a16="http://schemas.microsoft.com/office/drawing/2014/main" val="3665858820"/>
                  </a:ext>
                </a:extLst>
              </a:tr>
            </a:tbl>
          </a:graphicData>
        </a:graphic>
      </p:graphicFrame>
      <p:pic>
        <p:nvPicPr>
          <p:cNvPr id="10" name="Picture 7">
            <a:extLst>
              <a:ext uri="{FF2B5EF4-FFF2-40B4-BE49-F238E27FC236}">
                <a16:creationId xmlns:a16="http://schemas.microsoft.com/office/drawing/2014/main" id="{CC775FBA-BC59-4E32-985B-A2B9E670A95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5197"/>
            <a:ext cx="12192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8304985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61E5C10-17EA-49AD-B8A5-9AB01D8AFFD5}" type="datetime1">
              <a:rPr lang="en-US" smtClean="0"/>
              <a:t>2/19/2024</a:t>
            </a:fld>
            <a:endParaRPr lang="en-US"/>
          </a:p>
        </p:txBody>
      </p:sp>
      <p:sp>
        <p:nvSpPr>
          <p:cNvPr id="5" name="Footer Placeholder 4"/>
          <p:cNvSpPr>
            <a:spLocks noGrp="1"/>
          </p:cNvSpPr>
          <p:nvPr>
            <p:ph type="ftr" sz="quarter" idx="11"/>
          </p:nvPr>
        </p:nvSpPr>
        <p:spPr>
          <a:xfrm>
            <a:off x="4038600" y="6356351"/>
            <a:ext cx="5029200" cy="365125"/>
          </a:xfrm>
        </p:spPr>
        <p:txBody>
          <a:bodyPr/>
          <a:lstStyle/>
          <a:p>
            <a:r>
              <a:rPr lang="en-US"/>
              <a:t>Jyoti Rani          ACSAI0402 and DBMS                Unit-2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61</a:t>
            </a:fld>
            <a:endParaRPr lang="en-US"/>
          </a:p>
        </p:txBody>
      </p:sp>
      <p:sp>
        <p:nvSpPr>
          <p:cNvPr id="7" name="Title 1"/>
          <p:cNvSpPr txBox="1">
            <a:spLocks/>
          </p:cNvSpPr>
          <p:nvPr/>
        </p:nvSpPr>
        <p:spPr>
          <a:xfrm>
            <a:off x="2895600" y="-13854"/>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a:solidFill>
                  <a:srgbClr val="FF0000"/>
                </a:solidFill>
              </a:rPr>
              <a:t>Intersection</a:t>
            </a:r>
          </a:p>
        </p:txBody>
      </p:sp>
      <p:sp>
        <p:nvSpPr>
          <p:cNvPr id="9" name="Content Placeholder 8">
            <a:extLst>
              <a:ext uri="{FF2B5EF4-FFF2-40B4-BE49-F238E27FC236}">
                <a16:creationId xmlns:a16="http://schemas.microsoft.com/office/drawing/2014/main" id="{6FE696AD-E1D7-46C8-BCD8-41944C8A61EB}"/>
              </a:ext>
            </a:extLst>
          </p:cNvPr>
          <p:cNvSpPr>
            <a:spLocks noGrp="1"/>
          </p:cNvSpPr>
          <p:nvPr>
            <p:ph idx="1"/>
          </p:nvPr>
        </p:nvSpPr>
        <p:spPr>
          <a:xfrm>
            <a:off x="1875507" y="1274967"/>
            <a:ext cx="8229600" cy="4525963"/>
          </a:xfrm>
        </p:spPr>
        <p:txBody>
          <a:bodyPr>
            <a:normAutofit/>
          </a:bodyPr>
          <a:lstStyle/>
          <a:p>
            <a:pPr algn="just"/>
            <a:r>
              <a:rPr lang="en-US" sz="2400" dirty="0"/>
              <a:t>An </a:t>
            </a:r>
            <a:r>
              <a:rPr lang="en-US" sz="2400" dirty="0">
                <a:solidFill>
                  <a:srgbClr val="FF0000"/>
                </a:solidFill>
              </a:rPr>
              <a:t>intersection</a:t>
            </a:r>
            <a:r>
              <a:rPr lang="en-US" sz="2400" dirty="0"/>
              <a:t> is defined by the symbol ∩</a:t>
            </a:r>
          </a:p>
          <a:p>
            <a:pPr marL="0" indent="0" algn="just">
              <a:buNone/>
            </a:pPr>
            <a:r>
              <a:rPr lang="en-US" sz="2400" b="1" dirty="0"/>
              <a:t>   Notation : A ∩ B</a:t>
            </a:r>
          </a:p>
          <a:p>
            <a:pPr algn="just"/>
            <a:r>
              <a:rPr lang="en-US" sz="2400" dirty="0"/>
              <a:t>Defines a relation consisting of a set of all tuple that are in both A and B. However, A and B must be union-compatible.</a:t>
            </a:r>
            <a:endParaRPr lang="en-IN" sz="2400" dirty="0"/>
          </a:p>
        </p:txBody>
      </p:sp>
      <p:pic>
        <p:nvPicPr>
          <p:cNvPr id="7170" name="Picture 2">
            <a:extLst>
              <a:ext uri="{FF2B5EF4-FFF2-40B4-BE49-F238E27FC236}">
                <a16:creationId xmlns:a16="http://schemas.microsoft.com/office/drawing/2014/main" id="{3835A091-5012-4DE9-AA9B-5EFD78AC4D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81413" y="3371037"/>
            <a:ext cx="4829175" cy="13525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7">
            <a:extLst>
              <a:ext uri="{FF2B5EF4-FFF2-40B4-BE49-F238E27FC236}">
                <a16:creationId xmlns:a16="http://schemas.microsoft.com/office/drawing/2014/main" id="{CBDB0094-3CC7-4968-BB3D-3709E5DE03D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19051"/>
            <a:ext cx="12192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7785641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7975A02-834A-46F0-A21F-1A1CB304082B}" type="datetime1">
              <a:rPr lang="en-US" smtClean="0"/>
              <a:t>2/19/2024</a:t>
            </a:fld>
            <a:endParaRPr lang="en-US"/>
          </a:p>
        </p:txBody>
      </p:sp>
      <p:sp>
        <p:nvSpPr>
          <p:cNvPr id="5" name="Footer Placeholder 4"/>
          <p:cNvSpPr>
            <a:spLocks noGrp="1"/>
          </p:cNvSpPr>
          <p:nvPr>
            <p:ph type="ftr" sz="quarter" idx="11"/>
          </p:nvPr>
        </p:nvSpPr>
        <p:spPr>
          <a:xfrm>
            <a:off x="4038600" y="6356351"/>
            <a:ext cx="5029200" cy="365125"/>
          </a:xfrm>
        </p:spPr>
        <p:txBody>
          <a:bodyPr/>
          <a:lstStyle/>
          <a:p>
            <a:r>
              <a:rPr lang="en-US"/>
              <a:t>Jyoti Rani          ACSAI0402 and DBMS                Unit-2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62</a:t>
            </a:fld>
            <a:endParaRPr lang="en-US"/>
          </a:p>
        </p:txBody>
      </p:sp>
      <p:sp>
        <p:nvSpPr>
          <p:cNvPr id="7" name="Title 1"/>
          <p:cNvSpPr txBox="1">
            <a:spLocks/>
          </p:cNvSpPr>
          <p:nvPr/>
        </p:nvSpPr>
        <p:spPr>
          <a:xfrm>
            <a:off x="2895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a:solidFill>
                  <a:srgbClr val="FF0000"/>
                </a:solidFill>
              </a:rPr>
              <a:t>Intersection Example</a:t>
            </a:r>
          </a:p>
        </p:txBody>
      </p:sp>
      <p:sp>
        <p:nvSpPr>
          <p:cNvPr id="9" name="Content Placeholder 8">
            <a:extLst>
              <a:ext uri="{FF2B5EF4-FFF2-40B4-BE49-F238E27FC236}">
                <a16:creationId xmlns:a16="http://schemas.microsoft.com/office/drawing/2014/main" id="{6FE696AD-E1D7-46C8-BCD8-41944C8A61EB}"/>
              </a:ext>
            </a:extLst>
          </p:cNvPr>
          <p:cNvSpPr>
            <a:spLocks noGrp="1"/>
          </p:cNvSpPr>
          <p:nvPr>
            <p:ph idx="1"/>
          </p:nvPr>
        </p:nvSpPr>
        <p:spPr/>
        <p:txBody>
          <a:bodyPr>
            <a:normAutofit/>
          </a:bodyPr>
          <a:lstStyle/>
          <a:p>
            <a:endParaRPr lang="en-IN" sz="2200" dirty="0"/>
          </a:p>
          <a:p>
            <a:endParaRPr lang="en-IN" sz="2200" dirty="0"/>
          </a:p>
          <a:p>
            <a:endParaRPr lang="en-IN" sz="2200" dirty="0"/>
          </a:p>
          <a:p>
            <a:endParaRPr lang="en-IN" sz="2200" dirty="0"/>
          </a:p>
          <a:p>
            <a:r>
              <a:rPr lang="en-IN" sz="2200" dirty="0"/>
              <a:t>Example: A ∩ B</a:t>
            </a:r>
          </a:p>
        </p:txBody>
      </p:sp>
      <p:graphicFrame>
        <p:nvGraphicFramePr>
          <p:cNvPr id="10" name="Table 9">
            <a:extLst>
              <a:ext uri="{FF2B5EF4-FFF2-40B4-BE49-F238E27FC236}">
                <a16:creationId xmlns:a16="http://schemas.microsoft.com/office/drawing/2014/main" id="{7FD47A5F-2570-4552-9F31-18FD2AD363C0}"/>
              </a:ext>
            </a:extLst>
          </p:cNvPr>
          <p:cNvGraphicFramePr>
            <a:graphicFrameLocks noGrp="1"/>
          </p:cNvGraphicFramePr>
          <p:nvPr>
            <p:extLst>
              <p:ext uri="{D42A27DB-BD31-4B8C-83A1-F6EECF244321}">
                <p14:modId xmlns:p14="http://schemas.microsoft.com/office/powerpoint/2010/main" val="3480559614"/>
              </p:ext>
            </p:extLst>
          </p:nvPr>
        </p:nvGraphicFramePr>
        <p:xfrm>
          <a:off x="3075708" y="4114803"/>
          <a:ext cx="6008860" cy="1134501"/>
        </p:xfrm>
        <a:graphic>
          <a:graphicData uri="http://schemas.openxmlformats.org/drawingml/2006/table">
            <a:tbl>
              <a:tblPr firstRow="1" bandRow="1">
                <a:tableStyleId>{5C22544A-7EE6-4342-B048-85BDC9FD1C3A}</a:tableStyleId>
              </a:tblPr>
              <a:tblGrid>
                <a:gridCol w="3004430">
                  <a:extLst>
                    <a:ext uri="{9D8B030D-6E8A-4147-A177-3AD203B41FA5}">
                      <a16:colId xmlns:a16="http://schemas.microsoft.com/office/drawing/2014/main" val="1411319566"/>
                    </a:ext>
                  </a:extLst>
                </a:gridCol>
                <a:gridCol w="3004430">
                  <a:extLst>
                    <a:ext uri="{9D8B030D-6E8A-4147-A177-3AD203B41FA5}">
                      <a16:colId xmlns:a16="http://schemas.microsoft.com/office/drawing/2014/main" val="1435393028"/>
                    </a:ext>
                  </a:extLst>
                </a:gridCol>
              </a:tblGrid>
              <a:tr h="378167">
                <a:tc gridSpan="2">
                  <a:txBody>
                    <a:bodyPr/>
                    <a:lstStyle/>
                    <a:p>
                      <a:pPr algn="ctr"/>
                      <a:r>
                        <a:rPr lang="en-IN" sz="1800" b="1" i="0" kern="1200" dirty="0">
                          <a:solidFill>
                            <a:schemeClr val="lt1"/>
                          </a:solidFill>
                          <a:effectLst/>
                          <a:latin typeface="+mn-lt"/>
                          <a:ea typeface="+mn-ea"/>
                          <a:cs typeface="+mn-cs"/>
                        </a:rPr>
                        <a:t>Table A ∩ B</a:t>
                      </a:r>
                      <a:endParaRPr lang="en-IN" dirty="0"/>
                    </a:p>
                  </a:txBody>
                  <a:tcPr/>
                </a:tc>
                <a:tc hMerge="1">
                  <a:txBody>
                    <a:bodyPr/>
                    <a:lstStyle/>
                    <a:p>
                      <a:endParaRPr lang="en-IN" dirty="0"/>
                    </a:p>
                  </a:txBody>
                  <a:tcPr/>
                </a:tc>
                <a:extLst>
                  <a:ext uri="{0D108BD9-81ED-4DB2-BD59-A6C34878D82A}">
                    <a16:rowId xmlns:a16="http://schemas.microsoft.com/office/drawing/2014/main" val="2495292251"/>
                  </a:ext>
                </a:extLst>
              </a:tr>
              <a:tr h="378167">
                <a:tc>
                  <a:txBody>
                    <a:bodyPr/>
                    <a:lstStyle/>
                    <a:p>
                      <a:pPr algn="ctr"/>
                      <a:r>
                        <a:rPr lang="en-IN" dirty="0">
                          <a:effectLst/>
                        </a:rPr>
                        <a:t>column 1</a:t>
                      </a:r>
                    </a:p>
                  </a:txBody>
                  <a:tcPr anchor="ctr"/>
                </a:tc>
                <a:tc>
                  <a:txBody>
                    <a:bodyPr/>
                    <a:lstStyle/>
                    <a:p>
                      <a:pPr algn="ctr"/>
                      <a:r>
                        <a:rPr lang="en-IN" dirty="0">
                          <a:effectLst/>
                        </a:rPr>
                        <a:t>column 2</a:t>
                      </a:r>
                    </a:p>
                  </a:txBody>
                  <a:tcPr anchor="ctr"/>
                </a:tc>
                <a:extLst>
                  <a:ext uri="{0D108BD9-81ED-4DB2-BD59-A6C34878D82A}">
                    <a16:rowId xmlns:a16="http://schemas.microsoft.com/office/drawing/2014/main" val="1631467868"/>
                  </a:ext>
                </a:extLst>
              </a:tr>
              <a:tr h="378167">
                <a:tc>
                  <a:txBody>
                    <a:bodyPr/>
                    <a:lstStyle/>
                    <a:p>
                      <a:pPr algn="ctr"/>
                      <a:r>
                        <a:rPr lang="en-IN" dirty="0">
                          <a:effectLst/>
                        </a:rPr>
                        <a:t>1</a:t>
                      </a:r>
                    </a:p>
                  </a:txBody>
                  <a:tcPr anchor="ctr"/>
                </a:tc>
                <a:tc>
                  <a:txBody>
                    <a:bodyPr/>
                    <a:lstStyle/>
                    <a:p>
                      <a:pPr algn="ctr"/>
                      <a:r>
                        <a:rPr lang="en-US" dirty="0">
                          <a:effectLst/>
                        </a:rPr>
                        <a:t>1</a:t>
                      </a:r>
                      <a:endParaRPr lang="en-IN" dirty="0">
                        <a:effectLst/>
                      </a:endParaRPr>
                    </a:p>
                  </a:txBody>
                  <a:tcPr anchor="ctr"/>
                </a:tc>
                <a:extLst>
                  <a:ext uri="{0D108BD9-81ED-4DB2-BD59-A6C34878D82A}">
                    <a16:rowId xmlns:a16="http://schemas.microsoft.com/office/drawing/2014/main" val="686972979"/>
                  </a:ext>
                </a:extLst>
              </a:tr>
            </a:tbl>
          </a:graphicData>
        </a:graphic>
      </p:graphicFrame>
      <p:pic>
        <p:nvPicPr>
          <p:cNvPr id="3" name="Picture 2">
            <a:extLst>
              <a:ext uri="{FF2B5EF4-FFF2-40B4-BE49-F238E27FC236}">
                <a16:creationId xmlns:a16="http://schemas.microsoft.com/office/drawing/2014/main" id="{760C4C98-56A0-4800-B780-22EDBDEF1C26}"/>
              </a:ext>
            </a:extLst>
          </p:cNvPr>
          <p:cNvPicPr>
            <a:picLocks noChangeAspect="1"/>
          </p:cNvPicPr>
          <p:nvPr/>
        </p:nvPicPr>
        <p:blipFill>
          <a:blip r:embed="rId2"/>
          <a:stretch>
            <a:fillRect/>
          </a:stretch>
        </p:blipFill>
        <p:spPr>
          <a:xfrm>
            <a:off x="2209799" y="1343891"/>
            <a:ext cx="7626927" cy="1762451"/>
          </a:xfrm>
          <a:prstGeom prst="rect">
            <a:avLst/>
          </a:prstGeom>
        </p:spPr>
      </p:pic>
      <p:pic>
        <p:nvPicPr>
          <p:cNvPr id="11" name="Picture 7">
            <a:extLst>
              <a:ext uri="{FF2B5EF4-FFF2-40B4-BE49-F238E27FC236}">
                <a16:creationId xmlns:a16="http://schemas.microsoft.com/office/drawing/2014/main" id="{C7DC3576-F3FE-48D0-97C3-A9BAFCA9037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5196"/>
            <a:ext cx="12192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2289504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C50B52A-0803-4644-AFF7-696068A33069}" type="datetime1">
              <a:rPr lang="en-US" smtClean="0"/>
              <a:t>2/19/2024</a:t>
            </a:fld>
            <a:endParaRPr lang="en-US"/>
          </a:p>
        </p:txBody>
      </p:sp>
      <p:sp>
        <p:nvSpPr>
          <p:cNvPr id="5" name="Footer Placeholder 4"/>
          <p:cNvSpPr>
            <a:spLocks noGrp="1"/>
          </p:cNvSpPr>
          <p:nvPr>
            <p:ph type="ftr" sz="quarter" idx="11"/>
          </p:nvPr>
        </p:nvSpPr>
        <p:spPr>
          <a:xfrm>
            <a:off x="4038600" y="6356351"/>
            <a:ext cx="5029200" cy="365125"/>
          </a:xfrm>
        </p:spPr>
        <p:txBody>
          <a:bodyPr/>
          <a:lstStyle/>
          <a:p>
            <a:r>
              <a:rPr lang="en-US"/>
              <a:t>Jyoti Rani          ACSAI0402 and DBMS                Unit-2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63</a:t>
            </a:fld>
            <a:endParaRPr lang="en-US"/>
          </a:p>
        </p:txBody>
      </p:sp>
      <p:sp>
        <p:nvSpPr>
          <p:cNvPr id="7" name="Title 1"/>
          <p:cNvSpPr txBox="1">
            <a:spLocks/>
          </p:cNvSpPr>
          <p:nvPr/>
        </p:nvSpPr>
        <p:spPr>
          <a:xfrm>
            <a:off x="2895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a:solidFill>
                  <a:srgbClr val="FF0000"/>
                </a:solidFill>
              </a:rPr>
              <a:t>Cartesian Product(X) in DBMS</a:t>
            </a:r>
          </a:p>
        </p:txBody>
      </p:sp>
      <p:sp>
        <p:nvSpPr>
          <p:cNvPr id="9" name="Content Placeholder 8">
            <a:extLst>
              <a:ext uri="{FF2B5EF4-FFF2-40B4-BE49-F238E27FC236}">
                <a16:creationId xmlns:a16="http://schemas.microsoft.com/office/drawing/2014/main" id="{6FE696AD-E1D7-46C8-BCD8-41944C8A61EB}"/>
              </a:ext>
            </a:extLst>
          </p:cNvPr>
          <p:cNvSpPr>
            <a:spLocks noGrp="1"/>
          </p:cNvSpPr>
          <p:nvPr>
            <p:ph idx="1"/>
          </p:nvPr>
        </p:nvSpPr>
        <p:spPr>
          <a:xfrm>
            <a:off x="1981200" y="908721"/>
            <a:ext cx="8686800" cy="5350358"/>
          </a:xfrm>
        </p:spPr>
        <p:txBody>
          <a:bodyPr>
            <a:normAutofit/>
          </a:bodyPr>
          <a:lstStyle/>
          <a:p>
            <a:pPr marL="0" indent="0" algn="just">
              <a:buNone/>
            </a:pPr>
            <a:r>
              <a:rPr lang="en-US" sz="2400" dirty="0">
                <a:solidFill>
                  <a:srgbClr val="FF0000"/>
                </a:solidFill>
              </a:rPr>
              <a:t>Cartesian Product </a:t>
            </a:r>
            <a:r>
              <a:rPr lang="en-US" sz="2400" dirty="0"/>
              <a:t>in DBMS is an operation used to merge columns from two relations. Generally, a cartesian product is never a meaningful operation when it performs alone. However, it becomes meaningful when it is followed by other operations. It is also called Cross Product or Cross Join.</a:t>
            </a:r>
          </a:p>
          <a:p>
            <a:pPr marL="0" indent="0" algn="just">
              <a:buNone/>
            </a:pPr>
            <a:endParaRPr lang="en-US" sz="2400" dirty="0"/>
          </a:p>
          <a:p>
            <a:pPr algn="just"/>
            <a:r>
              <a:rPr lang="en-US" sz="2400" b="1" dirty="0"/>
              <a:t>σ </a:t>
            </a:r>
            <a:r>
              <a:rPr lang="en-US" sz="2400" b="1" baseline="-25000" dirty="0"/>
              <a:t>column 2 </a:t>
            </a:r>
            <a:r>
              <a:rPr lang="en-US" sz="2400" b="1" dirty="0"/>
              <a:t>=</a:t>
            </a:r>
            <a:r>
              <a:rPr lang="en-US" sz="2400" b="1" baseline="-25000" dirty="0"/>
              <a:t> ‘1’ </a:t>
            </a:r>
            <a:r>
              <a:rPr lang="en-US" sz="2400" b="1" dirty="0"/>
              <a:t>(A X B)</a:t>
            </a:r>
          </a:p>
          <a:p>
            <a:pPr algn="just"/>
            <a:r>
              <a:rPr lang="en-US" sz="2400" dirty="0"/>
              <a:t>Output – The above example shows all rows from relation A and B whose column 2 has value 1</a:t>
            </a:r>
          </a:p>
          <a:p>
            <a:pPr algn="just"/>
            <a:endParaRPr lang="en-IN" sz="2200" dirty="0"/>
          </a:p>
        </p:txBody>
      </p:sp>
      <p:graphicFrame>
        <p:nvGraphicFramePr>
          <p:cNvPr id="2" name="Table 2">
            <a:extLst>
              <a:ext uri="{FF2B5EF4-FFF2-40B4-BE49-F238E27FC236}">
                <a16:creationId xmlns:a16="http://schemas.microsoft.com/office/drawing/2014/main" id="{97CCB3C6-AF0D-435E-B116-B81F09F863BB}"/>
              </a:ext>
            </a:extLst>
          </p:cNvPr>
          <p:cNvGraphicFramePr>
            <a:graphicFrameLocks noGrp="1"/>
          </p:cNvGraphicFramePr>
          <p:nvPr>
            <p:extLst>
              <p:ext uri="{D42A27DB-BD31-4B8C-83A1-F6EECF244321}">
                <p14:modId xmlns:p14="http://schemas.microsoft.com/office/powerpoint/2010/main" val="2677926978"/>
              </p:ext>
            </p:extLst>
          </p:nvPr>
        </p:nvGraphicFramePr>
        <p:xfrm>
          <a:off x="3381828" y="4385423"/>
          <a:ext cx="5929852" cy="1463040"/>
        </p:xfrm>
        <a:graphic>
          <a:graphicData uri="http://schemas.openxmlformats.org/drawingml/2006/table">
            <a:tbl>
              <a:tblPr firstRow="1" bandRow="1">
                <a:tableStyleId>{5C22544A-7EE6-4342-B048-85BDC9FD1C3A}</a:tableStyleId>
              </a:tblPr>
              <a:tblGrid>
                <a:gridCol w="2964926">
                  <a:extLst>
                    <a:ext uri="{9D8B030D-6E8A-4147-A177-3AD203B41FA5}">
                      <a16:colId xmlns:a16="http://schemas.microsoft.com/office/drawing/2014/main" val="162707917"/>
                    </a:ext>
                  </a:extLst>
                </a:gridCol>
                <a:gridCol w="2964926">
                  <a:extLst>
                    <a:ext uri="{9D8B030D-6E8A-4147-A177-3AD203B41FA5}">
                      <a16:colId xmlns:a16="http://schemas.microsoft.com/office/drawing/2014/main" val="2980746694"/>
                    </a:ext>
                  </a:extLst>
                </a:gridCol>
              </a:tblGrid>
              <a:tr h="330002">
                <a:tc gridSpan="2">
                  <a:txBody>
                    <a:bodyPr/>
                    <a:lstStyle/>
                    <a:p>
                      <a:pPr algn="ctr"/>
                      <a:r>
                        <a:rPr lang="es-ES" sz="1800" b="1" i="0" kern="1200" dirty="0">
                          <a:solidFill>
                            <a:schemeClr val="lt1"/>
                          </a:solidFill>
                          <a:effectLst/>
                          <a:latin typeface="+mn-lt"/>
                          <a:ea typeface="+mn-ea"/>
                          <a:cs typeface="+mn-cs"/>
                        </a:rPr>
                        <a:t>σ </a:t>
                      </a:r>
                      <a:r>
                        <a:rPr lang="es-ES" sz="1800" b="1" i="0" kern="1200" dirty="0" err="1">
                          <a:solidFill>
                            <a:schemeClr val="lt1"/>
                          </a:solidFill>
                          <a:effectLst/>
                          <a:latin typeface="+mn-lt"/>
                          <a:ea typeface="+mn-ea"/>
                          <a:cs typeface="+mn-cs"/>
                        </a:rPr>
                        <a:t>column</a:t>
                      </a:r>
                      <a:r>
                        <a:rPr lang="es-ES" sz="1800" b="1" i="0" kern="1200" dirty="0">
                          <a:solidFill>
                            <a:schemeClr val="lt1"/>
                          </a:solidFill>
                          <a:effectLst/>
                          <a:latin typeface="+mn-lt"/>
                          <a:ea typeface="+mn-ea"/>
                          <a:cs typeface="+mn-cs"/>
                        </a:rPr>
                        <a:t> 2 = ‘1’ (A X B)</a:t>
                      </a:r>
                      <a:endParaRPr lang="en-IN" dirty="0"/>
                    </a:p>
                  </a:txBody>
                  <a:tcPr/>
                </a:tc>
                <a:tc hMerge="1">
                  <a:txBody>
                    <a:bodyPr/>
                    <a:lstStyle/>
                    <a:p>
                      <a:endParaRPr lang="en-IN" dirty="0"/>
                    </a:p>
                  </a:txBody>
                  <a:tcPr/>
                </a:tc>
                <a:extLst>
                  <a:ext uri="{0D108BD9-81ED-4DB2-BD59-A6C34878D82A}">
                    <a16:rowId xmlns:a16="http://schemas.microsoft.com/office/drawing/2014/main" val="3743120210"/>
                  </a:ext>
                </a:extLst>
              </a:tr>
              <a:tr h="330002">
                <a:tc>
                  <a:txBody>
                    <a:bodyPr/>
                    <a:lstStyle/>
                    <a:p>
                      <a:pPr algn="ctr"/>
                      <a:r>
                        <a:rPr lang="en-IN" dirty="0">
                          <a:effectLst/>
                        </a:rPr>
                        <a:t>column 1</a:t>
                      </a:r>
                    </a:p>
                  </a:txBody>
                  <a:tcPr anchor="ctr"/>
                </a:tc>
                <a:tc>
                  <a:txBody>
                    <a:bodyPr/>
                    <a:lstStyle/>
                    <a:p>
                      <a:pPr algn="ctr"/>
                      <a:r>
                        <a:rPr lang="en-IN">
                          <a:effectLst/>
                        </a:rPr>
                        <a:t>column 2</a:t>
                      </a:r>
                    </a:p>
                  </a:txBody>
                  <a:tcPr anchor="ctr"/>
                </a:tc>
                <a:extLst>
                  <a:ext uri="{0D108BD9-81ED-4DB2-BD59-A6C34878D82A}">
                    <a16:rowId xmlns:a16="http://schemas.microsoft.com/office/drawing/2014/main" val="123032698"/>
                  </a:ext>
                </a:extLst>
              </a:tr>
              <a:tr h="330002">
                <a:tc>
                  <a:txBody>
                    <a:bodyPr/>
                    <a:lstStyle/>
                    <a:p>
                      <a:pPr algn="ctr"/>
                      <a:r>
                        <a:rPr lang="en-IN">
                          <a:effectLst/>
                        </a:rPr>
                        <a:t>1</a:t>
                      </a:r>
                    </a:p>
                  </a:txBody>
                  <a:tcPr anchor="ctr"/>
                </a:tc>
                <a:tc>
                  <a:txBody>
                    <a:bodyPr/>
                    <a:lstStyle/>
                    <a:p>
                      <a:pPr algn="ctr"/>
                      <a:r>
                        <a:rPr lang="en-IN">
                          <a:effectLst/>
                        </a:rPr>
                        <a:t>1</a:t>
                      </a:r>
                    </a:p>
                  </a:txBody>
                  <a:tcPr anchor="ctr"/>
                </a:tc>
                <a:extLst>
                  <a:ext uri="{0D108BD9-81ED-4DB2-BD59-A6C34878D82A}">
                    <a16:rowId xmlns:a16="http://schemas.microsoft.com/office/drawing/2014/main" val="1661819802"/>
                  </a:ext>
                </a:extLst>
              </a:tr>
              <a:tr h="330002">
                <a:tc>
                  <a:txBody>
                    <a:bodyPr/>
                    <a:lstStyle/>
                    <a:p>
                      <a:pPr algn="ctr"/>
                      <a:r>
                        <a:rPr lang="en-IN">
                          <a:effectLst/>
                        </a:rPr>
                        <a:t>1</a:t>
                      </a:r>
                    </a:p>
                  </a:txBody>
                  <a:tcPr anchor="ctr"/>
                </a:tc>
                <a:tc>
                  <a:txBody>
                    <a:bodyPr/>
                    <a:lstStyle/>
                    <a:p>
                      <a:pPr algn="ctr"/>
                      <a:r>
                        <a:rPr lang="en-IN" dirty="0">
                          <a:effectLst/>
                        </a:rPr>
                        <a:t>1</a:t>
                      </a:r>
                    </a:p>
                  </a:txBody>
                  <a:tcPr anchor="ctr"/>
                </a:tc>
                <a:extLst>
                  <a:ext uri="{0D108BD9-81ED-4DB2-BD59-A6C34878D82A}">
                    <a16:rowId xmlns:a16="http://schemas.microsoft.com/office/drawing/2014/main" val="3379596784"/>
                  </a:ext>
                </a:extLst>
              </a:tr>
            </a:tbl>
          </a:graphicData>
        </a:graphic>
      </p:graphicFrame>
      <p:pic>
        <p:nvPicPr>
          <p:cNvPr id="10" name="Picture 7">
            <a:extLst>
              <a:ext uri="{FF2B5EF4-FFF2-40B4-BE49-F238E27FC236}">
                <a16:creationId xmlns:a16="http://schemas.microsoft.com/office/drawing/2014/main" id="{01F94417-D26D-4155-8B27-C9BFF7FBDF4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5196"/>
            <a:ext cx="12192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1167766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66CD0EC-0E05-4B3B-8D3A-209765415D72}" type="datetime1">
              <a:rPr lang="en-US" smtClean="0"/>
              <a:t>2/19/2024</a:t>
            </a:fld>
            <a:endParaRPr lang="en-US"/>
          </a:p>
        </p:txBody>
      </p:sp>
      <p:sp>
        <p:nvSpPr>
          <p:cNvPr id="5" name="Footer Placeholder 4"/>
          <p:cNvSpPr>
            <a:spLocks noGrp="1"/>
          </p:cNvSpPr>
          <p:nvPr>
            <p:ph type="ftr" sz="quarter" idx="11"/>
          </p:nvPr>
        </p:nvSpPr>
        <p:spPr>
          <a:xfrm>
            <a:off x="4038600" y="6356351"/>
            <a:ext cx="5029200" cy="365125"/>
          </a:xfrm>
        </p:spPr>
        <p:txBody>
          <a:bodyPr/>
          <a:lstStyle/>
          <a:p>
            <a:r>
              <a:rPr lang="en-US"/>
              <a:t>Jyoti Rani          ACSAI0402 and DBMS                Unit-2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64</a:t>
            </a:fld>
            <a:endParaRPr lang="en-US"/>
          </a:p>
        </p:txBody>
      </p:sp>
      <p:sp>
        <p:nvSpPr>
          <p:cNvPr id="7" name="Title 1"/>
          <p:cNvSpPr txBox="1">
            <a:spLocks/>
          </p:cNvSpPr>
          <p:nvPr/>
        </p:nvSpPr>
        <p:spPr>
          <a:xfrm>
            <a:off x="2895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a:solidFill>
                  <a:srgbClr val="FF0000"/>
                </a:solidFill>
              </a:rPr>
              <a:t>Cartesian Product(X) Example</a:t>
            </a:r>
          </a:p>
        </p:txBody>
      </p:sp>
      <p:sp>
        <p:nvSpPr>
          <p:cNvPr id="9" name="Content Placeholder 8">
            <a:extLst>
              <a:ext uri="{FF2B5EF4-FFF2-40B4-BE49-F238E27FC236}">
                <a16:creationId xmlns:a16="http://schemas.microsoft.com/office/drawing/2014/main" id="{6FE696AD-E1D7-46C8-BCD8-41944C8A61EB}"/>
              </a:ext>
            </a:extLst>
          </p:cNvPr>
          <p:cNvSpPr>
            <a:spLocks noGrp="1"/>
          </p:cNvSpPr>
          <p:nvPr>
            <p:ph idx="1"/>
          </p:nvPr>
        </p:nvSpPr>
        <p:spPr>
          <a:xfrm>
            <a:off x="1997968" y="1196752"/>
            <a:ext cx="8229600" cy="4886003"/>
          </a:xfrm>
        </p:spPr>
        <p:txBody>
          <a:bodyPr>
            <a:normAutofit/>
          </a:bodyPr>
          <a:lstStyle/>
          <a:p>
            <a:r>
              <a:rPr lang="en-IN" sz="2200" dirty="0"/>
              <a:t>Consider R1 table −</a:t>
            </a:r>
          </a:p>
          <a:p>
            <a:endParaRPr lang="en-IN" sz="2200" dirty="0"/>
          </a:p>
          <a:p>
            <a:endParaRPr lang="en-IN" sz="2200" dirty="0"/>
          </a:p>
          <a:p>
            <a:endParaRPr lang="en-IN" sz="2200" dirty="0"/>
          </a:p>
          <a:p>
            <a:endParaRPr lang="en-IN" sz="2200" dirty="0"/>
          </a:p>
          <a:p>
            <a:endParaRPr lang="en-IN" sz="2200" dirty="0"/>
          </a:p>
          <a:p>
            <a:endParaRPr lang="en-IN" sz="2200" dirty="0"/>
          </a:p>
          <a:p>
            <a:r>
              <a:rPr lang="en-IN" sz="2200" dirty="0"/>
              <a:t>Table R2</a:t>
            </a:r>
          </a:p>
          <a:p>
            <a:endParaRPr lang="en-IN" sz="2200" dirty="0"/>
          </a:p>
          <a:p>
            <a:endParaRPr lang="en-IN" sz="2200" dirty="0"/>
          </a:p>
        </p:txBody>
      </p:sp>
      <p:graphicFrame>
        <p:nvGraphicFramePr>
          <p:cNvPr id="2" name="Table 2">
            <a:extLst>
              <a:ext uri="{FF2B5EF4-FFF2-40B4-BE49-F238E27FC236}">
                <a16:creationId xmlns:a16="http://schemas.microsoft.com/office/drawing/2014/main" id="{4FBFF935-931B-49AB-AD55-280C6CBDD115}"/>
              </a:ext>
            </a:extLst>
          </p:cNvPr>
          <p:cNvGraphicFramePr>
            <a:graphicFrameLocks noGrp="1"/>
          </p:cNvGraphicFramePr>
          <p:nvPr/>
        </p:nvGraphicFramePr>
        <p:xfrm>
          <a:off x="3009900" y="1707157"/>
          <a:ext cx="6019800" cy="1879600"/>
        </p:xfrm>
        <a:graphic>
          <a:graphicData uri="http://schemas.openxmlformats.org/drawingml/2006/table">
            <a:tbl>
              <a:tblPr firstRow="1" bandRow="1">
                <a:tableStyleId>{5C22544A-7EE6-4342-B048-85BDC9FD1C3A}</a:tableStyleId>
              </a:tblPr>
              <a:tblGrid>
                <a:gridCol w="2006600">
                  <a:extLst>
                    <a:ext uri="{9D8B030D-6E8A-4147-A177-3AD203B41FA5}">
                      <a16:colId xmlns:a16="http://schemas.microsoft.com/office/drawing/2014/main" val="404098302"/>
                    </a:ext>
                  </a:extLst>
                </a:gridCol>
                <a:gridCol w="2006600">
                  <a:extLst>
                    <a:ext uri="{9D8B030D-6E8A-4147-A177-3AD203B41FA5}">
                      <a16:colId xmlns:a16="http://schemas.microsoft.com/office/drawing/2014/main" val="388440796"/>
                    </a:ext>
                  </a:extLst>
                </a:gridCol>
                <a:gridCol w="2006600">
                  <a:extLst>
                    <a:ext uri="{9D8B030D-6E8A-4147-A177-3AD203B41FA5}">
                      <a16:colId xmlns:a16="http://schemas.microsoft.com/office/drawing/2014/main" val="2813260966"/>
                    </a:ext>
                  </a:extLst>
                </a:gridCol>
              </a:tblGrid>
              <a:tr h="288032">
                <a:tc>
                  <a:txBody>
                    <a:bodyPr/>
                    <a:lstStyle/>
                    <a:p>
                      <a:pPr algn="ctr" fontAlgn="t"/>
                      <a:r>
                        <a:rPr lang="en-IN" dirty="0" err="1">
                          <a:effectLst/>
                        </a:rPr>
                        <a:t>RegNo</a:t>
                      </a:r>
                      <a:endParaRPr lang="en-IN" dirty="0">
                        <a:effectLst/>
                      </a:endParaRPr>
                    </a:p>
                  </a:txBody>
                  <a:tcPr marL="50800" marR="50800" marT="50800" marB="50800"/>
                </a:tc>
                <a:tc>
                  <a:txBody>
                    <a:bodyPr/>
                    <a:lstStyle/>
                    <a:p>
                      <a:pPr algn="ctr" fontAlgn="t"/>
                      <a:r>
                        <a:rPr lang="en-IN" dirty="0">
                          <a:effectLst/>
                        </a:rPr>
                        <a:t>Branch</a:t>
                      </a:r>
                    </a:p>
                  </a:txBody>
                  <a:tcPr marL="50800" marR="50800" marT="50800" marB="50800"/>
                </a:tc>
                <a:tc>
                  <a:txBody>
                    <a:bodyPr/>
                    <a:lstStyle/>
                    <a:p>
                      <a:pPr algn="ctr" fontAlgn="t"/>
                      <a:r>
                        <a:rPr lang="en-IN">
                          <a:effectLst/>
                        </a:rPr>
                        <a:t>Section</a:t>
                      </a:r>
                    </a:p>
                  </a:txBody>
                  <a:tcPr marL="50800" marR="50800" marT="50800" marB="50800"/>
                </a:tc>
                <a:extLst>
                  <a:ext uri="{0D108BD9-81ED-4DB2-BD59-A6C34878D82A}">
                    <a16:rowId xmlns:a16="http://schemas.microsoft.com/office/drawing/2014/main" val="1537852317"/>
                  </a:ext>
                </a:extLst>
              </a:tr>
              <a:tr h="288032">
                <a:tc>
                  <a:txBody>
                    <a:bodyPr/>
                    <a:lstStyle/>
                    <a:p>
                      <a:pPr algn="ctr" fontAlgn="t"/>
                      <a:r>
                        <a:rPr lang="en-IN">
                          <a:effectLst/>
                        </a:rPr>
                        <a:t>1</a:t>
                      </a:r>
                    </a:p>
                  </a:txBody>
                  <a:tcPr marL="50800" marR="50800" marT="50800" marB="50800"/>
                </a:tc>
                <a:tc>
                  <a:txBody>
                    <a:bodyPr/>
                    <a:lstStyle/>
                    <a:p>
                      <a:pPr algn="ctr" fontAlgn="t"/>
                      <a:r>
                        <a:rPr lang="en-IN" dirty="0">
                          <a:effectLst/>
                        </a:rPr>
                        <a:t>CSE</a:t>
                      </a:r>
                    </a:p>
                  </a:txBody>
                  <a:tcPr marL="50800" marR="50800" marT="50800" marB="50800"/>
                </a:tc>
                <a:tc>
                  <a:txBody>
                    <a:bodyPr/>
                    <a:lstStyle/>
                    <a:p>
                      <a:pPr algn="ctr" fontAlgn="t"/>
                      <a:r>
                        <a:rPr lang="en-IN">
                          <a:effectLst/>
                        </a:rPr>
                        <a:t>A</a:t>
                      </a:r>
                    </a:p>
                  </a:txBody>
                  <a:tcPr marL="50800" marR="50800" marT="50800" marB="50800"/>
                </a:tc>
                <a:extLst>
                  <a:ext uri="{0D108BD9-81ED-4DB2-BD59-A6C34878D82A}">
                    <a16:rowId xmlns:a16="http://schemas.microsoft.com/office/drawing/2014/main" val="1527512703"/>
                  </a:ext>
                </a:extLst>
              </a:tr>
              <a:tr h="288032">
                <a:tc>
                  <a:txBody>
                    <a:bodyPr/>
                    <a:lstStyle/>
                    <a:p>
                      <a:pPr algn="ctr" fontAlgn="t"/>
                      <a:r>
                        <a:rPr lang="en-IN">
                          <a:effectLst/>
                        </a:rPr>
                        <a:t>2</a:t>
                      </a:r>
                    </a:p>
                  </a:txBody>
                  <a:tcPr marL="50800" marR="50800" marT="50800" marB="50800"/>
                </a:tc>
                <a:tc>
                  <a:txBody>
                    <a:bodyPr/>
                    <a:lstStyle/>
                    <a:p>
                      <a:pPr algn="ctr" fontAlgn="t"/>
                      <a:r>
                        <a:rPr lang="en-IN">
                          <a:effectLst/>
                        </a:rPr>
                        <a:t>ECE</a:t>
                      </a:r>
                    </a:p>
                  </a:txBody>
                  <a:tcPr marL="50800" marR="50800" marT="50800" marB="50800"/>
                </a:tc>
                <a:tc>
                  <a:txBody>
                    <a:bodyPr/>
                    <a:lstStyle/>
                    <a:p>
                      <a:pPr algn="ctr" fontAlgn="t"/>
                      <a:r>
                        <a:rPr lang="en-IN">
                          <a:effectLst/>
                        </a:rPr>
                        <a:t>B</a:t>
                      </a:r>
                    </a:p>
                  </a:txBody>
                  <a:tcPr marL="50800" marR="50800" marT="50800" marB="50800"/>
                </a:tc>
                <a:extLst>
                  <a:ext uri="{0D108BD9-81ED-4DB2-BD59-A6C34878D82A}">
                    <a16:rowId xmlns:a16="http://schemas.microsoft.com/office/drawing/2014/main" val="2457605855"/>
                  </a:ext>
                </a:extLst>
              </a:tr>
              <a:tr h="288032">
                <a:tc>
                  <a:txBody>
                    <a:bodyPr/>
                    <a:lstStyle/>
                    <a:p>
                      <a:pPr algn="ctr" fontAlgn="t"/>
                      <a:r>
                        <a:rPr lang="en-IN">
                          <a:effectLst/>
                        </a:rPr>
                        <a:t>3</a:t>
                      </a:r>
                    </a:p>
                  </a:txBody>
                  <a:tcPr marL="50800" marR="50800" marT="50800" marB="50800"/>
                </a:tc>
                <a:tc>
                  <a:txBody>
                    <a:bodyPr/>
                    <a:lstStyle/>
                    <a:p>
                      <a:pPr algn="ctr" fontAlgn="t"/>
                      <a:r>
                        <a:rPr lang="en-IN">
                          <a:effectLst/>
                        </a:rPr>
                        <a:t>CIVIL</a:t>
                      </a:r>
                    </a:p>
                  </a:txBody>
                  <a:tcPr marL="50800" marR="50800" marT="50800" marB="50800"/>
                </a:tc>
                <a:tc>
                  <a:txBody>
                    <a:bodyPr/>
                    <a:lstStyle/>
                    <a:p>
                      <a:pPr algn="ctr" fontAlgn="t"/>
                      <a:r>
                        <a:rPr lang="en-IN">
                          <a:effectLst/>
                        </a:rPr>
                        <a:t>A</a:t>
                      </a:r>
                    </a:p>
                  </a:txBody>
                  <a:tcPr marL="50800" marR="50800" marT="50800" marB="50800"/>
                </a:tc>
                <a:extLst>
                  <a:ext uri="{0D108BD9-81ED-4DB2-BD59-A6C34878D82A}">
                    <a16:rowId xmlns:a16="http://schemas.microsoft.com/office/drawing/2014/main" val="2767405034"/>
                  </a:ext>
                </a:extLst>
              </a:tr>
              <a:tr h="288032">
                <a:tc>
                  <a:txBody>
                    <a:bodyPr/>
                    <a:lstStyle/>
                    <a:p>
                      <a:pPr algn="ctr" fontAlgn="t"/>
                      <a:r>
                        <a:rPr lang="en-IN">
                          <a:effectLst/>
                        </a:rPr>
                        <a:t>4</a:t>
                      </a:r>
                    </a:p>
                  </a:txBody>
                  <a:tcPr marL="50800" marR="50800" marT="50800" marB="50800"/>
                </a:tc>
                <a:tc>
                  <a:txBody>
                    <a:bodyPr/>
                    <a:lstStyle/>
                    <a:p>
                      <a:pPr algn="ctr" fontAlgn="t"/>
                      <a:r>
                        <a:rPr lang="en-IN" dirty="0">
                          <a:effectLst/>
                        </a:rPr>
                        <a:t>IT</a:t>
                      </a:r>
                    </a:p>
                  </a:txBody>
                  <a:tcPr marL="50800" marR="50800" marT="50800" marB="50800"/>
                </a:tc>
                <a:tc>
                  <a:txBody>
                    <a:bodyPr/>
                    <a:lstStyle/>
                    <a:p>
                      <a:pPr algn="ctr" fontAlgn="t"/>
                      <a:r>
                        <a:rPr lang="en-IN" dirty="0">
                          <a:effectLst/>
                        </a:rPr>
                        <a:t>B</a:t>
                      </a:r>
                    </a:p>
                  </a:txBody>
                  <a:tcPr marL="50800" marR="50800" marT="50800" marB="50800"/>
                </a:tc>
                <a:extLst>
                  <a:ext uri="{0D108BD9-81ED-4DB2-BD59-A6C34878D82A}">
                    <a16:rowId xmlns:a16="http://schemas.microsoft.com/office/drawing/2014/main" val="3149799085"/>
                  </a:ext>
                </a:extLst>
              </a:tr>
            </a:tbl>
          </a:graphicData>
        </a:graphic>
      </p:graphicFrame>
      <p:graphicFrame>
        <p:nvGraphicFramePr>
          <p:cNvPr id="3" name="Table 9">
            <a:extLst>
              <a:ext uri="{FF2B5EF4-FFF2-40B4-BE49-F238E27FC236}">
                <a16:creationId xmlns:a16="http://schemas.microsoft.com/office/drawing/2014/main" id="{32B4A54B-49F0-417E-B6E8-F3026C2F1AA1}"/>
              </a:ext>
            </a:extLst>
          </p:cNvPr>
          <p:cNvGraphicFramePr>
            <a:graphicFrameLocks noGrp="1"/>
          </p:cNvGraphicFramePr>
          <p:nvPr/>
        </p:nvGraphicFramePr>
        <p:xfrm>
          <a:off x="3009900" y="4586963"/>
          <a:ext cx="6096000" cy="112776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919793044"/>
                    </a:ext>
                  </a:extLst>
                </a:gridCol>
                <a:gridCol w="3048000">
                  <a:extLst>
                    <a:ext uri="{9D8B030D-6E8A-4147-A177-3AD203B41FA5}">
                      <a16:colId xmlns:a16="http://schemas.microsoft.com/office/drawing/2014/main" val="2129283059"/>
                    </a:ext>
                  </a:extLst>
                </a:gridCol>
              </a:tblGrid>
              <a:tr h="247906">
                <a:tc>
                  <a:txBody>
                    <a:bodyPr/>
                    <a:lstStyle/>
                    <a:p>
                      <a:pPr algn="ctr" fontAlgn="t"/>
                      <a:r>
                        <a:rPr lang="en-IN" dirty="0">
                          <a:effectLst/>
                        </a:rPr>
                        <a:t>Name</a:t>
                      </a:r>
                    </a:p>
                  </a:txBody>
                  <a:tcPr marL="50800" marR="50800" marT="50800" marB="50800"/>
                </a:tc>
                <a:tc>
                  <a:txBody>
                    <a:bodyPr/>
                    <a:lstStyle/>
                    <a:p>
                      <a:pPr algn="ctr" fontAlgn="t"/>
                      <a:r>
                        <a:rPr lang="en-IN">
                          <a:effectLst/>
                        </a:rPr>
                        <a:t>RegNo</a:t>
                      </a:r>
                    </a:p>
                  </a:txBody>
                  <a:tcPr marL="50800" marR="50800" marT="50800" marB="50800"/>
                </a:tc>
                <a:extLst>
                  <a:ext uri="{0D108BD9-81ED-4DB2-BD59-A6C34878D82A}">
                    <a16:rowId xmlns:a16="http://schemas.microsoft.com/office/drawing/2014/main" val="4270231413"/>
                  </a:ext>
                </a:extLst>
              </a:tr>
              <a:tr h="370840">
                <a:tc>
                  <a:txBody>
                    <a:bodyPr/>
                    <a:lstStyle/>
                    <a:p>
                      <a:pPr algn="ctr" fontAlgn="t"/>
                      <a:r>
                        <a:rPr lang="en-IN">
                          <a:effectLst/>
                        </a:rPr>
                        <a:t>Bhanu</a:t>
                      </a:r>
                    </a:p>
                  </a:txBody>
                  <a:tcPr marL="50800" marR="50800" marT="50800" marB="50800"/>
                </a:tc>
                <a:tc>
                  <a:txBody>
                    <a:bodyPr/>
                    <a:lstStyle/>
                    <a:p>
                      <a:pPr algn="ctr" fontAlgn="t"/>
                      <a:r>
                        <a:rPr lang="en-IN" dirty="0">
                          <a:effectLst/>
                        </a:rPr>
                        <a:t>2</a:t>
                      </a:r>
                    </a:p>
                  </a:txBody>
                  <a:tcPr marL="50800" marR="50800" marT="50800" marB="50800"/>
                </a:tc>
                <a:extLst>
                  <a:ext uri="{0D108BD9-81ED-4DB2-BD59-A6C34878D82A}">
                    <a16:rowId xmlns:a16="http://schemas.microsoft.com/office/drawing/2014/main" val="1007649995"/>
                  </a:ext>
                </a:extLst>
              </a:tr>
              <a:tr h="370840">
                <a:tc>
                  <a:txBody>
                    <a:bodyPr/>
                    <a:lstStyle/>
                    <a:p>
                      <a:pPr algn="ctr" fontAlgn="t"/>
                      <a:r>
                        <a:rPr lang="en-IN">
                          <a:effectLst/>
                        </a:rPr>
                        <a:t>Priya</a:t>
                      </a:r>
                    </a:p>
                  </a:txBody>
                  <a:tcPr marL="50800" marR="50800" marT="50800" marB="50800"/>
                </a:tc>
                <a:tc>
                  <a:txBody>
                    <a:bodyPr/>
                    <a:lstStyle/>
                    <a:p>
                      <a:pPr algn="ctr" fontAlgn="t"/>
                      <a:r>
                        <a:rPr lang="en-IN" dirty="0">
                          <a:effectLst/>
                        </a:rPr>
                        <a:t>4</a:t>
                      </a:r>
                    </a:p>
                  </a:txBody>
                  <a:tcPr marL="50800" marR="50800" marT="50800" marB="50800"/>
                </a:tc>
                <a:extLst>
                  <a:ext uri="{0D108BD9-81ED-4DB2-BD59-A6C34878D82A}">
                    <a16:rowId xmlns:a16="http://schemas.microsoft.com/office/drawing/2014/main" val="270324729"/>
                  </a:ext>
                </a:extLst>
              </a:tr>
            </a:tbl>
          </a:graphicData>
        </a:graphic>
      </p:graphicFrame>
      <p:pic>
        <p:nvPicPr>
          <p:cNvPr id="10" name="Picture 7">
            <a:extLst>
              <a:ext uri="{FF2B5EF4-FFF2-40B4-BE49-F238E27FC236}">
                <a16:creationId xmlns:a16="http://schemas.microsoft.com/office/drawing/2014/main" id="{BFC4EBFF-2692-4D19-8D60-C1289BBA5AE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5196"/>
            <a:ext cx="12192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9586481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3EE2F23-8D59-4861-8CD2-42F05E75DC1B}" type="datetime1">
              <a:rPr lang="en-US" smtClean="0"/>
              <a:t>2/19/2024</a:t>
            </a:fld>
            <a:endParaRPr lang="en-US"/>
          </a:p>
        </p:txBody>
      </p:sp>
      <p:sp>
        <p:nvSpPr>
          <p:cNvPr id="5" name="Footer Placeholder 4"/>
          <p:cNvSpPr>
            <a:spLocks noGrp="1"/>
          </p:cNvSpPr>
          <p:nvPr>
            <p:ph type="ftr" sz="quarter" idx="11"/>
          </p:nvPr>
        </p:nvSpPr>
        <p:spPr>
          <a:xfrm>
            <a:off x="4038600" y="6356351"/>
            <a:ext cx="5029200" cy="365125"/>
          </a:xfrm>
        </p:spPr>
        <p:txBody>
          <a:bodyPr/>
          <a:lstStyle/>
          <a:p>
            <a:r>
              <a:rPr lang="en-US"/>
              <a:t>Jyoti Rani          ACSAI0402 and DBMS                Unit-2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65</a:t>
            </a:fld>
            <a:endParaRPr lang="en-US"/>
          </a:p>
        </p:txBody>
      </p:sp>
      <p:sp>
        <p:nvSpPr>
          <p:cNvPr id="7" name="Title 1"/>
          <p:cNvSpPr txBox="1">
            <a:spLocks/>
          </p:cNvSpPr>
          <p:nvPr/>
        </p:nvSpPr>
        <p:spPr>
          <a:xfrm>
            <a:off x="2895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a:solidFill>
                  <a:srgbClr val="FF0000"/>
                </a:solidFill>
              </a:rPr>
              <a:t>Cartesian Product(X) Example</a:t>
            </a:r>
          </a:p>
        </p:txBody>
      </p:sp>
      <p:sp>
        <p:nvSpPr>
          <p:cNvPr id="9" name="Content Placeholder 8">
            <a:extLst>
              <a:ext uri="{FF2B5EF4-FFF2-40B4-BE49-F238E27FC236}">
                <a16:creationId xmlns:a16="http://schemas.microsoft.com/office/drawing/2014/main" id="{6FE696AD-E1D7-46C8-BCD8-41944C8A61EB}"/>
              </a:ext>
            </a:extLst>
          </p:cNvPr>
          <p:cNvSpPr>
            <a:spLocks noGrp="1"/>
          </p:cNvSpPr>
          <p:nvPr>
            <p:ph idx="1"/>
          </p:nvPr>
        </p:nvSpPr>
        <p:spPr>
          <a:xfrm>
            <a:off x="1676400" y="911225"/>
            <a:ext cx="10515600" cy="4351338"/>
          </a:xfrm>
        </p:spPr>
        <p:txBody>
          <a:bodyPr>
            <a:normAutofit/>
          </a:bodyPr>
          <a:lstStyle/>
          <a:p>
            <a:r>
              <a:rPr lang="en-IN" sz="2200" dirty="0"/>
              <a:t>R1 X R2</a:t>
            </a:r>
          </a:p>
          <a:p>
            <a:endParaRPr lang="en-IN" sz="2200" dirty="0"/>
          </a:p>
        </p:txBody>
      </p:sp>
      <p:graphicFrame>
        <p:nvGraphicFramePr>
          <p:cNvPr id="2" name="Table 2">
            <a:extLst>
              <a:ext uri="{FF2B5EF4-FFF2-40B4-BE49-F238E27FC236}">
                <a16:creationId xmlns:a16="http://schemas.microsoft.com/office/drawing/2014/main" id="{ACDD9C7D-670E-4E84-AEE6-6E648BBF1AAC}"/>
              </a:ext>
            </a:extLst>
          </p:cNvPr>
          <p:cNvGraphicFramePr>
            <a:graphicFrameLocks noGrp="1"/>
          </p:cNvGraphicFramePr>
          <p:nvPr>
            <p:extLst>
              <p:ext uri="{D42A27DB-BD31-4B8C-83A1-F6EECF244321}">
                <p14:modId xmlns:p14="http://schemas.microsoft.com/office/powerpoint/2010/main" val="1959807525"/>
              </p:ext>
            </p:extLst>
          </p:nvPr>
        </p:nvGraphicFramePr>
        <p:xfrm>
          <a:off x="3581400" y="1595437"/>
          <a:ext cx="6096000" cy="3383280"/>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4234010477"/>
                    </a:ext>
                  </a:extLst>
                </a:gridCol>
                <a:gridCol w="1219200">
                  <a:extLst>
                    <a:ext uri="{9D8B030D-6E8A-4147-A177-3AD203B41FA5}">
                      <a16:colId xmlns:a16="http://schemas.microsoft.com/office/drawing/2014/main" val="3526543960"/>
                    </a:ext>
                  </a:extLst>
                </a:gridCol>
                <a:gridCol w="1219200">
                  <a:extLst>
                    <a:ext uri="{9D8B030D-6E8A-4147-A177-3AD203B41FA5}">
                      <a16:colId xmlns:a16="http://schemas.microsoft.com/office/drawing/2014/main" val="2979617684"/>
                    </a:ext>
                  </a:extLst>
                </a:gridCol>
                <a:gridCol w="1219200">
                  <a:extLst>
                    <a:ext uri="{9D8B030D-6E8A-4147-A177-3AD203B41FA5}">
                      <a16:colId xmlns:a16="http://schemas.microsoft.com/office/drawing/2014/main" val="3867140138"/>
                    </a:ext>
                  </a:extLst>
                </a:gridCol>
                <a:gridCol w="1219200">
                  <a:extLst>
                    <a:ext uri="{9D8B030D-6E8A-4147-A177-3AD203B41FA5}">
                      <a16:colId xmlns:a16="http://schemas.microsoft.com/office/drawing/2014/main" val="52470207"/>
                    </a:ext>
                  </a:extLst>
                </a:gridCol>
              </a:tblGrid>
              <a:tr h="370840">
                <a:tc>
                  <a:txBody>
                    <a:bodyPr/>
                    <a:lstStyle/>
                    <a:p>
                      <a:pPr algn="ctr" fontAlgn="t"/>
                      <a:r>
                        <a:rPr lang="en-IN" dirty="0" err="1">
                          <a:effectLst/>
                        </a:rPr>
                        <a:t>RegNo</a:t>
                      </a:r>
                      <a:endParaRPr lang="en-IN" dirty="0">
                        <a:effectLst/>
                      </a:endParaRPr>
                    </a:p>
                  </a:txBody>
                  <a:tcPr marL="50800" marR="50800" marT="50800" marB="50800"/>
                </a:tc>
                <a:tc>
                  <a:txBody>
                    <a:bodyPr/>
                    <a:lstStyle/>
                    <a:p>
                      <a:pPr algn="ctr" fontAlgn="t"/>
                      <a:r>
                        <a:rPr lang="en-IN">
                          <a:effectLst/>
                        </a:rPr>
                        <a:t>Branch</a:t>
                      </a:r>
                    </a:p>
                  </a:txBody>
                  <a:tcPr marL="50800" marR="50800" marT="50800" marB="50800"/>
                </a:tc>
                <a:tc>
                  <a:txBody>
                    <a:bodyPr/>
                    <a:lstStyle/>
                    <a:p>
                      <a:pPr algn="ctr" fontAlgn="t"/>
                      <a:r>
                        <a:rPr lang="en-IN">
                          <a:effectLst/>
                        </a:rPr>
                        <a:t>Section</a:t>
                      </a:r>
                    </a:p>
                  </a:txBody>
                  <a:tcPr marL="50800" marR="50800" marT="50800" marB="50800"/>
                </a:tc>
                <a:tc>
                  <a:txBody>
                    <a:bodyPr/>
                    <a:lstStyle/>
                    <a:p>
                      <a:pPr algn="ctr" fontAlgn="t"/>
                      <a:r>
                        <a:rPr lang="en-IN">
                          <a:effectLst/>
                        </a:rPr>
                        <a:t>Name</a:t>
                      </a:r>
                    </a:p>
                  </a:txBody>
                  <a:tcPr marL="50800" marR="50800" marT="50800" marB="50800"/>
                </a:tc>
                <a:tc>
                  <a:txBody>
                    <a:bodyPr/>
                    <a:lstStyle/>
                    <a:p>
                      <a:pPr algn="ctr" fontAlgn="t"/>
                      <a:r>
                        <a:rPr lang="en-IN">
                          <a:effectLst/>
                        </a:rPr>
                        <a:t>RegNo</a:t>
                      </a:r>
                    </a:p>
                  </a:txBody>
                  <a:tcPr marL="50800" marR="50800" marT="50800" marB="50800"/>
                </a:tc>
                <a:extLst>
                  <a:ext uri="{0D108BD9-81ED-4DB2-BD59-A6C34878D82A}">
                    <a16:rowId xmlns:a16="http://schemas.microsoft.com/office/drawing/2014/main" val="206652633"/>
                  </a:ext>
                </a:extLst>
              </a:tr>
              <a:tr h="370840">
                <a:tc>
                  <a:txBody>
                    <a:bodyPr/>
                    <a:lstStyle/>
                    <a:p>
                      <a:pPr algn="ctr" fontAlgn="t"/>
                      <a:r>
                        <a:rPr lang="en-IN" dirty="0">
                          <a:effectLst/>
                        </a:rPr>
                        <a:t>1</a:t>
                      </a:r>
                    </a:p>
                  </a:txBody>
                  <a:tcPr marL="50800" marR="50800" marT="50800" marB="50800"/>
                </a:tc>
                <a:tc>
                  <a:txBody>
                    <a:bodyPr/>
                    <a:lstStyle/>
                    <a:p>
                      <a:pPr algn="ctr" fontAlgn="t"/>
                      <a:r>
                        <a:rPr lang="en-IN">
                          <a:effectLst/>
                        </a:rPr>
                        <a:t>CSE</a:t>
                      </a:r>
                    </a:p>
                  </a:txBody>
                  <a:tcPr marL="50800" marR="50800" marT="50800" marB="50800"/>
                </a:tc>
                <a:tc>
                  <a:txBody>
                    <a:bodyPr/>
                    <a:lstStyle/>
                    <a:p>
                      <a:pPr algn="ctr" fontAlgn="t"/>
                      <a:r>
                        <a:rPr lang="en-IN">
                          <a:effectLst/>
                        </a:rPr>
                        <a:t>A</a:t>
                      </a:r>
                    </a:p>
                  </a:txBody>
                  <a:tcPr marL="50800" marR="50800" marT="50800" marB="50800"/>
                </a:tc>
                <a:tc>
                  <a:txBody>
                    <a:bodyPr/>
                    <a:lstStyle/>
                    <a:p>
                      <a:pPr algn="ctr" fontAlgn="t"/>
                      <a:r>
                        <a:rPr lang="en-IN">
                          <a:effectLst/>
                        </a:rPr>
                        <a:t>Bhanu</a:t>
                      </a:r>
                    </a:p>
                  </a:txBody>
                  <a:tcPr marL="50800" marR="50800" marT="50800" marB="50800"/>
                </a:tc>
                <a:tc>
                  <a:txBody>
                    <a:bodyPr/>
                    <a:lstStyle/>
                    <a:p>
                      <a:pPr algn="ctr" fontAlgn="t"/>
                      <a:r>
                        <a:rPr lang="en-IN">
                          <a:effectLst/>
                        </a:rPr>
                        <a:t>2</a:t>
                      </a:r>
                    </a:p>
                  </a:txBody>
                  <a:tcPr marL="50800" marR="50800" marT="50800" marB="50800"/>
                </a:tc>
                <a:extLst>
                  <a:ext uri="{0D108BD9-81ED-4DB2-BD59-A6C34878D82A}">
                    <a16:rowId xmlns:a16="http://schemas.microsoft.com/office/drawing/2014/main" val="3830984347"/>
                  </a:ext>
                </a:extLst>
              </a:tr>
              <a:tr h="370840">
                <a:tc>
                  <a:txBody>
                    <a:bodyPr/>
                    <a:lstStyle/>
                    <a:p>
                      <a:pPr algn="ctr" fontAlgn="t"/>
                      <a:r>
                        <a:rPr lang="en-IN">
                          <a:effectLst/>
                        </a:rPr>
                        <a:t>1</a:t>
                      </a:r>
                    </a:p>
                  </a:txBody>
                  <a:tcPr marL="50800" marR="50800" marT="50800" marB="50800"/>
                </a:tc>
                <a:tc>
                  <a:txBody>
                    <a:bodyPr/>
                    <a:lstStyle/>
                    <a:p>
                      <a:pPr algn="ctr" fontAlgn="t"/>
                      <a:r>
                        <a:rPr lang="en-IN">
                          <a:effectLst/>
                        </a:rPr>
                        <a:t>CSE</a:t>
                      </a:r>
                    </a:p>
                  </a:txBody>
                  <a:tcPr marL="50800" marR="50800" marT="50800" marB="50800"/>
                </a:tc>
                <a:tc>
                  <a:txBody>
                    <a:bodyPr/>
                    <a:lstStyle/>
                    <a:p>
                      <a:pPr algn="ctr" fontAlgn="t"/>
                      <a:r>
                        <a:rPr lang="en-IN">
                          <a:effectLst/>
                        </a:rPr>
                        <a:t>A</a:t>
                      </a:r>
                    </a:p>
                  </a:txBody>
                  <a:tcPr marL="50800" marR="50800" marT="50800" marB="50800"/>
                </a:tc>
                <a:tc>
                  <a:txBody>
                    <a:bodyPr/>
                    <a:lstStyle/>
                    <a:p>
                      <a:pPr algn="ctr" fontAlgn="t"/>
                      <a:r>
                        <a:rPr lang="en-IN">
                          <a:effectLst/>
                        </a:rPr>
                        <a:t>Priya</a:t>
                      </a:r>
                    </a:p>
                  </a:txBody>
                  <a:tcPr marL="50800" marR="50800" marT="50800" marB="50800"/>
                </a:tc>
                <a:tc>
                  <a:txBody>
                    <a:bodyPr/>
                    <a:lstStyle/>
                    <a:p>
                      <a:pPr algn="ctr" fontAlgn="t"/>
                      <a:r>
                        <a:rPr lang="en-IN">
                          <a:effectLst/>
                        </a:rPr>
                        <a:t>4</a:t>
                      </a:r>
                    </a:p>
                  </a:txBody>
                  <a:tcPr marL="50800" marR="50800" marT="50800" marB="50800"/>
                </a:tc>
                <a:extLst>
                  <a:ext uri="{0D108BD9-81ED-4DB2-BD59-A6C34878D82A}">
                    <a16:rowId xmlns:a16="http://schemas.microsoft.com/office/drawing/2014/main" val="1551560982"/>
                  </a:ext>
                </a:extLst>
              </a:tr>
              <a:tr h="370840">
                <a:tc>
                  <a:txBody>
                    <a:bodyPr/>
                    <a:lstStyle/>
                    <a:p>
                      <a:pPr algn="ctr" fontAlgn="t"/>
                      <a:r>
                        <a:rPr lang="en-IN">
                          <a:effectLst/>
                        </a:rPr>
                        <a:t>2</a:t>
                      </a:r>
                    </a:p>
                  </a:txBody>
                  <a:tcPr marL="50800" marR="50800" marT="50800" marB="50800"/>
                </a:tc>
                <a:tc>
                  <a:txBody>
                    <a:bodyPr/>
                    <a:lstStyle/>
                    <a:p>
                      <a:pPr algn="ctr" fontAlgn="t"/>
                      <a:r>
                        <a:rPr lang="en-IN">
                          <a:effectLst/>
                        </a:rPr>
                        <a:t>ECE</a:t>
                      </a:r>
                    </a:p>
                  </a:txBody>
                  <a:tcPr marL="50800" marR="50800" marT="50800" marB="50800"/>
                </a:tc>
                <a:tc>
                  <a:txBody>
                    <a:bodyPr/>
                    <a:lstStyle/>
                    <a:p>
                      <a:pPr algn="ctr" fontAlgn="t"/>
                      <a:r>
                        <a:rPr lang="en-IN">
                          <a:effectLst/>
                        </a:rPr>
                        <a:t>B</a:t>
                      </a:r>
                    </a:p>
                  </a:txBody>
                  <a:tcPr marL="50800" marR="50800" marT="50800" marB="50800"/>
                </a:tc>
                <a:tc>
                  <a:txBody>
                    <a:bodyPr/>
                    <a:lstStyle/>
                    <a:p>
                      <a:pPr algn="ctr" fontAlgn="t"/>
                      <a:r>
                        <a:rPr lang="en-IN">
                          <a:effectLst/>
                        </a:rPr>
                        <a:t>Bhanu</a:t>
                      </a:r>
                    </a:p>
                  </a:txBody>
                  <a:tcPr marL="50800" marR="50800" marT="50800" marB="50800"/>
                </a:tc>
                <a:tc>
                  <a:txBody>
                    <a:bodyPr/>
                    <a:lstStyle/>
                    <a:p>
                      <a:pPr algn="ctr" fontAlgn="t"/>
                      <a:r>
                        <a:rPr lang="en-IN">
                          <a:effectLst/>
                        </a:rPr>
                        <a:t>2</a:t>
                      </a:r>
                    </a:p>
                  </a:txBody>
                  <a:tcPr marL="50800" marR="50800" marT="50800" marB="50800"/>
                </a:tc>
                <a:extLst>
                  <a:ext uri="{0D108BD9-81ED-4DB2-BD59-A6C34878D82A}">
                    <a16:rowId xmlns:a16="http://schemas.microsoft.com/office/drawing/2014/main" val="3727262672"/>
                  </a:ext>
                </a:extLst>
              </a:tr>
              <a:tr h="370840">
                <a:tc>
                  <a:txBody>
                    <a:bodyPr/>
                    <a:lstStyle/>
                    <a:p>
                      <a:pPr algn="ctr" fontAlgn="t"/>
                      <a:r>
                        <a:rPr lang="en-IN">
                          <a:effectLst/>
                        </a:rPr>
                        <a:t>2</a:t>
                      </a:r>
                    </a:p>
                  </a:txBody>
                  <a:tcPr marL="50800" marR="50800" marT="50800" marB="50800"/>
                </a:tc>
                <a:tc>
                  <a:txBody>
                    <a:bodyPr/>
                    <a:lstStyle/>
                    <a:p>
                      <a:pPr algn="ctr" fontAlgn="t"/>
                      <a:r>
                        <a:rPr lang="en-IN">
                          <a:effectLst/>
                        </a:rPr>
                        <a:t>ECE</a:t>
                      </a:r>
                    </a:p>
                  </a:txBody>
                  <a:tcPr marL="50800" marR="50800" marT="50800" marB="50800"/>
                </a:tc>
                <a:tc>
                  <a:txBody>
                    <a:bodyPr/>
                    <a:lstStyle/>
                    <a:p>
                      <a:pPr algn="ctr" fontAlgn="t"/>
                      <a:r>
                        <a:rPr lang="en-IN">
                          <a:effectLst/>
                        </a:rPr>
                        <a:t>B</a:t>
                      </a:r>
                    </a:p>
                  </a:txBody>
                  <a:tcPr marL="50800" marR="50800" marT="50800" marB="50800"/>
                </a:tc>
                <a:tc>
                  <a:txBody>
                    <a:bodyPr/>
                    <a:lstStyle/>
                    <a:p>
                      <a:pPr algn="ctr" fontAlgn="t"/>
                      <a:r>
                        <a:rPr lang="en-IN">
                          <a:effectLst/>
                        </a:rPr>
                        <a:t>Priya</a:t>
                      </a:r>
                    </a:p>
                  </a:txBody>
                  <a:tcPr marL="50800" marR="50800" marT="50800" marB="50800"/>
                </a:tc>
                <a:tc>
                  <a:txBody>
                    <a:bodyPr/>
                    <a:lstStyle/>
                    <a:p>
                      <a:pPr algn="ctr" fontAlgn="t"/>
                      <a:r>
                        <a:rPr lang="en-IN">
                          <a:effectLst/>
                        </a:rPr>
                        <a:t>4</a:t>
                      </a:r>
                    </a:p>
                  </a:txBody>
                  <a:tcPr marL="50800" marR="50800" marT="50800" marB="50800"/>
                </a:tc>
                <a:extLst>
                  <a:ext uri="{0D108BD9-81ED-4DB2-BD59-A6C34878D82A}">
                    <a16:rowId xmlns:a16="http://schemas.microsoft.com/office/drawing/2014/main" val="1275481235"/>
                  </a:ext>
                </a:extLst>
              </a:tr>
              <a:tr h="370840">
                <a:tc>
                  <a:txBody>
                    <a:bodyPr/>
                    <a:lstStyle/>
                    <a:p>
                      <a:pPr algn="ctr" fontAlgn="t"/>
                      <a:r>
                        <a:rPr lang="en-IN">
                          <a:effectLst/>
                        </a:rPr>
                        <a:t>3</a:t>
                      </a:r>
                    </a:p>
                  </a:txBody>
                  <a:tcPr marL="50800" marR="50800" marT="50800" marB="50800"/>
                </a:tc>
                <a:tc>
                  <a:txBody>
                    <a:bodyPr/>
                    <a:lstStyle/>
                    <a:p>
                      <a:pPr algn="ctr" fontAlgn="t"/>
                      <a:r>
                        <a:rPr lang="en-IN">
                          <a:effectLst/>
                        </a:rPr>
                        <a:t>CIVIL</a:t>
                      </a:r>
                    </a:p>
                  </a:txBody>
                  <a:tcPr marL="50800" marR="50800" marT="50800" marB="50800"/>
                </a:tc>
                <a:tc>
                  <a:txBody>
                    <a:bodyPr/>
                    <a:lstStyle/>
                    <a:p>
                      <a:pPr algn="ctr" fontAlgn="t"/>
                      <a:r>
                        <a:rPr lang="en-IN">
                          <a:effectLst/>
                        </a:rPr>
                        <a:t>A</a:t>
                      </a:r>
                    </a:p>
                  </a:txBody>
                  <a:tcPr marL="50800" marR="50800" marT="50800" marB="50800"/>
                </a:tc>
                <a:tc>
                  <a:txBody>
                    <a:bodyPr/>
                    <a:lstStyle/>
                    <a:p>
                      <a:pPr algn="ctr" fontAlgn="t"/>
                      <a:r>
                        <a:rPr lang="en-IN">
                          <a:effectLst/>
                        </a:rPr>
                        <a:t>Bhanu</a:t>
                      </a:r>
                    </a:p>
                  </a:txBody>
                  <a:tcPr marL="50800" marR="50800" marT="50800" marB="50800"/>
                </a:tc>
                <a:tc>
                  <a:txBody>
                    <a:bodyPr/>
                    <a:lstStyle/>
                    <a:p>
                      <a:pPr algn="ctr" fontAlgn="t"/>
                      <a:r>
                        <a:rPr lang="en-IN">
                          <a:effectLst/>
                        </a:rPr>
                        <a:t>2</a:t>
                      </a:r>
                    </a:p>
                  </a:txBody>
                  <a:tcPr marL="50800" marR="50800" marT="50800" marB="50800"/>
                </a:tc>
                <a:extLst>
                  <a:ext uri="{0D108BD9-81ED-4DB2-BD59-A6C34878D82A}">
                    <a16:rowId xmlns:a16="http://schemas.microsoft.com/office/drawing/2014/main" val="4120211934"/>
                  </a:ext>
                </a:extLst>
              </a:tr>
              <a:tr h="370840">
                <a:tc>
                  <a:txBody>
                    <a:bodyPr/>
                    <a:lstStyle/>
                    <a:p>
                      <a:pPr algn="ctr" fontAlgn="t"/>
                      <a:r>
                        <a:rPr lang="en-IN">
                          <a:effectLst/>
                        </a:rPr>
                        <a:t>3</a:t>
                      </a:r>
                    </a:p>
                  </a:txBody>
                  <a:tcPr marL="50800" marR="50800" marT="50800" marB="50800"/>
                </a:tc>
                <a:tc>
                  <a:txBody>
                    <a:bodyPr/>
                    <a:lstStyle/>
                    <a:p>
                      <a:pPr algn="ctr" fontAlgn="t"/>
                      <a:r>
                        <a:rPr lang="en-IN">
                          <a:effectLst/>
                        </a:rPr>
                        <a:t>CIVIL</a:t>
                      </a:r>
                    </a:p>
                  </a:txBody>
                  <a:tcPr marL="50800" marR="50800" marT="50800" marB="50800"/>
                </a:tc>
                <a:tc>
                  <a:txBody>
                    <a:bodyPr/>
                    <a:lstStyle/>
                    <a:p>
                      <a:pPr algn="ctr" fontAlgn="t"/>
                      <a:r>
                        <a:rPr lang="en-IN">
                          <a:effectLst/>
                        </a:rPr>
                        <a:t>A</a:t>
                      </a:r>
                    </a:p>
                  </a:txBody>
                  <a:tcPr marL="50800" marR="50800" marT="50800" marB="50800"/>
                </a:tc>
                <a:tc>
                  <a:txBody>
                    <a:bodyPr/>
                    <a:lstStyle/>
                    <a:p>
                      <a:pPr algn="ctr" fontAlgn="t"/>
                      <a:r>
                        <a:rPr lang="en-IN">
                          <a:effectLst/>
                        </a:rPr>
                        <a:t>Priya</a:t>
                      </a:r>
                    </a:p>
                  </a:txBody>
                  <a:tcPr marL="50800" marR="50800" marT="50800" marB="50800"/>
                </a:tc>
                <a:tc>
                  <a:txBody>
                    <a:bodyPr/>
                    <a:lstStyle/>
                    <a:p>
                      <a:pPr algn="ctr" fontAlgn="t"/>
                      <a:r>
                        <a:rPr lang="en-IN">
                          <a:effectLst/>
                        </a:rPr>
                        <a:t>4</a:t>
                      </a:r>
                    </a:p>
                  </a:txBody>
                  <a:tcPr marL="50800" marR="50800" marT="50800" marB="50800"/>
                </a:tc>
                <a:extLst>
                  <a:ext uri="{0D108BD9-81ED-4DB2-BD59-A6C34878D82A}">
                    <a16:rowId xmlns:a16="http://schemas.microsoft.com/office/drawing/2014/main" val="3007187923"/>
                  </a:ext>
                </a:extLst>
              </a:tr>
              <a:tr h="370840">
                <a:tc>
                  <a:txBody>
                    <a:bodyPr/>
                    <a:lstStyle/>
                    <a:p>
                      <a:pPr algn="ctr" fontAlgn="t"/>
                      <a:r>
                        <a:rPr lang="en-IN">
                          <a:effectLst/>
                        </a:rPr>
                        <a:t>4</a:t>
                      </a:r>
                    </a:p>
                  </a:txBody>
                  <a:tcPr marL="50800" marR="50800" marT="50800" marB="50800"/>
                </a:tc>
                <a:tc>
                  <a:txBody>
                    <a:bodyPr/>
                    <a:lstStyle/>
                    <a:p>
                      <a:pPr algn="ctr" fontAlgn="t"/>
                      <a:r>
                        <a:rPr lang="en-IN">
                          <a:effectLst/>
                        </a:rPr>
                        <a:t>IT</a:t>
                      </a:r>
                    </a:p>
                  </a:txBody>
                  <a:tcPr marL="50800" marR="50800" marT="50800" marB="50800"/>
                </a:tc>
                <a:tc>
                  <a:txBody>
                    <a:bodyPr/>
                    <a:lstStyle/>
                    <a:p>
                      <a:pPr algn="ctr" fontAlgn="t"/>
                      <a:r>
                        <a:rPr lang="en-IN">
                          <a:effectLst/>
                        </a:rPr>
                        <a:t>B</a:t>
                      </a:r>
                    </a:p>
                  </a:txBody>
                  <a:tcPr marL="50800" marR="50800" marT="50800" marB="50800"/>
                </a:tc>
                <a:tc>
                  <a:txBody>
                    <a:bodyPr/>
                    <a:lstStyle/>
                    <a:p>
                      <a:pPr algn="ctr" fontAlgn="t"/>
                      <a:r>
                        <a:rPr lang="en-IN">
                          <a:effectLst/>
                        </a:rPr>
                        <a:t>Bhanu</a:t>
                      </a:r>
                    </a:p>
                  </a:txBody>
                  <a:tcPr marL="50800" marR="50800" marT="50800" marB="50800"/>
                </a:tc>
                <a:tc>
                  <a:txBody>
                    <a:bodyPr/>
                    <a:lstStyle/>
                    <a:p>
                      <a:pPr algn="ctr" fontAlgn="t"/>
                      <a:r>
                        <a:rPr lang="en-IN">
                          <a:effectLst/>
                        </a:rPr>
                        <a:t>2</a:t>
                      </a:r>
                    </a:p>
                  </a:txBody>
                  <a:tcPr marL="50800" marR="50800" marT="50800" marB="50800"/>
                </a:tc>
                <a:extLst>
                  <a:ext uri="{0D108BD9-81ED-4DB2-BD59-A6C34878D82A}">
                    <a16:rowId xmlns:a16="http://schemas.microsoft.com/office/drawing/2014/main" val="1567100578"/>
                  </a:ext>
                </a:extLst>
              </a:tr>
              <a:tr h="370840">
                <a:tc>
                  <a:txBody>
                    <a:bodyPr/>
                    <a:lstStyle/>
                    <a:p>
                      <a:pPr algn="ctr" fontAlgn="t"/>
                      <a:r>
                        <a:rPr lang="en-IN">
                          <a:effectLst/>
                        </a:rPr>
                        <a:t>4</a:t>
                      </a:r>
                    </a:p>
                  </a:txBody>
                  <a:tcPr marL="50800" marR="50800" marT="50800" marB="50800"/>
                </a:tc>
                <a:tc>
                  <a:txBody>
                    <a:bodyPr/>
                    <a:lstStyle/>
                    <a:p>
                      <a:pPr algn="ctr" fontAlgn="t"/>
                      <a:r>
                        <a:rPr lang="en-IN">
                          <a:effectLst/>
                        </a:rPr>
                        <a:t>IT</a:t>
                      </a:r>
                    </a:p>
                  </a:txBody>
                  <a:tcPr marL="50800" marR="50800" marT="50800" marB="50800"/>
                </a:tc>
                <a:tc>
                  <a:txBody>
                    <a:bodyPr/>
                    <a:lstStyle/>
                    <a:p>
                      <a:pPr algn="ctr" fontAlgn="t"/>
                      <a:r>
                        <a:rPr lang="en-IN">
                          <a:effectLst/>
                        </a:rPr>
                        <a:t>B</a:t>
                      </a:r>
                    </a:p>
                  </a:txBody>
                  <a:tcPr marL="50800" marR="50800" marT="50800" marB="50800"/>
                </a:tc>
                <a:tc>
                  <a:txBody>
                    <a:bodyPr/>
                    <a:lstStyle/>
                    <a:p>
                      <a:pPr algn="ctr" fontAlgn="t"/>
                      <a:r>
                        <a:rPr lang="en-IN">
                          <a:effectLst/>
                        </a:rPr>
                        <a:t>Priya</a:t>
                      </a:r>
                    </a:p>
                  </a:txBody>
                  <a:tcPr marL="50800" marR="50800" marT="50800" marB="50800"/>
                </a:tc>
                <a:tc>
                  <a:txBody>
                    <a:bodyPr/>
                    <a:lstStyle/>
                    <a:p>
                      <a:pPr algn="ctr" fontAlgn="t"/>
                      <a:r>
                        <a:rPr lang="en-IN" dirty="0">
                          <a:effectLst/>
                        </a:rPr>
                        <a:t>4</a:t>
                      </a:r>
                    </a:p>
                  </a:txBody>
                  <a:tcPr marL="50800" marR="50800" marT="50800" marB="50800"/>
                </a:tc>
                <a:extLst>
                  <a:ext uri="{0D108BD9-81ED-4DB2-BD59-A6C34878D82A}">
                    <a16:rowId xmlns:a16="http://schemas.microsoft.com/office/drawing/2014/main" val="1830209814"/>
                  </a:ext>
                </a:extLst>
              </a:tr>
            </a:tbl>
          </a:graphicData>
        </a:graphic>
      </p:graphicFrame>
      <p:pic>
        <p:nvPicPr>
          <p:cNvPr id="10" name="Picture 7">
            <a:extLst>
              <a:ext uri="{FF2B5EF4-FFF2-40B4-BE49-F238E27FC236}">
                <a16:creationId xmlns:a16="http://schemas.microsoft.com/office/drawing/2014/main" id="{3B68A917-E615-4712-9C61-52C5EBED498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5196"/>
            <a:ext cx="12192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0065354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4C64D71-A614-46BE-A868-0874CD64F4D2}" type="datetime1">
              <a:rPr lang="en-US" smtClean="0"/>
              <a:t>2/19/2024</a:t>
            </a:fld>
            <a:endParaRPr lang="en-US"/>
          </a:p>
        </p:txBody>
      </p:sp>
      <p:sp>
        <p:nvSpPr>
          <p:cNvPr id="5" name="Footer Placeholder 4"/>
          <p:cNvSpPr>
            <a:spLocks noGrp="1"/>
          </p:cNvSpPr>
          <p:nvPr>
            <p:ph type="ftr" sz="quarter" idx="11"/>
          </p:nvPr>
        </p:nvSpPr>
        <p:spPr>
          <a:xfrm>
            <a:off x="4038600" y="6356351"/>
            <a:ext cx="5029200" cy="365125"/>
          </a:xfrm>
        </p:spPr>
        <p:txBody>
          <a:bodyPr/>
          <a:lstStyle/>
          <a:p>
            <a:r>
              <a:rPr lang="en-US"/>
              <a:t>Jyoti Rani          ACSAI0402 and DBMS                Unit-2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66</a:t>
            </a:fld>
            <a:endParaRPr lang="en-US"/>
          </a:p>
        </p:txBody>
      </p:sp>
      <p:sp>
        <p:nvSpPr>
          <p:cNvPr id="7" name="Title 1"/>
          <p:cNvSpPr txBox="1">
            <a:spLocks/>
          </p:cNvSpPr>
          <p:nvPr/>
        </p:nvSpPr>
        <p:spPr>
          <a:xfrm>
            <a:off x="2895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a:solidFill>
                  <a:srgbClr val="FF0000"/>
                </a:solidFill>
              </a:rPr>
              <a:t>Join Operations</a:t>
            </a:r>
          </a:p>
        </p:txBody>
      </p:sp>
      <p:sp>
        <p:nvSpPr>
          <p:cNvPr id="9" name="Content Placeholder 8">
            <a:extLst>
              <a:ext uri="{FF2B5EF4-FFF2-40B4-BE49-F238E27FC236}">
                <a16:creationId xmlns:a16="http://schemas.microsoft.com/office/drawing/2014/main" id="{6FE696AD-E1D7-46C8-BCD8-41944C8A61EB}"/>
              </a:ext>
            </a:extLst>
          </p:cNvPr>
          <p:cNvSpPr>
            <a:spLocks noGrp="1"/>
          </p:cNvSpPr>
          <p:nvPr>
            <p:ph idx="1"/>
          </p:nvPr>
        </p:nvSpPr>
        <p:spPr>
          <a:xfrm>
            <a:off x="1981200" y="817164"/>
            <a:ext cx="8686800" cy="5539186"/>
          </a:xfrm>
        </p:spPr>
        <p:txBody>
          <a:bodyPr>
            <a:noAutofit/>
          </a:bodyPr>
          <a:lstStyle/>
          <a:p>
            <a:pPr algn="l"/>
            <a:r>
              <a:rPr lang="en-US" sz="2400" dirty="0">
                <a:solidFill>
                  <a:srgbClr val="222222"/>
                </a:solidFill>
                <a:latin typeface="Source Sans Pro" panose="020B0503030403020204" pitchFamily="34" charset="0"/>
              </a:rPr>
              <a:t>Join operation is essentially a cartesian product followed by a selection criterion.</a:t>
            </a:r>
          </a:p>
          <a:p>
            <a:pPr algn="l"/>
            <a:r>
              <a:rPr lang="en-US" sz="2400" dirty="0">
                <a:solidFill>
                  <a:srgbClr val="222222"/>
                </a:solidFill>
                <a:latin typeface="Source Sans Pro" panose="020B0503030403020204" pitchFamily="34" charset="0"/>
              </a:rPr>
              <a:t>Join operation denoted by ⋈.</a:t>
            </a:r>
          </a:p>
          <a:p>
            <a:pPr algn="l"/>
            <a:r>
              <a:rPr lang="en-US" sz="2400" dirty="0">
                <a:solidFill>
                  <a:srgbClr val="222222"/>
                </a:solidFill>
                <a:latin typeface="Source Sans Pro" panose="020B0503030403020204" pitchFamily="34" charset="0"/>
              </a:rPr>
              <a:t>JOIN operation also allows joining variously related tuples from different relations.</a:t>
            </a:r>
          </a:p>
          <a:p>
            <a:pPr marL="0" indent="0" algn="l">
              <a:buNone/>
            </a:pPr>
            <a:r>
              <a:rPr lang="en-US" sz="2400" b="1" dirty="0">
                <a:solidFill>
                  <a:srgbClr val="FF0000"/>
                </a:solidFill>
                <a:latin typeface="Source Sans Pro" panose="020B0503030403020204" pitchFamily="34" charset="0"/>
              </a:rPr>
              <a:t>Types of JOIN:</a:t>
            </a:r>
            <a:r>
              <a:rPr lang="en-US" sz="2400" dirty="0">
                <a:solidFill>
                  <a:srgbClr val="FF0000"/>
                </a:solidFill>
                <a:latin typeface="Source Sans Pro" panose="020B0503030403020204" pitchFamily="34" charset="0"/>
              </a:rPr>
              <a:t> </a:t>
            </a:r>
            <a:r>
              <a:rPr lang="en-US" sz="2400" dirty="0">
                <a:solidFill>
                  <a:srgbClr val="222222"/>
                </a:solidFill>
                <a:latin typeface="Source Sans Pro" panose="020B0503030403020204" pitchFamily="34" charset="0"/>
              </a:rPr>
              <a:t>Various forms of join operation are:</a:t>
            </a:r>
          </a:p>
          <a:p>
            <a:pPr algn="l"/>
            <a:r>
              <a:rPr lang="en-US" sz="2400" dirty="0">
                <a:solidFill>
                  <a:srgbClr val="222222"/>
                </a:solidFill>
                <a:latin typeface="Source Sans Pro" panose="020B0503030403020204" pitchFamily="34" charset="0"/>
              </a:rPr>
              <a:t>Inner Joins:</a:t>
            </a:r>
          </a:p>
          <a:p>
            <a:pPr lvl="1"/>
            <a:r>
              <a:rPr lang="en-US" dirty="0">
                <a:solidFill>
                  <a:srgbClr val="222222"/>
                </a:solidFill>
                <a:latin typeface="Source Sans Pro" panose="020B0503030403020204" pitchFamily="34" charset="0"/>
              </a:rPr>
              <a:t>Theta join</a:t>
            </a:r>
          </a:p>
          <a:p>
            <a:pPr lvl="1"/>
            <a:r>
              <a:rPr lang="en-US" dirty="0">
                <a:solidFill>
                  <a:srgbClr val="222222"/>
                </a:solidFill>
                <a:latin typeface="Source Sans Pro" panose="020B0503030403020204" pitchFamily="34" charset="0"/>
              </a:rPr>
              <a:t>EQUI join</a:t>
            </a:r>
          </a:p>
          <a:p>
            <a:pPr lvl="1"/>
            <a:r>
              <a:rPr lang="en-US" dirty="0">
                <a:solidFill>
                  <a:srgbClr val="222222"/>
                </a:solidFill>
                <a:latin typeface="Source Sans Pro" panose="020B0503030403020204" pitchFamily="34" charset="0"/>
              </a:rPr>
              <a:t>Natural join</a:t>
            </a:r>
          </a:p>
          <a:p>
            <a:pPr algn="l"/>
            <a:r>
              <a:rPr lang="en-US" sz="2400" dirty="0">
                <a:solidFill>
                  <a:srgbClr val="222222"/>
                </a:solidFill>
                <a:latin typeface="Source Sans Pro" panose="020B0503030403020204" pitchFamily="34" charset="0"/>
              </a:rPr>
              <a:t>Outer join:</a:t>
            </a:r>
          </a:p>
          <a:p>
            <a:pPr lvl="1"/>
            <a:r>
              <a:rPr lang="en-US" dirty="0">
                <a:solidFill>
                  <a:srgbClr val="222222"/>
                </a:solidFill>
                <a:latin typeface="Source Sans Pro" panose="020B0503030403020204" pitchFamily="34" charset="0"/>
              </a:rPr>
              <a:t>Left Outer Join</a:t>
            </a:r>
          </a:p>
          <a:p>
            <a:pPr lvl="1"/>
            <a:r>
              <a:rPr lang="en-US" dirty="0">
                <a:solidFill>
                  <a:srgbClr val="222222"/>
                </a:solidFill>
                <a:latin typeface="Source Sans Pro" panose="020B0503030403020204" pitchFamily="34" charset="0"/>
              </a:rPr>
              <a:t>Right Outer Join</a:t>
            </a:r>
          </a:p>
          <a:p>
            <a:pPr lvl="1"/>
            <a:r>
              <a:rPr lang="en-US" dirty="0">
                <a:solidFill>
                  <a:srgbClr val="222222"/>
                </a:solidFill>
                <a:latin typeface="Source Sans Pro" panose="020B0503030403020204" pitchFamily="34" charset="0"/>
              </a:rPr>
              <a:t>Full Outer Join</a:t>
            </a:r>
          </a:p>
          <a:p>
            <a:endParaRPr lang="en-IN" sz="2200" dirty="0"/>
          </a:p>
        </p:txBody>
      </p:sp>
      <p:pic>
        <p:nvPicPr>
          <p:cNvPr id="10" name="Picture 7">
            <a:extLst>
              <a:ext uri="{FF2B5EF4-FFF2-40B4-BE49-F238E27FC236}">
                <a16:creationId xmlns:a16="http://schemas.microsoft.com/office/drawing/2014/main" id="{EC8C8CEF-9362-4894-B870-93ACA0FF16F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0"/>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2659943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83714C5-E4BC-45D4-90E4-69DB785B857B}" type="datetime1">
              <a:rPr lang="en-US" smtClean="0"/>
              <a:t>2/19/2024</a:t>
            </a:fld>
            <a:endParaRPr lang="en-US"/>
          </a:p>
        </p:txBody>
      </p:sp>
      <p:sp>
        <p:nvSpPr>
          <p:cNvPr id="5" name="Footer Placeholder 4"/>
          <p:cNvSpPr>
            <a:spLocks noGrp="1"/>
          </p:cNvSpPr>
          <p:nvPr>
            <p:ph type="ftr" sz="quarter" idx="11"/>
          </p:nvPr>
        </p:nvSpPr>
        <p:spPr>
          <a:xfrm>
            <a:off x="4038600" y="6356351"/>
            <a:ext cx="5029200" cy="365125"/>
          </a:xfrm>
        </p:spPr>
        <p:txBody>
          <a:bodyPr/>
          <a:lstStyle/>
          <a:p>
            <a:r>
              <a:rPr lang="en-US"/>
              <a:t>Jyoti Rani          ACSAI0402 and DBMS                Unit-2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67</a:t>
            </a:fld>
            <a:endParaRPr lang="en-US"/>
          </a:p>
        </p:txBody>
      </p:sp>
      <p:sp>
        <p:nvSpPr>
          <p:cNvPr id="7" name="Title 1"/>
          <p:cNvSpPr txBox="1">
            <a:spLocks/>
          </p:cNvSpPr>
          <p:nvPr/>
        </p:nvSpPr>
        <p:spPr>
          <a:xfrm>
            <a:off x="2895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a:solidFill>
                  <a:srgbClr val="FF0000"/>
                </a:solidFill>
              </a:rPr>
              <a:t>Inner Join (Theta Join)</a:t>
            </a:r>
          </a:p>
        </p:txBody>
      </p:sp>
      <p:sp>
        <p:nvSpPr>
          <p:cNvPr id="9" name="Content Placeholder 8">
            <a:extLst>
              <a:ext uri="{FF2B5EF4-FFF2-40B4-BE49-F238E27FC236}">
                <a16:creationId xmlns:a16="http://schemas.microsoft.com/office/drawing/2014/main" id="{6FE696AD-E1D7-46C8-BCD8-41944C8A61EB}"/>
              </a:ext>
            </a:extLst>
          </p:cNvPr>
          <p:cNvSpPr>
            <a:spLocks noGrp="1"/>
          </p:cNvSpPr>
          <p:nvPr>
            <p:ph idx="1"/>
          </p:nvPr>
        </p:nvSpPr>
        <p:spPr>
          <a:xfrm>
            <a:off x="1981200" y="1052737"/>
            <a:ext cx="8229600" cy="5073427"/>
          </a:xfrm>
        </p:spPr>
        <p:txBody>
          <a:bodyPr>
            <a:normAutofit/>
          </a:bodyPr>
          <a:lstStyle/>
          <a:p>
            <a:pPr algn="just"/>
            <a:r>
              <a:rPr lang="en-US" sz="2400" dirty="0"/>
              <a:t>In an inner join, only those tuples that satisfy the matching criteria are included, while the rest are excluded. </a:t>
            </a:r>
          </a:p>
          <a:p>
            <a:pPr marL="0" indent="0" algn="just">
              <a:buNone/>
            </a:pPr>
            <a:r>
              <a:rPr lang="en-US" sz="2400" b="1" dirty="0">
                <a:solidFill>
                  <a:srgbClr val="FF0000"/>
                </a:solidFill>
              </a:rPr>
              <a:t>Theta Join:</a:t>
            </a:r>
          </a:p>
          <a:p>
            <a:pPr algn="just"/>
            <a:r>
              <a:rPr lang="en-US" sz="2400" dirty="0"/>
              <a:t>The general case of JOIN operation is called a Theta join. It is denoted by symbol θ</a:t>
            </a:r>
          </a:p>
          <a:p>
            <a:pPr marL="457200" lvl="1" indent="0" algn="just">
              <a:buNone/>
            </a:pPr>
            <a:r>
              <a:rPr lang="en-US" dirty="0"/>
              <a:t>Example:- </a:t>
            </a:r>
            <a:r>
              <a:rPr lang="en-US" b="1" dirty="0"/>
              <a:t>A ⋈</a:t>
            </a:r>
            <a:r>
              <a:rPr lang="en-US" b="1" baseline="-25000" dirty="0"/>
              <a:t>θ</a:t>
            </a:r>
            <a:r>
              <a:rPr lang="en-US" b="1" dirty="0"/>
              <a:t> B</a:t>
            </a:r>
          </a:p>
          <a:p>
            <a:pPr algn="just"/>
            <a:r>
              <a:rPr lang="en-US" sz="2400" dirty="0"/>
              <a:t>Theta join can use any conditions in the selection criteria.</a:t>
            </a:r>
          </a:p>
          <a:p>
            <a:pPr algn="just"/>
            <a:r>
              <a:rPr lang="en-US" sz="2400" dirty="0"/>
              <a:t>For example:- </a:t>
            </a:r>
            <a:r>
              <a:rPr lang="en-US" sz="2400" b="1" dirty="0"/>
              <a:t>A ⋈ </a:t>
            </a:r>
            <a:r>
              <a:rPr lang="en-US" sz="2400" b="1" baseline="-25000" dirty="0" err="1"/>
              <a:t>A.column</a:t>
            </a:r>
            <a:r>
              <a:rPr lang="en-US" sz="2400" b="1" baseline="-25000" dirty="0"/>
              <a:t> 2 &gt;  </a:t>
            </a:r>
            <a:r>
              <a:rPr lang="en-US" sz="2400" b="1" baseline="-25000" dirty="0" err="1"/>
              <a:t>B.column</a:t>
            </a:r>
            <a:r>
              <a:rPr lang="en-US" sz="2400" b="1" baseline="-25000" dirty="0"/>
              <a:t> 2 </a:t>
            </a:r>
            <a:r>
              <a:rPr lang="en-US" sz="2400" b="1" dirty="0"/>
              <a:t>(B)</a:t>
            </a:r>
          </a:p>
          <a:p>
            <a:pPr algn="just"/>
            <a:endParaRPr lang="en-IN" sz="2200" b="1" dirty="0"/>
          </a:p>
        </p:txBody>
      </p:sp>
      <p:graphicFrame>
        <p:nvGraphicFramePr>
          <p:cNvPr id="3" name="Table 9">
            <a:extLst>
              <a:ext uri="{FF2B5EF4-FFF2-40B4-BE49-F238E27FC236}">
                <a16:creationId xmlns:a16="http://schemas.microsoft.com/office/drawing/2014/main" id="{58D42B19-4BC7-491E-A1BC-02A05861F3C4}"/>
              </a:ext>
            </a:extLst>
          </p:cNvPr>
          <p:cNvGraphicFramePr>
            <a:graphicFrameLocks noGrp="1"/>
          </p:cNvGraphicFramePr>
          <p:nvPr>
            <p:extLst>
              <p:ext uri="{D42A27DB-BD31-4B8C-83A1-F6EECF244321}">
                <p14:modId xmlns:p14="http://schemas.microsoft.com/office/powerpoint/2010/main" val="2433977295"/>
              </p:ext>
            </p:extLst>
          </p:nvPr>
        </p:nvGraphicFramePr>
        <p:xfrm>
          <a:off x="3143672" y="5110628"/>
          <a:ext cx="6096000" cy="111252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385237052"/>
                    </a:ext>
                  </a:extLst>
                </a:gridCol>
                <a:gridCol w="3048000">
                  <a:extLst>
                    <a:ext uri="{9D8B030D-6E8A-4147-A177-3AD203B41FA5}">
                      <a16:colId xmlns:a16="http://schemas.microsoft.com/office/drawing/2014/main" val="1848983935"/>
                    </a:ext>
                  </a:extLst>
                </a:gridCol>
              </a:tblGrid>
              <a:tr h="370840">
                <a:tc gridSpan="2">
                  <a:txBody>
                    <a:bodyPr/>
                    <a:lstStyle/>
                    <a:p>
                      <a:pPr algn="ctr"/>
                      <a:r>
                        <a:rPr lang="es-ES" dirty="0"/>
                        <a:t>A ⋈ </a:t>
                      </a:r>
                      <a:r>
                        <a:rPr lang="es-ES" dirty="0" err="1"/>
                        <a:t>A.column</a:t>
                      </a:r>
                      <a:r>
                        <a:rPr lang="es-ES" dirty="0"/>
                        <a:t> 2 &gt; </a:t>
                      </a:r>
                      <a:r>
                        <a:rPr lang="es-ES" dirty="0" err="1"/>
                        <a:t>B.column</a:t>
                      </a:r>
                      <a:r>
                        <a:rPr lang="es-ES" dirty="0"/>
                        <a:t> 2 (B)</a:t>
                      </a:r>
                      <a:endParaRPr lang="en-IN" dirty="0"/>
                    </a:p>
                  </a:txBody>
                  <a:tcPr/>
                </a:tc>
                <a:tc hMerge="1">
                  <a:txBody>
                    <a:bodyPr/>
                    <a:lstStyle/>
                    <a:p>
                      <a:endParaRPr lang="en-IN" dirty="0"/>
                    </a:p>
                  </a:txBody>
                  <a:tcPr/>
                </a:tc>
                <a:extLst>
                  <a:ext uri="{0D108BD9-81ED-4DB2-BD59-A6C34878D82A}">
                    <a16:rowId xmlns:a16="http://schemas.microsoft.com/office/drawing/2014/main" val="3982023986"/>
                  </a:ext>
                </a:extLst>
              </a:tr>
              <a:tr h="370840">
                <a:tc>
                  <a:txBody>
                    <a:bodyPr/>
                    <a:lstStyle/>
                    <a:p>
                      <a:pPr algn="ctr"/>
                      <a:r>
                        <a:rPr lang="en-IN" dirty="0">
                          <a:effectLst/>
                        </a:rPr>
                        <a:t>column 1</a:t>
                      </a:r>
                    </a:p>
                  </a:txBody>
                  <a:tcPr anchor="ctr"/>
                </a:tc>
                <a:tc>
                  <a:txBody>
                    <a:bodyPr/>
                    <a:lstStyle/>
                    <a:p>
                      <a:pPr algn="ctr"/>
                      <a:r>
                        <a:rPr lang="en-IN">
                          <a:effectLst/>
                        </a:rPr>
                        <a:t>column 2</a:t>
                      </a:r>
                    </a:p>
                  </a:txBody>
                  <a:tcPr anchor="ctr"/>
                </a:tc>
                <a:extLst>
                  <a:ext uri="{0D108BD9-81ED-4DB2-BD59-A6C34878D82A}">
                    <a16:rowId xmlns:a16="http://schemas.microsoft.com/office/drawing/2014/main" val="4156216393"/>
                  </a:ext>
                </a:extLst>
              </a:tr>
              <a:tr h="370840">
                <a:tc>
                  <a:txBody>
                    <a:bodyPr/>
                    <a:lstStyle/>
                    <a:p>
                      <a:pPr algn="ctr"/>
                      <a:r>
                        <a:rPr lang="en-IN" dirty="0">
                          <a:effectLst/>
                        </a:rPr>
                        <a:t>1</a:t>
                      </a:r>
                    </a:p>
                  </a:txBody>
                  <a:tcPr anchor="ctr"/>
                </a:tc>
                <a:tc>
                  <a:txBody>
                    <a:bodyPr/>
                    <a:lstStyle/>
                    <a:p>
                      <a:pPr algn="ctr"/>
                      <a:r>
                        <a:rPr lang="en-IN" dirty="0">
                          <a:effectLst/>
                        </a:rPr>
                        <a:t>2</a:t>
                      </a:r>
                    </a:p>
                  </a:txBody>
                  <a:tcPr anchor="ctr"/>
                </a:tc>
                <a:extLst>
                  <a:ext uri="{0D108BD9-81ED-4DB2-BD59-A6C34878D82A}">
                    <a16:rowId xmlns:a16="http://schemas.microsoft.com/office/drawing/2014/main" val="3394216665"/>
                  </a:ext>
                </a:extLst>
              </a:tr>
            </a:tbl>
          </a:graphicData>
        </a:graphic>
      </p:graphicFrame>
      <p:pic>
        <p:nvPicPr>
          <p:cNvPr id="10" name="Picture 7">
            <a:extLst>
              <a:ext uri="{FF2B5EF4-FFF2-40B4-BE49-F238E27FC236}">
                <a16:creationId xmlns:a16="http://schemas.microsoft.com/office/drawing/2014/main" id="{DF4647CF-1CC2-4AE4-B5E3-67965BD17BE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8658"/>
            <a:ext cx="12192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7531916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20D1134-5FAA-4321-97B0-DABEF0BD3BE3}" type="datetime1">
              <a:rPr lang="en-US" smtClean="0"/>
              <a:t>2/19/2024</a:t>
            </a:fld>
            <a:endParaRPr lang="en-US"/>
          </a:p>
        </p:txBody>
      </p:sp>
      <p:sp>
        <p:nvSpPr>
          <p:cNvPr id="5" name="Footer Placeholder 4"/>
          <p:cNvSpPr>
            <a:spLocks noGrp="1"/>
          </p:cNvSpPr>
          <p:nvPr>
            <p:ph type="ftr" sz="quarter" idx="11"/>
          </p:nvPr>
        </p:nvSpPr>
        <p:spPr>
          <a:xfrm>
            <a:off x="4038600" y="6356351"/>
            <a:ext cx="5029200" cy="365125"/>
          </a:xfrm>
        </p:spPr>
        <p:txBody>
          <a:bodyPr/>
          <a:lstStyle/>
          <a:p>
            <a:r>
              <a:rPr lang="en-US"/>
              <a:t>Jyoti Rani          ACSAI0402 and DBMS                Unit-2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68</a:t>
            </a:fld>
            <a:endParaRPr lang="en-US"/>
          </a:p>
        </p:txBody>
      </p:sp>
      <p:sp>
        <p:nvSpPr>
          <p:cNvPr id="7" name="Title 1"/>
          <p:cNvSpPr txBox="1">
            <a:spLocks/>
          </p:cNvSpPr>
          <p:nvPr/>
        </p:nvSpPr>
        <p:spPr>
          <a:xfrm>
            <a:off x="2895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b="1" dirty="0">
                <a:solidFill>
                  <a:srgbClr val="FF0000"/>
                </a:solidFill>
              </a:rPr>
              <a:t>Inner Join (</a:t>
            </a:r>
            <a:r>
              <a:rPr lang="en-US" sz="3200" b="1" dirty="0" err="1">
                <a:solidFill>
                  <a:srgbClr val="FF0000"/>
                </a:solidFill>
              </a:rPr>
              <a:t>Equi</a:t>
            </a:r>
            <a:r>
              <a:rPr lang="en-US" sz="3200" b="1" dirty="0">
                <a:solidFill>
                  <a:srgbClr val="FF0000"/>
                </a:solidFill>
              </a:rPr>
              <a:t> Join)</a:t>
            </a:r>
          </a:p>
        </p:txBody>
      </p:sp>
      <p:sp>
        <p:nvSpPr>
          <p:cNvPr id="9" name="Content Placeholder 8">
            <a:extLst>
              <a:ext uri="{FF2B5EF4-FFF2-40B4-BE49-F238E27FC236}">
                <a16:creationId xmlns:a16="http://schemas.microsoft.com/office/drawing/2014/main" id="{6FE696AD-E1D7-46C8-BCD8-41944C8A61EB}"/>
              </a:ext>
            </a:extLst>
          </p:cNvPr>
          <p:cNvSpPr>
            <a:spLocks noGrp="1"/>
          </p:cNvSpPr>
          <p:nvPr>
            <p:ph idx="1"/>
          </p:nvPr>
        </p:nvSpPr>
        <p:spPr>
          <a:xfrm>
            <a:off x="1814286" y="1301595"/>
            <a:ext cx="8853714" cy="4351338"/>
          </a:xfrm>
        </p:spPr>
        <p:txBody>
          <a:bodyPr>
            <a:normAutofit/>
          </a:bodyPr>
          <a:lstStyle/>
          <a:p>
            <a:pPr marL="0" indent="0" algn="just">
              <a:buNone/>
            </a:pPr>
            <a:r>
              <a:rPr lang="en-US" sz="2400" b="1" dirty="0">
                <a:solidFill>
                  <a:srgbClr val="FF0000"/>
                </a:solidFill>
              </a:rPr>
              <a:t>EQUI join:</a:t>
            </a:r>
          </a:p>
          <a:p>
            <a:pPr algn="just"/>
            <a:r>
              <a:rPr lang="en-US" sz="2400" dirty="0"/>
              <a:t>When a theta join uses only equivalence condition, it becomes a </a:t>
            </a:r>
            <a:r>
              <a:rPr lang="en-US" sz="2400" dirty="0" err="1"/>
              <a:t>equi</a:t>
            </a:r>
            <a:r>
              <a:rPr lang="en-US" sz="2400" dirty="0"/>
              <a:t> join.</a:t>
            </a:r>
          </a:p>
          <a:p>
            <a:pPr algn="just"/>
            <a:endParaRPr lang="en-US" sz="2400" dirty="0"/>
          </a:p>
          <a:p>
            <a:pPr algn="just"/>
            <a:r>
              <a:rPr lang="en-US" sz="2400" dirty="0"/>
              <a:t>For example:- A ⋈ </a:t>
            </a:r>
            <a:r>
              <a:rPr lang="en-US" sz="2400" baseline="-25000" dirty="0" err="1"/>
              <a:t>A.column</a:t>
            </a:r>
            <a:r>
              <a:rPr lang="en-US" sz="2400" baseline="-25000" dirty="0"/>
              <a:t> 2 =  </a:t>
            </a:r>
            <a:r>
              <a:rPr lang="en-US" sz="2400" baseline="-25000" dirty="0" err="1"/>
              <a:t>B.column</a:t>
            </a:r>
            <a:r>
              <a:rPr lang="en-US" sz="2400" baseline="-25000" dirty="0"/>
              <a:t> 2 </a:t>
            </a:r>
            <a:r>
              <a:rPr lang="en-US" sz="2400" dirty="0"/>
              <a:t>(B)</a:t>
            </a:r>
            <a:endParaRPr lang="en-IN" sz="2400" dirty="0"/>
          </a:p>
        </p:txBody>
      </p:sp>
      <p:graphicFrame>
        <p:nvGraphicFramePr>
          <p:cNvPr id="10" name="Table 9">
            <a:extLst>
              <a:ext uri="{FF2B5EF4-FFF2-40B4-BE49-F238E27FC236}">
                <a16:creationId xmlns:a16="http://schemas.microsoft.com/office/drawing/2014/main" id="{9197B1B4-39B0-49D6-8A99-5CD2994D146A}"/>
              </a:ext>
            </a:extLst>
          </p:cNvPr>
          <p:cNvGraphicFramePr>
            <a:graphicFrameLocks noGrp="1"/>
          </p:cNvGraphicFramePr>
          <p:nvPr/>
        </p:nvGraphicFramePr>
        <p:xfrm>
          <a:off x="3143672" y="3836997"/>
          <a:ext cx="6096000" cy="111252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385237052"/>
                    </a:ext>
                  </a:extLst>
                </a:gridCol>
                <a:gridCol w="3048000">
                  <a:extLst>
                    <a:ext uri="{9D8B030D-6E8A-4147-A177-3AD203B41FA5}">
                      <a16:colId xmlns:a16="http://schemas.microsoft.com/office/drawing/2014/main" val="1848983935"/>
                    </a:ext>
                  </a:extLst>
                </a:gridCol>
              </a:tblGrid>
              <a:tr h="370840">
                <a:tc gridSpan="2">
                  <a:txBody>
                    <a:bodyPr/>
                    <a:lstStyle/>
                    <a:p>
                      <a:pPr algn="ctr"/>
                      <a:r>
                        <a:rPr lang="es-ES" dirty="0"/>
                        <a:t>A ⋈ </a:t>
                      </a:r>
                      <a:r>
                        <a:rPr lang="es-ES" dirty="0" err="1"/>
                        <a:t>A.column</a:t>
                      </a:r>
                      <a:r>
                        <a:rPr lang="es-ES" dirty="0"/>
                        <a:t> 2 = </a:t>
                      </a:r>
                      <a:r>
                        <a:rPr lang="es-ES" dirty="0" err="1"/>
                        <a:t>B.column</a:t>
                      </a:r>
                      <a:r>
                        <a:rPr lang="es-ES" dirty="0"/>
                        <a:t> 2 (B)</a:t>
                      </a:r>
                      <a:endParaRPr lang="en-IN" dirty="0"/>
                    </a:p>
                  </a:txBody>
                  <a:tcPr/>
                </a:tc>
                <a:tc hMerge="1">
                  <a:txBody>
                    <a:bodyPr/>
                    <a:lstStyle/>
                    <a:p>
                      <a:endParaRPr lang="en-IN" dirty="0"/>
                    </a:p>
                  </a:txBody>
                  <a:tcPr/>
                </a:tc>
                <a:extLst>
                  <a:ext uri="{0D108BD9-81ED-4DB2-BD59-A6C34878D82A}">
                    <a16:rowId xmlns:a16="http://schemas.microsoft.com/office/drawing/2014/main" val="3982023986"/>
                  </a:ext>
                </a:extLst>
              </a:tr>
              <a:tr h="370840">
                <a:tc>
                  <a:txBody>
                    <a:bodyPr/>
                    <a:lstStyle/>
                    <a:p>
                      <a:pPr algn="ctr"/>
                      <a:r>
                        <a:rPr lang="en-IN" dirty="0">
                          <a:effectLst/>
                        </a:rPr>
                        <a:t>column 1</a:t>
                      </a:r>
                    </a:p>
                  </a:txBody>
                  <a:tcPr anchor="ctr"/>
                </a:tc>
                <a:tc>
                  <a:txBody>
                    <a:bodyPr/>
                    <a:lstStyle/>
                    <a:p>
                      <a:pPr algn="ctr"/>
                      <a:r>
                        <a:rPr lang="en-IN">
                          <a:effectLst/>
                        </a:rPr>
                        <a:t>column 2</a:t>
                      </a:r>
                    </a:p>
                  </a:txBody>
                  <a:tcPr anchor="ctr"/>
                </a:tc>
                <a:extLst>
                  <a:ext uri="{0D108BD9-81ED-4DB2-BD59-A6C34878D82A}">
                    <a16:rowId xmlns:a16="http://schemas.microsoft.com/office/drawing/2014/main" val="4156216393"/>
                  </a:ext>
                </a:extLst>
              </a:tr>
              <a:tr h="370840">
                <a:tc>
                  <a:txBody>
                    <a:bodyPr/>
                    <a:lstStyle/>
                    <a:p>
                      <a:pPr algn="ctr"/>
                      <a:r>
                        <a:rPr lang="en-IN">
                          <a:effectLst/>
                        </a:rPr>
                        <a:t>1</a:t>
                      </a:r>
                    </a:p>
                  </a:txBody>
                  <a:tcPr anchor="ctr"/>
                </a:tc>
                <a:tc>
                  <a:txBody>
                    <a:bodyPr/>
                    <a:lstStyle/>
                    <a:p>
                      <a:pPr algn="ctr"/>
                      <a:r>
                        <a:rPr lang="en-US" dirty="0">
                          <a:effectLst/>
                        </a:rPr>
                        <a:t>1</a:t>
                      </a:r>
                      <a:endParaRPr lang="en-IN" dirty="0">
                        <a:effectLst/>
                      </a:endParaRPr>
                    </a:p>
                  </a:txBody>
                  <a:tcPr anchor="ctr"/>
                </a:tc>
                <a:extLst>
                  <a:ext uri="{0D108BD9-81ED-4DB2-BD59-A6C34878D82A}">
                    <a16:rowId xmlns:a16="http://schemas.microsoft.com/office/drawing/2014/main" val="3394216665"/>
                  </a:ext>
                </a:extLst>
              </a:tr>
            </a:tbl>
          </a:graphicData>
        </a:graphic>
      </p:graphicFrame>
      <p:pic>
        <p:nvPicPr>
          <p:cNvPr id="11" name="Picture 7">
            <a:extLst>
              <a:ext uri="{FF2B5EF4-FFF2-40B4-BE49-F238E27FC236}">
                <a16:creationId xmlns:a16="http://schemas.microsoft.com/office/drawing/2014/main" id="{4932C00D-BD25-4E66-9F9C-E38BCBCD365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0"/>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9477856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2714E72-7B64-4099-83E3-3F6F9E314AF4}" type="datetime1">
              <a:rPr lang="en-US" smtClean="0"/>
              <a:t>2/19/2024</a:t>
            </a:fld>
            <a:endParaRPr lang="en-US"/>
          </a:p>
        </p:txBody>
      </p:sp>
      <p:sp>
        <p:nvSpPr>
          <p:cNvPr id="5" name="Footer Placeholder 4"/>
          <p:cNvSpPr>
            <a:spLocks noGrp="1"/>
          </p:cNvSpPr>
          <p:nvPr>
            <p:ph type="ftr" sz="quarter" idx="11"/>
          </p:nvPr>
        </p:nvSpPr>
        <p:spPr>
          <a:xfrm>
            <a:off x="4038600" y="6356351"/>
            <a:ext cx="5029200" cy="365125"/>
          </a:xfrm>
        </p:spPr>
        <p:txBody>
          <a:bodyPr/>
          <a:lstStyle/>
          <a:p>
            <a:r>
              <a:rPr lang="en-US"/>
              <a:t>Jyoti Rani          ACSAI0402 and DBMS                Unit-2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69</a:t>
            </a:fld>
            <a:endParaRPr lang="en-US"/>
          </a:p>
        </p:txBody>
      </p:sp>
      <p:sp>
        <p:nvSpPr>
          <p:cNvPr id="7" name="Title 1"/>
          <p:cNvSpPr txBox="1">
            <a:spLocks/>
          </p:cNvSpPr>
          <p:nvPr/>
        </p:nvSpPr>
        <p:spPr>
          <a:xfrm>
            <a:off x="2895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a:solidFill>
                  <a:srgbClr val="FF0000"/>
                </a:solidFill>
              </a:rPr>
              <a:t>Inner Join- Natural Join (⋈)</a:t>
            </a:r>
          </a:p>
        </p:txBody>
      </p:sp>
      <p:sp>
        <p:nvSpPr>
          <p:cNvPr id="9" name="Content Placeholder 8">
            <a:extLst>
              <a:ext uri="{FF2B5EF4-FFF2-40B4-BE49-F238E27FC236}">
                <a16:creationId xmlns:a16="http://schemas.microsoft.com/office/drawing/2014/main" id="{6FE696AD-E1D7-46C8-BCD8-41944C8A61EB}"/>
              </a:ext>
            </a:extLst>
          </p:cNvPr>
          <p:cNvSpPr>
            <a:spLocks noGrp="1"/>
          </p:cNvSpPr>
          <p:nvPr>
            <p:ph idx="1"/>
          </p:nvPr>
        </p:nvSpPr>
        <p:spPr>
          <a:xfrm>
            <a:off x="1640114" y="1128939"/>
            <a:ext cx="9027886" cy="4351338"/>
          </a:xfrm>
        </p:spPr>
        <p:txBody>
          <a:bodyPr>
            <a:normAutofit/>
          </a:bodyPr>
          <a:lstStyle/>
          <a:p>
            <a:pPr marL="0" indent="0" algn="just">
              <a:buNone/>
            </a:pPr>
            <a:r>
              <a:rPr lang="en-US" sz="2400" b="1" dirty="0">
                <a:solidFill>
                  <a:srgbClr val="FF0000"/>
                </a:solidFill>
              </a:rPr>
              <a:t>NATURAL JOIN:</a:t>
            </a:r>
          </a:p>
          <a:p>
            <a:pPr marL="0" indent="0" algn="just">
              <a:buNone/>
            </a:pPr>
            <a:r>
              <a:rPr lang="en-US" sz="2400" dirty="0"/>
              <a:t>Natural Join does not utilize any of the comparison operators. In this type of join, the attributes should have the same name and domain.</a:t>
            </a:r>
          </a:p>
          <a:p>
            <a:pPr marL="0" indent="0" algn="just">
              <a:buNone/>
            </a:pPr>
            <a:endParaRPr lang="en-US" sz="2400" dirty="0"/>
          </a:p>
          <a:p>
            <a:pPr algn="just"/>
            <a:r>
              <a:rPr lang="en-US" sz="2400" dirty="0"/>
              <a:t>In Natural Join, there should be at least one common attribute between two relations.</a:t>
            </a:r>
          </a:p>
          <a:p>
            <a:pPr algn="just"/>
            <a:endParaRPr lang="en-US" sz="2400" dirty="0"/>
          </a:p>
          <a:p>
            <a:pPr algn="just"/>
            <a:r>
              <a:rPr lang="en-US" sz="2400" dirty="0"/>
              <a:t>It performs selection forming equality on those attributes which appear in both relations and eliminates the duplicate attributes.</a:t>
            </a:r>
            <a:endParaRPr lang="en-IN" sz="2400" dirty="0"/>
          </a:p>
        </p:txBody>
      </p:sp>
      <p:pic>
        <p:nvPicPr>
          <p:cNvPr id="10" name="Picture 7">
            <a:extLst>
              <a:ext uri="{FF2B5EF4-FFF2-40B4-BE49-F238E27FC236}">
                <a16:creationId xmlns:a16="http://schemas.microsoft.com/office/drawing/2014/main" id="{4B82C106-E7F3-4660-BEF7-099582F896D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0"/>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362089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0C2ACD1-9D85-40DA-8FB7-D3B94C1DF95A}"/>
              </a:ext>
            </a:extLst>
          </p:cNvPr>
          <p:cNvSpPr>
            <a:spLocks noGrp="1"/>
          </p:cNvSpPr>
          <p:nvPr>
            <p:ph type="dt" sz="quarter" idx="10"/>
          </p:nvPr>
        </p:nvSpPr>
        <p:spPr/>
        <p:txBody>
          <a:bodyPr/>
          <a:lstStyle/>
          <a:p>
            <a:pPr>
              <a:defRPr/>
            </a:pPr>
            <a:fld id="{6F4EA49B-9E7F-48D5-92DD-EB08A3AB6B91}" type="datetime1">
              <a:rPr lang="en-US" smtClean="0"/>
              <a:t>2/19/2024</a:t>
            </a:fld>
            <a:endParaRPr lang="en-US"/>
          </a:p>
        </p:txBody>
      </p:sp>
      <p:sp>
        <p:nvSpPr>
          <p:cNvPr id="5" name="Footer Placeholder 4">
            <a:extLst>
              <a:ext uri="{FF2B5EF4-FFF2-40B4-BE49-F238E27FC236}">
                <a16:creationId xmlns:a16="http://schemas.microsoft.com/office/drawing/2014/main" id="{56ACF5B9-F85B-4F72-9C07-0626402A49CE}"/>
              </a:ext>
            </a:extLst>
          </p:cNvPr>
          <p:cNvSpPr>
            <a:spLocks noGrp="1"/>
          </p:cNvSpPr>
          <p:nvPr>
            <p:ph type="ftr" sz="quarter" idx="11"/>
          </p:nvPr>
        </p:nvSpPr>
        <p:spPr/>
        <p:txBody>
          <a:bodyPr/>
          <a:lstStyle/>
          <a:p>
            <a:pPr>
              <a:defRPr/>
            </a:pPr>
            <a:r>
              <a:rPr lang="en-US"/>
              <a:t>Jyoti Rani          ACSAI0402 and DBMS                Unit-2</a:t>
            </a:r>
            <a:endParaRPr lang="en-US" dirty="0"/>
          </a:p>
        </p:txBody>
      </p:sp>
      <p:sp>
        <p:nvSpPr>
          <p:cNvPr id="7172" name="Slide Number Placeholder 5">
            <a:extLst>
              <a:ext uri="{FF2B5EF4-FFF2-40B4-BE49-F238E27FC236}">
                <a16:creationId xmlns:a16="http://schemas.microsoft.com/office/drawing/2014/main" id="{FD3CA73E-0301-49BB-BCB9-2EA1F6023637}"/>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C493F6AE-997D-471A-A914-7616D87592EE}" type="slidenum">
              <a:rPr lang="en-US" altLang="en-US">
                <a:solidFill>
                  <a:srgbClr val="898989"/>
                </a:solidFill>
                <a:latin typeface="Calibri" panose="020F0502020204030204" pitchFamily="34" charset="0"/>
              </a:rPr>
              <a:pPr/>
              <a:t>7</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a16="http://schemas.microsoft.com/office/drawing/2014/main" id="{216B0F22-6979-4328-B583-6B03ECC7A24B}"/>
              </a:ext>
            </a:extLst>
          </p:cNvPr>
          <p:cNvSpPr txBox="1">
            <a:spLocks/>
          </p:cNvSpPr>
          <p:nvPr/>
        </p:nvSpPr>
        <p:spPr>
          <a:xfrm>
            <a:off x="29718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400" b="1" dirty="0">
                <a:solidFill>
                  <a:schemeClr val="tx1"/>
                </a:solidFill>
                <a:latin typeface="Times New Roman" panose="02020603050405020304" pitchFamily="18" charset="0"/>
                <a:cs typeface="Times New Roman" panose="02020603050405020304" pitchFamily="18" charset="0"/>
              </a:rPr>
              <a:t>Course Objective</a:t>
            </a:r>
          </a:p>
        </p:txBody>
      </p:sp>
      <p:sp>
        <p:nvSpPr>
          <p:cNvPr id="8" name="Rectangle 7">
            <a:extLst>
              <a:ext uri="{FF2B5EF4-FFF2-40B4-BE49-F238E27FC236}">
                <a16:creationId xmlns:a16="http://schemas.microsoft.com/office/drawing/2014/main" id="{D0F7E2C1-D1C3-4A5A-A63C-F1F1D8B86C12}"/>
              </a:ext>
            </a:extLst>
          </p:cNvPr>
          <p:cNvSpPr>
            <a:spLocks noChangeArrowheads="1"/>
          </p:cNvSpPr>
          <p:nvPr/>
        </p:nvSpPr>
        <p:spPr bwMode="auto">
          <a:xfrm>
            <a:off x="2590800" y="1443039"/>
            <a:ext cx="7772400" cy="415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a:buFont typeface="Wingdings" panose="05000000000000000000" pitchFamily="2" charset="2"/>
              <a:buChar char="Ø"/>
            </a:pPr>
            <a:r>
              <a:rPr lang="en-US" altLang="en-US" sz="2400">
                <a:latin typeface="Times New Roman" panose="02020603050405020304" pitchFamily="18" charset="0"/>
                <a:cs typeface="Times New Roman" panose="02020603050405020304" pitchFamily="18" charset="0"/>
              </a:rPr>
              <a:t>Present an introduction to database management systems, with an emphasis on how to organize, maintain and retrieve - efficiently, and effectively - information from a DBMS.</a:t>
            </a:r>
          </a:p>
          <a:p>
            <a:pPr algn="just"/>
            <a:endParaRPr lang="en-US" altLang="en-US" sz="240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altLang="en-US" sz="2400">
                <a:latin typeface="Times New Roman" panose="02020603050405020304" pitchFamily="18" charset="0"/>
                <a:cs typeface="Times New Roman" panose="02020603050405020304" pitchFamily="18" charset="0"/>
              </a:rPr>
              <a:t>Differentiate   between database system and file system.</a:t>
            </a:r>
          </a:p>
          <a:p>
            <a:pPr algn="just"/>
            <a:endParaRPr lang="en-US" altLang="en-US" sz="240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altLang="en-US" sz="2400">
                <a:latin typeface="Times New Roman" panose="02020603050405020304" pitchFamily="18" charset="0"/>
                <a:cs typeface="Times New Roman" panose="02020603050405020304" pitchFamily="18" charset="0"/>
              </a:rPr>
              <a:t>Knowledge of the different models like database modeling, relational, hierarchical and network models.</a:t>
            </a:r>
          </a:p>
          <a:p>
            <a:pPr algn="just"/>
            <a:endParaRPr lang="en-US" altLang="en-US" sz="240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altLang="en-US" sz="2400">
                <a:latin typeface="Times New Roman" panose="02020603050405020304" pitchFamily="18" charset="0"/>
                <a:cs typeface="Times New Roman" panose="02020603050405020304" pitchFamily="18" charset="0"/>
              </a:rPr>
              <a:t>Explain basic issues of transaction processing and concurrency control.</a:t>
            </a:r>
          </a:p>
        </p:txBody>
      </p:sp>
      <p:pic>
        <p:nvPicPr>
          <p:cNvPr id="7175" name="Picture 8">
            <a:extLst>
              <a:ext uri="{FF2B5EF4-FFF2-40B4-BE49-F238E27FC236}">
                <a16:creationId xmlns:a16="http://schemas.microsoft.com/office/drawing/2014/main" id="{C005FAED-35AA-4D93-B2A3-E313D2918AF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19051"/>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31D56F6-4A44-4E2D-BE88-2CF9352B7738}" type="datetime1">
              <a:rPr lang="en-US" smtClean="0"/>
              <a:t>2/19/2024</a:t>
            </a:fld>
            <a:endParaRPr lang="en-US"/>
          </a:p>
        </p:txBody>
      </p:sp>
      <p:sp>
        <p:nvSpPr>
          <p:cNvPr id="5" name="Footer Placeholder 4"/>
          <p:cNvSpPr>
            <a:spLocks noGrp="1"/>
          </p:cNvSpPr>
          <p:nvPr>
            <p:ph type="ftr" sz="quarter" idx="11"/>
          </p:nvPr>
        </p:nvSpPr>
        <p:spPr>
          <a:xfrm>
            <a:off x="4038600" y="6356351"/>
            <a:ext cx="5029200" cy="365125"/>
          </a:xfrm>
        </p:spPr>
        <p:txBody>
          <a:bodyPr/>
          <a:lstStyle/>
          <a:p>
            <a:r>
              <a:rPr lang="en-US"/>
              <a:t>Jyoti Rani          ACSAI0402 and DBMS                Unit-2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70</a:t>
            </a:fld>
            <a:endParaRPr lang="en-US"/>
          </a:p>
        </p:txBody>
      </p:sp>
      <p:sp>
        <p:nvSpPr>
          <p:cNvPr id="7" name="Title 1"/>
          <p:cNvSpPr txBox="1">
            <a:spLocks/>
          </p:cNvSpPr>
          <p:nvPr/>
        </p:nvSpPr>
        <p:spPr>
          <a:xfrm>
            <a:off x="2895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a:solidFill>
                  <a:srgbClr val="FF0000"/>
                </a:solidFill>
              </a:rPr>
              <a:t>Natural Join Example</a:t>
            </a:r>
          </a:p>
        </p:txBody>
      </p:sp>
      <p:sp>
        <p:nvSpPr>
          <p:cNvPr id="9" name="Content Placeholder 8">
            <a:extLst>
              <a:ext uri="{FF2B5EF4-FFF2-40B4-BE49-F238E27FC236}">
                <a16:creationId xmlns:a16="http://schemas.microsoft.com/office/drawing/2014/main" id="{6FE696AD-E1D7-46C8-BCD8-41944C8A61EB}"/>
              </a:ext>
            </a:extLst>
          </p:cNvPr>
          <p:cNvSpPr>
            <a:spLocks noGrp="1"/>
          </p:cNvSpPr>
          <p:nvPr>
            <p:ph idx="1"/>
          </p:nvPr>
        </p:nvSpPr>
        <p:spPr>
          <a:xfrm>
            <a:off x="1960984" y="1556793"/>
            <a:ext cx="8229600" cy="4525963"/>
          </a:xfrm>
        </p:spPr>
        <p:txBody>
          <a:bodyPr>
            <a:normAutofit/>
          </a:bodyPr>
          <a:lstStyle/>
          <a:p>
            <a:pPr algn="just"/>
            <a:r>
              <a:rPr lang="en-US" sz="2200" dirty="0">
                <a:solidFill>
                  <a:srgbClr val="222222"/>
                </a:solidFill>
                <a:latin typeface="Source Sans Pro" panose="020B0503030403020204" pitchFamily="34" charset="0"/>
              </a:rPr>
              <a:t>Consider the following two tables</a:t>
            </a:r>
          </a:p>
          <a:p>
            <a:pPr algn="just"/>
            <a:endParaRPr lang="en-US" sz="2200" dirty="0">
              <a:solidFill>
                <a:srgbClr val="222222"/>
              </a:solidFill>
              <a:latin typeface="Source Sans Pro" panose="020B0503030403020204" pitchFamily="34" charset="0"/>
            </a:endParaRPr>
          </a:p>
          <a:p>
            <a:pPr algn="just"/>
            <a:endParaRPr lang="en-US" sz="2200" dirty="0">
              <a:solidFill>
                <a:srgbClr val="222222"/>
              </a:solidFill>
              <a:latin typeface="Source Sans Pro" panose="020B0503030403020204" pitchFamily="34" charset="0"/>
            </a:endParaRPr>
          </a:p>
          <a:p>
            <a:pPr algn="just"/>
            <a:endParaRPr lang="en-US" sz="2200" dirty="0">
              <a:solidFill>
                <a:srgbClr val="222222"/>
              </a:solidFill>
              <a:latin typeface="Source Sans Pro" panose="020B0503030403020204" pitchFamily="34" charset="0"/>
            </a:endParaRPr>
          </a:p>
          <a:p>
            <a:pPr algn="just"/>
            <a:endParaRPr lang="en-US" sz="2200" dirty="0">
              <a:solidFill>
                <a:srgbClr val="222222"/>
              </a:solidFill>
              <a:latin typeface="Source Sans Pro" panose="020B0503030403020204" pitchFamily="34" charset="0"/>
            </a:endParaRPr>
          </a:p>
          <a:p>
            <a:pPr algn="just"/>
            <a:endParaRPr lang="en-US" sz="2200" dirty="0">
              <a:solidFill>
                <a:srgbClr val="222222"/>
              </a:solidFill>
              <a:latin typeface="Source Sans Pro" panose="020B0503030403020204" pitchFamily="34" charset="0"/>
            </a:endParaRPr>
          </a:p>
          <a:p>
            <a:pPr algn="just"/>
            <a:r>
              <a:rPr lang="en-US" sz="2200" dirty="0">
                <a:solidFill>
                  <a:srgbClr val="222222"/>
                </a:solidFill>
                <a:latin typeface="Source Sans Pro" panose="020B0503030403020204" pitchFamily="34" charset="0"/>
              </a:rPr>
              <a:t>C ⋈ D</a:t>
            </a:r>
          </a:p>
          <a:p>
            <a:pPr marL="0" indent="0" algn="just">
              <a:buNone/>
            </a:pPr>
            <a:endParaRPr lang="en-US" sz="2200" dirty="0">
              <a:solidFill>
                <a:srgbClr val="222222"/>
              </a:solidFill>
              <a:latin typeface="Source Sans Pro" panose="020B0503030403020204" pitchFamily="34" charset="0"/>
            </a:endParaRPr>
          </a:p>
          <a:p>
            <a:pPr algn="just"/>
            <a:endParaRPr lang="en-IN" sz="2200" dirty="0"/>
          </a:p>
        </p:txBody>
      </p:sp>
      <p:graphicFrame>
        <p:nvGraphicFramePr>
          <p:cNvPr id="2" name="Table 2">
            <a:extLst>
              <a:ext uri="{FF2B5EF4-FFF2-40B4-BE49-F238E27FC236}">
                <a16:creationId xmlns:a16="http://schemas.microsoft.com/office/drawing/2014/main" id="{8858EDD6-6F59-4646-80E4-4340E7A543A9}"/>
              </a:ext>
            </a:extLst>
          </p:cNvPr>
          <p:cNvGraphicFramePr>
            <a:graphicFrameLocks noGrp="1"/>
          </p:cNvGraphicFramePr>
          <p:nvPr/>
        </p:nvGraphicFramePr>
        <p:xfrm>
          <a:off x="2924304" y="2204864"/>
          <a:ext cx="6096000" cy="1483360"/>
        </p:xfrm>
        <a:graphic>
          <a:graphicData uri="http://schemas.openxmlformats.org/drawingml/2006/table">
            <a:tbl>
              <a:tblPr firstRow="1" bandRow="1">
                <a:tableStyleId>{5C22544A-7EE6-4342-B048-85BDC9FD1C3A}</a:tableStyleId>
              </a:tblPr>
              <a:tblGrid>
                <a:gridCol w="1524000">
                  <a:extLst>
                    <a:ext uri="{9D8B030D-6E8A-4147-A177-3AD203B41FA5}">
                      <a16:colId xmlns:a16="http://schemas.microsoft.com/office/drawing/2014/main" val="1370551067"/>
                    </a:ext>
                  </a:extLst>
                </a:gridCol>
                <a:gridCol w="1524000">
                  <a:extLst>
                    <a:ext uri="{9D8B030D-6E8A-4147-A177-3AD203B41FA5}">
                      <a16:colId xmlns:a16="http://schemas.microsoft.com/office/drawing/2014/main" val="4085171557"/>
                    </a:ext>
                  </a:extLst>
                </a:gridCol>
                <a:gridCol w="1524000">
                  <a:extLst>
                    <a:ext uri="{9D8B030D-6E8A-4147-A177-3AD203B41FA5}">
                      <a16:colId xmlns:a16="http://schemas.microsoft.com/office/drawing/2014/main" val="3126318319"/>
                    </a:ext>
                  </a:extLst>
                </a:gridCol>
                <a:gridCol w="1524000">
                  <a:extLst>
                    <a:ext uri="{9D8B030D-6E8A-4147-A177-3AD203B41FA5}">
                      <a16:colId xmlns:a16="http://schemas.microsoft.com/office/drawing/2014/main" val="2031604505"/>
                    </a:ext>
                  </a:extLst>
                </a:gridCol>
              </a:tblGrid>
              <a:tr h="370840">
                <a:tc gridSpan="2">
                  <a:txBody>
                    <a:bodyPr/>
                    <a:lstStyle/>
                    <a:p>
                      <a:pPr algn="ctr"/>
                      <a:r>
                        <a:rPr lang="en-US" dirty="0"/>
                        <a:t>C</a:t>
                      </a:r>
                      <a:endParaRPr lang="en-IN" dirty="0"/>
                    </a:p>
                  </a:txBody>
                  <a:tcPr/>
                </a:tc>
                <a:tc hMerge="1">
                  <a:txBody>
                    <a:bodyPr/>
                    <a:lstStyle/>
                    <a:p>
                      <a:endParaRPr lang="en-IN" dirty="0"/>
                    </a:p>
                  </a:txBody>
                  <a:tcPr/>
                </a:tc>
                <a:tc gridSpan="2">
                  <a:txBody>
                    <a:bodyPr/>
                    <a:lstStyle/>
                    <a:p>
                      <a:pPr algn="ctr"/>
                      <a:r>
                        <a:rPr lang="en-US" dirty="0"/>
                        <a:t>D</a:t>
                      </a:r>
                      <a:endParaRPr lang="en-IN" dirty="0"/>
                    </a:p>
                  </a:txBody>
                  <a:tcPr/>
                </a:tc>
                <a:tc hMerge="1">
                  <a:txBody>
                    <a:bodyPr/>
                    <a:lstStyle/>
                    <a:p>
                      <a:endParaRPr lang="en-IN" dirty="0"/>
                    </a:p>
                  </a:txBody>
                  <a:tcPr/>
                </a:tc>
                <a:extLst>
                  <a:ext uri="{0D108BD9-81ED-4DB2-BD59-A6C34878D82A}">
                    <a16:rowId xmlns:a16="http://schemas.microsoft.com/office/drawing/2014/main" val="450736707"/>
                  </a:ext>
                </a:extLst>
              </a:tr>
              <a:tr h="370840">
                <a:tc>
                  <a:txBody>
                    <a:bodyPr/>
                    <a:lstStyle/>
                    <a:p>
                      <a:pPr algn="ctr"/>
                      <a:r>
                        <a:rPr lang="en-IN" dirty="0" err="1">
                          <a:effectLst/>
                        </a:rPr>
                        <a:t>Num</a:t>
                      </a:r>
                      <a:endParaRPr lang="en-IN" dirty="0">
                        <a:effectLst/>
                      </a:endParaRPr>
                    </a:p>
                  </a:txBody>
                  <a:tcPr anchor="ctr"/>
                </a:tc>
                <a:tc>
                  <a:txBody>
                    <a:bodyPr/>
                    <a:lstStyle/>
                    <a:p>
                      <a:pPr algn="ctr"/>
                      <a:r>
                        <a:rPr lang="en-IN">
                          <a:effectLst/>
                        </a:rPr>
                        <a:t>Square</a:t>
                      </a:r>
                    </a:p>
                  </a:txBody>
                  <a:tcPr anchor="ctr"/>
                </a:tc>
                <a:tc>
                  <a:txBody>
                    <a:bodyPr/>
                    <a:lstStyle/>
                    <a:p>
                      <a:pPr algn="ctr"/>
                      <a:r>
                        <a:rPr lang="en-IN" dirty="0" err="1">
                          <a:effectLst/>
                        </a:rPr>
                        <a:t>Num</a:t>
                      </a:r>
                      <a:endParaRPr lang="en-IN" dirty="0">
                        <a:effectLst/>
                      </a:endParaRPr>
                    </a:p>
                  </a:txBody>
                  <a:tcPr anchor="ctr"/>
                </a:tc>
                <a:tc>
                  <a:txBody>
                    <a:bodyPr/>
                    <a:lstStyle/>
                    <a:p>
                      <a:pPr algn="ctr"/>
                      <a:r>
                        <a:rPr lang="en-IN">
                          <a:effectLst/>
                        </a:rPr>
                        <a:t>Cube</a:t>
                      </a:r>
                    </a:p>
                  </a:txBody>
                  <a:tcPr anchor="ctr"/>
                </a:tc>
                <a:extLst>
                  <a:ext uri="{0D108BD9-81ED-4DB2-BD59-A6C34878D82A}">
                    <a16:rowId xmlns:a16="http://schemas.microsoft.com/office/drawing/2014/main" val="1210728081"/>
                  </a:ext>
                </a:extLst>
              </a:tr>
              <a:tr h="370840">
                <a:tc>
                  <a:txBody>
                    <a:bodyPr/>
                    <a:lstStyle/>
                    <a:p>
                      <a:pPr algn="ctr"/>
                      <a:r>
                        <a:rPr lang="en-IN">
                          <a:effectLst/>
                        </a:rPr>
                        <a:t>2</a:t>
                      </a:r>
                    </a:p>
                  </a:txBody>
                  <a:tcPr anchor="ctr"/>
                </a:tc>
                <a:tc>
                  <a:txBody>
                    <a:bodyPr/>
                    <a:lstStyle/>
                    <a:p>
                      <a:pPr algn="ctr"/>
                      <a:r>
                        <a:rPr lang="en-IN">
                          <a:effectLst/>
                        </a:rPr>
                        <a:t>4</a:t>
                      </a:r>
                    </a:p>
                  </a:txBody>
                  <a:tcPr anchor="ctr"/>
                </a:tc>
                <a:tc>
                  <a:txBody>
                    <a:bodyPr/>
                    <a:lstStyle/>
                    <a:p>
                      <a:pPr algn="ctr"/>
                      <a:r>
                        <a:rPr lang="en-IN">
                          <a:effectLst/>
                        </a:rPr>
                        <a:t>2</a:t>
                      </a:r>
                    </a:p>
                  </a:txBody>
                  <a:tcPr anchor="ctr"/>
                </a:tc>
                <a:tc>
                  <a:txBody>
                    <a:bodyPr/>
                    <a:lstStyle/>
                    <a:p>
                      <a:pPr algn="ctr"/>
                      <a:r>
                        <a:rPr lang="en-IN">
                          <a:effectLst/>
                        </a:rPr>
                        <a:t>8</a:t>
                      </a:r>
                    </a:p>
                  </a:txBody>
                  <a:tcPr anchor="ctr"/>
                </a:tc>
                <a:extLst>
                  <a:ext uri="{0D108BD9-81ED-4DB2-BD59-A6C34878D82A}">
                    <a16:rowId xmlns:a16="http://schemas.microsoft.com/office/drawing/2014/main" val="1638627144"/>
                  </a:ext>
                </a:extLst>
              </a:tr>
              <a:tr h="370840">
                <a:tc>
                  <a:txBody>
                    <a:bodyPr/>
                    <a:lstStyle/>
                    <a:p>
                      <a:pPr algn="ctr"/>
                      <a:r>
                        <a:rPr lang="en-IN">
                          <a:effectLst/>
                        </a:rPr>
                        <a:t>3</a:t>
                      </a:r>
                    </a:p>
                  </a:txBody>
                  <a:tcPr anchor="ctr"/>
                </a:tc>
                <a:tc>
                  <a:txBody>
                    <a:bodyPr/>
                    <a:lstStyle/>
                    <a:p>
                      <a:pPr algn="ctr"/>
                      <a:r>
                        <a:rPr lang="en-IN" dirty="0">
                          <a:effectLst/>
                        </a:rPr>
                        <a:t>9</a:t>
                      </a:r>
                    </a:p>
                  </a:txBody>
                  <a:tcPr anchor="ctr"/>
                </a:tc>
                <a:tc>
                  <a:txBody>
                    <a:bodyPr/>
                    <a:lstStyle/>
                    <a:p>
                      <a:pPr algn="ctr"/>
                      <a:r>
                        <a:rPr lang="en-IN">
                          <a:effectLst/>
                        </a:rPr>
                        <a:t>3</a:t>
                      </a:r>
                    </a:p>
                  </a:txBody>
                  <a:tcPr anchor="ctr"/>
                </a:tc>
                <a:tc>
                  <a:txBody>
                    <a:bodyPr/>
                    <a:lstStyle/>
                    <a:p>
                      <a:pPr algn="ctr"/>
                      <a:r>
                        <a:rPr lang="en-US" dirty="0">
                          <a:effectLst/>
                        </a:rPr>
                        <a:t>2</a:t>
                      </a:r>
                      <a:r>
                        <a:rPr lang="en-IN" dirty="0">
                          <a:effectLst/>
                        </a:rPr>
                        <a:t>7</a:t>
                      </a:r>
                    </a:p>
                  </a:txBody>
                  <a:tcPr anchor="ctr"/>
                </a:tc>
                <a:extLst>
                  <a:ext uri="{0D108BD9-81ED-4DB2-BD59-A6C34878D82A}">
                    <a16:rowId xmlns:a16="http://schemas.microsoft.com/office/drawing/2014/main" val="3536859146"/>
                  </a:ext>
                </a:extLst>
              </a:tr>
            </a:tbl>
          </a:graphicData>
        </a:graphic>
      </p:graphicFrame>
      <p:graphicFrame>
        <p:nvGraphicFramePr>
          <p:cNvPr id="10" name="Table 10">
            <a:extLst>
              <a:ext uri="{FF2B5EF4-FFF2-40B4-BE49-F238E27FC236}">
                <a16:creationId xmlns:a16="http://schemas.microsoft.com/office/drawing/2014/main" id="{F6D50906-E180-48DF-8180-A9B0B678AAD2}"/>
              </a:ext>
            </a:extLst>
          </p:cNvPr>
          <p:cNvGraphicFramePr>
            <a:graphicFrameLocks noGrp="1"/>
          </p:cNvGraphicFramePr>
          <p:nvPr/>
        </p:nvGraphicFramePr>
        <p:xfrm>
          <a:off x="3048000" y="4427853"/>
          <a:ext cx="6096000" cy="148336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3375450236"/>
                    </a:ext>
                  </a:extLst>
                </a:gridCol>
                <a:gridCol w="2032000">
                  <a:extLst>
                    <a:ext uri="{9D8B030D-6E8A-4147-A177-3AD203B41FA5}">
                      <a16:colId xmlns:a16="http://schemas.microsoft.com/office/drawing/2014/main" val="565429116"/>
                    </a:ext>
                  </a:extLst>
                </a:gridCol>
                <a:gridCol w="2032000">
                  <a:extLst>
                    <a:ext uri="{9D8B030D-6E8A-4147-A177-3AD203B41FA5}">
                      <a16:colId xmlns:a16="http://schemas.microsoft.com/office/drawing/2014/main" val="2436056791"/>
                    </a:ext>
                  </a:extLst>
                </a:gridCol>
              </a:tblGrid>
              <a:tr h="370840">
                <a:tc gridSpan="3">
                  <a:txBody>
                    <a:bodyPr/>
                    <a:lstStyle/>
                    <a:p>
                      <a:pPr algn="ctr"/>
                      <a:r>
                        <a:rPr lang="en-IN" sz="1800" b="1" i="0" kern="1200" dirty="0">
                          <a:solidFill>
                            <a:schemeClr val="lt1"/>
                          </a:solidFill>
                          <a:effectLst/>
                          <a:latin typeface="+mn-lt"/>
                          <a:ea typeface="+mn-ea"/>
                          <a:cs typeface="+mn-cs"/>
                        </a:rPr>
                        <a:t>C ⋈ D</a:t>
                      </a:r>
                      <a:endParaRPr lang="en-IN" dirty="0"/>
                    </a:p>
                  </a:txBody>
                  <a:tcPr/>
                </a:tc>
                <a:tc hMerge="1">
                  <a:txBody>
                    <a:bodyPr/>
                    <a:lstStyle/>
                    <a:p>
                      <a:endParaRPr lang="en-IN" dirty="0"/>
                    </a:p>
                  </a:txBody>
                  <a:tcPr/>
                </a:tc>
                <a:tc hMerge="1">
                  <a:txBody>
                    <a:bodyPr/>
                    <a:lstStyle/>
                    <a:p>
                      <a:endParaRPr lang="en-IN" dirty="0"/>
                    </a:p>
                  </a:txBody>
                  <a:tcPr/>
                </a:tc>
                <a:extLst>
                  <a:ext uri="{0D108BD9-81ED-4DB2-BD59-A6C34878D82A}">
                    <a16:rowId xmlns:a16="http://schemas.microsoft.com/office/drawing/2014/main" val="3697703546"/>
                  </a:ext>
                </a:extLst>
              </a:tr>
              <a:tr h="370840">
                <a:tc>
                  <a:txBody>
                    <a:bodyPr/>
                    <a:lstStyle/>
                    <a:p>
                      <a:pPr algn="ctr"/>
                      <a:r>
                        <a:rPr lang="en-IN" dirty="0" err="1">
                          <a:effectLst/>
                        </a:rPr>
                        <a:t>Num</a:t>
                      </a:r>
                      <a:endParaRPr lang="en-IN" dirty="0">
                        <a:effectLst/>
                      </a:endParaRPr>
                    </a:p>
                  </a:txBody>
                  <a:tcPr anchor="ctr"/>
                </a:tc>
                <a:tc>
                  <a:txBody>
                    <a:bodyPr/>
                    <a:lstStyle/>
                    <a:p>
                      <a:pPr algn="ctr"/>
                      <a:r>
                        <a:rPr lang="en-IN">
                          <a:effectLst/>
                        </a:rPr>
                        <a:t>Square</a:t>
                      </a:r>
                    </a:p>
                  </a:txBody>
                  <a:tcPr anchor="ctr"/>
                </a:tc>
                <a:tc>
                  <a:txBody>
                    <a:bodyPr/>
                    <a:lstStyle/>
                    <a:p>
                      <a:pPr algn="ctr"/>
                      <a:r>
                        <a:rPr lang="en-IN">
                          <a:effectLst/>
                        </a:rPr>
                        <a:t>Cube</a:t>
                      </a:r>
                    </a:p>
                  </a:txBody>
                  <a:tcPr anchor="ctr"/>
                </a:tc>
                <a:extLst>
                  <a:ext uri="{0D108BD9-81ED-4DB2-BD59-A6C34878D82A}">
                    <a16:rowId xmlns:a16="http://schemas.microsoft.com/office/drawing/2014/main" val="3316526804"/>
                  </a:ext>
                </a:extLst>
              </a:tr>
              <a:tr h="370840">
                <a:tc>
                  <a:txBody>
                    <a:bodyPr/>
                    <a:lstStyle/>
                    <a:p>
                      <a:pPr algn="ctr"/>
                      <a:r>
                        <a:rPr lang="en-IN">
                          <a:effectLst/>
                        </a:rPr>
                        <a:t>2</a:t>
                      </a:r>
                    </a:p>
                  </a:txBody>
                  <a:tcPr anchor="ctr"/>
                </a:tc>
                <a:tc>
                  <a:txBody>
                    <a:bodyPr/>
                    <a:lstStyle/>
                    <a:p>
                      <a:pPr algn="ctr"/>
                      <a:r>
                        <a:rPr lang="en-IN">
                          <a:effectLst/>
                        </a:rPr>
                        <a:t>4</a:t>
                      </a:r>
                    </a:p>
                  </a:txBody>
                  <a:tcPr anchor="ctr"/>
                </a:tc>
                <a:tc>
                  <a:txBody>
                    <a:bodyPr/>
                    <a:lstStyle/>
                    <a:p>
                      <a:pPr algn="ctr"/>
                      <a:r>
                        <a:rPr lang="en-IN">
                          <a:effectLst/>
                        </a:rPr>
                        <a:t>8</a:t>
                      </a:r>
                    </a:p>
                  </a:txBody>
                  <a:tcPr anchor="ctr"/>
                </a:tc>
                <a:extLst>
                  <a:ext uri="{0D108BD9-81ED-4DB2-BD59-A6C34878D82A}">
                    <a16:rowId xmlns:a16="http://schemas.microsoft.com/office/drawing/2014/main" val="795666489"/>
                  </a:ext>
                </a:extLst>
              </a:tr>
              <a:tr h="370840">
                <a:tc>
                  <a:txBody>
                    <a:bodyPr/>
                    <a:lstStyle/>
                    <a:p>
                      <a:pPr algn="ctr"/>
                      <a:r>
                        <a:rPr lang="en-IN">
                          <a:effectLst/>
                        </a:rPr>
                        <a:t>3</a:t>
                      </a:r>
                    </a:p>
                  </a:txBody>
                  <a:tcPr anchor="ctr"/>
                </a:tc>
                <a:tc>
                  <a:txBody>
                    <a:bodyPr/>
                    <a:lstStyle/>
                    <a:p>
                      <a:pPr algn="ctr"/>
                      <a:r>
                        <a:rPr lang="en-IN">
                          <a:effectLst/>
                        </a:rPr>
                        <a:t>9</a:t>
                      </a:r>
                    </a:p>
                  </a:txBody>
                  <a:tcPr anchor="ctr"/>
                </a:tc>
                <a:tc>
                  <a:txBody>
                    <a:bodyPr/>
                    <a:lstStyle/>
                    <a:p>
                      <a:pPr algn="ctr"/>
                      <a:r>
                        <a:rPr lang="en-US" dirty="0">
                          <a:effectLst/>
                        </a:rPr>
                        <a:t>2</a:t>
                      </a:r>
                      <a:r>
                        <a:rPr lang="en-IN" dirty="0">
                          <a:effectLst/>
                        </a:rPr>
                        <a:t>7</a:t>
                      </a:r>
                    </a:p>
                  </a:txBody>
                  <a:tcPr anchor="ctr"/>
                </a:tc>
                <a:extLst>
                  <a:ext uri="{0D108BD9-81ED-4DB2-BD59-A6C34878D82A}">
                    <a16:rowId xmlns:a16="http://schemas.microsoft.com/office/drawing/2014/main" val="2845098456"/>
                  </a:ext>
                </a:extLst>
              </a:tr>
            </a:tbl>
          </a:graphicData>
        </a:graphic>
      </p:graphicFrame>
      <p:pic>
        <p:nvPicPr>
          <p:cNvPr id="11" name="Picture 7">
            <a:extLst>
              <a:ext uri="{FF2B5EF4-FFF2-40B4-BE49-F238E27FC236}">
                <a16:creationId xmlns:a16="http://schemas.microsoft.com/office/drawing/2014/main" id="{912400B4-D935-4268-AA18-83A8274E4A8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0"/>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7923656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3E76897-A5CB-4AE6-A729-C97011D27BBB}" type="datetime1">
              <a:rPr lang="en-US" smtClean="0"/>
              <a:t>2/19/2024</a:t>
            </a:fld>
            <a:endParaRPr lang="en-US"/>
          </a:p>
        </p:txBody>
      </p:sp>
      <p:sp>
        <p:nvSpPr>
          <p:cNvPr id="5" name="Footer Placeholder 4"/>
          <p:cNvSpPr>
            <a:spLocks noGrp="1"/>
          </p:cNvSpPr>
          <p:nvPr>
            <p:ph type="ftr" sz="quarter" idx="11"/>
          </p:nvPr>
        </p:nvSpPr>
        <p:spPr>
          <a:xfrm>
            <a:off x="4038600" y="6356351"/>
            <a:ext cx="5029200" cy="365125"/>
          </a:xfrm>
        </p:spPr>
        <p:txBody>
          <a:bodyPr/>
          <a:lstStyle/>
          <a:p>
            <a:r>
              <a:rPr lang="en-US"/>
              <a:t>Jyoti Rani          ACSAI0402 and DBMS                Unit-2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71</a:t>
            </a:fld>
            <a:endParaRPr lang="en-US"/>
          </a:p>
        </p:txBody>
      </p:sp>
      <p:sp>
        <p:nvSpPr>
          <p:cNvPr id="7" name="Title 1"/>
          <p:cNvSpPr txBox="1">
            <a:spLocks/>
          </p:cNvSpPr>
          <p:nvPr/>
        </p:nvSpPr>
        <p:spPr>
          <a:xfrm>
            <a:off x="2895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a:solidFill>
                  <a:srgbClr val="FF0000"/>
                </a:solidFill>
              </a:rPr>
              <a:t>Outer Join</a:t>
            </a:r>
          </a:p>
        </p:txBody>
      </p:sp>
      <p:sp>
        <p:nvSpPr>
          <p:cNvPr id="9" name="Content Placeholder 8">
            <a:extLst>
              <a:ext uri="{FF2B5EF4-FFF2-40B4-BE49-F238E27FC236}">
                <a16:creationId xmlns:a16="http://schemas.microsoft.com/office/drawing/2014/main" id="{6FE696AD-E1D7-46C8-BCD8-41944C8A61EB}"/>
              </a:ext>
            </a:extLst>
          </p:cNvPr>
          <p:cNvSpPr>
            <a:spLocks noGrp="1"/>
          </p:cNvSpPr>
          <p:nvPr>
            <p:ph idx="1"/>
          </p:nvPr>
        </p:nvSpPr>
        <p:spPr>
          <a:xfrm>
            <a:off x="1683657" y="1306286"/>
            <a:ext cx="8984344" cy="4870677"/>
          </a:xfrm>
        </p:spPr>
        <p:txBody>
          <a:bodyPr>
            <a:normAutofit/>
          </a:bodyPr>
          <a:lstStyle/>
          <a:p>
            <a:pPr marL="0" indent="0" algn="just">
              <a:buNone/>
            </a:pPr>
            <a:r>
              <a:rPr lang="en-US" sz="2400" b="1" dirty="0">
                <a:solidFill>
                  <a:srgbClr val="FF0000"/>
                </a:solidFill>
              </a:rPr>
              <a:t>Outer Join:</a:t>
            </a:r>
          </a:p>
          <a:p>
            <a:pPr marL="0" indent="0" algn="just">
              <a:buNone/>
            </a:pPr>
            <a:r>
              <a:rPr lang="en-US" sz="2400" dirty="0"/>
              <a:t>An OUTER JOIN doesn’t require each record in the two join tables to have a matching record. In this type of join, the table retains each record even if no other matching record exists.</a:t>
            </a:r>
          </a:p>
          <a:p>
            <a:pPr marL="0" indent="0" algn="just">
              <a:buNone/>
            </a:pPr>
            <a:r>
              <a:rPr lang="en-US" sz="2400" dirty="0"/>
              <a:t>Three types of Outer Joins are:</a:t>
            </a:r>
          </a:p>
          <a:p>
            <a:pPr lvl="1" algn="just"/>
            <a:r>
              <a:rPr lang="en-US" dirty="0"/>
              <a:t>Left Outer Join</a:t>
            </a:r>
          </a:p>
          <a:p>
            <a:pPr lvl="1" algn="just"/>
            <a:r>
              <a:rPr lang="en-US" dirty="0"/>
              <a:t>Right Outer Join</a:t>
            </a:r>
          </a:p>
          <a:p>
            <a:pPr lvl="1" algn="just"/>
            <a:r>
              <a:rPr lang="en-US" dirty="0"/>
              <a:t>Full Outer Join</a:t>
            </a:r>
            <a:endParaRPr lang="en-IN" dirty="0"/>
          </a:p>
        </p:txBody>
      </p:sp>
      <p:pic>
        <p:nvPicPr>
          <p:cNvPr id="10" name="Picture 7">
            <a:extLst>
              <a:ext uri="{FF2B5EF4-FFF2-40B4-BE49-F238E27FC236}">
                <a16:creationId xmlns:a16="http://schemas.microsoft.com/office/drawing/2014/main" id="{375601AF-A35C-4CBA-B37B-27A8AC0EC3D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0"/>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1135087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EFF0770-AC81-4F4A-96E4-9345D11B09B2}" type="datetime1">
              <a:rPr lang="en-US" smtClean="0"/>
              <a:t>2/19/2024</a:t>
            </a:fld>
            <a:endParaRPr lang="en-US"/>
          </a:p>
        </p:txBody>
      </p:sp>
      <p:sp>
        <p:nvSpPr>
          <p:cNvPr id="5" name="Footer Placeholder 4"/>
          <p:cNvSpPr>
            <a:spLocks noGrp="1"/>
          </p:cNvSpPr>
          <p:nvPr>
            <p:ph type="ftr" sz="quarter" idx="11"/>
          </p:nvPr>
        </p:nvSpPr>
        <p:spPr>
          <a:xfrm>
            <a:off x="4038600" y="6356351"/>
            <a:ext cx="5029200" cy="365125"/>
          </a:xfrm>
        </p:spPr>
        <p:txBody>
          <a:bodyPr/>
          <a:lstStyle/>
          <a:p>
            <a:r>
              <a:rPr lang="en-US"/>
              <a:t>Jyoti Rani          ACSAI0402 and DBMS                Unit-2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72</a:t>
            </a:fld>
            <a:endParaRPr lang="en-US"/>
          </a:p>
        </p:txBody>
      </p:sp>
      <p:sp>
        <p:nvSpPr>
          <p:cNvPr id="7" name="Title 1"/>
          <p:cNvSpPr txBox="1">
            <a:spLocks/>
          </p:cNvSpPr>
          <p:nvPr/>
        </p:nvSpPr>
        <p:spPr>
          <a:xfrm>
            <a:off x="2887816" y="-2288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a:solidFill>
                  <a:srgbClr val="FF0000"/>
                </a:solidFill>
              </a:rPr>
              <a:t>Left Outer Join (A       B)</a:t>
            </a:r>
          </a:p>
        </p:txBody>
      </p:sp>
      <p:sp>
        <p:nvSpPr>
          <p:cNvPr id="9" name="Content Placeholder 8">
            <a:extLst>
              <a:ext uri="{FF2B5EF4-FFF2-40B4-BE49-F238E27FC236}">
                <a16:creationId xmlns:a16="http://schemas.microsoft.com/office/drawing/2014/main" id="{6FE696AD-E1D7-46C8-BCD8-41944C8A61EB}"/>
              </a:ext>
            </a:extLst>
          </p:cNvPr>
          <p:cNvSpPr>
            <a:spLocks noGrp="1"/>
          </p:cNvSpPr>
          <p:nvPr>
            <p:ph idx="1"/>
          </p:nvPr>
        </p:nvSpPr>
        <p:spPr>
          <a:xfrm>
            <a:off x="1960880" y="1310312"/>
            <a:ext cx="8229600" cy="4525963"/>
          </a:xfrm>
        </p:spPr>
        <p:txBody>
          <a:bodyPr>
            <a:normAutofit/>
          </a:bodyPr>
          <a:lstStyle/>
          <a:p>
            <a:pPr marL="0" indent="0" algn="just">
              <a:buNone/>
            </a:pPr>
            <a:r>
              <a:rPr lang="en-US" sz="2200" b="1" dirty="0">
                <a:solidFill>
                  <a:srgbClr val="FF0000"/>
                </a:solidFill>
              </a:rPr>
              <a:t>LEFT outer Join:</a:t>
            </a:r>
          </a:p>
          <a:p>
            <a:pPr algn="just"/>
            <a:r>
              <a:rPr lang="en-US" sz="2200" dirty="0"/>
              <a:t>LEFT JOIN returns all the rows from the table on the left even if no matching rows have been found in the table on the right. When no matching record found in the table on the right, NULL is returned.</a:t>
            </a:r>
          </a:p>
          <a:p>
            <a:pPr algn="just"/>
            <a:endParaRPr lang="en-US" sz="2200" dirty="0"/>
          </a:p>
          <a:p>
            <a:pPr algn="just"/>
            <a:endParaRPr lang="en-IN" sz="2200" dirty="0"/>
          </a:p>
        </p:txBody>
      </p:sp>
      <p:sp>
        <p:nvSpPr>
          <p:cNvPr id="3" name="Rectangle 3">
            <a:extLst>
              <a:ext uri="{FF2B5EF4-FFF2-40B4-BE49-F238E27FC236}">
                <a16:creationId xmlns:a16="http://schemas.microsoft.com/office/drawing/2014/main" id="{772C060E-D769-43E1-8357-F1EC242451D9}"/>
              </a:ext>
            </a:extLst>
          </p:cNvPr>
          <p:cNvSpPr>
            <a:spLocks noChangeArrowheads="1"/>
          </p:cNvSpPr>
          <p:nvPr/>
        </p:nvSpPr>
        <p:spPr bwMode="auto">
          <a:xfrm>
            <a:off x="1524001" y="50038"/>
            <a:ext cx="65" cy="35712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79350" numCol="1" anchor="ctr" anchorCtr="0" compatLnSpc="1">
            <a:prstTxWarp prst="textNoShape">
              <a:avLst/>
            </a:prstTxWarp>
            <a:spAutoFit/>
          </a:bodyPr>
          <a:lstStyle/>
          <a:p>
            <a:pPr eaLnBrk="0" fontAlgn="base" hangingPunct="0">
              <a:spcBef>
                <a:spcPct val="0"/>
              </a:spcBef>
              <a:spcAft>
                <a:spcPct val="0"/>
              </a:spcAft>
            </a:pPr>
            <a:endParaRPr lang="en-US" altLang="en-US" dirty="0">
              <a:latin typeface="Arial" panose="020B0604020202020204" pitchFamily="34" charset="0"/>
            </a:endParaRPr>
          </a:p>
        </p:txBody>
      </p:sp>
      <p:pic>
        <p:nvPicPr>
          <p:cNvPr id="6148" name="Picture 4">
            <a:extLst>
              <a:ext uri="{FF2B5EF4-FFF2-40B4-BE49-F238E27FC236}">
                <a16:creationId xmlns:a16="http://schemas.microsoft.com/office/drawing/2014/main" id="{0F7F72D7-DDD2-4F18-9E99-EAF61A7CD2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57841" y="188640"/>
            <a:ext cx="366107" cy="262760"/>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descr="Left Outer Join">
            <a:extLst>
              <a:ext uri="{FF2B5EF4-FFF2-40B4-BE49-F238E27FC236}">
                <a16:creationId xmlns:a16="http://schemas.microsoft.com/office/drawing/2014/main" id="{5ED9C2CB-F807-4E1B-B199-B356B66FB9A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11624" y="2780928"/>
            <a:ext cx="6912768" cy="2448272"/>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7">
            <a:extLst>
              <a:ext uri="{FF2B5EF4-FFF2-40B4-BE49-F238E27FC236}">
                <a16:creationId xmlns:a16="http://schemas.microsoft.com/office/drawing/2014/main" id="{C4066B56-FA20-4DDF-9841-2413BCBA0885}"/>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516216" y="0"/>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4132339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D0478A3-A1FC-40B6-913E-80A450129A11}" type="datetime1">
              <a:rPr lang="en-US" smtClean="0"/>
              <a:t>2/19/2024</a:t>
            </a:fld>
            <a:endParaRPr lang="en-US"/>
          </a:p>
        </p:txBody>
      </p:sp>
      <p:sp>
        <p:nvSpPr>
          <p:cNvPr id="5" name="Footer Placeholder 4"/>
          <p:cNvSpPr>
            <a:spLocks noGrp="1"/>
          </p:cNvSpPr>
          <p:nvPr>
            <p:ph type="ftr" sz="quarter" idx="11"/>
          </p:nvPr>
        </p:nvSpPr>
        <p:spPr>
          <a:xfrm>
            <a:off x="4038600" y="6356351"/>
            <a:ext cx="5029200" cy="365125"/>
          </a:xfrm>
        </p:spPr>
        <p:txBody>
          <a:bodyPr/>
          <a:lstStyle/>
          <a:p>
            <a:r>
              <a:rPr lang="en-US"/>
              <a:t>Jyoti Rani          ACSAI0402 and DBMS                Unit-2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73</a:t>
            </a:fld>
            <a:endParaRPr lang="en-US"/>
          </a:p>
        </p:txBody>
      </p:sp>
      <p:sp>
        <p:nvSpPr>
          <p:cNvPr id="7" name="Title 1"/>
          <p:cNvSpPr txBox="1">
            <a:spLocks/>
          </p:cNvSpPr>
          <p:nvPr/>
        </p:nvSpPr>
        <p:spPr>
          <a:xfrm>
            <a:off x="2895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a:solidFill>
                  <a:srgbClr val="FF0000"/>
                </a:solidFill>
              </a:rPr>
              <a:t>Left Outer Join Example</a:t>
            </a:r>
          </a:p>
        </p:txBody>
      </p:sp>
      <p:sp>
        <p:nvSpPr>
          <p:cNvPr id="9" name="Content Placeholder 8">
            <a:extLst>
              <a:ext uri="{FF2B5EF4-FFF2-40B4-BE49-F238E27FC236}">
                <a16:creationId xmlns:a16="http://schemas.microsoft.com/office/drawing/2014/main" id="{6FE696AD-E1D7-46C8-BCD8-41944C8A61EB}"/>
              </a:ext>
            </a:extLst>
          </p:cNvPr>
          <p:cNvSpPr>
            <a:spLocks noGrp="1"/>
          </p:cNvSpPr>
          <p:nvPr>
            <p:ph idx="1"/>
          </p:nvPr>
        </p:nvSpPr>
        <p:spPr>
          <a:xfrm>
            <a:off x="1981200" y="1052737"/>
            <a:ext cx="8229600" cy="5073427"/>
          </a:xfrm>
        </p:spPr>
        <p:txBody>
          <a:bodyPr>
            <a:normAutofit/>
          </a:bodyPr>
          <a:lstStyle/>
          <a:p>
            <a:r>
              <a:rPr lang="en-US" sz="2200" dirty="0"/>
              <a:t>Consider the following 2 Tables</a:t>
            </a:r>
          </a:p>
          <a:p>
            <a:endParaRPr lang="en-US" sz="2200" dirty="0"/>
          </a:p>
          <a:p>
            <a:endParaRPr lang="en-IN" sz="2200" dirty="0"/>
          </a:p>
        </p:txBody>
      </p:sp>
      <p:graphicFrame>
        <p:nvGraphicFramePr>
          <p:cNvPr id="2" name="Table 2">
            <a:extLst>
              <a:ext uri="{FF2B5EF4-FFF2-40B4-BE49-F238E27FC236}">
                <a16:creationId xmlns:a16="http://schemas.microsoft.com/office/drawing/2014/main" id="{B118F524-1B08-4662-9D83-4D27E09C5070}"/>
              </a:ext>
            </a:extLst>
          </p:cNvPr>
          <p:cNvGraphicFramePr>
            <a:graphicFrameLocks noGrp="1"/>
          </p:cNvGraphicFramePr>
          <p:nvPr/>
        </p:nvGraphicFramePr>
        <p:xfrm>
          <a:off x="2783632" y="1671954"/>
          <a:ext cx="6096000" cy="184912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3139362680"/>
                    </a:ext>
                  </a:extLst>
                </a:gridCol>
                <a:gridCol w="3048000">
                  <a:extLst>
                    <a:ext uri="{9D8B030D-6E8A-4147-A177-3AD203B41FA5}">
                      <a16:colId xmlns:a16="http://schemas.microsoft.com/office/drawing/2014/main" val="1804076454"/>
                    </a:ext>
                  </a:extLst>
                </a:gridCol>
              </a:tblGrid>
              <a:tr h="139040">
                <a:tc gridSpan="2">
                  <a:txBody>
                    <a:bodyPr/>
                    <a:lstStyle/>
                    <a:p>
                      <a:pPr algn="ctr"/>
                      <a:r>
                        <a:rPr lang="en-US" dirty="0"/>
                        <a:t>A</a:t>
                      </a:r>
                      <a:endParaRPr lang="en-IN" dirty="0"/>
                    </a:p>
                  </a:txBody>
                  <a:tcPr/>
                </a:tc>
                <a:tc hMerge="1">
                  <a:txBody>
                    <a:bodyPr/>
                    <a:lstStyle/>
                    <a:p>
                      <a:endParaRPr lang="en-IN" dirty="0"/>
                    </a:p>
                  </a:txBody>
                  <a:tcPr/>
                </a:tc>
                <a:extLst>
                  <a:ext uri="{0D108BD9-81ED-4DB2-BD59-A6C34878D82A}">
                    <a16:rowId xmlns:a16="http://schemas.microsoft.com/office/drawing/2014/main" val="1489720555"/>
                  </a:ext>
                </a:extLst>
              </a:tr>
              <a:tr h="370840">
                <a:tc>
                  <a:txBody>
                    <a:bodyPr/>
                    <a:lstStyle/>
                    <a:p>
                      <a:pPr algn="ctr"/>
                      <a:r>
                        <a:rPr lang="en-IN" dirty="0" err="1">
                          <a:effectLst/>
                        </a:rPr>
                        <a:t>Num</a:t>
                      </a:r>
                      <a:endParaRPr lang="en-IN" dirty="0">
                        <a:effectLst/>
                      </a:endParaRPr>
                    </a:p>
                  </a:txBody>
                  <a:tcPr anchor="ctr"/>
                </a:tc>
                <a:tc>
                  <a:txBody>
                    <a:bodyPr/>
                    <a:lstStyle/>
                    <a:p>
                      <a:pPr algn="ctr"/>
                      <a:r>
                        <a:rPr lang="en-IN">
                          <a:effectLst/>
                        </a:rPr>
                        <a:t>Square</a:t>
                      </a:r>
                    </a:p>
                  </a:txBody>
                  <a:tcPr anchor="ctr"/>
                </a:tc>
                <a:extLst>
                  <a:ext uri="{0D108BD9-81ED-4DB2-BD59-A6C34878D82A}">
                    <a16:rowId xmlns:a16="http://schemas.microsoft.com/office/drawing/2014/main" val="707341171"/>
                  </a:ext>
                </a:extLst>
              </a:tr>
              <a:tr h="370840">
                <a:tc>
                  <a:txBody>
                    <a:bodyPr/>
                    <a:lstStyle/>
                    <a:p>
                      <a:pPr algn="ctr"/>
                      <a:r>
                        <a:rPr lang="en-IN">
                          <a:effectLst/>
                        </a:rPr>
                        <a:t>2</a:t>
                      </a:r>
                    </a:p>
                  </a:txBody>
                  <a:tcPr anchor="ctr"/>
                </a:tc>
                <a:tc>
                  <a:txBody>
                    <a:bodyPr/>
                    <a:lstStyle/>
                    <a:p>
                      <a:pPr algn="ctr"/>
                      <a:r>
                        <a:rPr lang="en-IN">
                          <a:effectLst/>
                        </a:rPr>
                        <a:t>4</a:t>
                      </a:r>
                    </a:p>
                  </a:txBody>
                  <a:tcPr anchor="ctr"/>
                </a:tc>
                <a:extLst>
                  <a:ext uri="{0D108BD9-81ED-4DB2-BD59-A6C34878D82A}">
                    <a16:rowId xmlns:a16="http://schemas.microsoft.com/office/drawing/2014/main" val="3080744456"/>
                  </a:ext>
                </a:extLst>
              </a:tr>
              <a:tr h="370840">
                <a:tc>
                  <a:txBody>
                    <a:bodyPr/>
                    <a:lstStyle/>
                    <a:p>
                      <a:pPr algn="ctr"/>
                      <a:r>
                        <a:rPr lang="en-IN">
                          <a:effectLst/>
                        </a:rPr>
                        <a:t>3</a:t>
                      </a:r>
                    </a:p>
                  </a:txBody>
                  <a:tcPr anchor="ctr"/>
                </a:tc>
                <a:tc>
                  <a:txBody>
                    <a:bodyPr/>
                    <a:lstStyle/>
                    <a:p>
                      <a:pPr algn="ctr"/>
                      <a:r>
                        <a:rPr lang="en-IN">
                          <a:effectLst/>
                        </a:rPr>
                        <a:t>9</a:t>
                      </a:r>
                    </a:p>
                  </a:txBody>
                  <a:tcPr anchor="ctr"/>
                </a:tc>
                <a:extLst>
                  <a:ext uri="{0D108BD9-81ED-4DB2-BD59-A6C34878D82A}">
                    <a16:rowId xmlns:a16="http://schemas.microsoft.com/office/drawing/2014/main" val="3406165696"/>
                  </a:ext>
                </a:extLst>
              </a:tr>
              <a:tr h="370840">
                <a:tc>
                  <a:txBody>
                    <a:bodyPr/>
                    <a:lstStyle/>
                    <a:p>
                      <a:pPr algn="ctr"/>
                      <a:r>
                        <a:rPr lang="en-IN">
                          <a:effectLst/>
                        </a:rPr>
                        <a:t>4</a:t>
                      </a:r>
                    </a:p>
                  </a:txBody>
                  <a:tcPr anchor="ctr"/>
                </a:tc>
                <a:tc>
                  <a:txBody>
                    <a:bodyPr/>
                    <a:lstStyle/>
                    <a:p>
                      <a:pPr algn="ctr"/>
                      <a:r>
                        <a:rPr lang="en-IN" dirty="0">
                          <a:effectLst/>
                        </a:rPr>
                        <a:t>16</a:t>
                      </a:r>
                    </a:p>
                  </a:txBody>
                  <a:tcPr anchor="ctr"/>
                </a:tc>
                <a:extLst>
                  <a:ext uri="{0D108BD9-81ED-4DB2-BD59-A6C34878D82A}">
                    <a16:rowId xmlns:a16="http://schemas.microsoft.com/office/drawing/2014/main" val="2793459638"/>
                  </a:ext>
                </a:extLst>
              </a:tr>
            </a:tbl>
          </a:graphicData>
        </a:graphic>
      </p:graphicFrame>
      <p:graphicFrame>
        <p:nvGraphicFramePr>
          <p:cNvPr id="10" name="Table 2">
            <a:extLst>
              <a:ext uri="{FF2B5EF4-FFF2-40B4-BE49-F238E27FC236}">
                <a16:creationId xmlns:a16="http://schemas.microsoft.com/office/drawing/2014/main" id="{D9DEAEAD-0067-4A2B-B810-08DC9267D1F8}"/>
              </a:ext>
            </a:extLst>
          </p:cNvPr>
          <p:cNvGraphicFramePr>
            <a:graphicFrameLocks noGrp="1"/>
          </p:cNvGraphicFramePr>
          <p:nvPr/>
        </p:nvGraphicFramePr>
        <p:xfrm>
          <a:off x="2808784" y="4146156"/>
          <a:ext cx="6096000" cy="184912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3139362680"/>
                    </a:ext>
                  </a:extLst>
                </a:gridCol>
                <a:gridCol w="3048000">
                  <a:extLst>
                    <a:ext uri="{9D8B030D-6E8A-4147-A177-3AD203B41FA5}">
                      <a16:colId xmlns:a16="http://schemas.microsoft.com/office/drawing/2014/main" val="1804076454"/>
                    </a:ext>
                  </a:extLst>
                </a:gridCol>
              </a:tblGrid>
              <a:tr h="139040">
                <a:tc gridSpan="2">
                  <a:txBody>
                    <a:bodyPr/>
                    <a:lstStyle/>
                    <a:p>
                      <a:pPr algn="ctr"/>
                      <a:r>
                        <a:rPr lang="en-US" dirty="0"/>
                        <a:t>B</a:t>
                      </a:r>
                      <a:endParaRPr lang="en-IN" dirty="0"/>
                    </a:p>
                  </a:txBody>
                  <a:tcPr/>
                </a:tc>
                <a:tc hMerge="1">
                  <a:txBody>
                    <a:bodyPr/>
                    <a:lstStyle/>
                    <a:p>
                      <a:endParaRPr lang="en-IN" dirty="0"/>
                    </a:p>
                  </a:txBody>
                  <a:tcPr/>
                </a:tc>
                <a:extLst>
                  <a:ext uri="{0D108BD9-81ED-4DB2-BD59-A6C34878D82A}">
                    <a16:rowId xmlns:a16="http://schemas.microsoft.com/office/drawing/2014/main" val="1489720555"/>
                  </a:ext>
                </a:extLst>
              </a:tr>
              <a:tr h="370840">
                <a:tc>
                  <a:txBody>
                    <a:bodyPr/>
                    <a:lstStyle/>
                    <a:p>
                      <a:pPr algn="ctr"/>
                      <a:r>
                        <a:rPr lang="en-IN" dirty="0" err="1">
                          <a:effectLst/>
                        </a:rPr>
                        <a:t>Num</a:t>
                      </a:r>
                      <a:endParaRPr lang="en-IN" dirty="0">
                        <a:effectLst/>
                      </a:endParaRPr>
                    </a:p>
                  </a:txBody>
                  <a:tcPr anchor="ctr"/>
                </a:tc>
                <a:tc>
                  <a:txBody>
                    <a:bodyPr/>
                    <a:lstStyle/>
                    <a:p>
                      <a:pPr algn="ctr"/>
                      <a:r>
                        <a:rPr lang="en-US" dirty="0">
                          <a:effectLst/>
                        </a:rPr>
                        <a:t>C</a:t>
                      </a:r>
                      <a:r>
                        <a:rPr lang="en-IN" dirty="0" err="1">
                          <a:effectLst/>
                        </a:rPr>
                        <a:t>ube</a:t>
                      </a:r>
                      <a:endParaRPr lang="en-IN" dirty="0">
                        <a:effectLst/>
                      </a:endParaRPr>
                    </a:p>
                  </a:txBody>
                  <a:tcPr anchor="ctr"/>
                </a:tc>
                <a:extLst>
                  <a:ext uri="{0D108BD9-81ED-4DB2-BD59-A6C34878D82A}">
                    <a16:rowId xmlns:a16="http://schemas.microsoft.com/office/drawing/2014/main" val="707341171"/>
                  </a:ext>
                </a:extLst>
              </a:tr>
              <a:tr h="370840">
                <a:tc>
                  <a:txBody>
                    <a:bodyPr/>
                    <a:lstStyle/>
                    <a:p>
                      <a:pPr algn="ctr"/>
                      <a:r>
                        <a:rPr lang="en-IN">
                          <a:effectLst/>
                        </a:rPr>
                        <a:t>2</a:t>
                      </a:r>
                    </a:p>
                  </a:txBody>
                  <a:tcPr anchor="ctr"/>
                </a:tc>
                <a:tc>
                  <a:txBody>
                    <a:bodyPr/>
                    <a:lstStyle/>
                    <a:p>
                      <a:pPr algn="ctr"/>
                      <a:r>
                        <a:rPr lang="en-US" dirty="0">
                          <a:effectLst/>
                        </a:rPr>
                        <a:t>8</a:t>
                      </a:r>
                      <a:endParaRPr lang="en-IN" dirty="0">
                        <a:effectLst/>
                      </a:endParaRPr>
                    </a:p>
                  </a:txBody>
                  <a:tcPr anchor="ctr"/>
                </a:tc>
                <a:extLst>
                  <a:ext uri="{0D108BD9-81ED-4DB2-BD59-A6C34878D82A}">
                    <a16:rowId xmlns:a16="http://schemas.microsoft.com/office/drawing/2014/main" val="3080744456"/>
                  </a:ext>
                </a:extLst>
              </a:tr>
              <a:tr h="370840">
                <a:tc>
                  <a:txBody>
                    <a:bodyPr/>
                    <a:lstStyle/>
                    <a:p>
                      <a:pPr algn="ctr"/>
                      <a:r>
                        <a:rPr lang="en-IN">
                          <a:effectLst/>
                        </a:rPr>
                        <a:t>3</a:t>
                      </a:r>
                    </a:p>
                  </a:txBody>
                  <a:tcPr anchor="ctr"/>
                </a:tc>
                <a:tc>
                  <a:txBody>
                    <a:bodyPr/>
                    <a:lstStyle/>
                    <a:p>
                      <a:pPr algn="ctr"/>
                      <a:r>
                        <a:rPr lang="en-US" dirty="0">
                          <a:effectLst/>
                        </a:rPr>
                        <a:t>27</a:t>
                      </a:r>
                      <a:endParaRPr lang="en-IN" dirty="0">
                        <a:effectLst/>
                      </a:endParaRPr>
                    </a:p>
                  </a:txBody>
                  <a:tcPr anchor="ctr"/>
                </a:tc>
                <a:extLst>
                  <a:ext uri="{0D108BD9-81ED-4DB2-BD59-A6C34878D82A}">
                    <a16:rowId xmlns:a16="http://schemas.microsoft.com/office/drawing/2014/main" val="3406165696"/>
                  </a:ext>
                </a:extLst>
              </a:tr>
              <a:tr h="370840">
                <a:tc>
                  <a:txBody>
                    <a:bodyPr/>
                    <a:lstStyle/>
                    <a:p>
                      <a:pPr algn="ctr"/>
                      <a:r>
                        <a:rPr lang="en-US" dirty="0">
                          <a:effectLst/>
                        </a:rPr>
                        <a:t>5</a:t>
                      </a:r>
                      <a:endParaRPr lang="en-IN" dirty="0">
                        <a:effectLst/>
                      </a:endParaRPr>
                    </a:p>
                  </a:txBody>
                  <a:tcPr anchor="ctr"/>
                </a:tc>
                <a:tc>
                  <a:txBody>
                    <a:bodyPr/>
                    <a:lstStyle/>
                    <a:p>
                      <a:pPr algn="ctr"/>
                      <a:r>
                        <a:rPr lang="en-US" dirty="0">
                          <a:effectLst/>
                        </a:rPr>
                        <a:t>125</a:t>
                      </a:r>
                      <a:endParaRPr lang="en-IN" dirty="0">
                        <a:effectLst/>
                      </a:endParaRPr>
                    </a:p>
                  </a:txBody>
                  <a:tcPr anchor="ctr"/>
                </a:tc>
                <a:extLst>
                  <a:ext uri="{0D108BD9-81ED-4DB2-BD59-A6C34878D82A}">
                    <a16:rowId xmlns:a16="http://schemas.microsoft.com/office/drawing/2014/main" val="2793459638"/>
                  </a:ext>
                </a:extLst>
              </a:tr>
            </a:tbl>
          </a:graphicData>
        </a:graphic>
      </p:graphicFrame>
      <p:pic>
        <p:nvPicPr>
          <p:cNvPr id="11" name="Picture 7">
            <a:extLst>
              <a:ext uri="{FF2B5EF4-FFF2-40B4-BE49-F238E27FC236}">
                <a16:creationId xmlns:a16="http://schemas.microsoft.com/office/drawing/2014/main" id="{6921B79C-18AA-46E7-B080-5445DB63265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9163"/>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066550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A44587C-C5DF-4BE7-85E5-4F6976FAE9F8}" type="datetime1">
              <a:rPr lang="en-US" smtClean="0"/>
              <a:t>2/19/2024</a:t>
            </a:fld>
            <a:endParaRPr lang="en-US"/>
          </a:p>
        </p:txBody>
      </p:sp>
      <p:sp>
        <p:nvSpPr>
          <p:cNvPr id="5" name="Footer Placeholder 4"/>
          <p:cNvSpPr>
            <a:spLocks noGrp="1"/>
          </p:cNvSpPr>
          <p:nvPr>
            <p:ph type="ftr" sz="quarter" idx="11"/>
          </p:nvPr>
        </p:nvSpPr>
        <p:spPr>
          <a:xfrm>
            <a:off x="4038600" y="6356351"/>
            <a:ext cx="5029200" cy="365125"/>
          </a:xfrm>
        </p:spPr>
        <p:txBody>
          <a:bodyPr/>
          <a:lstStyle/>
          <a:p>
            <a:r>
              <a:rPr lang="en-US"/>
              <a:t>Jyoti Rani          ACSAI0402 and DBMS                Unit-2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74</a:t>
            </a:fld>
            <a:endParaRPr lang="en-US"/>
          </a:p>
        </p:txBody>
      </p:sp>
      <p:sp>
        <p:nvSpPr>
          <p:cNvPr id="7" name="Title 1"/>
          <p:cNvSpPr txBox="1">
            <a:spLocks/>
          </p:cNvSpPr>
          <p:nvPr/>
        </p:nvSpPr>
        <p:spPr>
          <a:xfrm>
            <a:off x="2895600" y="-13853"/>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a:solidFill>
                  <a:srgbClr val="FF0000"/>
                </a:solidFill>
              </a:rPr>
              <a:t>Left Outer Join Example</a:t>
            </a:r>
            <a:endParaRPr lang="en-US" sz="3200" b="1" dirty="0">
              <a:solidFill>
                <a:srgbClr val="FF0000"/>
              </a:solidFill>
            </a:endParaRPr>
          </a:p>
        </p:txBody>
      </p:sp>
      <p:sp>
        <p:nvSpPr>
          <p:cNvPr id="9" name="Content Placeholder 8">
            <a:extLst>
              <a:ext uri="{FF2B5EF4-FFF2-40B4-BE49-F238E27FC236}">
                <a16:creationId xmlns:a16="http://schemas.microsoft.com/office/drawing/2014/main" id="{6FE696AD-E1D7-46C8-BCD8-41944C8A61EB}"/>
              </a:ext>
            </a:extLst>
          </p:cNvPr>
          <p:cNvSpPr>
            <a:spLocks noGrp="1"/>
          </p:cNvSpPr>
          <p:nvPr>
            <p:ph idx="1"/>
          </p:nvPr>
        </p:nvSpPr>
        <p:spPr/>
        <p:txBody>
          <a:bodyPr>
            <a:normAutofit/>
          </a:bodyPr>
          <a:lstStyle/>
          <a:p>
            <a:pPr algn="just"/>
            <a:r>
              <a:rPr lang="en-US" sz="2200" b="1" dirty="0">
                <a:solidFill>
                  <a:schemeClr val="dk1"/>
                </a:solidFill>
              </a:rPr>
              <a:t>(A       B)</a:t>
            </a:r>
          </a:p>
          <a:p>
            <a:pPr algn="just"/>
            <a:endParaRPr lang="en-IN" sz="2200" dirty="0"/>
          </a:p>
        </p:txBody>
      </p:sp>
      <p:pic>
        <p:nvPicPr>
          <p:cNvPr id="10" name="Picture 4">
            <a:extLst>
              <a:ext uri="{FF2B5EF4-FFF2-40B4-BE49-F238E27FC236}">
                <a16:creationId xmlns:a16="http://schemas.microsoft.com/office/drawing/2014/main" id="{BA88230C-5A3B-4464-997D-821D50C00D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10145" y="1928414"/>
            <a:ext cx="236240" cy="169553"/>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 name="Table 10">
            <a:extLst>
              <a:ext uri="{FF2B5EF4-FFF2-40B4-BE49-F238E27FC236}">
                <a16:creationId xmlns:a16="http://schemas.microsoft.com/office/drawing/2014/main" id="{0492471A-6DDA-48A8-A6FA-2851BE731BE6}"/>
              </a:ext>
            </a:extLst>
          </p:cNvPr>
          <p:cNvGraphicFramePr>
            <a:graphicFrameLocks noGrp="1"/>
          </p:cNvGraphicFramePr>
          <p:nvPr/>
        </p:nvGraphicFramePr>
        <p:xfrm>
          <a:off x="2895600" y="2348880"/>
          <a:ext cx="6096000" cy="1915408"/>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781000888"/>
                    </a:ext>
                  </a:extLst>
                </a:gridCol>
                <a:gridCol w="2032000">
                  <a:extLst>
                    <a:ext uri="{9D8B030D-6E8A-4147-A177-3AD203B41FA5}">
                      <a16:colId xmlns:a16="http://schemas.microsoft.com/office/drawing/2014/main" val="2863760858"/>
                    </a:ext>
                  </a:extLst>
                </a:gridCol>
                <a:gridCol w="2032000">
                  <a:extLst>
                    <a:ext uri="{9D8B030D-6E8A-4147-A177-3AD203B41FA5}">
                      <a16:colId xmlns:a16="http://schemas.microsoft.com/office/drawing/2014/main" val="4088189250"/>
                    </a:ext>
                  </a:extLst>
                </a:gridCol>
              </a:tblGrid>
              <a:tr h="432048">
                <a:tc grid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chemeClr val="dk1"/>
                          </a:solidFill>
                          <a:effectLst/>
                          <a:uLnTx/>
                          <a:uFillTx/>
                        </a:rPr>
                        <a:t>(A       B)</a:t>
                      </a:r>
                    </a:p>
                  </a:txBody>
                  <a:tcPr/>
                </a:tc>
                <a:tc hMerge="1">
                  <a:txBody>
                    <a:bodyPr/>
                    <a:lstStyle/>
                    <a:p>
                      <a:endParaRPr lang="en-IN" dirty="0"/>
                    </a:p>
                  </a:txBody>
                  <a:tcPr/>
                </a:tc>
                <a:tc hMerge="1">
                  <a:txBody>
                    <a:bodyPr/>
                    <a:lstStyle/>
                    <a:p>
                      <a:endParaRPr lang="en-IN" dirty="0"/>
                    </a:p>
                  </a:txBody>
                  <a:tcPr/>
                </a:tc>
                <a:extLst>
                  <a:ext uri="{0D108BD9-81ED-4DB2-BD59-A6C34878D82A}">
                    <a16:rowId xmlns:a16="http://schemas.microsoft.com/office/drawing/2014/main" val="2138897558"/>
                  </a:ext>
                </a:extLst>
              </a:tr>
              <a:tr h="370840">
                <a:tc>
                  <a:txBody>
                    <a:bodyPr/>
                    <a:lstStyle/>
                    <a:p>
                      <a:pPr algn="ctr"/>
                      <a:r>
                        <a:rPr lang="en-IN" dirty="0" err="1">
                          <a:effectLst/>
                        </a:rPr>
                        <a:t>Num</a:t>
                      </a:r>
                      <a:endParaRPr lang="en-IN" dirty="0">
                        <a:effectLst/>
                      </a:endParaRPr>
                    </a:p>
                  </a:txBody>
                  <a:tcPr anchor="ctr"/>
                </a:tc>
                <a:tc>
                  <a:txBody>
                    <a:bodyPr/>
                    <a:lstStyle/>
                    <a:p>
                      <a:pPr algn="ctr"/>
                      <a:r>
                        <a:rPr lang="en-IN" dirty="0">
                          <a:effectLst/>
                        </a:rPr>
                        <a:t>Square</a:t>
                      </a:r>
                    </a:p>
                  </a:txBody>
                  <a:tcPr anchor="ctr"/>
                </a:tc>
                <a:tc>
                  <a:txBody>
                    <a:bodyPr/>
                    <a:lstStyle/>
                    <a:p>
                      <a:pPr algn="ctr"/>
                      <a:r>
                        <a:rPr lang="en-IN">
                          <a:effectLst/>
                        </a:rPr>
                        <a:t>Cube</a:t>
                      </a:r>
                    </a:p>
                  </a:txBody>
                  <a:tcPr anchor="ctr"/>
                </a:tc>
                <a:extLst>
                  <a:ext uri="{0D108BD9-81ED-4DB2-BD59-A6C34878D82A}">
                    <a16:rowId xmlns:a16="http://schemas.microsoft.com/office/drawing/2014/main" val="509939648"/>
                  </a:ext>
                </a:extLst>
              </a:tr>
              <a:tr h="370840">
                <a:tc>
                  <a:txBody>
                    <a:bodyPr/>
                    <a:lstStyle/>
                    <a:p>
                      <a:pPr algn="ctr"/>
                      <a:r>
                        <a:rPr lang="en-IN">
                          <a:effectLst/>
                        </a:rPr>
                        <a:t>2</a:t>
                      </a:r>
                    </a:p>
                  </a:txBody>
                  <a:tcPr anchor="ctr"/>
                </a:tc>
                <a:tc>
                  <a:txBody>
                    <a:bodyPr/>
                    <a:lstStyle/>
                    <a:p>
                      <a:pPr algn="ctr"/>
                      <a:r>
                        <a:rPr lang="en-IN">
                          <a:effectLst/>
                        </a:rPr>
                        <a:t>4</a:t>
                      </a:r>
                    </a:p>
                  </a:txBody>
                  <a:tcPr anchor="ctr"/>
                </a:tc>
                <a:tc>
                  <a:txBody>
                    <a:bodyPr/>
                    <a:lstStyle/>
                    <a:p>
                      <a:pPr algn="ctr"/>
                      <a:r>
                        <a:rPr lang="en-IN">
                          <a:effectLst/>
                        </a:rPr>
                        <a:t>8</a:t>
                      </a:r>
                    </a:p>
                  </a:txBody>
                  <a:tcPr anchor="ctr"/>
                </a:tc>
                <a:extLst>
                  <a:ext uri="{0D108BD9-81ED-4DB2-BD59-A6C34878D82A}">
                    <a16:rowId xmlns:a16="http://schemas.microsoft.com/office/drawing/2014/main" val="3182798557"/>
                  </a:ext>
                </a:extLst>
              </a:tr>
              <a:tr h="370840">
                <a:tc>
                  <a:txBody>
                    <a:bodyPr/>
                    <a:lstStyle/>
                    <a:p>
                      <a:pPr algn="ctr"/>
                      <a:r>
                        <a:rPr lang="en-IN">
                          <a:effectLst/>
                        </a:rPr>
                        <a:t>3</a:t>
                      </a:r>
                    </a:p>
                  </a:txBody>
                  <a:tcPr anchor="ctr"/>
                </a:tc>
                <a:tc>
                  <a:txBody>
                    <a:bodyPr/>
                    <a:lstStyle/>
                    <a:p>
                      <a:pPr algn="ctr"/>
                      <a:r>
                        <a:rPr lang="en-IN">
                          <a:effectLst/>
                        </a:rPr>
                        <a:t>9</a:t>
                      </a:r>
                    </a:p>
                  </a:txBody>
                  <a:tcPr anchor="ctr"/>
                </a:tc>
                <a:tc>
                  <a:txBody>
                    <a:bodyPr/>
                    <a:lstStyle/>
                    <a:p>
                      <a:pPr algn="ctr"/>
                      <a:r>
                        <a:rPr lang="en-US" dirty="0">
                          <a:effectLst/>
                        </a:rPr>
                        <a:t>2</a:t>
                      </a:r>
                      <a:r>
                        <a:rPr lang="en-IN" dirty="0">
                          <a:effectLst/>
                        </a:rPr>
                        <a:t>7</a:t>
                      </a:r>
                    </a:p>
                  </a:txBody>
                  <a:tcPr anchor="ctr"/>
                </a:tc>
                <a:extLst>
                  <a:ext uri="{0D108BD9-81ED-4DB2-BD59-A6C34878D82A}">
                    <a16:rowId xmlns:a16="http://schemas.microsoft.com/office/drawing/2014/main" val="883922835"/>
                  </a:ext>
                </a:extLst>
              </a:tr>
              <a:tr h="370840">
                <a:tc>
                  <a:txBody>
                    <a:bodyPr/>
                    <a:lstStyle/>
                    <a:p>
                      <a:pPr algn="ctr"/>
                      <a:r>
                        <a:rPr lang="en-IN" dirty="0">
                          <a:effectLst/>
                        </a:rPr>
                        <a:t>4</a:t>
                      </a:r>
                    </a:p>
                  </a:txBody>
                  <a:tcPr anchor="ctr"/>
                </a:tc>
                <a:tc>
                  <a:txBody>
                    <a:bodyPr/>
                    <a:lstStyle/>
                    <a:p>
                      <a:pPr algn="ctr"/>
                      <a:r>
                        <a:rPr lang="en-IN">
                          <a:effectLst/>
                        </a:rPr>
                        <a:t>16</a:t>
                      </a:r>
                    </a:p>
                  </a:txBody>
                  <a:tcPr anchor="ctr"/>
                </a:tc>
                <a:tc>
                  <a:txBody>
                    <a:bodyPr/>
                    <a:lstStyle/>
                    <a:p>
                      <a:pPr algn="ctr"/>
                      <a:r>
                        <a:rPr lang="en-IN" dirty="0">
                          <a:effectLst/>
                        </a:rPr>
                        <a:t>–</a:t>
                      </a:r>
                    </a:p>
                  </a:txBody>
                  <a:tcPr anchor="ctr"/>
                </a:tc>
                <a:extLst>
                  <a:ext uri="{0D108BD9-81ED-4DB2-BD59-A6C34878D82A}">
                    <a16:rowId xmlns:a16="http://schemas.microsoft.com/office/drawing/2014/main" val="1186072073"/>
                  </a:ext>
                </a:extLst>
              </a:tr>
            </a:tbl>
          </a:graphicData>
        </a:graphic>
      </p:graphicFrame>
      <p:pic>
        <p:nvPicPr>
          <p:cNvPr id="12" name="Picture 4">
            <a:extLst>
              <a:ext uri="{FF2B5EF4-FFF2-40B4-BE49-F238E27FC236}">
                <a16:creationId xmlns:a16="http://schemas.microsoft.com/office/drawing/2014/main" id="{3FEDB9A0-12C9-4508-94EE-AB6D0623F9E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25480" y="2462417"/>
            <a:ext cx="236240" cy="169553"/>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7">
            <a:extLst>
              <a:ext uri="{FF2B5EF4-FFF2-40B4-BE49-F238E27FC236}">
                <a16:creationId xmlns:a16="http://schemas.microsoft.com/office/drawing/2014/main" id="{1327F760-D33E-4DC3-8C8B-AB8DBCF3BBA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0"/>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2954848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7F03EC6-E616-443C-81DE-F0AA7EDCE4CC}" type="datetime1">
              <a:rPr lang="en-US" smtClean="0"/>
              <a:t>2/19/2024</a:t>
            </a:fld>
            <a:endParaRPr lang="en-US"/>
          </a:p>
        </p:txBody>
      </p:sp>
      <p:sp>
        <p:nvSpPr>
          <p:cNvPr id="5" name="Footer Placeholder 4"/>
          <p:cNvSpPr>
            <a:spLocks noGrp="1"/>
          </p:cNvSpPr>
          <p:nvPr>
            <p:ph type="ftr" sz="quarter" idx="11"/>
          </p:nvPr>
        </p:nvSpPr>
        <p:spPr>
          <a:xfrm>
            <a:off x="4038600" y="6356351"/>
            <a:ext cx="5029200" cy="365125"/>
          </a:xfrm>
        </p:spPr>
        <p:txBody>
          <a:bodyPr/>
          <a:lstStyle/>
          <a:p>
            <a:r>
              <a:rPr lang="en-US"/>
              <a:t>Jyoti Rani          ACSAI0402 and DBMS                Unit-2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75</a:t>
            </a:fld>
            <a:endParaRPr lang="en-US"/>
          </a:p>
        </p:txBody>
      </p:sp>
      <p:sp>
        <p:nvSpPr>
          <p:cNvPr id="7" name="Title 1"/>
          <p:cNvSpPr txBox="1">
            <a:spLocks/>
          </p:cNvSpPr>
          <p:nvPr/>
        </p:nvSpPr>
        <p:spPr>
          <a:xfrm>
            <a:off x="2895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a:solidFill>
                  <a:srgbClr val="FF0000"/>
                </a:solidFill>
              </a:rPr>
              <a:t>Right Outer Join (A    B)</a:t>
            </a:r>
          </a:p>
        </p:txBody>
      </p:sp>
      <p:sp>
        <p:nvSpPr>
          <p:cNvPr id="9" name="Content Placeholder 8">
            <a:extLst>
              <a:ext uri="{FF2B5EF4-FFF2-40B4-BE49-F238E27FC236}">
                <a16:creationId xmlns:a16="http://schemas.microsoft.com/office/drawing/2014/main" id="{6FE696AD-E1D7-46C8-BCD8-41944C8A61EB}"/>
              </a:ext>
            </a:extLst>
          </p:cNvPr>
          <p:cNvSpPr>
            <a:spLocks noGrp="1"/>
          </p:cNvSpPr>
          <p:nvPr>
            <p:ph idx="1"/>
          </p:nvPr>
        </p:nvSpPr>
        <p:spPr>
          <a:xfrm>
            <a:off x="1712686" y="1054251"/>
            <a:ext cx="8955314" cy="5136567"/>
          </a:xfrm>
        </p:spPr>
        <p:txBody>
          <a:bodyPr>
            <a:normAutofit/>
          </a:bodyPr>
          <a:lstStyle/>
          <a:p>
            <a:pPr algn="just"/>
            <a:endParaRPr lang="en-US" sz="2200" dirty="0"/>
          </a:p>
          <a:p>
            <a:pPr marL="0" indent="0" algn="just">
              <a:buNone/>
            </a:pPr>
            <a:r>
              <a:rPr lang="en-US" sz="2200" b="1" dirty="0">
                <a:solidFill>
                  <a:srgbClr val="FF0000"/>
                </a:solidFill>
              </a:rPr>
              <a:t>Right outer join:</a:t>
            </a:r>
          </a:p>
          <a:p>
            <a:pPr algn="just"/>
            <a:r>
              <a:rPr lang="en-US" sz="2200" dirty="0"/>
              <a:t>RIGHT JOIN returns all the columns from the table on the right even if no matching rows have been found in the table on the left. Where no matches have been found in the table on the left, NULL is returned. RIGHT outer JOIN is the opposite of LEFT JOIN</a:t>
            </a:r>
            <a:endParaRPr lang="en-IN" sz="2200" dirty="0"/>
          </a:p>
        </p:txBody>
      </p:sp>
      <p:sp>
        <p:nvSpPr>
          <p:cNvPr id="2" name="Rectangle 1">
            <a:extLst>
              <a:ext uri="{FF2B5EF4-FFF2-40B4-BE49-F238E27FC236}">
                <a16:creationId xmlns:a16="http://schemas.microsoft.com/office/drawing/2014/main" id="{F8C0EDBD-4924-4F94-9275-B37BC7BB1BD7}"/>
              </a:ext>
            </a:extLst>
          </p:cNvPr>
          <p:cNvSpPr>
            <a:spLocks noChangeArrowheads="1"/>
          </p:cNvSpPr>
          <p:nvPr/>
        </p:nvSpPr>
        <p:spPr bwMode="auto">
          <a:xfrm>
            <a:off x="1524001" y="50038"/>
            <a:ext cx="65" cy="35712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79350" numCol="1" anchor="ctr" anchorCtr="0" compatLnSpc="1">
            <a:prstTxWarp prst="textNoShape">
              <a:avLst/>
            </a:prstTxWarp>
            <a:spAutoFit/>
          </a:bodyPr>
          <a:lstStyle/>
          <a:p>
            <a:pPr eaLnBrk="0" fontAlgn="base" hangingPunct="0">
              <a:spcBef>
                <a:spcPct val="0"/>
              </a:spcBef>
              <a:spcAft>
                <a:spcPct val="0"/>
              </a:spcAft>
            </a:pPr>
            <a:endParaRPr lang="en-US" altLang="en-US" dirty="0">
              <a:latin typeface="Arial" panose="020B0604020202020204" pitchFamily="34" charset="0"/>
            </a:endParaRPr>
          </a:p>
        </p:txBody>
      </p:sp>
      <p:pic>
        <p:nvPicPr>
          <p:cNvPr id="8194" name="Picture 2">
            <a:extLst>
              <a:ext uri="{FF2B5EF4-FFF2-40B4-BE49-F238E27FC236}">
                <a16:creationId xmlns:a16="http://schemas.microsoft.com/office/drawing/2014/main" id="{E5CF9468-FDC8-43DF-A3EE-18DB5DCFF9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68113" y="252412"/>
            <a:ext cx="283277" cy="224261"/>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descr="Right Outer Join">
            <a:extLst>
              <a:ext uri="{FF2B5EF4-FFF2-40B4-BE49-F238E27FC236}">
                <a16:creationId xmlns:a16="http://schemas.microsoft.com/office/drawing/2014/main" id="{293E6911-2920-4286-A2CF-D881004D20F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39616" y="3284985"/>
            <a:ext cx="7128006" cy="1828031"/>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7">
            <a:extLst>
              <a:ext uri="{FF2B5EF4-FFF2-40B4-BE49-F238E27FC236}">
                <a16:creationId xmlns:a16="http://schemas.microsoft.com/office/drawing/2014/main" id="{D3D2C9B4-2F3A-4FCF-BBD9-A0C38131345C}"/>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23965"/>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9990993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982195E-395B-4488-8D45-A5E132DFAF55}" type="datetime1">
              <a:rPr lang="en-US" smtClean="0"/>
              <a:t>2/19/2024</a:t>
            </a:fld>
            <a:endParaRPr lang="en-US"/>
          </a:p>
        </p:txBody>
      </p:sp>
      <p:sp>
        <p:nvSpPr>
          <p:cNvPr id="5" name="Footer Placeholder 4"/>
          <p:cNvSpPr>
            <a:spLocks noGrp="1"/>
          </p:cNvSpPr>
          <p:nvPr>
            <p:ph type="ftr" sz="quarter" idx="11"/>
          </p:nvPr>
        </p:nvSpPr>
        <p:spPr>
          <a:xfrm>
            <a:off x="4038600" y="6356351"/>
            <a:ext cx="5029200" cy="365125"/>
          </a:xfrm>
        </p:spPr>
        <p:txBody>
          <a:bodyPr/>
          <a:lstStyle/>
          <a:p>
            <a:r>
              <a:rPr lang="en-US"/>
              <a:t>Jyoti Rani          ACSAI0402 and DBMS                Unit-2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76</a:t>
            </a:fld>
            <a:endParaRPr lang="en-US"/>
          </a:p>
        </p:txBody>
      </p:sp>
      <p:sp>
        <p:nvSpPr>
          <p:cNvPr id="7" name="Title 1"/>
          <p:cNvSpPr txBox="1">
            <a:spLocks/>
          </p:cNvSpPr>
          <p:nvPr/>
        </p:nvSpPr>
        <p:spPr>
          <a:xfrm>
            <a:off x="2895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a:solidFill>
                  <a:srgbClr val="FF0000"/>
                </a:solidFill>
              </a:rPr>
              <a:t>Right Outer Join Example</a:t>
            </a:r>
          </a:p>
        </p:txBody>
      </p:sp>
      <p:sp>
        <p:nvSpPr>
          <p:cNvPr id="9" name="Content Placeholder 8">
            <a:extLst>
              <a:ext uri="{FF2B5EF4-FFF2-40B4-BE49-F238E27FC236}">
                <a16:creationId xmlns:a16="http://schemas.microsoft.com/office/drawing/2014/main" id="{6FE696AD-E1D7-46C8-BCD8-41944C8A61EB}"/>
              </a:ext>
            </a:extLst>
          </p:cNvPr>
          <p:cNvSpPr>
            <a:spLocks noGrp="1"/>
          </p:cNvSpPr>
          <p:nvPr>
            <p:ph idx="1"/>
          </p:nvPr>
        </p:nvSpPr>
        <p:spPr>
          <a:xfrm>
            <a:off x="1915886" y="1825625"/>
            <a:ext cx="9437914" cy="4351338"/>
          </a:xfrm>
        </p:spPr>
        <p:txBody>
          <a:bodyPr>
            <a:normAutofit/>
          </a:bodyPr>
          <a:lstStyle/>
          <a:p>
            <a:pPr marL="0" indent="0" algn="just">
              <a:buNone/>
            </a:pPr>
            <a:r>
              <a:rPr lang="en-US" sz="2200" b="1" dirty="0">
                <a:solidFill>
                  <a:schemeClr val="dk1"/>
                </a:solidFill>
              </a:rPr>
              <a:t>(A       B)</a:t>
            </a:r>
          </a:p>
          <a:p>
            <a:pPr algn="just"/>
            <a:endParaRPr lang="en-IN" sz="2200" dirty="0"/>
          </a:p>
        </p:txBody>
      </p:sp>
      <p:graphicFrame>
        <p:nvGraphicFramePr>
          <p:cNvPr id="3" name="Table 10">
            <a:extLst>
              <a:ext uri="{FF2B5EF4-FFF2-40B4-BE49-F238E27FC236}">
                <a16:creationId xmlns:a16="http://schemas.microsoft.com/office/drawing/2014/main" id="{0492471A-6DDA-48A8-A6FA-2851BE731BE6}"/>
              </a:ext>
            </a:extLst>
          </p:cNvPr>
          <p:cNvGraphicFramePr>
            <a:graphicFrameLocks noGrp="1"/>
          </p:cNvGraphicFramePr>
          <p:nvPr/>
        </p:nvGraphicFramePr>
        <p:xfrm>
          <a:off x="2895600" y="2348880"/>
          <a:ext cx="6096000" cy="1915408"/>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781000888"/>
                    </a:ext>
                  </a:extLst>
                </a:gridCol>
                <a:gridCol w="2032000">
                  <a:extLst>
                    <a:ext uri="{9D8B030D-6E8A-4147-A177-3AD203B41FA5}">
                      <a16:colId xmlns:a16="http://schemas.microsoft.com/office/drawing/2014/main" val="2863760858"/>
                    </a:ext>
                  </a:extLst>
                </a:gridCol>
                <a:gridCol w="2032000">
                  <a:extLst>
                    <a:ext uri="{9D8B030D-6E8A-4147-A177-3AD203B41FA5}">
                      <a16:colId xmlns:a16="http://schemas.microsoft.com/office/drawing/2014/main" val="4088189250"/>
                    </a:ext>
                  </a:extLst>
                </a:gridCol>
              </a:tblGrid>
              <a:tr h="432048">
                <a:tc grid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chemeClr val="dk1"/>
                          </a:solidFill>
                          <a:effectLst/>
                          <a:uLnTx/>
                          <a:uFillTx/>
                        </a:rPr>
                        <a:t>(A       B)</a:t>
                      </a:r>
                    </a:p>
                  </a:txBody>
                  <a:tcPr/>
                </a:tc>
                <a:tc hMerge="1">
                  <a:txBody>
                    <a:bodyPr/>
                    <a:lstStyle/>
                    <a:p>
                      <a:endParaRPr lang="en-IN" dirty="0"/>
                    </a:p>
                  </a:txBody>
                  <a:tcPr/>
                </a:tc>
                <a:tc hMerge="1">
                  <a:txBody>
                    <a:bodyPr/>
                    <a:lstStyle/>
                    <a:p>
                      <a:endParaRPr lang="en-IN" dirty="0"/>
                    </a:p>
                  </a:txBody>
                  <a:tcPr/>
                </a:tc>
                <a:extLst>
                  <a:ext uri="{0D108BD9-81ED-4DB2-BD59-A6C34878D82A}">
                    <a16:rowId xmlns:a16="http://schemas.microsoft.com/office/drawing/2014/main" val="2138897558"/>
                  </a:ext>
                </a:extLst>
              </a:tr>
              <a:tr h="370840">
                <a:tc>
                  <a:txBody>
                    <a:bodyPr/>
                    <a:lstStyle/>
                    <a:p>
                      <a:pPr algn="ctr"/>
                      <a:r>
                        <a:rPr lang="en-IN" dirty="0" err="1">
                          <a:effectLst/>
                        </a:rPr>
                        <a:t>Num</a:t>
                      </a:r>
                      <a:endParaRPr lang="en-IN" dirty="0">
                        <a:effectLst/>
                      </a:endParaRPr>
                    </a:p>
                  </a:txBody>
                  <a:tcPr anchor="ctr"/>
                </a:tc>
                <a:tc>
                  <a:txBody>
                    <a:bodyPr/>
                    <a:lstStyle/>
                    <a:p>
                      <a:pPr algn="ctr"/>
                      <a:r>
                        <a:rPr lang="en-US" dirty="0">
                          <a:effectLst/>
                        </a:rPr>
                        <a:t>Cube</a:t>
                      </a:r>
                      <a:endParaRPr lang="en-IN" dirty="0">
                        <a:effectLst/>
                      </a:endParaRPr>
                    </a:p>
                  </a:txBody>
                  <a:tcPr anchor="ctr"/>
                </a:tc>
                <a:tc>
                  <a:txBody>
                    <a:bodyPr/>
                    <a:lstStyle/>
                    <a:p>
                      <a:pPr algn="ctr"/>
                      <a:r>
                        <a:rPr lang="en-US" dirty="0">
                          <a:effectLst/>
                        </a:rPr>
                        <a:t>S</a:t>
                      </a:r>
                      <a:r>
                        <a:rPr lang="en-IN" dirty="0">
                          <a:effectLst/>
                        </a:rPr>
                        <a:t>quare</a:t>
                      </a:r>
                    </a:p>
                  </a:txBody>
                  <a:tcPr anchor="ctr"/>
                </a:tc>
                <a:extLst>
                  <a:ext uri="{0D108BD9-81ED-4DB2-BD59-A6C34878D82A}">
                    <a16:rowId xmlns:a16="http://schemas.microsoft.com/office/drawing/2014/main" val="509939648"/>
                  </a:ext>
                </a:extLst>
              </a:tr>
              <a:tr h="370840">
                <a:tc>
                  <a:txBody>
                    <a:bodyPr/>
                    <a:lstStyle/>
                    <a:p>
                      <a:pPr algn="ctr"/>
                      <a:r>
                        <a:rPr lang="en-IN">
                          <a:effectLst/>
                        </a:rPr>
                        <a:t>2</a:t>
                      </a:r>
                    </a:p>
                  </a:txBody>
                  <a:tcPr anchor="ctr"/>
                </a:tc>
                <a:tc>
                  <a:txBody>
                    <a:bodyPr/>
                    <a:lstStyle/>
                    <a:p>
                      <a:pPr algn="ctr"/>
                      <a:r>
                        <a:rPr lang="en-US" dirty="0">
                          <a:effectLst/>
                        </a:rPr>
                        <a:t>8</a:t>
                      </a:r>
                      <a:endParaRPr lang="en-IN" dirty="0">
                        <a:effectLst/>
                      </a:endParaRPr>
                    </a:p>
                  </a:txBody>
                  <a:tcPr anchor="ctr"/>
                </a:tc>
                <a:tc>
                  <a:txBody>
                    <a:bodyPr/>
                    <a:lstStyle/>
                    <a:p>
                      <a:pPr algn="ctr"/>
                      <a:r>
                        <a:rPr lang="en-US" dirty="0">
                          <a:effectLst/>
                        </a:rPr>
                        <a:t>4</a:t>
                      </a:r>
                      <a:endParaRPr lang="en-IN" dirty="0">
                        <a:effectLst/>
                      </a:endParaRPr>
                    </a:p>
                  </a:txBody>
                  <a:tcPr anchor="ctr"/>
                </a:tc>
                <a:extLst>
                  <a:ext uri="{0D108BD9-81ED-4DB2-BD59-A6C34878D82A}">
                    <a16:rowId xmlns:a16="http://schemas.microsoft.com/office/drawing/2014/main" val="3182798557"/>
                  </a:ext>
                </a:extLst>
              </a:tr>
              <a:tr h="370840">
                <a:tc>
                  <a:txBody>
                    <a:bodyPr/>
                    <a:lstStyle/>
                    <a:p>
                      <a:pPr algn="ctr"/>
                      <a:r>
                        <a:rPr lang="en-IN">
                          <a:effectLst/>
                        </a:rPr>
                        <a:t>3</a:t>
                      </a:r>
                    </a:p>
                  </a:txBody>
                  <a:tcPr anchor="ctr"/>
                </a:tc>
                <a:tc>
                  <a:txBody>
                    <a:bodyPr/>
                    <a:lstStyle/>
                    <a:p>
                      <a:pPr algn="ctr"/>
                      <a:r>
                        <a:rPr lang="en-US" dirty="0">
                          <a:effectLst/>
                        </a:rPr>
                        <a:t>2</a:t>
                      </a:r>
                      <a:r>
                        <a:rPr lang="en-IN" dirty="0">
                          <a:effectLst/>
                        </a:rPr>
                        <a:t>7</a:t>
                      </a:r>
                    </a:p>
                  </a:txBody>
                  <a:tcPr anchor="ctr"/>
                </a:tc>
                <a:tc>
                  <a:txBody>
                    <a:bodyPr/>
                    <a:lstStyle/>
                    <a:p>
                      <a:pPr algn="ctr"/>
                      <a:r>
                        <a:rPr lang="en-US" dirty="0">
                          <a:effectLst/>
                        </a:rPr>
                        <a:t>9</a:t>
                      </a:r>
                      <a:endParaRPr lang="en-IN" dirty="0">
                        <a:effectLst/>
                      </a:endParaRPr>
                    </a:p>
                  </a:txBody>
                  <a:tcPr anchor="ctr"/>
                </a:tc>
                <a:extLst>
                  <a:ext uri="{0D108BD9-81ED-4DB2-BD59-A6C34878D82A}">
                    <a16:rowId xmlns:a16="http://schemas.microsoft.com/office/drawing/2014/main" val="883922835"/>
                  </a:ext>
                </a:extLst>
              </a:tr>
              <a:tr h="370840">
                <a:tc>
                  <a:txBody>
                    <a:bodyPr/>
                    <a:lstStyle/>
                    <a:p>
                      <a:pPr algn="ctr"/>
                      <a:r>
                        <a:rPr lang="en-US" dirty="0">
                          <a:effectLst/>
                        </a:rPr>
                        <a:t>5</a:t>
                      </a:r>
                      <a:endParaRPr lang="en-IN" dirty="0">
                        <a:effectLst/>
                      </a:endParaRPr>
                    </a:p>
                  </a:txBody>
                  <a:tcPr anchor="ctr"/>
                </a:tc>
                <a:tc>
                  <a:txBody>
                    <a:bodyPr/>
                    <a:lstStyle/>
                    <a:p>
                      <a:pPr algn="ctr"/>
                      <a:r>
                        <a:rPr lang="en-US" dirty="0">
                          <a:effectLst/>
                        </a:rPr>
                        <a:t>125</a:t>
                      </a:r>
                      <a:endParaRPr lang="en-IN" dirty="0">
                        <a:effectLst/>
                      </a:endParaRPr>
                    </a:p>
                  </a:txBody>
                  <a:tcPr anchor="ctr"/>
                </a:tc>
                <a:tc>
                  <a:txBody>
                    <a:bodyPr/>
                    <a:lstStyle/>
                    <a:p>
                      <a:pPr algn="ctr"/>
                      <a:r>
                        <a:rPr lang="en-IN" dirty="0">
                          <a:effectLst/>
                        </a:rPr>
                        <a:t>–</a:t>
                      </a:r>
                    </a:p>
                  </a:txBody>
                  <a:tcPr anchor="ctr"/>
                </a:tc>
                <a:extLst>
                  <a:ext uri="{0D108BD9-81ED-4DB2-BD59-A6C34878D82A}">
                    <a16:rowId xmlns:a16="http://schemas.microsoft.com/office/drawing/2014/main" val="1186072073"/>
                  </a:ext>
                </a:extLst>
              </a:tr>
            </a:tbl>
          </a:graphicData>
        </a:graphic>
      </p:graphicFrame>
      <p:pic>
        <p:nvPicPr>
          <p:cNvPr id="11" name="Picture 2">
            <a:extLst>
              <a:ext uri="{FF2B5EF4-FFF2-40B4-BE49-F238E27FC236}">
                <a16:creationId xmlns:a16="http://schemas.microsoft.com/office/drawing/2014/main" id="{BA811E34-6AD9-4860-A50F-B5419DEC62B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01789" y="1944289"/>
            <a:ext cx="181758" cy="14389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a:extLst>
              <a:ext uri="{FF2B5EF4-FFF2-40B4-BE49-F238E27FC236}">
                <a16:creationId xmlns:a16="http://schemas.microsoft.com/office/drawing/2014/main" id="{75C980A6-48E4-4AF7-8CA3-C3FBD817E3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26589" y="2452256"/>
            <a:ext cx="234023" cy="185268"/>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7">
            <a:extLst>
              <a:ext uri="{FF2B5EF4-FFF2-40B4-BE49-F238E27FC236}">
                <a16:creationId xmlns:a16="http://schemas.microsoft.com/office/drawing/2014/main" id="{2E63C7CC-0FC4-4A55-A6C9-84455F11DDA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30927" y="0"/>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1068559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45BE4B4-1E3E-4BE8-A9AF-E845E5E774EE}" type="datetime1">
              <a:rPr lang="en-US" smtClean="0"/>
              <a:t>2/19/2024</a:t>
            </a:fld>
            <a:endParaRPr lang="en-US"/>
          </a:p>
        </p:txBody>
      </p:sp>
      <p:sp>
        <p:nvSpPr>
          <p:cNvPr id="5" name="Footer Placeholder 4"/>
          <p:cNvSpPr>
            <a:spLocks noGrp="1"/>
          </p:cNvSpPr>
          <p:nvPr>
            <p:ph type="ftr" sz="quarter" idx="11"/>
          </p:nvPr>
        </p:nvSpPr>
        <p:spPr>
          <a:xfrm>
            <a:off x="4038600" y="6356351"/>
            <a:ext cx="5029200" cy="365125"/>
          </a:xfrm>
        </p:spPr>
        <p:txBody>
          <a:bodyPr/>
          <a:lstStyle/>
          <a:p>
            <a:r>
              <a:rPr lang="en-US"/>
              <a:t>Jyoti Rani          ACSAI0402 and DBMS                Unit-2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77</a:t>
            </a:fld>
            <a:endParaRPr lang="en-US"/>
          </a:p>
        </p:txBody>
      </p:sp>
      <p:sp>
        <p:nvSpPr>
          <p:cNvPr id="7" name="Title 1"/>
          <p:cNvSpPr txBox="1">
            <a:spLocks/>
          </p:cNvSpPr>
          <p:nvPr/>
        </p:nvSpPr>
        <p:spPr>
          <a:xfrm>
            <a:off x="2910408"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a:solidFill>
                  <a:srgbClr val="FF0000"/>
                </a:solidFill>
              </a:rPr>
              <a:t>Full Outer Join (A    B)</a:t>
            </a:r>
          </a:p>
        </p:txBody>
      </p:sp>
      <p:sp>
        <p:nvSpPr>
          <p:cNvPr id="9" name="Content Placeholder 8">
            <a:extLst>
              <a:ext uri="{FF2B5EF4-FFF2-40B4-BE49-F238E27FC236}">
                <a16:creationId xmlns:a16="http://schemas.microsoft.com/office/drawing/2014/main" id="{6FE696AD-E1D7-46C8-BCD8-41944C8A61EB}"/>
              </a:ext>
            </a:extLst>
          </p:cNvPr>
          <p:cNvSpPr>
            <a:spLocks noGrp="1"/>
          </p:cNvSpPr>
          <p:nvPr>
            <p:ph idx="1"/>
          </p:nvPr>
        </p:nvSpPr>
        <p:spPr>
          <a:xfrm>
            <a:off x="2063552" y="1226092"/>
            <a:ext cx="8229600" cy="4525963"/>
          </a:xfrm>
        </p:spPr>
        <p:txBody>
          <a:bodyPr>
            <a:normAutofit/>
          </a:bodyPr>
          <a:lstStyle/>
          <a:p>
            <a:pPr algn="just"/>
            <a:r>
              <a:rPr lang="en-US" sz="2200" dirty="0"/>
              <a:t>In a FULL OUTER JOIN , all tuples from both relations are included in the result, irrespective of the matching condition.</a:t>
            </a:r>
          </a:p>
          <a:p>
            <a:pPr algn="just"/>
            <a:endParaRPr lang="en-US" sz="2200" dirty="0"/>
          </a:p>
          <a:p>
            <a:pPr algn="just"/>
            <a:r>
              <a:rPr lang="en-IN" sz="2200" dirty="0"/>
              <a:t>Example:</a:t>
            </a:r>
          </a:p>
          <a:p>
            <a:pPr algn="just"/>
            <a:endParaRPr lang="en-IN" sz="2200" dirty="0"/>
          </a:p>
        </p:txBody>
      </p:sp>
      <p:pic>
        <p:nvPicPr>
          <p:cNvPr id="10" name="Picture 2">
            <a:extLst>
              <a:ext uri="{FF2B5EF4-FFF2-40B4-BE49-F238E27FC236}">
                <a16:creationId xmlns:a16="http://schemas.microsoft.com/office/drawing/2014/main" id="{F1CB9BF5-4462-4B07-855A-EC6FE31BED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03001" y="260649"/>
            <a:ext cx="348398" cy="217749"/>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 name="Table 2">
            <a:extLst>
              <a:ext uri="{FF2B5EF4-FFF2-40B4-BE49-F238E27FC236}">
                <a16:creationId xmlns:a16="http://schemas.microsoft.com/office/drawing/2014/main" id="{53770BBA-CE12-45EA-8AF7-D646FCF7B4FE}"/>
              </a:ext>
            </a:extLst>
          </p:cNvPr>
          <p:cNvGraphicFramePr>
            <a:graphicFrameLocks noGrp="1"/>
          </p:cNvGraphicFramePr>
          <p:nvPr/>
        </p:nvGraphicFramePr>
        <p:xfrm>
          <a:off x="2938224" y="3280522"/>
          <a:ext cx="6096000" cy="221996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546762259"/>
                    </a:ext>
                  </a:extLst>
                </a:gridCol>
                <a:gridCol w="2032000">
                  <a:extLst>
                    <a:ext uri="{9D8B030D-6E8A-4147-A177-3AD203B41FA5}">
                      <a16:colId xmlns:a16="http://schemas.microsoft.com/office/drawing/2014/main" val="3236241722"/>
                    </a:ext>
                  </a:extLst>
                </a:gridCol>
                <a:gridCol w="2032000">
                  <a:extLst>
                    <a:ext uri="{9D8B030D-6E8A-4147-A177-3AD203B41FA5}">
                      <a16:colId xmlns:a16="http://schemas.microsoft.com/office/drawing/2014/main" val="4123649850"/>
                    </a:ext>
                  </a:extLst>
                </a:gridCol>
              </a:tblGrid>
              <a:tr h="283056">
                <a:tc gridSpan="3">
                  <a:txBody>
                    <a:bodyPr/>
                    <a:lstStyle/>
                    <a:p>
                      <a:pPr algn="ctr"/>
                      <a:r>
                        <a:rPr lang="en-IN" dirty="0">
                          <a:effectLst/>
                        </a:rPr>
                        <a:t>A         B   </a:t>
                      </a:r>
                    </a:p>
                  </a:txBody>
                  <a:tcPr anchor="ct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3398466811"/>
                  </a:ext>
                </a:extLst>
              </a:tr>
              <a:tr h="370840">
                <a:tc>
                  <a:txBody>
                    <a:bodyPr/>
                    <a:lstStyle/>
                    <a:p>
                      <a:pPr algn="ctr"/>
                      <a:r>
                        <a:rPr lang="en-IN" dirty="0" err="1">
                          <a:effectLst/>
                        </a:rPr>
                        <a:t>Num</a:t>
                      </a:r>
                      <a:endParaRPr lang="en-IN" dirty="0">
                        <a:effectLst/>
                      </a:endParaRPr>
                    </a:p>
                  </a:txBody>
                  <a:tcPr anchor="ctr"/>
                </a:tc>
                <a:tc>
                  <a:txBody>
                    <a:bodyPr/>
                    <a:lstStyle/>
                    <a:p>
                      <a:pPr algn="ctr"/>
                      <a:r>
                        <a:rPr lang="en-IN">
                          <a:effectLst/>
                        </a:rPr>
                        <a:t>Square</a:t>
                      </a:r>
                    </a:p>
                  </a:txBody>
                  <a:tcPr anchor="ctr"/>
                </a:tc>
                <a:tc>
                  <a:txBody>
                    <a:bodyPr/>
                    <a:lstStyle/>
                    <a:p>
                      <a:pPr algn="ctr"/>
                      <a:r>
                        <a:rPr lang="en-IN">
                          <a:effectLst/>
                        </a:rPr>
                        <a:t>Cube</a:t>
                      </a:r>
                    </a:p>
                  </a:txBody>
                  <a:tcPr anchor="ctr"/>
                </a:tc>
                <a:extLst>
                  <a:ext uri="{0D108BD9-81ED-4DB2-BD59-A6C34878D82A}">
                    <a16:rowId xmlns:a16="http://schemas.microsoft.com/office/drawing/2014/main" val="3691339203"/>
                  </a:ext>
                </a:extLst>
              </a:tr>
              <a:tr h="370840">
                <a:tc>
                  <a:txBody>
                    <a:bodyPr/>
                    <a:lstStyle/>
                    <a:p>
                      <a:pPr algn="ctr"/>
                      <a:r>
                        <a:rPr lang="en-IN">
                          <a:effectLst/>
                        </a:rPr>
                        <a:t>2</a:t>
                      </a:r>
                    </a:p>
                  </a:txBody>
                  <a:tcPr anchor="ctr"/>
                </a:tc>
                <a:tc>
                  <a:txBody>
                    <a:bodyPr/>
                    <a:lstStyle/>
                    <a:p>
                      <a:pPr algn="ctr"/>
                      <a:r>
                        <a:rPr lang="en-IN">
                          <a:effectLst/>
                        </a:rPr>
                        <a:t>4</a:t>
                      </a:r>
                    </a:p>
                  </a:txBody>
                  <a:tcPr anchor="ctr"/>
                </a:tc>
                <a:tc>
                  <a:txBody>
                    <a:bodyPr/>
                    <a:lstStyle/>
                    <a:p>
                      <a:pPr algn="ctr"/>
                      <a:r>
                        <a:rPr lang="en-IN">
                          <a:effectLst/>
                        </a:rPr>
                        <a:t>8</a:t>
                      </a:r>
                    </a:p>
                  </a:txBody>
                  <a:tcPr anchor="ctr"/>
                </a:tc>
                <a:extLst>
                  <a:ext uri="{0D108BD9-81ED-4DB2-BD59-A6C34878D82A}">
                    <a16:rowId xmlns:a16="http://schemas.microsoft.com/office/drawing/2014/main" val="2076610573"/>
                  </a:ext>
                </a:extLst>
              </a:tr>
              <a:tr h="370840">
                <a:tc>
                  <a:txBody>
                    <a:bodyPr/>
                    <a:lstStyle/>
                    <a:p>
                      <a:pPr algn="ctr"/>
                      <a:r>
                        <a:rPr lang="en-IN">
                          <a:effectLst/>
                        </a:rPr>
                        <a:t>3</a:t>
                      </a:r>
                    </a:p>
                  </a:txBody>
                  <a:tcPr anchor="ctr"/>
                </a:tc>
                <a:tc>
                  <a:txBody>
                    <a:bodyPr/>
                    <a:lstStyle/>
                    <a:p>
                      <a:pPr algn="ctr"/>
                      <a:r>
                        <a:rPr lang="en-IN">
                          <a:effectLst/>
                        </a:rPr>
                        <a:t>9</a:t>
                      </a:r>
                    </a:p>
                  </a:txBody>
                  <a:tcPr anchor="ctr"/>
                </a:tc>
                <a:tc>
                  <a:txBody>
                    <a:bodyPr/>
                    <a:lstStyle/>
                    <a:p>
                      <a:pPr algn="ctr"/>
                      <a:r>
                        <a:rPr lang="en-US" dirty="0">
                          <a:effectLst/>
                        </a:rPr>
                        <a:t>2</a:t>
                      </a:r>
                      <a:r>
                        <a:rPr lang="en-IN" dirty="0">
                          <a:effectLst/>
                        </a:rPr>
                        <a:t>7</a:t>
                      </a:r>
                    </a:p>
                  </a:txBody>
                  <a:tcPr anchor="ctr"/>
                </a:tc>
                <a:extLst>
                  <a:ext uri="{0D108BD9-81ED-4DB2-BD59-A6C34878D82A}">
                    <a16:rowId xmlns:a16="http://schemas.microsoft.com/office/drawing/2014/main" val="3512655825"/>
                  </a:ext>
                </a:extLst>
              </a:tr>
              <a:tr h="370840">
                <a:tc>
                  <a:txBody>
                    <a:bodyPr/>
                    <a:lstStyle/>
                    <a:p>
                      <a:pPr algn="ctr"/>
                      <a:r>
                        <a:rPr lang="en-IN">
                          <a:effectLst/>
                        </a:rPr>
                        <a:t>4</a:t>
                      </a:r>
                    </a:p>
                  </a:txBody>
                  <a:tcPr anchor="ctr"/>
                </a:tc>
                <a:tc>
                  <a:txBody>
                    <a:bodyPr/>
                    <a:lstStyle/>
                    <a:p>
                      <a:pPr algn="ctr"/>
                      <a:r>
                        <a:rPr lang="en-IN">
                          <a:effectLst/>
                        </a:rPr>
                        <a:t>16</a:t>
                      </a:r>
                    </a:p>
                  </a:txBody>
                  <a:tcPr anchor="ctr"/>
                </a:tc>
                <a:tc>
                  <a:txBody>
                    <a:bodyPr/>
                    <a:lstStyle/>
                    <a:p>
                      <a:pPr algn="ctr"/>
                      <a:r>
                        <a:rPr lang="en-IN">
                          <a:effectLst/>
                        </a:rPr>
                        <a:t>–</a:t>
                      </a:r>
                    </a:p>
                  </a:txBody>
                  <a:tcPr anchor="ctr"/>
                </a:tc>
                <a:extLst>
                  <a:ext uri="{0D108BD9-81ED-4DB2-BD59-A6C34878D82A}">
                    <a16:rowId xmlns:a16="http://schemas.microsoft.com/office/drawing/2014/main" val="1280385018"/>
                  </a:ext>
                </a:extLst>
              </a:tr>
              <a:tr h="370840">
                <a:tc>
                  <a:txBody>
                    <a:bodyPr/>
                    <a:lstStyle/>
                    <a:p>
                      <a:pPr algn="ctr"/>
                      <a:r>
                        <a:rPr lang="en-IN">
                          <a:effectLst/>
                        </a:rPr>
                        <a:t>5</a:t>
                      </a:r>
                    </a:p>
                  </a:txBody>
                  <a:tcPr anchor="ctr"/>
                </a:tc>
                <a:tc>
                  <a:txBody>
                    <a:bodyPr/>
                    <a:lstStyle/>
                    <a:p>
                      <a:pPr algn="ctr"/>
                      <a:r>
                        <a:rPr lang="en-IN">
                          <a:effectLst/>
                        </a:rPr>
                        <a:t>–</a:t>
                      </a:r>
                    </a:p>
                  </a:txBody>
                  <a:tcPr anchor="ctr"/>
                </a:tc>
                <a:tc>
                  <a:txBody>
                    <a:bodyPr/>
                    <a:lstStyle/>
                    <a:p>
                      <a:pPr algn="ctr"/>
                      <a:r>
                        <a:rPr lang="en-US" dirty="0">
                          <a:effectLst/>
                        </a:rPr>
                        <a:t>1</a:t>
                      </a:r>
                      <a:r>
                        <a:rPr lang="en-IN" dirty="0">
                          <a:effectLst/>
                        </a:rPr>
                        <a:t>25</a:t>
                      </a:r>
                    </a:p>
                  </a:txBody>
                  <a:tcPr anchor="ctr"/>
                </a:tc>
                <a:extLst>
                  <a:ext uri="{0D108BD9-81ED-4DB2-BD59-A6C34878D82A}">
                    <a16:rowId xmlns:a16="http://schemas.microsoft.com/office/drawing/2014/main" val="1151054911"/>
                  </a:ext>
                </a:extLst>
              </a:tr>
            </a:tbl>
          </a:graphicData>
        </a:graphic>
      </p:graphicFrame>
      <p:pic>
        <p:nvPicPr>
          <p:cNvPr id="11" name="Picture 2">
            <a:extLst>
              <a:ext uri="{FF2B5EF4-FFF2-40B4-BE49-F238E27FC236}">
                <a16:creationId xmlns:a16="http://schemas.microsoft.com/office/drawing/2014/main" id="{838A5EC0-67B4-4532-9876-7290E53320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47192" y="3375655"/>
            <a:ext cx="268241" cy="167651"/>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7">
            <a:extLst>
              <a:ext uri="{FF2B5EF4-FFF2-40B4-BE49-F238E27FC236}">
                <a16:creationId xmlns:a16="http://schemas.microsoft.com/office/drawing/2014/main" id="{80CE3507-CD18-4297-B9DF-FD0E3FADDA2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23047" y="0"/>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9197276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79325A7-9839-4AFC-ACDD-732B7282008C}" type="datetime1">
              <a:rPr lang="en-US" smtClean="0"/>
              <a:t>2/19/2024</a:t>
            </a:fld>
            <a:endParaRPr lang="en-US"/>
          </a:p>
        </p:txBody>
      </p:sp>
      <p:sp>
        <p:nvSpPr>
          <p:cNvPr id="5" name="Footer Placeholder 4"/>
          <p:cNvSpPr>
            <a:spLocks noGrp="1"/>
          </p:cNvSpPr>
          <p:nvPr>
            <p:ph type="ftr" sz="quarter" idx="11"/>
          </p:nvPr>
        </p:nvSpPr>
        <p:spPr>
          <a:xfrm>
            <a:off x="4038600" y="6356351"/>
            <a:ext cx="5029200" cy="365125"/>
          </a:xfrm>
        </p:spPr>
        <p:txBody>
          <a:bodyPr/>
          <a:lstStyle/>
          <a:p>
            <a:r>
              <a:rPr lang="en-US"/>
              <a:t>Jyoti Rani          ACSAI0402 and DBMS                Unit-2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78</a:t>
            </a:fld>
            <a:endParaRPr lang="en-US"/>
          </a:p>
        </p:txBody>
      </p:sp>
      <p:sp>
        <p:nvSpPr>
          <p:cNvPr id="7" name="Title 1"/>
          <p:cNvSpPr txBox="1">
            <a:spLocks/>
          </p:cNvSpPr>
          <p:nvPr/>
        </p:nvSpPr>
        <p:spPr>
          <a:xfrm>
            <a:off x="2910408"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a:solidFill>
                  <a:srgbClr val="FF0000"/>
                </a:solidFill>
              </a:rPr>
              <a:t>2.4 Relational Calculus</a:t>
            </a:r>
          </a:p>
        </p:txBody>
      </p:sp>
      <p:sp>
        <p:nvSpPr>
          <p:cNvPr id="9" name="Content Placeholder 8">
            <a:extLst>
              <a:ext uri="{FF2B5EF4-FFF2-40B4-BE49-F238E27FC236}">
                <a16:creationId xmlns:a16="http://schemas.microsoft.com/office/drawing/2014/main" id="{6FE696AD-E1D7-46C8-BCD8-41944C8A61EB}"/>
              </a:ext>
            </a:extLst>
          </p:cNvPr>
          <p:cNvSpPr>
            <a:spLocks noGrp="1"/>
          </p:cNvSpPr>
          <p:nvPr>
            <p:ph idx="1"/>
          </p:nvPr>
        </p:nvSpPr>
        <p:spPr>
          <a:xfrm>
            <a:off x="1538808" y="801029"/>
            <a:ext cx="9144000" cy="5451668"/>
          </a:xfrm>
        </p:spPr>
        <p:txBody>
          <a:bodyPr>
            <a:normAutofit/>
          </a:bodyPr>
          <a:lstStyle/>
          <a:p>
            <a:pPr marL="0" indent="0" algn="just">
              <a:buNone/>
            </a:pPr>
            <a:r>
              <a:rPr lang="en-US" sz="2400" dirty="0"/>
              <a:t>In contrast to Relational Algebra, Relational Calculus is a non-procedural query language, that is, it tells what to do but never explains how to do it.</a:t>
            </a:r>
          </a:p>
          <a:p>
            <a:pPr marL="0" indent="0" algn="just">
              <a:buNone/>
            </a:pPr>
            <a:r>
              <a:rPr lang="en-US" sz="2400" dirty="0"/>
              <a:t>Relational calculus exists in two forms −</a:t>
            </a:r>
          </a:p>
          <a:p>
            <a:pPr marL="0" indent="0" algn="just">
              <a:buNone/>
            </a:pPr>
            <a:r>
              <a:rPr lang="en-US" sz="2400" b="1" dirty="0">
                <a:solidFill>
                  <a:srgbClr val="FF0000"/>
                </a:solidFill>
              </a:rPr>
              <a:t>Tuple Relational Calculus (TRC)</a:t>
            </a:r>
          </a:p>
          <a:p>
            <a:pPr marL="0" indent="0" algn="just">
              <a:buNone/>
            </a:pPr>
            <a:r>
              <a:rPr lang="en-US" sz="2400" dirty="0"/>
              <a:t>Filtering variable ranges over tuples</a:t>
            </a:r>
          </a:p>
          <a:p>
            <a:pPr marL="0" indent="0" algn="just">
              <a:buNone/>
            </a:pPr>
            <a:r>
              <a:rPr lang="en-US" sz="2400" dirty="0"/>
              <a:t>Notation : {T | Condition}</a:t>
            </a:r>
          </a:p>
          <a:p>
            <a:pPr marL="0" indent="0" algn="just">
              <a:buNone/>
            </a:pPr>
            <a:r>
              <a:rPr lang="en-US" sz="2400" dirty="0"/>
              <a:t>Returns all tuples T that satisfies a condition.</a:t>
            </a:r>
          </a:p>
          <a:p>
            <a:pPr marL="0" indent="0" algn="just">
              <a:buNone/>
            </a:pPr>
            <a:r>
              <a:rPr lang="en-US" sz="2400" dirty="0"/>
              <a:t>For example −</a:t>
            </a:r>
          </a:p>
          <a:p>
            <a:pPr marL="0" indent="0" algn="just">
              <a:buNone/>
            </a:pPr>
            <a:r>
              <a:rPr lang="en-US" sz="2400" dirty="0"/>
              <a:t>{ T.name | Author(T) AND </a:t>
            </a:r>
            <a:r>
              <a:rPr lang="en-US" sz="2400" dirty="0" err="1"/>
              <a:t>T.article</a:t>
            </a:r>
            <a:r>
              <a:rPr lang="en-US" sz="2400" dirty="0"/>
              <a:t> = 'database' } </a:t>
            </a:r>
          </a:p>
          <a:p>
            <a:pPr marL="0" indent="0" algn="just">
              <a:buNone/>
            </a:pPr>
            <a:r>
              <a:rPr lang="en-US" sz="2400" dirty="0"/>
              <a:t>Output − Returns tuples with 'name' from Author who has written article on 'database'.</a:t>
            </a:r>
          </a:p>
          <a:p>
            <a:pPr marL="0" indent="0" algn="just">
              <a:buNone/>
            </a:pPr>
            <a:endParaRPr lang="en-US" sz="2400" dirty="0"/>
          </a:p>
          <a:p>
            <a:pPr marL="0" indent="0" algn="just">
              <a:buNone/>
            </a:pPr>
            <a:endParaRPr lang="en-IN" sz="2400" dirty="0"/>
          </a:p>
          <a:p>
            <a:pPr marL="0" indent="0" algn="just">
              <a:buNone/>
            </a:pPr>
            <a:endParaRPr lang="en-IN" sz="2400" dirty="0"/>
          </a:p>
        </p:txBody>
      </p:sp>
      <p:pic>
        <p:nvPicPr>
          <p:cNvPr id="10" name="Picture 7">
            <a:extLst>
              <a:ext uri="{FF2B5EF4-FFF2-40B4-BE49-F238E27FC236}">
                <a16:creationId xmlns:a16="http://schemas.microsoft.com/office/drawing/2014/main" id="{1DB19E05-E2EA-4554-8D15-6A5DC39DC6B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38808" y="11577"/>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2613282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15CF4FB-20FB-4521-BE92-FDFEB18C62AF}" type="datetime1">
              <a:rPr lang="en-US" smtClean="0"/>
              <a:t>2/19/2024</a:t>
            </a:fld>
            <a:endParaRPr lang="en-US"/>
          </a:p>
        </p:txBody>
      </p:sp>
      <p:sp>
        <p:nvSpPr>
          <p:cNvPr id="5" name="Footer Placeholder 4"/>
          <p:cNvSpPr>
            <a:spLocks noGrp="1"/>
          </p:cNvSpPr>
          <p:nvPr>
            <p:ph type="ftr" sz="quarter" idx="11"/>
          </p:nvPr>
        </p:nvSpPr>
        <p:spPr>
          <a:xfrm>
            <a:off x="4038600" y="6356351"/>
            <a:ext cx="5029200" cy="365125"/>
          </a:xfrm>
        </p:spPr>
        <p:txBody>
          <a:bodyPr/>
          <a:lstStyle/>
          <a:p>
            <a:r>
              <a:rPr lang="en-US"/>
              <a:t>Jyoti Rani          ACSAI0402 and DBMS                Unit-2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79</a:t>
            </a:fld>
            <a:endParaRPr lang="en-US"/>
          </a:p>
        </p:txBody>
      </p:sp>
      <p:sp>
        <p:nvSpPr>
          <p:cNvPr id="7" name="Title 1"/>
          <p:cNvSpPr txBox="1">
            <a:spLocks/>
          </p:cNvSpPr>
          <p:nvPr/>
        </p:nvSpPr>
        <p:spPr>
          <a:xfrm>
            <a:off x="3164408" y="1270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indent="0" algn="just">
              <a:buNone/>
            </a:pPr>
            <a:r>
              <a:rPr lang="en-US" sz="3200" b="1" dirty="0">
                <a:solidFill>
                  <a:srgbClr val="FF0000"/>
                </a:solidFill>
              </a:rPr>
              <a:t>           2.4.1 Tuple Relational Calculus (TRC)</a:t>
            </a:r>
          </a:p>
        </p:txBody>
      </p:sp>
      <p:sp>
        <p:nvSpPr>
          <p:cNvPr id="9" name="Content Placeholder 8">
            <a:extLst>
              <a:ext uri="{FF2B5EF4-FFF2-40B4-BE49-F238E27FC236}">
                <a16:creationId xmlns:a16="http://schemas.microsoft.com/office/drawing/2014/main" id="{6FE696AD-E1D7-46C8-BCD8-41944C8A61EB}"/>
              </a:ext>
            </a:extLst>
          </p:cNvPr>
          <p:cNvSpPr>
            <a:spLocks noGrp="1"/>
          </p:cNvSpPr>
          <p:nvPr>
            <p:ph idx="1"/>
          </p:nvPr>
        </p:nvSpPr>
        <p:spPr>
          <a:xfrm>
            <a:off x="2063552" y="1226092"/>
            <a:ext cx="8229600" cy="4525963"/>
          </a:xfrm>
        </p:spPr>
        <p:txBody>
          <a:bodyPr>
            <a:normAutofit/>
          </a:bodyPr>
          <a:lstStyle/>
          <a:p>
            <a:pPr algn="just"/>
            <a:r>
              <a:rPr lang="en-US" sz="2400" dirty="0"/>
              <a:t>TRC can be quantified. We can use Existential (∃) and Universal Quantifiers (∀).</a:t>
            </a:r>
          </a:p>
          <a:p>
            <a:pPr algn="just"/>
            <a:endParaRPr lang="en-US" sz="2400" dirty="0"/>
          </a:p>
          <a:p>
            <a:pPr marL="0" indent="0" algn="just">
              <a:buNone/>
            </a:pPr>
            <a:r>
              <a:rPr lang="en-US" sz="2400" b="1" dirty="0"/>
              <a:t>For example −</a:t>
            </a:r>
          </a:p>
          <a:p>
            <a:pPr marL="0" indent="0" algn="just">
              <a:buNone/>
            </a:pPr>
            <a:r>
              <a:rPr lang="en-US" sz="2400" dirty="0"/>
              <a:t>{ R| ∃T   ∈ Authors(</a:t>
            </a:r>
            <a:r>
              <a:rPr lang="en-US" sz="2400" dirty="0" err="1"/>
              <a:t>T.article</a:t>
            </a:r>
            <a:r>
              <a:rPr lang="en-US" sz="2400" dirty="0"/>
              <a:t>='database' AND R.name=T.name)}</a:t>
            </a:r>
          </a:p>
          <a:p>
            <a:pPr marL="0" indent="0" algn="just">
              <a:buNone/>
            </a:pPr>
            <a:r>
              <a:rPr lang="en-US" sz="2400" dirty="0"/>
              <a:t>Output − The above query will yield the same result as the previous one.</a:t>
            </a:r>
            <a:endParaRPr lang="en-IN" sz="2400" dirty="0"/>
          </a:p>
        </p:txBody>
      </p:sp>
      <p:pic>
        <p:nvPicPr>
          <p:cNvPr id="10" name="Picture 7">
            <a:extLst>
              <a:ext uri="{FF2B5EF4-FFF2-40B4-BE49-F238E27FC236}">
                <a16:creationId xmlns:a16="http://schemas.microsoft.com/office/drawing/2014/main" id="{6B1210FB-9E0D-4AB5-ABC9-365B9892597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19051"/>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706185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4E9CF5A9-8B77-4568-9A58-AC6A66B2628A}"/>
              </a:ext>
            </a:extLst>
          </p:cNvPr>
          <p:cNvSpPr>
            <a:spLocks noGrp="1"/>
          </p:cNvSpPr>
          <p:nvPr>
            <p:ph type="dt" sz="quarter" idx="10"/>
          </p:nvPr>
        </p:nvSpPr>
        <p:spPr/>
        <p:txBody>
          <a:bodyPr/>
          <a:lstStyle/>
          <a:p>
            <a:pPr>
              <a:defRPr/>
            </a:pPr>
            <a:fld id="{929B73C9-383D-4787-86C6-A1C7A17F871B}" type="datetime1">
              <a:rPr lang="en-US" smtClean="0"/>
              <a:t>2/19/2024</a:t>
            </a:fld>
            <a:endParaRPr lang="en-US"/>
          </a:p>
        </p:txBody>
      </p:sp>
      <p:sp>
        <p:nvSpPr>
          <p:cNvPr id="5" name="Footer Placeholder 4">
            <a:extLst>
              <a:ext uri="{FF2B5EF4-FFF2-40B4-BE49-F238E27FC236}">
                <a16:creationId xmlns:a16="http://schemas.microsoft.com/office/drawing/2014/main" id="{B84E7FB8-CCA6-4CE1-8EC6-F81B83A3C696}"/>
              </a:ext>
            </a:extLst>
          </p:cNvPr>
          <p:cNvSpPr>
            <a:spLocks noGrp="1"/>
          </p:cNvSpPr>
          <p:nvPr>
            <p:ph type="ftr" sz="quarter" idx="11"/>
          </p:nvPr>
        </p:nvSpPr>
        <p:spPr/>
        <p:txBody>
          <a:bodyPr/>
          <a:lstStyle/>
          <a:p>
            <a:pPr>
              <a:defRPr/>
            </a:pPr>
            <a:r>
              <a:rPr lang="en-US"/>
              <a:t>Jyoti Rani          ACSAI0402 and DBMS                Unit-2</a:t>
            </a:r>
          </a:p>
        </p:txBody>
      </p:sp>
      <p:sp>
        <p:nvSpPr>
          <p:cNvPr id="9220" name="Slide Number Placeholder 5">
            <a:extLst>
              <a:ext uri="{FF2B5EF4-FFF2-40B4-BE49-F238E27FC236}">
                <a16:creationId xmlns:a16="http://schemas.microsoft.com/office/drawing/2014/main" id="{93B5C067-F3AD-48A4-8C92-A7CA56CC423E}"/>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0888DC2F-D5CF-4B96-87BC-13268A961864}" type="slidenum">
              <a:rPr lang="en-US" altLang="en-US">
                <a:solidFill>
                  <a:srgbClr val="898989"/>
                </a:solidFill>
                <a:latin typeface="Calibri" panose="020F0502020204030204" pitchFamily="34" charset="0"/>
              </a:rPr>
              <a:pPr/>
              <a:t>8</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a16="http://schemas.microsoft.com/office/drawing/2014/main" id="{701C5BD7-34A9-4854-B60A-ED1510279F33}"/>
              </a:ext>
            </a:extLst>
          </p:cNvPr>
          <p:cNvSpPr txBox="1">
            <a:spLocks/>
          </p:cNvSpPr>
          <p:nvPr/>
        </p:nvSpPr>
        <p:spPr>
          <a:xfrm>
            <a:off x="29718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400" b="1" dirty="0">
                <a:solidFill>
                  <a:schemeClr val="tx1"/>
                </a:solidFill>
                <a:latin typeface="Times New Roman" panose="02020603050405020304" pitchFamily="18" charset="0"/>
                <a:cs typeface="Times New Roman" panose="02020603050405020304" pitchFamily="18" charset="0"/>
              </a:rPr>
              <a:t>Course Outcomes</a:t>
            </a:r>
          </a:p>
        </p:txBody>
      </p:sp>
      <p:graphicFrame>
        <p:nvGraphicFramePr>
          <p:cNvPr id="8" name="Table 7">
            <a:extLst>
              <a:ext uri="{FF2B5EF4-FFF2-40B4-BE49-F238E27FC236}">
                <a16:creationId xmlns:a16="http://schemas.microsoft.com/office/drawing/2014/main" id="{FD915743-9596-483B-82D3-C3E2491379B1}"/>
              </a:ext>
            </a:extLst>
          </p:cNvPr>
          <p:cNvGraphicFramePr>
            <a:graphicFrameLocks noGrp="1"/>
          </p:cNvGraphicFramePr>
          <p:nvPr>
            <p:extLst>
              <p:ext uri="{D42A27DB-BD31-4B8C-83A1-F6EECF244321}">
                <p14:modId xmlns:p14="http://schemas.microsoft.com/office/powerpoint/2010/main" val="1455188886"/>
              </p:ext>
            </p:extLst>
          </p:nvPr>
        </p:nvGraphicFramePr>
        <p:xfrm>
          <a:off x="2597735" y="847726"/>
          <a:ext cx="8153400" cy="5734051"/>
        </p:xfrm>
        <a:graphic>
          <a:graphicData uri="http://schemas.openxmlformats.org/drawingml/2006/table">
            <a:tbl>
              <a:tblPr firstRow="1" firstCol="1" bandRow="1">
                <a:tableStyleId>{5C22544A-7EE6-4342-B048-85BDC9FD1C3A}</a:tableStyleId>
              </a:tblPr>
              <a:tblGrid>
                <a:gridCol w="1754608">
                  <a:extLst>
                    <a:ext uri="{9D8B030D-6E8A-4147-A177-3AD203B41FA5}">
                      <a16:colId xmlns:a16="http://schemas.microsoft.com/office/drawing/2014/main" val="20000"/>
                    </a:ext>
                  </a:extLst>
                </a:gridCol>
                <a:gridCol w="6398792">
                  <a:extLst>
                    <a:ext uri="{9D8B030D-6E8A-4147-A177-3AD203B41FA5}">
                      <a16:colId xmlns:a16="http://schemas.microsoft.com/office/drawing/2014/main" val="20001"/>
                    </a:ext>
                  </a:extLst>
                </a:gridCol>
              </a:tblGrid>
              <a:tr h="520453">
                <a:tc gridSpan="2">
                  <a:txBody>
                    <a:bodyPr/>
                    <a:lstStyle/>
                    <a:p>
                      <a:pPr marL="0" marR="0">
                        <a:lnSpc>
                          <a:spcPct val="115000"/>
                        </a:lnSpc>
                        <a:spcBef>
                          <a:spcPts val="0"/>
                        </a:spcBef>
                        <a:spcAft>
                          <a:spcPts val="0"/>
                        </a:spcAft>
                      </a:pPr>
                      <a:r>
                        <a:rPr lang="en-US" sz="2400" dirty="0">
                          <a:solidFill>
                            <a:schemeClr val="tx1"/>
                          </a:solidFill>
                          <a:effectLst/>
                          <a:latin typeface="Times New Roman" panose="02020603050405020304" pitchFamily="18" charset="0"/>
                          <a:cs typeface="Times New Roman" panose="02020603050405020304" pitchFamily="18" charset="0"/>
                        </a:rPr>
                        <a:t>At the end of semester students will be able </a:t>
                      </a:r>
                      <a:endParaRPr lang="en-US" sz="2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33CCFF"/>
                    </a:solidFill>
                  </a:tcPr>
                </a:tc>
                <a:tc hMerge="1">
                  <a:txBody>
                    <a:bodyPr/>
                    <a:lstStyle/>
                    <a:p>
                      <a:pPr marL="0" marR="0">
                        <a:lnSpc>
                          <a:spcPct val="115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850389">
                <a:tc>
                  <a:txBody>
                    <a:bodyPr/>
                    <a:lstStyle/>
                    <a:p>
                      <a:pPr marL="0" marR="0" algn="ctr">
                        <a:lnSpc>
                          <a:spcPct val="115000"/>
                        </a:lnSpc>
                        <a:spcBef>
                          <a:spcPts val="0"/>
                        </a:spcBef>
                        <a:spcAft>
                          <a:spcPts val="0"/>
                        </a:spcAft>
                      </a:pPr>
                      <a:r>
                        <a:rPr lang="en-US" sz="2200" cap="small" dirty="0">
                          <a:solidFill>
                            <a:schemeClr val="tx1"/>
                          </a:solidFill>
                          <a:effectLst/>
                          <a:latin typeface="Times New Roman" panose="02020603050405020304" pitchFamily="18" charset="0"/>
                          <a:cs typeface="Times New Roman" panose="02020603050405020304" pitchFamily="18" charset="0"/>
                        </a:rPr>
                        <a:t>CO1</a:t>
                      </a:r>
                      <a:endParaRPr lang="en-US" sz="2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9E3D1"/>
                    </a:solidFill>
                  </a:tcPr>
                </a:tc>
                <a:tc>
                  <a:txBody>
                    <a:bodyPr/>
                    <a:lstStyle/>
                    <a:p>
                      <a:pPr marL="0" marR="0">
                        <a:lnSpc>
                          <a:spcPct val="115000"/>
                        </a:lnSpc>
                        <a:spcBef>
                          <a:spcPts val="0"/>
                        </a:spcBef>
                        <a:spcAft>
                          <a:spcPts val="0"/>
                        </a:spcAft>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Analyse</a:t>
                      </a:r>
                      <a:r>
                        <a:rPr lang="en-US" sz="2200" baseline="0" dirty="0">
                          <a:effectLst/>
                          <a:latin typeface="Times New Roman" panose="02020603050405020304" pitchFamily="18" charset="0"/>
                          <a:ea typeface="Calibri" panose="020F0502020204030204" pitchFamily="34" charset="0"/>
                          <a:cs typeface="Times New Roman" panose="02020603050405020304" pitchFamily="18" charset="0"/>
                        </a:rPr>
                        <a:t> database used to solve real world and complex problem and design the ER, EER model</a:t>
                      </a:r>
                      <a:endParaRPr lang="en-US"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0001"/>
                  </a:ext>
                </a:extLst>
              </a:tr>
              <a:tr h="1527781">
                <a:tc>
                  <a:txBody>
                    <a:bodyPr/>
                    <a:lstStyle/>
                    <a:p>
                      <a:pPr marL="0" marR="0" algn="ctr">
                        <a:lnSpc>
                          <a:spcPct val="115000"/>
                        </a:lnSpc>
                        <a:spcBef>
                          <a:spcPts val="0"/>
                        </a:spcBef>
                        <a:spcAft>
                          <a:spcPts val="0"/>
                        </a:spcAft>
                      </a:pPr>
                      <a:r>
                        <a:rPr lang="en-US" sz="2200" cap="small" dirty="0">
                          <a:solidFill>
                            <a:srgbClr val="FF0000"/>
                          </a:solidFill>
                          <a:effectLst/>
                          <a:latin typeface="Times New Roman" panose="02020603050405020304" pitchFamily="18" charset="0"/>
                          <a:cs typeface="Times New Roman" panose="02020603050405020304" pitchFamily="18" charset="0"/>
                        </a:rPr>
                        <a:t>CO2</a:t>
                      </a:r>
                      <a:endParaRPr lang="en-US" sz="22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9E3D1"/>
                    </a:solidFill>
                  </a:tcPr>
                </a:tc>
                <a:tc>
                  <a:txBody>
                    <a:bodyPr/>
                    <a:lstStyle/>
                    <a:p>
                      <a:pPr marL="0" marR="0">
                        <a:lnSpc>
                          <a:spcPct val="115000"/>
                        </a:lnSpc>
                        <a:spcBef>
                          <a:spcPts val="0"/>
                        </a:spcBef>
                        <a:spcAft>
                          <a:spcPts val="0"/>
                        </a:spcAft>
                      </a:pPr>
                      <a:r>
                        <a:rPr lang="en-US" sz="22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Analyse and apply structured Query Language (SQL) or procedural Query Language (PL/SQL) to solve the complex queries.</a:t>
                      </a:r>
                      <a:r>
                        <a:rPr lang="en-US" sz="2200" baseline="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Implement relational model,  integrity constraints.</a:t>
                      </a:r>
                      <a:endParaRPr lang="en-US" sz="22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0002"/>
                  </a:ext>
                </a:extLst>
              </a:tr>
              <a:tr h="1138037">
                <a:tc>
                  <a:txBody>
                    <a:bodyPr/>
                    <a:lstStyle/>
                    <a:p>
                      <a:pPr marL="0" marR="0" algn="ctr">
                        <a:lnSpc>
                          <a:spcPct val="115000"/>
                        </a:lnSpc>
                        <a:spcBef>
                          <a:spcPts val="0"/>
                        </a:spcBef>
                        <a:spcAft>
                          <a:spcPts val="0"/>
                        </a:spcAft>
                      </a:pPr>
                      <a:r>
                        <a:rPr lang="en-US" sz="2200" cap="small" dirty="0">
                          <a:solidFill>
                            <a:schemeClr val="tx1"/>
                          </a:solidFill>
                          <a:effectLst/>
                          <a:latin typeface="Times New Roman" panose="02020603050405020304" pitchFamily="18" charset="0"/>
                          <a:cs typeface="Times New Roman" panose="02020603050405020304" pitchFamily="18" charset="0"/>
                        </a:rPr>
                        <a:t>CO3</a:t>
                      </a:r>
                      <a:endParaRPr lang="en-US" sz="2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9E3D1"/>
                    </a:solidFill>
                  </a:tcPr>
                </a:tc>
                <a:tc>
                  <a:txBody>
                    <a:bodyPr/>
                    <a:lstStyle/>
                    <a:p>
                      <a:pPr marL="0" marR="0">
                        <a:lnSpc>
                          <a:spcPct val="115000"/>
                        </a:lnSpc>
                        <a:spcBef>
                          <a:spcPts val="0"/>
                        </a:spcBef>
                        <a:spcAft>
                          <a:spcPts val="0"/>
                        </a:spcAft>
                      </a:pPr>
                      <a:r>
                        <a:rPr lang="en-US" sz="2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Design and implement database for storing , managing data efficiently</a:t>
                      </a:r>
                      <a:r>
                        <a:rPr lang="en-US" sz="2200" baseline="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by applying the Normalization process on the database.</a:t>
                      </a:r>
                      <a:endParaRPr lang="en-US" sz="2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0003"/>
                  </a:ext>
                </a:extLst>
              </a:tr>
              <a:tr h="847002">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2200" cap="small" dirty="0">
                          <a:solidFill>
                            <a:schemeClr val="tx1"/>
                          </a:solidFill>
                          <a:effectLst/>
                          <a:latin typeface="Times New Roman" panose="02020603050405020304" pitchFamily="18" charset="0"/>
                          <a:cs typeface="Times New Roman" panose="02020603050405020304" pitchFamily="18" charset="0"/>
                        </a:rPr>
                        <a:t>CO4</a:t>
                      </a:r>
                      <a:endParaRPr lang="en-US" sz="2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9E3D1"/>
                    </a:solidFill>
                  </a:tcPr>
                </a:tc>
                <a:tc>
                  <a:txBody>
                    <a:bodyPr/>
                    <a:lstStyle/>
                    <a:p>
                      <a:pPr marL="0" marR="0">
                        <a:lnSpc>
                          <a:spcPct val="115000"/>
                        </a:lnSpc>
                        <a:spcBef>
                          <a:spcPts val="0"/>
                        </a:spcBef>
                        <a:spcAft>
                          <a:spcPts val="0"/>
                        </a:spcAft>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Synthesize the concepts of transaction management, concurrency</a:t>
                      </a:r>
                      <a:r>
                        <a:rPr lang="en-US" sz="2200" baseline="0" dirty="0">
                          <a:effectLst/>
                          <a:latin typeface="Times New Roman" panose="02020603050405020304" pitchFamily="18" charset="0"/>
                          <a:ea typeface="Calibri" panose="020F0502020204030204" pitchFamily="34" charset="0"/>
                          <a:cs typeface="Times New Roman" panose="02020603050405020304" pitchFamily="18" charset="0"/>
                        </a:rPr>
                        <a:t> control and recovery</a:t>
                      </a:r>
                      <a:endParaRPr lang="en-US"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0004"/>
                  </a:ext>
                </a:extLst>
              </a:tr>
              <a:tr h="850389">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2200" cap="small" dirty="0">
                          <a:solidFill>
                            <a:schemeClr val="tx1"/>
                          </a:solidFill>
                          <a:effectLst/>
                          <a:latin typeface="Times New Roman" panose="02020603050405020304" pitchFamily="18" charset="0"/>
                          <a:cs typeface="Times New Roman" panose="02020603050405020304" pitchFamily="18" charset="0"/>
                        </a:rPr>
                        <a:t>CO5</a:t>
                      </a:r>
                      <a:endParaRPr lang="en-US" sz="2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ctr">
                        <a:lnSpc>
                          <a:spcPct val="115000"/>
                        </a:lnSpc>
                        <a:spcBef>
                          <a:spcPts val="0"/>
                        </a:spcBef>
                        <a:spcAft>
                          <a:spcPts val="0"/>
                        </a:spcAft>
                      </a:pPr>
                      <a:endParaRPr lang="en-US" sz="2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9E3D1"/>
                    </a:solidFill>
                  </a:tcPr>
                </a:tc>
                <a:tc>
                  <a:txBody>
                    <a:bodyPr/>
                    <a:lstStyle/>
                    <a:p>
                      <a:pPr marL="0" marR="0">
                        <a:lnSpc>
                          <a:spcPct val="115000"/>
                        </a:lnSpc>
                        <a:spcBef>
                          <a:spcPts val="0"/>
                        </a:spcBef>
                        <a:spcAft>
                          <a:spcPts val="0"/>
                        </a:spcAft>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Understand and implement the concepts NOSQL with cloud</a:t>
                      </a:r>
                      <a:r>
                        <a:rPr lang="en-US" sz="2200" baseline="0" dirty="0">
                          <a:effectLst/>
                          <a:latin typeface="Times New Roman" panose="02020603050405020304" pitchFamily="18" charset="0"/>
                          <a:ea typeface="Calibri" panose="020F0502020204030204" pitchFamily="34" charset="0"/>
                          <a:cs typeface="Times New Roman" panose="02020603050405020304" pitchFamily="18" charset="0"/>
                        </a:rPr>
                        <a:t> database</a:t>
                      </a:r>
                      <a:endParaRPr lang="en-US"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0005"/>
                  </a:ext>
                </a:extLst>
              </a:tr>
            </a:tbl>
          </a:graphicData>
        </a:graphic>
      </p:graphicFrame>
      <p:pic>
        <p:nvPicPr>
          <p:cNvPr id="9244" name="Picture 8">
            <a:extLst>
              <a:ext uri="{FF2B5EF4-FFF2-40B4-BE49-F238E27FC236}">
                <a16:creationId xmlns:a16="http://schemas.microsoft.com/office/drawing/2014/main" id="{74336FDC-806C-4FB2-95B6-80F1501A7E8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19051"/>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739240A-0F74-48F9-BE38-3FEB4F70E7F0}" type="datetime1">
              <a:rPr lang="en-US" smtClean="0"/>
              <a:t>2/19/2024</a:t>
            </a:fld>
            <a:endParaRPr lang="en-US"/>
          </a:p>
        </p:txBody>
      </p:sp>
      <p:sp>
        <p:nvSpPr>
          <p:cNvPr id="5" name="Footer Placeholder 4"/>
          <p:cNvSpPr>
            <a:spLocks noGrp="1"/>
          </p:cNvSpPr>
          <p:nvPr>
            <p:ph type="ftr" sz="quarter" idx="11"/>
          </p:nvPr>
        </p:nvSpPr>
        <p:spPr>
          <a:xfrm>
            <a:off x="4038600" y="6356351"/>
            <a:ext cx="5029200" cy="365125"/>
          </a:xfrm>
        </p:spPr>
        <p:txBody>
          <a:bodyPr/>
          <a:lstStyle/>
          <a:p>
            <a:r>
              <a:rPr lang="en-US"/>
              <a:t>Jyoti Rani          ACSAI0402 and DBMS                Unit-2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80</a:t>
            </a:fld>
            <a:endParaRPr lang="en-US"/>
          </a:p>
        </p:txBody>
      </p:sp>
      <p:sp>
        <p:nvSpPr>
          <p:cNvPr id="7" name="Title 1"/>
          <p:cNvSpPr txBox="1">
            <a:spLocks/>
          </p:cNvSpPr>
          <p:nvPr/>
        </p:nvSpPr>
        <p:spPr>
          <a:xfrm>
            <a:off x="2910408"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indent="0" algn="just">
              <a:buNone/>
            </a:pPr>
            <a:r>
              <a:rPr lang="en-US" sz="3200" b="1" dirty="0">
                <a:solidFill>
                  <a:srgbClr val="FF0000"/>
                </a:solidFill>
              </a:rPr>
              <a:t>2.4.2 Domain Relational Calculus (DRC)</a:t>
            </a:r>
          </a:p>
        </p:txBody>
      </p:sp>
      <p:sp>
        <p:nvSpPr>
          <p:cNvPr id="9" name="Content Placeholder 8">
            <a:extLst>
              <a:ext uri="{FF2B5EF4-FFF2-40B4-BE49-F238E27FC236}">
                <a16:creationId xmlns:a16="http://schemas.microsoft.com/office/drawing/2014/main" id="{6FE696AD-E1D7-46C8-BCD8-41944C8A61EB}"/>
              </a:ext>
            </a:extLst>
          </p:cNvPr>
          <p:cNvSpPr>
            <a:spLocks noGrp="1"/>
          </p:cNvSpPr>
          <p:nvPr>
            <p:ph idx="1"/>
          </p:nvPr>
        </p:nvSpPr>
        <p:spPr>
          <a:xfrm>
            <a:off x="2063552" y="1226092"/>
            <a:ext cx="8229600" cy="4525963"/>
          </a:xfrm>
        </p:spPr>
        <p:txBody>
          <a:bodyPr>
            <a:normAutofit/>
          </a:bodyPr>
          <a:lstStyle/>
          <a:p>
            <a:pPr marL="0" indent="0" algn="just">
              <a:buNone/>
            </a:pPr>
            <a:r>
              <a:rPr lang="en-US" sz="2400" b="1" dirty="0"/>
              <a:t> </a:t>
            </a:r>
            <a:r>
              <a:rPr lang="en-US" sz="2400" b="1" dirty="0">
                <a:solidFill>
                  <a:srgbClr val="FF0000"/>
                </a:solidFill>
              </a:rPr>
              <a:t>Domain Relational Calculus (DRC)</a:t>
            </a:r>
          </a:p>
          <a:p>
            <a:pPr algn="just"/>
            <a:r>
              <a:rPr lang="en-US" sz="2400" dirty="0"/>
              <a:t>In DRC, the filtering variable uses the domain of attributes instead of entire tuple values (as done in TRC, mentioned above).</a:t>
            </a:r>
          </a:p>
          <a:p>
            <a:pPr algn="just"/>
            <a:endParaRPr lang="en-US" sz="2400" dirty="0"/>
          </a:p>
          <a:p>
            <a:pPr marL="0" indent="0" algn="just">
              <a:buNone/>
            </a:pPr>
            <a:r>
              <a:rPr lang="en-US" sz="2400" b="1" dirty="0"/>
              <a:t>Notation : { a1, a2, a3, ..., an | P (a1, a2, a3, ... ,an)}</a:t>
            </a:r>
          </a:p>
          <a:p>
            <a:pPr algn="just"/>
            <a:endParaRPr lang="en-US" sz="2400" dirty="0"/>
          </a:p>
          <a:p>
            <a:pPr marL="0" indent="0" algn="just">
              <a:buNone/>
            </a:pPr>
            <a:r>
              <a:rPr lang="en-US" sz="2400" dirty="0"/>
              <a:t>Where a1, a2 are attributes and P stands for formulae built by inner attributes.</a:t>
            </a:r>
          </a:p>
          <a:p>
            <a:pPr algn="just"/>
            <a:endParaRPr lang="en-US" sz="2200" dirty="0"/>
          </a:p>
        </p:txBody>
      </p:sp>
      <p:pic>
        <p:nvPicPr>
          <p:cNvPr id="10" name="Picture 7">
            <a:extLst>
              <a:ext uri="{FF2B5EF4-FFF2-40B4-BE49-F238E27FC236}">
                <a16:creationId xmlns:a16="http://schemas.microsoft.com/office/drawing/2014/main" id="{5241FECF-DDB7-46CF-8E0E-313C1B918B1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38808" y="0"/>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1654251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F2999E9-913C-40E0-9BCA-488890118E31}" type="datetime1">
              <a:rPr lang="en-US" smtClean="0"/>
              <a:t>2/19/2024</a:t>
            </a:fld>
            <a:endParaRPr lang="en-US"/>
          </a:p>
        </p:txBody>
      </p:sp>
      <p:sp>
        <p:nvSpPr>
          <p:cNvPr id="5" name="Footer Placeholder 4"/>
          <p:cNvSpPr>
            <a:spLocks noGrp="1"/>
          </p:cNvSpPr>
          <p:nvPr>
            <p:ph type="ftr" sz="quarter" idx="11"/>
          </p:nvPr>
        </p:nvSpPr>
        <p:spPr>
          <a:xfrm>
            <a:off x="4038600" y="6356351"/>
            <a:ext cx="5029200" cy="365125"/>
          </a:xfrm>
        </p:spPr>
        <p:txBody>
          <a:bodyPr/>
          <a:lstStyle/>
          <a:p>
            <a:r>
              <a:rPr lang="en-US"/>
              <a:t>Jyoti Rani          ACSAI0402 and DBMS                Unit-2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81</a:t>
            </a:fld>
            <a:endParaRPr lang="en-US"/>
          </a:p>
        </p:txBody>
      </p:sp>
      <p:sp>
        <p:nvSpPr>
          <p:cNvPr id="7" name="Title 1"/>
          <p:cNvSpPr txBox="1">
            <a:spLocks/>
          </p:cNvSpPr>
          <p:nvPr/>
        </p:nvSpPr>
        <p:spPr>
          <a:xfrm>
            <a:off x="2910408"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indent="0" algn="just">
              <a:buNone/>
            </a:pPr>
            <a:r>
              <a:rPr lang="en-US" sz="3200" b="1" dirty="0">
                <a:solidFill>
                  <a:srgbClr val="FF0000"/>
                </a:solidFill>
              </a:rPr>
              <a:t>Domain Relational Calculus (DRC)</a:t>
            </a:r>
          </a:p>
        </p:txBody>
      </p:sp>
      <p:sp>
        <p:nvSpPr>
          <p:cNvPr id="9" name="Content Placeholder 8">
            <a:extLst>
              <a:ext uri="{FF2B5EF4-FFF2-40B4-BE49-F238E27FC236}">
                <a16:creationId xmlns:a16="http://schemas.microsoft.com/office/drawing/2014/main" id="{6FE696AD-E1D7-46C8-BCD8-41944C8A61EB}"/>
              </a:ext>
            </a:extLst>
          </p:cNvPr>
          <p:cNvSpPr>
            <a:spLocks noGrp="1"/>
          </p:cNvSpPr>
          <p:nvPr>
            <p:ph idx="1"/>
          </p:nvPr>
        </p:nvSpPr>
        <p:spPr>
          <a:xfrm>
            <a:off x="1752600" y="1226092"/>
            <a:ext cx="8930208" cy="4525963"/>
          </a:xfrm>
        </p:spPr>
        <p:txBody>
          <a:bodyPr>
            <a:normAutofit/>
          </a:bodyPr>
          <a:lstStyle/>
          <a:p>
            <a:pPr marL="0" indent="0" algn="just">
              <a:buNone/>
            </a:pPr>
            <a:r>
              <a:rPr lang="en-US" sz="2400" dirty="0"/>
              <a:t>   For example −{&lt; article, page, subject &gt; |  ∈ </a:t>
            </a:r>
            <a:r>
              <a:rPr lang="en-US" sz="2400" dirty="0" err="1"/>
              <a:t>TutorialsPoint</a:t>
            </a:r>
            <a:r>
              <a:rPr lang="en-US" sz="2400" dirty="0"/>
              <a:t> ∧ subject = 'database'}</a:t>
            </a:r>
          </a:p>
          <a:p>
            <a:pPr algn="just"/>
            <a:r>
              <a:rPr lang="en-US" sz="2400" dirty="0"/>
              <a:t>Output − Yields Article, Page, and Subject from the relation </a:t>
            </a:r>
            <a:r>
              <a:rPr lang="en-US" sz="2400" dirty="0" err="1"/>
              <a:t>TutorialsPoint</a:t>
            </a:r>
            <a:r>
              <a:rPr lang="en-US" sz="2400" dirty="0"/>
              <a:t>, where subject is database.</a:t>
            </a:r>
          </a:p>
          <a:p>
            <a:pPr algn="just"/>
            <a:endParaRPr lang="en-US" sz="2400" dirty="0"/>
          </a:p>
          <a:p>
            <a:pPr algn="just"/>
            <a:r>
              <a:rPr lang="en-US" sz="2400" dirty="0"/>
              <a:t>Just like TRC, DRC can also be written using existential and universal quantifiers. DRC also involves relational operators.</a:t>
            </a:r>
          </a:p>
          <a:p>
            <a:pPr algn="just"/>
            <a:endParaRPr lang="en-US" sz="2400" dirty="0"/>
          </a:p>
          <a:p>
            <a:pPr algn="just"/>
            <a:r>
              <a:rPr lang="en-US" sz="2400" dirty="0"/>
              <a:t>The expression power of Tuple Relation Calculus and Domain Relation Calculus is equivalent to Relational Algebra.</a:t>
            </a:r>
            <a:endParaRPr lang="en-IN" sz="2400" dirty="0"/>
          </a:p>
          <a:p>
            <a:pPr algn="just"/>
            <a:endParaRPr lang="en-US" sz="2200" dirty="0"/>
          </a:p>
        </p:txBody>
      </p:sp>
      <p:pic>
        <p:nvPicPr>
          <p:cNvPr id="10" name="Picture 7">
            <a:extLst>
              <a:ext uri="{FF2B5EF4-FFF2-40B4-BE49-F238E27FC236}">
                <a16:creationId xmlns:a16="http://schemas.microsoft.com/office/drawing/2014/main" id="{E0DBB7DB-C5C9-42EE-AF64-DD1F15838CF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38808" y="0"/>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9539504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Content Placeholder 2">
            <a:extLst>
              <a:ext uri="{FF2B5EF4-FFF2-40B4-BE49-F238E27FC236}">
                <a16:creationId xmlns:a16="http://schemas.microsoft.com/office/drawing/2014/main" id="{4906409A-6092-43F8-8A38-B6E816132A52}"/>
              </a:ext>
            </a:extLst>
          </p:cNvPr>
          <p:cNvSpPr>
            <a:spLocks noGrp="1"/>
          </p:cNvSpPr>
          <p:nvPr>
            <p:ph idx="1"/>
          </p:nvPr>
        </p:nvSpPr>
        <p:spPr>
          <a:xfrm>
            <a:off x="2057400" y="1143000"/>
            <a:ext cx="8229600" cy="5257800"/>
          </a:xfrm>
        </p:spPr>
        <p:txBody>
          <a:bodyPr>
            <a:normAutofit/>
          </a:bodyPr>
          <a:lstStyle/>
          <a:p>
            <a:pPr algn="just"/>
            <a:r>
              <a:rPr lang="en-US" altLang="en-US" sz="2400" dirty="0"/>
              <a:t>basics of Relational Database</a:t>
            </a:r>
          </a:p>
          <a:p>
            <a:pPr algn="just"/>
            <a:r>
              <a:rPr lang="en-US" altLang="en-US" sz="2400" dirty="0"/>
              <a:t>Knowledge about Relational Algebra</a:t>
            </a:r>
          </a:p>
          <a:p>
            <a:pPr algn="just"/>
            <a:r>
              <a:rPr lang="en-US" altLang="en-US" sz="2400" dirty="0"/>
              <a:t>Knowledge of Relational Calculus</a:t>
            </a:r>
          </a:p>
        </p:txBody>
      </p:sp>
      <p:sp>
        <p:nvSpPr>
          <p:cNvPr id="4" name="Date Placeholder 3">
            <a:extLst>
              <a:ext uri="{FF2B5EF4-FFF2-40B4-BE49-F238E27FC236}">
                <a16:creationId xmlns:a16="http://schemas.microsoft.com/office/drawing/2014/main" id="{D414772C-5D98-4384-A54F-84B36FE440E3}"/>
              </a:ext>
            </a:extLst>
          </p:cNvPr>
          <p:cNvSpPr>
            <a:spLocks noGrp="1"/>
          </p:cNvSpPr>
          <p:nvPr>
            <p:ph type="dt" sz="quarter" idx="10"/>
          </p:nvPr>
        </p:nvSpPr>
        <p:spPr/>
        <p:txBody>
          <a:bodyPr/>
          <a:lstStyle/>
          <a:p>
            <a:pPr>
              <a:defRPr/>
            </a:pPr>
            <a:fld id="{DF012B9D-9B50-44AC-9F81-F032DB5ACC75}" type="datetime1">
              <a:rPr lang="en-US" smtClean="0"/>
              <a:t>2/19/2024</a:t>
            </a:fld>
            <a:endParaRPr lang="en-US"/>
          </a:p>
        </p:txBody>
      </p:sp>
      <p:sp>
        <p:nvSpPr>
          <p:cNvPr id="5" name="Footer Placeholder 4">
            <a:extLst>
              <a:ext uri="{FF2B5EF4-FFF2-40B4-BE49-F238E27FC236}">
                <a16:creationId xmlns:a16="http://schemas.microsoft.com/office/drawing/2014/main" id="{4326F679-0381-4FD8-B190-09E4ECD85C10}"/>
              </a:ext>
            </a:extLst>
          </p:cNvPr>
          <p:cNvSpPr>
            <a:spLocks noGrp="1"/>
          </p:cNvSpPr>
          <p:nvPr>
            <p:ph type="ftr" sz="quarter" idx="11"/>
          </p:nvPr>
        </p:nvSpPr>
        <p:spPr>
          <a:xfrm>
            <a:off x="4038600" y="6356351"/>
            <a:ext cx="5029200" cy="365125"/>
          </a:xfrm>
        </p:spPr>
        <p:txBody>
          <a:bodyPr/>
          <a:lstStyle/>
          <a:p>
            <a:r>
              <a:rPr lang="en-US"/>
              <a:t>Jyoti Rani          ACSAI0402 and DBMS                Unit-2</a:t>
            </a:r>
            <a:endParaRPr lang="en-US" dirty="0"/>
          </a:p>
        </p:txBody>
      </p:sp>
      <p:sp>
        <p:nvSpPr>
          <p:cNvPr id="6" name="Slide Number Placeholder 5">
            <a:extLst>
              <a:ext uri="{FF2B5EF4-FFF2-40B4-BE49-F238E27FC236}">
                <a16:creationId xmlns:a16="http://schemas.microsoft.com/office/drawing/2014/main" id="{A3C07E8D-D2F2-4C8E-849C-705BCE6CAACD}"/>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B3FA51D-3748-4AA0-B24E-DAF80C5A5E9A}" type="slidenum">
              <a:rPr lang="en-US" altLang="en-US">
                <a:solidFill>
                  <a:srgbClr val="898989"/>
                </a:solidFill>
                <a:latin typeface="Calibri" panose="020F0502020204030204" pitchFamily="34" charset="0"/>
              </a:rPr>
              <a:pPr eaLnBrk="1" hangingPunct="1"/>
              <a:t>82</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a16="http://schemas.microsoft.com/office/drawing/2014/main" id="{61CA2536-013D-48B6-9322-A7D8A7CF0555}"/>
              </a:ext>
            </a:extLst>
          </p:cNvPr>
          <p:cNvSpPr txBox="1">
            <a:spLocks/>
          </p:cNvSpPr>
          <p:nvPr/>
        </p:nvSpPr>
        <p:spPr>
          <a:xfrm>
            <a:off x="2895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b="1" dirty="0">
                <a:solidFill>
                  <a:srgbClr val="C00000"/>
                </a:solidFill>
              </a:rPr>
              <a:t>Recap of Topic 2</a:t>
            </a:r>
          </a:p>
        </p:txBody>
      </p:sp>
      <p:pic>
        <p:nvPicPr>
          <p:cNvPr id="8" name="Picture 7">
            <a:extLst>
              <a:ext uri="{FF2B5EF4-FFF2-40B4-BE49-F238E27FC236}">
                <a16:creationId xmlns:a16="http://schemas.microsoft.com/office/drawing/2014/main" id="{2A35038B-B11B-4819-B10E-BAE043F41E3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03870" y="19051"/>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3091965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Content Placeholder 2">
            <a:extLst>
              <a:ext uri="{FF2B5EF4-FFF2-40B4-BE49-F238E27FC236}">
                <a16:creationId xmlns:a16="http://schemas.microsoft.com/office/drawing/2014/main" id="{4906409A-6092-43F8-8A38-B6E816132A52}"/>
              </a:ext>
            </a:extLst>
          </p:cNvPr>
          <p:cNvSpPr>
            <a:spLocks noGrp="1"/>
          </p:cNvSpPr>
          <p:nvPr>
            <p:ph idx="1"/>
          </p:nvPr>
        </p:nvSpPr>
        <p:spPr>
          <a:xfrm>
            <a:off x="2057400" y="1143000"/>
            <a:ext cx="8229600" cy="5257800"/>
          </a:xfrm>
        </p:spPr>
        <p:txBody>
          <a:bodyPr/>
          <a:lstStyle/>
          <a:p>
            <a:pPr algn="just" eaLnBrk="1" hangingPunct="1">
              <a:buFont typeface="Arial" panose="020B0604020202020204" pitchFamily="34" charset="0"/>
              <a:buNone/>
            </a:pPr>
            <a:endParaRPr lang="en-US" altLang="en-US" sz="4800" dirty="0">
              <a:solidFill>
                <a:srgbClr val="FF0000"/>
              </a:solidFill>
            </a:endParaRPr>
          </a:p>
          <a:p>
            <a:pPr algn="just" eaLnBrk="1" hangingPunct="1">
              <a:buFont typeface="Arial" panose="020B0604020202020204" pitchFamily="34" charset="0"/>
              <a:buNone/>
            </a:pPr>
            <a:endParaRPr lang="en-US" altLang="en-US" sz="4800" dirty="0">
              <a:solidFill>
                <a:srgbClr val="FF0000"/>
              </a:solidFill>
            </a:endParaRPr>
          </a:p>
          <a:p>
            <a:pPr algn="ctr" eaLnBrk="1" hangingPunct="1">
              <a:buFont typeface="Arial" panose="020B0604020202020204" pitchFamily="34" charset="0"/>
              <a:buNone/>
            </a:pPr>
            <a:r>
              <a:rPr lang="en-US" altLang="en-US" sz="4800" dirty="0">
                <a:solidFill>
                  <a:schemeClr val="accent6"/>
                </a:solidFill>
                <a:effectLst>
                  <a:outerShdw blurRad="38100" dist="38100" dir="2700000" algn="tl">
                    <a:srgbClr val="000000">
                      <a:alpha val="43137"/>
                    </a:srgbClr>
                  </a:outerShdw>
                </a:effectLst>
              </a:rPr>
              <a:t>Introduction on SQL</a:t>
            </a:r>
            <a:endParaRPr lang="en-US" altLang="en-US" sz="4800" b="1" dirty="0">
              <a:solidFill>
                <a:schemeClr val="accent6"/>
              </a:solidFill>
              <a:effectLst>
                <a:outerShdw blurRad="38100" dist="38100" dir="2700000" algn="tl">
                  <a:srgbClr val="000000">
                    <a:alpha val="43137"/>
                  </a:srgbClr>
                </a:outerShdw>
              </a:effectLst>
            </a:endParaRPr>
          </a:p>
        </p:txBody>
      </p:sp>
      <p:sp>
        <p:nvSpPr>
          <p:cNvPr id="4" name="Date Placeholder 3">
            <a:extLst>
              <a:ext uri="{FF2B5EF4-FFF2-40B4-BE49-F238E27FC236}">
                <a16:creationId xmlns:a16="http://schemas.microsoft.com/office/drawing/2014/main" id="{D414772C-5D98-4384-A54F-84B36FE440E3}"/>
              </a:ext>
            </a:extLst>
          </p:cNvPr>
          <p:cNvSpPr>
            <a:spLocks noGrp="1"/>
          </p:cNvSpPr>
          <p:nvPr>
            <p:ph type="dt" sz="quarter" idx="10"/>
          </p:nvPr>
        </p:nvSpPr>
        <p:spPr/>
        <p:txBody>
          <a:bodyPr/>
          <a:lstStyle/>
          <a:p>
            <a:pPr>
              <a:defRPr/>
            </a:pPr>
            <a:fld id="{D3C2C05D-9DCE-4B26-8ED2-7BA00C749318}" type="datetime1">
              <a:rPr lang="en-US" smtClean="0"/>
              <a:t>2/19/2024</a:t>
            </a:fld>
            <a:endParaRPr lang="en-US"/>
          </a:p>
        </p:txBody>
      </p:sp>
      <p:sp>
        <p:nvSpPr>
          <p:cNvPr id="5" name="Footer Placeholder 4">
            <a:extLst>
              <a:ext uri="{FF2B5EF4-FFF2-40B4-BE49-F238E27FC236}">
                <a16:creationId xmlns:a16="http://schemas.microsoft.com/office/drawing/2014/main" id="{4326F679-0381-4FD8-B190-09E4ECD85C10}"/>
              </a:ext>
            </a:extLst>
          </p:cNvPr>
          <p:cNvSpPr>
            <a:spLocks noGrp="1"/>
          </p:cNvSpPr>
          <p:nvPr>
            <p:ph type="ftr" sz="quarter" idx="11"/>
          </p:nvPr>
        </p:nvSpPr>
        <p:spPr>
          <a:xfrm>
            <a:off x="4038600" y="6356351"/>
            <a:ext cx="5029200" cy="365125"/>
          </a:xfrm>
        </p:spPr>
        <p:txBody>
          <a:bodyPr/>
          <a:lstStyle/>
          <a:p>
            <a:r>
              <a:rPr lang="en-US"/>
              <a:t>Jyoti Rani          ACSAI0402 and DBMS                Unit-2</a:t>
            </a:r>
            <a:endParaRPr lang="en-US" dirty="0"/>
          </a:p>
        </p:txBody>
      </p:sp>
      <p:sp>
        <p:nvSpPr>
          <p:cNvPr id="6" name="Slide Number Placeholder 5">
            <a:extLst>
              <a:ext uri="{FF2B5EF4-FFF2-40B4-BE49-F238E27FC236}">
                <a16:creationId xmlns:a16="http://schemas.microsoft.com/office/drawing/2014/main" id="{A3C07E8D-D2F2-4C8E-849C-705BCE6CAACD}"/>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B3FA51D-3748-4AA0-B24E-DAF80C5A5E9A}" type="slidenum">
              <a:rPr lang="en-US" altLang="en-US">
                <a:solidFill>
                  <a:srgbClr val="898989"/>
                </a:solidFill>
                <a:latin typeface="Calibri" panose="020F0502020204030204" pitchFamily="34" charset="0"/>
              </a:rPr>
              <a:pPr eaLnBrk="1" hangingPunct="1"/>
              <a:t>83</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a16="http://schemas.microsoft.com/office/drawing/2014/main" id="{61CA2536-013D-48B6-9322-A7D8A7CF0555}"/>
              </a:ext>
            </a:extLst>
          </p:cNvPr>
          <p:cNvSpPr txBox="1">
            <a:spLocks/>
          </p:cNvSpPr>
          <p:nvPr/>
        </p:nvSpPr>
        <p:spPr>
          <a:xfrm>
            <a:off x="2895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endParaRPr lang="en-US" sz="3200" b="1" dirty="0">
              <a:solidFill>
                <a:srgbClr val="C00000"/>
              </a:solidFill>
            </a:endParaRPr>
          </a:p>
        </p:txBody>
      </p:sp>
      <p:pic>
        <p:nvPicPr>
          <p:cNvPr id="8" name="Picture 7">
            <a:extLst>
              <a:ext uri="{FF2B5EF4-FFF2-40B4-BE49-F238E27FC236}">
                <a16:creationId xmlns:a16="http://schemas.microsoft.com/office/drawing/2014/main" id="{2A35038B-B11B-4819-B10E-BAE043F41E3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03870" y="19051"/>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3905136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Content Placeholder 2">
            <a:extLst>
              <a:ext uri="{FF2B5EF4-FFF2-40B4-BE49-F238E27FC236}">
                <a16:creationId xmlns:a16="http://schemas.microsoft.com/office/drawing/2014/main" id="{4906409A-6092-43F8-8A38-B6E816132A52}"/>
              </a:ext>
            </a:extLst>
          </p:cNvPr>
          <p:cNvSpPr>
            <a:spLocks noGrp="1"/>
          </p:cNvSpPr>
          <p:nvPr>
            <p:ph idx="1"/>
          </p:nvPr>
        </p:nvSpPr>
        <p:spPr>
          <a:xfrm>
            <a:off x="1981200" y="951130"/>
            <a:ext cx="8229600" cy="5257800"/>
          </a:xfrm>
        </p:spPr>
        <p:txBody>
          <a:bodyPr/>
          <a:lstStyle/>
          <a:p>
            <a:pPr algn="just" eaLnBrk="1" hangingPunct="1">
              <a:buFont typeface="Arial" panose="020B0604020202020204" pitchFamily="34" charset="0"/>
              <a:buNone/>
            </a:pPr>
            <a:r>
              <a:rPr lang="en-US" altLang="en-US" sz="2400" b="1" dirty="0"/>
              <a:t>Content</a:t>
            </a:r>
          </a:p>
          <a:p>
            <a:pPr algn="just" eaLnBrk="1" hangingPunct="1">
              <a:buFont typeface="Wingdings" panose="05000000000000000000" pitchFamily="2" charset="2"/>
              <a:buChar char="Ø"/>
            </a:pPr>
            <a:r>
              <a:rPr lang="en-US" altLang="en-US" sz="2400" dirty="0"/>
              <a:t>SQL Introduction</a:t>
            </a:r>
          </a:p>
          <a:p>
            <a:pPr algn="just" eaLnBrk="1" hangingPunct="1">
              <a:buFont typeface="Wingdings" panose="05000000000000000000" pitchFamily="2" charset="2"/>
              <a:buChar char="Ø"/>
            </a:pPr>
            <a:r>
              <a:rPr lang="en-US" altLang="en-US" sz="2400" dirty="0"/>
              <a:t>Characteristics of SQL</a:t>
            </a:r>
          </a:p>
          <a:p>
            <a:pPr algn="just" eaLnBrk="1" hangingPunct="1">
              <a:buFont typeface="Wingdings" panose="05000000000000000000" pitchFamily="2" charset="2"/>
              <a:buChar char="Ø"/>
            </a:pPr>
            <a:r>
              <a:rPr lang="en-US" altLang="en-US" sz="2400" dirty="0"/>
              <a:t>Advantages of SQL</a:t>
            </a:r>
          </a:p>
          <a:p>
            <a:pPr algn="just" eaLnBrk="1" hangingPunct="1">
              <a:buFont typeface="Wingdings" panose="05000000000000000000" pitchFamily="2" charset="2"/>
              <a:buChar char="Ø"/>
            </a:pPr>
            <a:r>
              <a:rPr lang="en-US" altLang="en-US" sz="2400" dirty="0"/>
              <a:t>SQL Data Types and Literals</a:t>
            </a:r>
          </a:p>
          <a:p>
            <a:pPr algn="just" eaLnBrk="1" hangingPunct="1">
              <a:buFont typeface="Wingdings" panose="05000000000000000000" pitchFamily="2" charset="2"/>
              <a:buChar char="Ø"/>
            </a:pPr>
            <a:r>
              <a:rPr lang="en-US" altLang="en-US" sz="2400" dirty="0"/>
              <a:t>Type of SQL Commands</a:t>
            </a:r>
          </a:p>
          <a:p>
            <a:pPr algn="just" eaLnBrk="1" hangingPunct="1">
              <a:buFont typeface="Wingdings" panose="05000000000000000000" pitchFamily="2" charset="2"/>
              <a:buChar char="Ø"/>
            </a:pPr>
            <a:r>
              <a:rPr lang="en-US" altLang="en-US" sz="2400" dirty="0"/>
              <a:t>SQL Operators and their Procedure</a:t>
            </a:r>
          </a:p>
          <a:p>
            <a:pPr algn="just" eaLnBrk="1" hangingPunct="1">
              <a:buFont typeface="Wingdings" panose="05000000000000000000" pitchFamily="2" charset="2"/>
              <a:buChar char="Ø"/>
            </a:pPr>
            <a:r>
              <a:rPr lang="en-US" altLang="en-US" sz="2400" dirty="0"/>
              <a:t>Tables, VIEWS and Indexes</a:t>
            </a:r>
          </a:p>
          <a:p>
            <a:pPr algn="just" eaLnBrk="1" hangingPunct="1">
              <a:buFont typeface="Wingdings" panose="05000000000000000000" pitchFamily="2" charset="2"/>
              <a:buChar char="Ø"/>
            </a:pPr>
            <a:r>
              <a:rPr lang="en-US" altLang="en-US" sz="2400" dirty="0"/>
              <a:t>Queries and Subqueries</a:t>
            </a:r>
          </a:p>
          <a:p>
            <a:pPr algn="ctr" eaLnBrk="1" hangingPunct="1">
              <a:buFont typeface="Arial" panose="020B0604020202020204" pitchFamily="34" charset="0"/>
              <a:buNone/>
            </a:pPr>
            <a:r>
              <a:rPr lang="en-US" altLang="en-US" sz="4800" dirty="0">
                <a:solidFill>
                  <a:schemeClr val="accent6"/>
                </a:solidFill>
                <a:effectLst>
                  <a:outerShdw blurRad="38100" dist="38100" dir="2700000" algn="tl">
                    <a:srgbClr val="000000">
                      <a:alpha val="43137"/>
                    </a:srgbClr>
                  </a:outerShdw>
                </a:effectLst>
              </a:rPr>
              <a:t>	</a:t>
            </a:r>
            <a:endParaRPr lang="en-US" altLang="en-US" sz="4800" b="1" dirty="0">
              <a:solidFill>
                <a:schemeClr val="accent6"/>
              </a:solidFill>
              <a:effectLst>
                <a:outerShdw blurRad="38100" dist="38100" dir="2700000" algn="tl">
                  <a:srgbClr val="000000">
                    <a:alpha val="43137"/>
                  </a:srgbClr>
                </a:outerShdw>
              </a:effectLst>
            </a:endParaRPr>
          </a:p>
        </p:txBody>
      </p:sp>
      <p:sp>
        <p:nvSpPr>
          <p:cNvPr id="4" name="Date Placeholder 3">
            <a:extLst>
              <a:ext uri="{FF2B5EF4-FFF2-40B4-BE49-F238E27FC236}">
                <a16:creationId xmlns:a16="http://schemas.microsoft.com/office/drawing/2014/main" id="{D414772C-5D98-4384-A54F-84B36FE440E3}"/>
              </a:ext>
            </a:extLst>
          </p:cNvPr>
          <p:cNvSpPr>
            <a:spLocks noGrp="1"/>
          </p:cNvSpPr>
          <p:nvPr>
            <p:ph type="dt" sz="quarter" idx="10"/>
          </p:nvPr>
        </p:nvSpPr>
        <p:spPr/>
        <p:txBody>
          <a:bodyPr/>
          <a:lstStyle/>
          <a:p>
            <a:pPr>
              <a:defRPr/>
            </a:pPr>
            <a:fld id="{A02663CB-97D4-45E4-AA65-E5EC90099C6E}" type="datetime1">
              <a:rPr lang="en-US" smtClean="0"/>
              <a:t>2/19/2024</a:t>
            </a:fld>
            <a:endParaRPr lang="en-US"/>
          </a:p>
        </p:txBody>
      </p:sp>
      <p:sp>
        <p:nvSpPr>
          <p:cNvPr id="5" name="Footer Placeholder 4">
            <a:extLst>
              <a:ext uri="{FF2B5EF4-FFF2-40B4-BE49-F238E27FC236}">
                <a16:creationId xmlns:a16="http://schemas.microsoft.com/office/drawing/2014/main" id="{4326F679-0381-4FD8-B190-09E4ECD85C10}"/>
              </a:ext>
            </a:extLst>
          </p:cNvPr>
          <p:cNvSpPr>
            <a:spLocks noGrp="1"/>
          </p:cNvSpPr>
          <p:nvPr>
            <p:ph type="ftr" sz="quarter" idx="11"/>
          </p:nvPr>
        </p:nvSpPr>
        <p:spPr>
          <a:xfrm>
            <a:off x="4038600" y="6356351"/>
            <a:ext cx="5029200" cy="365125"/>
          </a:xfrm>
        </p:spPr>
        <p:txBody>
          <a:bodyPr/>
          <a:lstStyle/>
          <a:p>
            <a:r>
              <a:rPr lang="en-US"/>
              <a:t>Jyoti Rani          ACSAI0402 and DBMS                Unit-2</a:t>
            </a:r>
            <a:endParaRPr lang="en-US" dirty="0"/>
          </a:p>
        </p:txBody>
      </p:sp>
      <p:sp>
        <p:nvSpPr>
          <p:cNvPr id="6" name="Slide Number Placeholder 5">
            <a:extLst>
              <a:ext uri="{FF2B5EF4-FFF2-40B4-BE49-F238E27FC236}">
                <a16:creationId xmlns:a16="http://schemas.microsoft.com/office/drawing/2014/main" id="{A3C07E8D-D2F2-4C8E-849C-705BCE6CAACD}"/>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B3FA51D-3748-4AA0-B24E-DAF80C5A5E9A}" type="slidenum">
              <a:rPr lang="en-US" altLang="en-US">
                <a:solidFill>
                  <a:srgbClr val="898989"/>
                </a:solidFill>
                <a:latin typeface="Calibri" panose="020F0502020204030204" pitchFamily="34" charset="0"/>
              </a:rPr>
              <a:pPr eaLnBrk="1" hangingPunct="1"/>
              <a:t>84</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a16="http://schemas.microsoft.com/office/drawing/2014/main" id="{61CA2536-013D-48B6-9322-A7D8A7CF0555}"/>
              </a:ext>
            </a:extLst>
          </p:cNvPr>
          <p:cNvSpPr txBox="1">
            <a:spLocks/>
          </p:cNvSpPr>
          <p:nvPr/>
        </p:nvSpPr>
        <p:spPr>
          <a:xfrm>
            <a:off x="2895600" y="-13854"/>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hangingPunct="1">
              <a:buFont typeface="Arial" panose="020B0604020202020204" pitchFamily="34" charset="0"/>
              <a:buNone/>
            </a:pPr>
            <a:r>
              <a:rPr lang="en-US" altLang="en-US" sz="3200" dirty="0">
                <a:solidFill>
                  <a:srgbClr val="FF0000"/>
                </a:solidFill>
                <a:effectLst>
                  <a:outerShdw blurRad="38100" dist="38100" dir="2700000" algn="tl">
                    <a:srgbClr val="000000">
                      <a:alpha val="43137"/>
                    </a:srgbClr>
                  </a:outerShdw>
                </a:effectLst>
              </a:rPr>
              <a:t>	</a:t>
            </a:r>
            <a:r>
              <a:rPr lang="en-US" altLang="en-US" sz="3200" b="1" dirty="0">
                <a:solidFill>
                  <a:srgbClr val="FF0000"/>
                </a:solidFill>
                <a:effectLst>
                  <a:outerShdw blurRad="38100" dist="38100" dir="2700000" algn="tl">
                    <a:srgbClr val="000000">
                      <a:alpha val="43137"/>
                    </a:srgbClr>
                  </a:outerShdw>
                </a:effectLst>
              </a:rPr>
              <a:t>Introduction on SQL </a:t>
            </a:r>
          </a:p>
        </p:txBody>
      </p:sp>
      <p:pic>
        <p:nvPicPr>
          <p:cNvPr id="8" name="Picture 7">
            <a:extLst>
              <a:ext uri="{FF2B5EF4-FFF2-40B4-BE49-F238E27FC236}">
                <a16:creationId xmlns:a16="http://schemas.microsoft.com/office/drawing/2014/main" id="{C8B7C5EA-9A83-4EE1-BE44-8E6D2B1AF10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0"/>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0479172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Content Placeholder 2">
            <a:extLst>
              <a:ext uri="{FF2B5EF4-FFF2-40B4-BE49-F238E27FC236}">
                <a16:creationId xmlns:a16="http://schemas.microsoft.com/office/drawing/2014/main" id="{4906409A-6092-43F8-8A38-B6E816132A52}"/>
              </a:ext>
            </a:extLst>
          </p:cNvPr>
          <p:cNvSpPr>
            <a:spLocks noGrp="1"/>
          </p:cNvSpPr>
          <p:nvPr>
            <p:ph idx="1"/>
          </p:nvPr>
        </p:nvSpPr>
        <p:spPr>
          <a:xfrm>
            <a:off x="2057400" y="1143000"/>
            <a:ext cx="8229600" cy="5257800"/>
          </a:xfrm>
        </p:spPr>
        <p:txBody>
          <a:bodyPr>
            <a:normAutofit/>
          </a:bodyPr>
          <a:lstStyle/>
          <a:p>
            <a:pPr algn="just">
              <a:buFont typeface="Wingdings" panose="05000000000000000000" pitchFamily="2" charset="2"/>
              <a:buChar char="Ø"/>
            </a:pPr>
            <a:r>
              <a:rPr lang="en-IN" altLang="en-US" sz="2400" dirty="0">
                <a:cs typeface="Times New Roman" panose="02020603050405020304" pitchFamily="18" charset="0"/>
              </a:rPr>
              <a:t>Introduction on SQL and Various queries and operations in SQL which helps to communicate with the database. Along with cursors, Triggers and Procedures in SQL/PL SQL.</a:t>
            </a:r>
          </a:p>
          <a:p>
            <a:pPr marL="0" algn="just" eaLnBrk="1" hangingPunct="1">
              <a:buFont typeface="Arial" panose="020B0604020202020204" pitchFamily="34" charset="0"/>
              <a:buNone/>
            </a:pPr>
            <a:r>
              <a:rPr lang="en-US" sz="2400" i="0" dirty="0">
                <a:solidFill>
                  <a:srgbClr val="202124"/>
                </a:solidFill>
                <a:effectLst/>
              </a:rPr>
              <a:t>   </a:t>
            </a:r>
            <a:endParaRPr lang="en-US" altLang="en-US" sz="2400" dirty="0">
              <a:solidFill>
                <a:schemeClr val="accent6"/>
              </a:solidFill>
              <a:effectLst>
                <a:outerShdw blurRad="38100" dist="38100" dir="2700000" algn="tl">
                  <a:srgbClr val="000000">
                    <a:alpha val="43137"/>
                  </a:srgbClr>
                </a:outerShdw>
              </a:effectLst>
            </a:endParaRPr>
          </a:p>
        </p:txBody>
      </p:sp>
      <p:sp>
        <p:nvSpPr>
          <p:cNvPr id="4" name="Date Placeholder 3">
            <a:extLst>
              <a:ext uri="{FF2B5EF4-FFF2-40B4-BE49-F238E27FC236}">
                <a16:creationId xmlns:a16="http://schemas.microsoft.com/office/drawing/2014/main" id="{D414772C-5D98-4384-A54F-84B36FE440E3}"/>
              </a:ext>
            </a:extLst>
          </p:cNvPr>
          <p:cNvSpPr>
            <a:spLocks noGrp="1"/>
          </p:cNvSpPr>
          <p:nvPr>
            <p:ph type="dt" sz="quarter" idx="10"/>
          </p:nvPr>
        </p:nvSpPr>
        <p:spPr/>
        <p:txBody>
          <a:bodyPr/>
          <a:lstStyle/>
          <a:p>
            <a:pPr>
              <a:defRPr/>
            </a:pPr>
            <a:fld id="{15311F9C-ABD7-4D80-9FDB-2E2C9B3385D8}" type="datetime1">
              <a:rPr lang="en-US" smtClean="0"/>
              <a:t>2/19/2024</a:t>
            </a:fld>
            <a:endParaRPr lang="en-US"/>
          </a:p>
        </p:txBody>
      </p:sp>
      <p:sp>
        <p:nvSpPr>
          <p:cNvPr id="5" name="Footer Placeholder 4">
            <a:extLst>
              <a:ext uri="{FF2B5EF4-FFF2-40B4-BE49-F238E27FC236}">
                <a16:creationId xmlns:a16="http://schemas.microsoft.com/office/drawing/2014/main" id="{4326F679-0381-4FD8-B190-09E4ECD85C10}"/>
              </a:ext>
            </a:extLst>
          </p:cNvPr>
          <p:cNvSpPr>
            <a:spLocks noGrp="1"/>
          </p:cNvSpPr>
          <p:nvPr>
            <p:ph type="ftr" sz="quarter" idx="11"/>
          </p:nvPr>
        </p:nvSpPr>
        <p:spPr>
          <a:xfrm>
            <a:off x="4038600" y="6356351"/>
            <a:ext cx="5029200" cy="365125"/>
          </a:xfrm>
        </p:spPr>
        <p:txBody>
          <a:bodyPr/>
          <a:lstStyle/>
          <a:p>
            <a:r>
              <a:rPr lang="en-US"/>
              <a:t>Jyoti Rani          ACSAI0402 and DBMS                Unit-2</a:t>
            </a:r>
            <a:endParaRPr lang="en-US" dirty="0"/>
          </a:p>
        </p:txBody>
      </p:sp>
      <p:sp>
        <p:nvSpPr>
          <p:cNvPr id="6" name="Slide Number Placeholder 5">
            <a:extLst>
              <a:ext uri="{FF2B5EF4-FFF2-40B4-BE49-F238E27FC236}">
                <a16:creationId xmlns:a16="http://schemas.microsoft.com/office/drawing/2014/main" id="{A3C07E8D-D2F2-4C8E-849C-705BCE6CAACD}"/>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B3FA51D-3748-4AA0-B24E-DAF80C5A5E9A}" type="slidenum">
              <a:rPr lang="en-US" altLang="en-US">
                <a:solidFill>
                  <a:srgbClr val="898989"/>
                </a:solidFill>
                <a:latin typeface="Calibri" panose="020F0502020204030204" pitchFamily="34" charset="0"/>
              </a:rPr>
              <a:pPr eaLnBrk="1" hangingPunct="1"/>
              <a:t>85</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a16="http://schemas.microsoft.com/office/drawing/2014/main" id="{61CA2536-013D-48B6-9322-A7D8A7CF0555}"/>
              </a:ext>
            </a:extLst>
          </p:cNvPr>
          <p:cNvSpPr txBox="1">
            <a:spLocks/>
          </p:cNvSpPr>
          <p:nvPr/>
        </p:nvSpPr>
        <p:spPr>
          <a:xfrm>
            <a:off x="2915730" y="1588"/>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b="1" dirty="0">
                <a:solidFill>
                  <a:srgbClr val="FF0000"/>
                </a:solidFill>
              </a:rPr>
              <a:t>Topic 3 Objectives</a:t>
            </a:r>
          </a:p>
        </p:txBody>
      </p:sp>
      <p:pic>
        <p:nvPicPr>
          <p:cNvPr id="8" name="Picture 7">
            <a:extLst>
              <a:ext uri="{FF2B5EF4-FFF2-40B4-BE49-F238E27FC236}">
                <a16:creationId xmlns:a16="http://schemas.microsoft.com/office/drawing/2014/main" id="{2A35038B-B11B-4819-B10E-BAE043F41E3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03870" y="19051"/>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22960898"/>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Content Placeholder 2">
            <a:extLst>
              <a:ext uri="{FF2B5EF4-FFF2-40B4-BE49-F238E27FC236}">
                <a16:creationId xmlns:a16="http://schemas.microsoft.com/office/drawing/2014/main" id="{4A27C284-FD66-4A35-B3FE-FC22C0CFB453}"/>
              </a:ext>
            </a:extLst>
          </p:cNvPr>
          <p:cNvSpPr>
            <a:spLocks noGrp="1"/>
          </p:cNvSpPr>
          <p:nvPr>
            <p:ph idx="1"/>
          </p:nvPr>
        </p:nvSpPr>
        <p:spPr>
          <a:xfrm>
            <a:off x="1843314" y="817564"/>
            <a:ext cx="9032504" cy="4394200"/>
          </a:xfrm>
        </p:spPr>
        <p:txBody>
          <a:bodyPr>
            <a:noAutofit/>
          </a:bodyPr>
          <a:lstStyle/>
          <a:p>
            <a:pPr algn="just" eaLnBrk="1" hangingPunct="1">
              <a:buFont typeface="Arial" charset="0"/>
              <a:buNone/>
              <a:defRPr/>
            </a:pPr>
            <a:r>
              <a:rPr lang="en-US" sz="2400" b="1" dirty="0">
                <a:solidFill>
                  <a:srgbClr val="FF0000"/>
                </a:solidFill>
                <a:latin typeface="Times New Roman" pitchFamily="18" charset="0"/>
              </a:rPr>
              <a:t>SQL</a:t>
            </a:r>
          </a:p>
          <a:p>
            <a:pPr algn="just" eaLnBrk="1" hangingPunct="1">
              <a:defRPr/>
            </a:pPr>
            <a:r>
              <a:rPr lang="en-US" sz="2400" dirty="0">
                <a:latin typeface="Times New Roman" pitchFamily="18" charset="0"/>
              </a:rPr>
              <a:t>SQL stands for Structured Query Language. It is used for storing and managing data in relational database management system (RDMS).</a:t>
            </a:r>
          </a:p>
          <a:p>
            <a:pPr algn="just" eaLnBrk="1" hangingPunct="1">
              <a:defRPr/>
            </a:pPr>
            <a:endParaRPr lang="en-US" sz="2400" dirty="0">
              <a:latin typeface="Times New Roman" pitchFamily="18" charset="0"/>
            </a:endParaRPr>
          </a:p>
          <a:p>
            <a:pPr algn="just" eaLnBrk="1" hangingPunct="1">
              <a:defRPr/>
            </a:pPr>
            <a:r>
              <a:rPr lang="en-US" sz="2400" dirty="0">
                <a:latin typeface="Times New Roman" pitchFamily="18" charset="0"/>
              </a:rPr>
              <a:t>It is a standard language for Relational Database System. It enables a user to create, read, update and delete relational databases and tables.</a:t>
            </a:r>
          </a:p>
          <a:p>
            <a:pPr algn="just" eaLnBrk="1" hangingPunct="1">
              <a:defRPr/>
            </a:pPr>
            <a:endParaRPr lang="en-US" sz="2400" dirty="0">
              <a:latin typeface="Times New Roman" pitchFamily="18" charset="0"/>
            </a:endParaRPr>
          </a:p>
          <a:p>
            <a:pPr algn="just" eaLnBrk="1" hangingPunct="1">
              <a:defRPr/>
            </a:pPr>
            <a:r>
              <a:rPr lang="en-US" sz="2400" dirty="0">
                <a:latin typeface="Times New Roman" pitchFamily="18" charset="0"/>
              </a:rPr>
              <a:t>All the RDBMS like MySQL, Informix, Oracle, MS Access and SQL Server use SQL as their standard database language.</a:t>
            </a:r>
          </a:p>
          <a:p>
            <a:pPr algn="just" eaLnBrk="1" hangingPunct="1">
              <a:defRPr/>
            </a:pPr>
            <a:endParaRPr lang="en-US" sz="2400" dirty="0">
              <a:latin typeface="Times New Roman" pitchFamily="18" charset="0"/>
            </a:endParaRPr>
          </a:p>
          <a:p>
            <a:pPr algn="just" eaLnBrk="1" hangingPunct="1">
              <a:defRPr/>
            </a:pPr>
            <a:r>
              <a:rPr lang="en-US" sz="2400" dirty="0">
                <a:latin typeface="Times New Roman" pitchFamily="18" charset="0"/>
              </a:rPr>
              <a:t>SQL allows users to query the database in a number of ways, using English-like statements.</a:t>
            </a:r>
          </a:p>
          <a:p>
            <a:pPr algn="just" eaLnBrk="1" hangingPunct="1">
              <a:buFont typeface="Arial" charset="0"/>
              <a:buNone/>
              <a:defRPr/>
            </a:pPr>
            <a:endParaRPr lang="en-US" sz="2400" dirty="0">
              <a:latin typeface="Times New Roman" pitchFamily="18" charset="0"/>
            </a:endParaRPr>
          </a:p>
        </p:txBody>
      </p:sp>
      <p:sp>
        <p:nvSpPr>
          <p:cNvPr id="4" name="Date Placeholder 3">
            <a:extLst>
              <a:ext uri="{FF2B5EF4-FFF2-40B4-BE49-F238E27FC236}">
                <a16:creationId xmlns:a16="http://schemas.microsoft.com/office/drawing/2014/main" id="{F291FAEF-6DD0-4141-8B30-3F22E90F031F}"/>
              </a:ext>
            </a:extLst>
          </p:cNvPr>
          <p:cNvSpPr>
            <a:spLocks noGrp="1"/>
          </p:cNvSpPr>
          <p:nvPr>
            <p:ph type="dt" sz="quarter" idx="10"/>
          </p:nvPr>
        </p:nvSpPr>
        <p:spPr/>
        <p:txBody>
          <a:bodyPr/>
          <a:lstStyle/>
          <a:p>
            <a:pPr>
              <a:defRPr/>
            </a:pPr>
            <a:fld id="{3DA76608-4C93-4882-A94D-E52469D78C35}" type="datetime1">
              <a:rPr lang="en-US" smtClean="0"/>
              <a:t>2/19/2024</a:t>
            </a:fld>
            <a:endParaRPr lang="en-US"/>
          </a:p>
        </p:txBody>
      </p:sp>
      <p:sp>
        <p:nvSpPr>
          <p:cNvPr id="5" name="Footer Placeholder 4">
            <a:extLst>
              <a:ext uri="{FF2B5EF4-FFF2-40B4-BE49-F238E27FC236}">
                <a16:creationId xmlns:a16="http://schemas.microsoft.com/office/drawing/2014/main" id="{F570AECA-DD69-45F0-8C15-1EFC1A8590F1}"/>
              </a:ext>
            </a:extLst>
          </p:cNvPr>
          <p:cNvSpPr>
            <a:spLocks noGrp="1"/>
          </p:cNvSpPr>
          <p:nvPr>
            <p:ph type="ftr" sz="quarter" idx="11"/>
          </p:nvPr>
        </p:nvSpPr>
        <p:spPr>
          <a:xfrm>
            <a:off x="4038600" y="6356351"/>
            <a:ext cx="5029200" cy="365125"/>
          </a:xfrm>
        </p:spPr>
        <p:txBody>
          <a:bodyPr/>
          <a:lstStyle/>
          <a:p>
            <a:r>
              <a:rPr lang="en-US"/>
              <a:t>Jyoti Rani          ACSAI0402 and DBMS                Unit-2</a:t>
            </a:r>
            <a:endParaRPr lang="en-US" dirty="0"/>
          </a:p>
        </p:txBody>
      </p:sp>
      <p:sp>
        <p:nvSpPr>
          <p:cNvPr id="6" name="Slide Number Placeholder 5">
            <a:extLst>
              <a:ext uri="{FF2B5EF4-FFF2-40B4-BE49-F238E27FC236}">
                <a16:creationId xmlns:a16="http://schemas.microsoft.com/office/drawing/2014/main" id="{7861878C-A674-47F0-9780-FFC01393AAF5}"/>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952E879-7A48-4E7A-BE58-D8B0394A9659}" type="slidenum">
              <a:rPr lang="en-US" altLang="en-US">
                <a:solidFill>
                  <a:srgbClr val="898989"/>
                </a:solidFill>
                <a:latin typeface="Calibri" panose="020F0502020204030204" pitchFamily="34" charset="0"/>
              </a:rPr>
              <a:pPr eaLnBrk="1" hangingPunct="1"/>
              <a:t>86</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a16="http://schemas.microsoft.com/office/drawing/2014/main" id="{F6740419-23EA-4644-A46D-FFF15404F27A}"/>
              </a:ext>
            </a:extLst>
          </p:cNvPr>
          <p:cNvSpPr txBox="1">
            <a:spLocks/>
          </p:cNvSpPr>
          <p:nvPr/>
        </p:nvSpPr>
        <p:spPr>
          <a:xfrm>
            <a:off x="3103418" y="-13854"/>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2800" b="1" dirty="0">
                <a:solidFill>
                  <a:srgbClr val="FF0000"/>
                </a:solidFill>
              </a:rPr>
              <a:t>3.1 SQL Introduction </a:t>
            </a:r>
          </a:p>
        </p:txBody>
      </p:sp>
      <p:pic>
        <p:nvPicPr>
          <p:cNvPr id="8" name="Picture 7">
            <a:extLst>
              <a:ext uri="{FF2B5EF4-FFF2-40B4-BE49-F238E27FC236}">
                <a16:creationId xmlns:a16="http://schemas.microsoft.com/office/drawing/2014/main" id="{002F18E3-453D-4F7D-AEFC-12C2B985A77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19051"/>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Content Placeholder 2">
            <a:extLst>
              <a:ext uri="{FF2B5EF4-FFF2-40B4-BE49-F238E27FC236}">
                <a16:creationId xmlns:a16="http://schemas.microsoft.com/office/drawing/2014/main" id="{4A27C284-FD66-4A35-B3FE-FC22C0CFB453}"/>
              </a:ext>
            </a:extLst>
          </p:cNvPr>
          <p:cNvSpPr>
            <a:spLocks noGrp="1"/>
          </p:cNvSpPr>
          <p:nvPr>
            <p:ph idx="1"/>
          </p:nvPr>
        </p:nvSpPr>
        <p:spPr>
          <a:xfrm>
            <a:off x="1669143" y="1142999"/>
            <a:ext cx="8998858" cy="4814455"/>
          </a:xfrm>
        </p:spPr>
        <p:txBody>
          <a:bodyPr>
            <a:normAutofit lnSpcReduction="10000"/>
          </a:bodyPr>
          <a:lstStyle/>
          <a:p>
            <a:pPr algn="just" eaLnBrk="1" hangingPunct="1">
              <a:buFont typeface="Arial" charset="0"/>
              <a:buNone/>
              <a:defRPr/>
            </a:pPr>
            <a:r>
              <a:rPr lang="en-US" sz="2400" b="1" dirty="0">
                <a:solidFill>
                  <a:srgbClr val="FF0000"/>
                </a:solidFill>
                <a:latin typeface="Times New Roman" pitchFamily="18" charset="0"/>
              </a:rPr>
              <a:t>Rules:</a:t>
            </a:r>
          </a:p>
          <a:p>
            <a:pPr marL="0" indent="0" algn="just">
              <a:buNone/>
              <a:defRPr/>
            </a:pPr>
            <a:r>
              <a:rPr lang="en-US" sz="2400" dirty="0">
                <a:latin typeface="Times New Roman" pitchFamily="18" charset="0"/>
              </a:rPr>
              <a:t> SQL follows the following rules:</a:t>
            </a:r>
          </a:p>
          <a:p>
            <a:pPr marL="457200" indent="-457200" algn="just">
              <a:buFont typeface="+mj-lt"/>
              <a:buAutoNum type="arabicPeriod"/>
              <a:defRPr/>
            </a:pPr>
            <a:r>
              <a:rPr lang="en-US" sz="2400" dirty="0">
                <a:latin typeface="Times New Roman" pitchFamily="18" charset="0"/>
              </a:rPr>
              <a:t>Structure query language is not case sensitive. Generally, keywords of SQL are written in uppercase.</a:t>
            </a:r>
          </a:p>
          <a:p>
            <a:pPr marL="457200" indent="-457200" algn="just">
              <a:buFont typeface="+mj-lt"/>
              <a:buAutoNum type="arabicPeriod"/>
              <a:defRPr/>
            </a:pPr>
            <a:endParaRPr lang="en-US" sz="2400" dirty="0">
              <a:latin typeface="Times New Roman" pitchFamily="18" charset="0"/>
            </a:endParaRPr>
          </a:p>
          <a:p>
            <a:pPr marL="457200" indent="-457200" algn="just">
              <a:buFont typeface="+mj-lt"/>
              <a:buAutoNum type="arabicPeriod"/>
              <a:defRPr/>
            </a:pPr>
            <a:r>
              <a:rPr lang="en-US" sz="2400" dirty="0">
                <a:latin typeface="Times New Roman" pitchFamily="18" charset="0"/>
              </a:rPr>
              <a:t>Statements of SQL are dependent on text lines. We can use a single SQL statement on one or multiple text line.</a:t>
            </a:r>
          </a:p>
          <a:p>
            <a:pPr marL="457200" indent="-457200" algn="just">
              <a:buFont typeface="+mj-lt"/>
              <a:buAutoNum type="arabicPeriod"/>
              <a:defRPr/>
            </a:pPr>
            <a:endParaRPr lang="en-US" sz="2400" dirty="0">
              <a:latin typeface="Times New Roman" pitchFamily="18" charset="0"/>
            </a:endParaRPr>
          </a:p>
          <a:p>
            <a:pPr marL="457200" indent="-457200" algn="just">
              <a:buFont typeface="+mj-lt"/>
              <a:buAutoNum type="arabicPeriod"/>
              <a:defRPr/>
            </a:pPr>
            <a:r>
              <a:rPr lang="en-US" sz="2400" dirty="0">
                <a:latin typeface="Times New Roman" pitchFamily="18" charset="0"/>
              </a:rPr>
              <a:t>Using the SQL statements, you can perform most of the actions in a database.</a:t>
            </a:r>
          </a:p>
          <a:p>
            <a:pPr marL="457200" indent="-457200" algn="just">
              <a:buFont typeface="+mj-lt"/>
              <a:buAutoNum type="arabicPeriod"/>
              <a:defRPr/>
            </a:pPr>
            <a:endParaRPr lang="en-US" sz="2400" dirty="0">
              <a:latin typeface="Times New Roman" pitchFamily="18" charset="0"/>
            </a:endParaRPr>
          </a:p>
          <a:p>
            <a:pPr marL="457200" indent="-457200" algn="just">
              <a:buFont typeface="+mj-lt"/>
              <a:buAutoNum type="arabicPeriod"/>
              <a:defRPr/>
            </a:pPr>
            <a:r>
              <a:rPr lang="en-US" sz="2400" dirty="0">
                <a:latin typeface="Times New Roman" pitchFamily="18" charset="0"/>
              </a:rPr>
              <a:t>SQL depends on tuple relational calculus and relational algebra.</a:t>
            </a:r>
          </a:p>
        </p:txBody>
      </p:sp>
      <p:sp>
        <p:nvSpPr>
          <p:cNvPr id="4" name="Date Placeholder 3">
            <a:extLst>
              <a:ext uri="{FF2B5EF4-FFF2-40B4-BE49-F238E27FC236}">
                <a16:creationId xmlns:a16="http://schemas.microsoft.com/office/drawing/2014/main" id="{F291FAEF-6DD0-4141-8B30-3F22E90F031F}"/>
              </a:ext>
            </a:extLst>
          </p:cNvPr>
          <p:cNvSpPr>
            <a:spLocks noGrp="1"/>
          </p:cNvSpPr>
          <p:nvPr>
            <p:ph type="dt" sz="quarter" idx="10"/>
          </p:nvPr>
        </p:nvSpPr>
        <p:spPr/>
        <p:txBody>
          <a:bodyPr/>
          <a:lstStyle/>
          <a:p>
            <a:pPr>
              <a:defRPr/>
            </a:pPr>
            <a:fld id="{FF927FBC-2B78-44A6-A28C-65FEF00B919E}" type="datetime1">
              <a:rPr lang="en-US" smtClean="0"/>
              <a:t>2/19/2024</a:t>
            </a:fld>
            <a:endParaRPr lang="en-US"/>
          </a:p>
        </p:txBody>
      </p:sp>
      <p:sp>
        <p:nvSpPr>
          <p:cNvPr id="5" name="Footer Placeholder 4">
            <a:extLst>
              <a:ext uri="{FF2B5EF4-FFF2-40B4-BE49-F238E27FC236}">
                <a16:creationId xmlns:a16="http://schemas.microsoft.com/office/drawing/2014/main" id="{F570AECA-DD69-45F0-8C15-1EFC1A8590F1}"/>
              </a:ext>
            </a:extLst>
          </p:cNvPr>
          <p:cNvSpPr>
            <a:spLocks noGrp="1"/>
          </p:cNvSpPr>
          <p:nvPr>
            <p:ph type="ftr" sz="quarter" idx="11"/>
          </p:nvPr>
        </p:nvSpPr>
        <p:spPr>
          <a:xfrm>
            <a:off x="4038600" y="6356351"/>
            <a:ext cx="5029200" cy="365125"/>
          </a:xfrm>
        </p:spPr>
        <p:txBody>
          <a:bodyPr/>
          <a:lstStyle/>
          <a:p>
            <a:r>
              <a:rPr lang="en-US"/>
              <a:t>Jyoti Rani          ACSAI0402 and DBMS                Unit-2</a:t>
            </a:r>
            <a:endParaRPr lang="en-US" dirty="0"/>
          </a:p>
        </p:txBody>
      </p:sp>
      <p:sp>
        <p:nvSpPr>
          <p:cNvPr id="6" name="Slide Number Placeholder 5">
            <a:extLst>
              <a:ext uri="{FF2B5EF4-FFF2-40B4-BE49-F238E27FC236}">
                <a16:creationId xmlns:a16="http://schemas.microsoft.com/office/drawing/2014/main" id="{7861878C-A674-47F0-9780-FFC01393AAF5}"/>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952E879-7A48-4E7A-BE58-D8B0394A9659}" type="slidenum">
              <a:rPr lang="en-US" altLang="en-US">
                <a:solidFill>
                  <a:srgbClr val="898989"/>
                </a:solidFill>
                <a:latin typeface="Calibri" panose="020F0502020204030204" pitchFamily="34" charset="0"/>
              </a:rPr>
              <a:pPr eaLnBrk="1" hangingPunct="1"/>
              <a:t>87</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a16="http://schemas.microsoft.com/office/drawing/2014/main" id="{F6740419-23EA-4644-A46D-FFF15404F27A}"/>
              </a:ext>
            </a:extLst>
          </p:cNvPr>
          <p:cNvSpPr txBox="1">
            <a:spLocks/>
          </p:cNvSpPr>
          <p:nvPr/>
        </p:nvSpPr>
        <p:spPr>
          <a:xfrm>
            <a:off x="2953656" y="11343"/>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2800" b="1" dirty="0">
                <a:solidFill>
                  <a:srgbClr val="FF0000"/>
                </a:solidFill>
              </a:rPr>
              <a:t>3.2 Rules</a:t>
            </a:r>
          </a:p>
        </p:txBody>
      </p:sp>
      <p:pic>
        <p:nvPicPr>
          <p:cNvPr id="8" name="Picture 7">
            <a:extLst>
              <a:ext uri="{FF2B5EF4-FFF2-40B4-BE49-F238E27FC236}">
                <a16:creationId xmlns:a16="http://schemas.microsoft.com/office/drawing/2014/main" id="{66FC086F-4622-465A-8A1A-7F5D35EC4F0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0"/>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52179826"/>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Content Placeholder 2">
            <a:extLst>
              <a:ext uri="{FF2B5EF4-FFF2-40B4-BE49-F238E27FC236}">
                <a16:creationId xmlns:a16="http://schemas.microsoft.com/office/drawing/2014/main" id="{4906409A-6092-43F8-8A38-B6E816132A52}"/>
              </a:ext>
            </a:extLst>
          </p:cNvPr>
          <p:cNvSpPr>
            <a:spLocks noGrp="1"/>
          </p:cNvSpPr>
          <p:nvPr>
            <p:ph idx="1"/>
          </p:nvPr>
        </p:nvSpPr>
        <p:spPr>
          <a:xfrm>
            <a:off x="2057400" y="1143000"/>
            <a:ext cx="8229600" cy="5257800"/>
          </a:xfrm>
        </p:spPr>
        <p:txBody>
          <a:bodyPr>
            <a:normAutofit/>
          </a:bodyPr>
          <a:lstStyle/>
          <a:p>
            <a:pPr marL="457200" indent="-457200" algn="just">
              <a:buFont typeface="+mj-lt"/>
              <a:buAutoNum type="arabicPeriod"/>
            </a:pPr>
            <a:r>
              <a:rPr lang="en-US" sz="2400" b="0" i="0" dirty="0">
                <a:solidFill>
                  <a:srgbClr val="000000"/>
                </a:solidFill>
                <a:effectLst/>
              </a:rPr>
              <a:t>SQL is easy to learn.</a:t>
            </a:r>
          </a:p>
          <a:p>
            <a:pPr marL="457200" indent="-457200" algn="just">
              <a:buFont typeface="+mj-lt"/>
              <a:buAutoNum type="arabicPeriod"/>
            </a:pPr>
            <a:r>
              <a:rPr lang="en-US" sz="2400" b="0" i="0" dirty="0">
                <a:solidFill>
                  <a:srgbClr val="000000"/>
                </a:solidFill>
                <a:effectLst/>
              </a:rPr>
              <a:t>SQL is used to access data from relational database management systems.</a:t>
            </a:r>
          </a:p>
          <a:p>
            <a:pPr marL="457200" indent="-457200" algn="just">
              <a:buFont typeface="+mj-lt"/>
              <a:buAutoNum type="arabicPeriod"/>
            </a:pPr>
            <a:r>
              <a:rPr lang="en-US" sz="2400" b="0" i="0" dirty="0">
                <a:solidFill>
                  <a:srgbClr val="000000"/>
                </a:solidFill>
                <a:effectLst/>
              </a:rPr>
              <a:t>SQL can execute queries against the database.</a:t>
            </a:r>
          </a:p>
          <a:p>
            <a:pPr marL="457200" indent="-457200" algn="just">
              <a:buFont typeface="+mj-lt"/>
              <a:buAutoNum type="arabicPeriod"/>
            </a:pPr>
            <a:r>
              <a:rPr lang="en-US" sz="2400" b="0" i="0" dirty="0">
                <a:solidFill>
                  <a:srgbClr val="000000"/>
                </a:solidFill>
                <a:effectLst/>
              </a:rPr>
              <a:t>SQL is used to describe the data.</a:t>
            </a:r>
          </a:p>
          <a:p>
            <a:pPr marL="457200" indent="-457200" algn="just">
              <a:buFont typeface="+mj-lt"/>
              <a:buAutoNum type="arabicPeriod"/>
            </a:pPr>
            <a:r>
              <a:rPr lang="en-US" sz="2400" b="0" i="0" dirty="0">
                <a:solidFill>
                  <a:srgbClr val="000000"/>
                </a:solidFill>
                <a:effectLst/>
              </a:rPr>
              <a:t>SQL is used to define the data in the database and manipulate it when needed.</a:t>
            </a:r>
          </a:p>
          <a:p>
            <a:pPr marL="457200" indent="-457200" algn="just">
              <a:buFont typeface="+mj-lt"/>
              <a:buAutoNum type="arabicPeriod"/>
            </a:pPr>
            <a:r>
              <a:rPr lang="en-US" sz="2400" b="0" i="0" dirty="0">
                <a:solidFill>
                  <a:srgbClr val="000000"/>
                </a:solidFill>
                <a:effectLst/>
              </a:rPr>
              <a:t>SQL is used to create and drop the database and table.</a:t>
            </a:r>
          </a:p>
          <a:p>
            <a:pPr marL="457200" indent="-457200" algn="just">
              <a:buFont typeface="+mj-lt"/>
              <a:buAutoNum type="arabicPeriod"/>
            </a:pPr>
            <a:r>
              <a:rPr lang="en-US" sz="2400" b="0" i="0" dirty="0">
                <a:solidFill>
                  <a:srgbClr val="000000"/>
                </a:solidFill>
                <a:effectLst/>
              </a:rPr>
              <a:t>SQL is used to create a view, stored procedure, function in a database.</a:t>
            </a:r>
          </a:p>
          <a:p>
            <a:pPr marL="457200" indent="-457200" algn="just">
              <a:buFont typeface="+mj-lt"/>
              <a:buAutoNum type="arabicPeriod"/>
            </a:pPr>
            <a:r>
              <a:rPr lang="en-US" sz="2400" b="0" i="0" dirty="0">
                <a:solidFill>
                  <a:srgbClr val="000000"/>
                </a:solidFill>
                <a:effectLst/>
              </a:rPr>
              <a:t>SQL allows users to set permissions on tables, procedures, and views.</a:t>
            </a:r>
          </a:p>
          <a:p>
            <a:pPr algn="just" eaLnBrk="1" hangingPunct="1">
              <a:buFont typeface="Arial" panose="020B0604020202020204" pitchFamily="34" charset="0"/>
              <a:buNone/>
            </a:pPr>
            <a:endParaRPr lang="en-US" altLang="en-US" sz="3100" dirty="0">
              <a:solidFill>
                <a:srgbClr val="FF0000"/>
              </a:solidFill>
            </a:endParaRPr>
          </a:p>
        </p:txBody>
      </p:sp>
      <p:sp>
        <p:nvSpPr>
          <p:cNvPr id="4" name="Date Placeholder 3">
            <a:extLst>
              <a:ext uri="{FF2B5EF4-FFF2-40B4-BE49-F238E27FC236}">
                <a16:creationId xmlns:a16="http://schemas.microsoft.com/office/drawing/2014/main" id="{D414772C-5D98-4384-A54F-84B36FE440E3}"/>
              </a:ext>
            </a:extLst>
          </p:cNvPr>
          <p:cNvSpPr>
            <a:spLocks noGrp="1"/>
          </p:cNvSpPr>
          <p:nvPr>
            <p:ph type="dt" sz="quarter" idx="10"/>
          </p:nvPr>
        </p:nvSpPr>
        <p:spPr/>
        <p:txBody>
          <a:bodyPr/>
          <a:lstStyle/>
          <a:p>
            <a:pPr>
              <a:defRPr/>
            </a:pPr>
            <a:fld id="{F3A31188-DED1-44A2-8512-338501848607}" type="datetime1">
              <a:rPr lang="en-US" smtClean="0"/>
              <a:t>2/19/2024</a:t>
            </a:fld>
            <a:endParaRPr lang="en-US"/>
          </a:p>
        </p:txBody>
      </p:sp>
      <p:sp>
        <p:nvSpPr>
          <p:cNvPr id="5" name="Footer Placeholder 4">
            <a:extLst>
              <a:ext uri="{FF2B5EF4-FFF2-40B4-BE49-F238E27FC236}">
                <a16:creationId xmlns:a16="http://schemas.microsoft.com/office/drawing/2014/main" id="{4326F679-0381-4FD8-B190-09E4ECD85C10}"/>
              </a:ext>
            </a:extLst>
          </p:cNvPr>
          <p:cNvSpPr>
            <a:spLocks noGrp="1"/>
          </p:cNvSpPr>
          <p:nvPr>
            <p:ph type="ftr" sz="quarter" idx="11"/>
          </p:nvPr>
        </p:nvSpPr>
        <p:spPr>
          <a:xfrm>
            <a:off x="4038600" y="6356351"/>
            <a:ext cx="5029200" cy="365125"/>
          </a:xfrm>
        </p:spPr>
        <p:txBody>
          <a:bodyPr/>
          <a:lstStyle/>
          <a:p>
            <a:r>
              <a:rPr lang="en-US"/>
              <a:t>Jyoti Rani          ACSAI0402 and DBMS                Unit-2</a:t>
            </a:r>
            <a:endParaRPr lang="en-US" dirty="0"/>
          </a:p>
        </p:txBody>
      </p:sp>
      <p:sp>
        <p:nvSpPr>
          <p:cNvPr id="6" name="Slide Number Placeholder 5">
            <a:extLst>
              <a:ext uri="{FF2B5EF4-FFF2-40B4-BE49-F238E27FC236}">
                <a16:creationId xmlns:a16="http://schemas.microsoft.com/office/drawing/2014/main" id="{A3C07E8D-D2F2-4C8E-849C-705BCE6CAACD}"/>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B3FA51D-3748-4AA0-B24E-DAF80C5A5E9A}" type="slidenum">
              <a:rPr lang="en-US" altLang="en-US">
                <a:solidFill>
                  <a:srgbClr val="898989"/>
                </a:solidFill>
                <a:latin typeface="Calibri" panose="020F0502020204030204" pitchFamily="34" charset="0"/>
              </a:rPr>
              <a:pPr eaLnBrk="1" hangingPunct="1"/>
              <a:t>88</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a16="http://schemas.microsoft.com/office/drawing/2014/main" id="{61CA2536-013D-48B6-9322-A7D8A7CF0555}"/>
              </a:ext>
            </a:extLst>
          </p:cNvPr>
          <p:cNvSpPr txBox="1">
            <a:spLocks/>
          </p:cNvSpPr>
          <p:nvPr/>
        </p:nvSpPr>
        <p:spPr>
          <a:xfrm>
            <a:off x="2895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b="1" dirty="0">
                <a:solidFill>
                  <a:srgbClr val="FF0000"/>
                </a:solidFill>
              </a:rPr>
              <a:t>3.4 Characteristics of SQL</a:t>
            </a:r>
          </a:p>
        </p:txBody>
      </p:sp>
      <p:pic>
        <p:nvPicPr>
          <p:cNvPr id="8" name="Picture 7">
            <a:extLst>
              <a:ext uri="{FF2B5EF4-FFF2-40B4-BE49-F238E27FC236}">
                <a16:creationId xmlns:a16="http://schemas.microsoft.com/office/drawing/2014/main" id="{A12959D7-60D1-4D45-A6DF-2D298EAFA37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0"/>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77302606"/>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Content Placeholder 2">
            <a:extLst>
              <a:ext uri="{FF2B5EF4-FFF2-40B4-BE49-F238E27FC236}">
                <a16:creationId xmlns:a16="http://schemas.microsoft.com/office/drawing/2014/main" id="{4906409A-6092-43F8-8A38-B6E816132A52}"/>
              </a:ext>
            </a:extLst>
          </p:cNvPr>
          <p:cNvSpPr>
            <a:spLocks noGrp="1"/>
          </p:cNvSpPr>
          <p:nvPr>
            <p:ph idx="1"/>
          </p:nvPr>
        </p:nvSpPr>
        <p:spPr>
          <a:xfrm>
            <a:off x="2057400" y="1143000"/>
            <a:ext cx="9296400" cy="5257800"/>
          </a:xfrm>
        </p:spPr>
        <p:txBody>
          <a:bodyPr>
            <a:normAutofit fontScale="25000" lnSpcReduction="20000"/>
          </a:bodyPr>
          <a:lstStyle/>
          <a:p>
            <a:pPr marL="0" indent="0" algn="just">
              <a:buNone/>
            </a:pPr>
            <a:r>
              <a:rPr lang="en-US" sz="9600" b="0" i="0" dirty="0">
                <a:solidFill>
                  <a:srgbClr val="333333"/>
                </a:solidFill>
                <a:effectLst/>
              </a:rPr>
              <a:t>There are the following advantages of SQL:</a:t>
            </a:r>
          </a:p>
          <a:p>
            <a:pPr algn="just"/>
            <a:r>
              <a:rPr lang="en-US" sz="9600" b="1" i="0" dirty="0">
                <a:effectLst/>
              </a:rPr>
              <a:t>High speed</a:t>
            </a:r>
          </a:p>
          <a:p>
            <a:pPr marL="0" indent="0" algn="just">
              <a:buNone/>
            </a:pPr>
            <a:r>
              <a:rPr lang="en-US" sz="9600" b="0" i="0" dirty="0">
                <a:solidFill>
                  <a:srgbClr val="333333"/>
                </a:solidFill>
                <a:effectLst/>
              </a:rPr>
              <a:t>Using the SQL queries, the user can quickly and efficiently retrieve a large amount of records from a database.</a:t>
            </a:r>
          </a:p>
          <a:p>
            <a:pPr marL="0" indent="0" algn="just">
              <a:buNone/>
            </a:pPr>
            <a:endParaRPr lang="en-US" sz="9600" b="0" i="0" dirty="0">
              <a:solidFill>
                <a:srgbClr val="333333"/>
              </a:solidFill>
              <a:effectLst/>
            </a:endParaRPr>
          </a:p>
          <a:p>
            <a:pPr algn="just"/>
            <a:r>
              <a:rPr lang="en-US" sz="9600" b="1" i="0" dirty="0">
                <a:effectLst/>
              </a:rPr>
              <a:t>No coding needed</a:t>
            </a:r>
          </a:p>
          <a:p>
            <a:pPr marL="0" indent="0" algn="just">
              <a:buNone/>
            </a:pPr>
            <a:r>
              <a:rPr lang="en-US" sz="9600" b="0" i="0" dirty="0">
                <a:solidFill>
                  <a:srgbClr val="333333"/>
                </a:solidFill>
                <a:effectLst/>
              </a:rPr>
              <a:t>In the standard SQL, it is very easy to manage the database system. It doesn't require a substantial amount of code to manage the database system.</a:t>
            </a:r>
          </a:p>
          <a:p>
            <a:pPr marL="0" indent="0" algn="just">
              <a:buNone/>
            </a:pPr>
            <a:endParaRPr lang="en-US" sz="9600" b="0" i="0" dirty="0">
              <a:solidFill>
                <a:srgbClr val="333333"/>
              </a:solidFill>
              <a:effectLst/>
            </a:endParaRPr>
          </a:p>
          <a:p>
            <a:pPr algn="just"/>
            <a:r>
              <a:rPr lang="en-US" sz="9600" b="1" i="0" dirty="0">
                <a:effectLst/>
              </a:rPr>
              <a:t>Well defined standards</a:t>
            </a:r>
          </a:p>
          <a:p>
            <a:pPr marL="0" indent="0" algn="just">
              <a:buNone/>
            </a:pPr>
            <a:r>
              <a:rPr lang="en-US" sz="9600" b="0" i="0" dirty="0">
                <a:solidFill>
                  <a:srgbClr val="333333"/>
                </a:solidFill>
                <a:effectLst/>
              </a:rPr>
              <a:t>Long established are used by the SQL databases that are being used by ISO and ANSI.</a:t>
            </a:r>
          </a:p>
          <a:p>
            <a:pPr algn="just"/>
            <a:endParaRPr lang="en-US" sz="9600" b="0" i="0" dirty="0">
              <a:solidFill>
                <a:srgbClr val="333333"/>
              </a:solidFill>
              <a:effectLst/>
              <a:latin typeface="inter-regular"/>
            </a:endParaRPr>
          </a:p>
          <a:p>
            <a:pPr algn="just" eaLnBrk="1" hangingPunct="1">
              <a:buFont typeface="Arial" panose="020B0604020202020204" pitchFamily="34" charset="0"/>
              <a:buNone/>
            </a:pPr>
            <a:endParaRPr lang="en-US" altLang="en-US" sz="3800" dirty="0">
              <a:solidFill>
                <a:srgbClr val="FF0000"/>
              </a:solidFill>
            </a:endParaRPr>
          </a:p>
          <a:p>
            <a:pPr algn="just" eaLnBrk="1" hangingPunct="1">
              <a:buFont typeface="Arial" panose="020B0604020202020204" pitchFamily="34" charset="0"/>
              <a:buNone/>
            </a:pPr>
            <a:endParaRPr lang="en-US" altLang="en-US" sz="4800" dirty="0">
              <a:solidFill>
                <a:srgbClr val="FF0000"/>
              </a:solidFill>
            </a:endParaRPr>
          </a:p>
          <a:p>
            <a:pPr algn="ctr" eaLnBrk="1" hangingPunct="1">
              <a:buFont typeface="Arial" panose="020B0604020202020204" pitchFamily="34" charset="0"/>
              <a:buNone/>
            </a:pPr>
            <a:r>
              <a:rPr lang="en-US" altLang="en-US" sz="4800" dirty="0">
                <a:solidFill>
                  <a:schemeClr val="accent6"/>
                </a:solidFill>
                <a:effectLst>
                  <a:outerShdw blurRad="38100" dist="38100" dir="2700000" algn="tl">
                    <a:srgbClr val="000000">
                      <a:alpha val="43137"/>
                    </a:srgbClr>
                  </a:outerShdw>
                </a:effectLst>
              </a:rPr>
              <a:t>	</a:t>
            </a:r>
            <a:endParaRPr lang="en-US" altLang="en-US" sz="4800" b="1" dirty="0">
              <a:solidFill>
                <a:schemeClr val="accent6"/>
              </a:solidFill>
              <a:effectLst>
                <a:outerShdw blurRad="38100" dist="38100" dir="2700000" algn="tl">
                  <a:srgbClr val="000000">
                    <a:alpha val="43137"/>
                  </a:srgbClr>
                </a:outerShdw>
              </a:effectLst>
            </a:endParaRPr>
          </a:p>
        </p:txBody>
      </p:sp>
      <p:sp>
        <p:nvSpPr>
          <p:cNvPr id="4" name="Date Placeholder 3">
            <a:extLst>
              <a:ext uri="{FF2B5EF4-FFF2-40B4-BE49-F238E27FC236}">
                <a16:creationId xmlns:a16="http://schemas.microsoft.com/office/drawing/2014/main" id="{D414772C-5D98-4384-A54F-84B36FE440E3}"/>
              </a:ext>
            </a:extLst>
          </p:cNvPr>
          <p:cNvSpPr>
            <a:spLocks noGrp="1"/>
          </p:cNvSpPr>
          <p:nvPr>
            <p:ph type="dt" sz="quarter" idx="10"/>
          </p:nvPr>
        </p:nvSpPr>
        <p:spPr/>
        <p:txBody>
          <a:bodyPr/>
          <a:lstStyle/>
          <a:p>
            <a:pPr>
              <a:defRPr/>
            </a:pPr>
            <a:fld id="{FE1427FE-43C3-4869-B18A-CE479BC8DF13}" type="datetime1">
              <a:rPr lang="en-US" smtClean="0"/>
              <a:t>2/19/2024</a:t>
            </a:fld>
            <a:endParaRPr lang="en-US"/>
          </a:p>
        </p:txBody>
      </p:sp>
      <p:sp>
        <p:nvSpPr>
          <p:cNvPr id="5" name="Footer Placeholder 4">
            <a:extLst>
              <a:ext uri="{FF2B5EF4-FFF2-40B4-BE49-F238E27FC236}">
                <a16:creationId xmlns:a16="http://schemas.microsoft.com/office/drawing/2014/main" id="{4326F679-0381-4FD8-B190-09E4ECD85C10}"/>
              </a:ext>
            </a:extLst>
          </p:cNvPr>
          <p:cNvSpPr>
            <a:spLocks noGrp="1"/>
          </p:cNvSpPr>
          <p:nvPr>
            <p:ph type="ftr" sz="quarter" idx="11"/>
          </p:nvPr>
        </p:nvSpPr>
        <p:spPr>
          <a:xfrm>
            <a:off x="4038600" y="6356351"/>
            <a:ext cx="5029200" cy="365125"/>
          </a:xfrm>
        </p:spPr>
        <p:txBody>
          <a:bodyPr/>
          <a:lstStyle/>
          <a:p>
            <a:r>
              <a:rPr lang="en-US"/>
              <a:t>Jyoti Rani          ACSAI0402 and DBMS                Unit-2</a:t>
            </a:r>
            <a:endParaRPr lang="en-US" dirty="0"/>
          </a:p>
        </p:txBody>
      </p:sp>
      <p:sp>
        <p:nvSpPr>
          <p:cNvPr id="6" name="Slide Number Placeholder 5">
            <a:extLst>
              <a:ext uri="{FF2B5EF4-FFF2-40B4-BE49-F238E27FC236}">
                <a16:creationId xmlns:a16="http://schemas.microsoft.com/office/drawing/2014/main" id="{A3C07E8D-D2F2-4C8E-849C-705BCE6CAACD}"/>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B3FA51D-3748-4AA0-B24E-DAF80C5A5E9A}" type="slidenum">
              <a:rPr lang="en-US" altLang="en-US">
                <a:solidFill>
                  <a:srgbClr val="898989"/>
                </a:solidFill>
                <a:latin typeface="Calibri" panose="020F0502020204030204" pitchFamily="34" charset="0"/>
              </a:rPr>
              <a:pPr eaLnBrk="1" hangingPunct="1"/>
              <a:t>89</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a16="http://schemas.microsoft.com/office/drawing/2014/main" id="{61CA2536-013D-48B6-9322-A7D8A7CF0555}"/>
              </a:ext>
            </a:extLst>
          </p:cNvPr>
          <p:cNvSpPr txBox="1">
            <a:spLocks/>
          </p:cNvSpPr>
          <p:nvPr/>
        </p:nvSpPr>
        <p:spPr>
          <a:xfrm>
            <a:off x="2895600" y="-13855"/>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b="1" dirty="0">
                <a:solidFill>
                  <a:srgbClr val="FF0000"/>
                </a:solidFill>
              </a:rPr>
              <a:t>3.5 Advantages of SQL</a:t>
            </a:r>
          </a:p>
        </p:txBody>
      </p:sp>
      <p:pic>
        <p:nvPicPr>
          <p:cNvPr id="8" name="Picture 7">
            <a:extLst>
              <a:ext uri="{FF2B5EF4-FFF2-40B4-BE49-F238E27FC236}">
                <a16:creationId xmlns:a16="http://schemas.microsoft.com/office/drawing/2014/main" id="{3D093803-8CE6-48C8-A7E0-E4CEA18813F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0"/>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92999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6B5B9D69-7C32-4FD9-82A5-6D8CE1E2BEEE}"/>
              </a:ext>
            </a:extLst>
          </p:cNvPr>
          <p:cNvSpPr>
            <a:spLocks noGrp="1"/>
          </p:cNvSpPr>
          <p:nvPr>
            <p:ph type="dt" sz="quarter" idx="10"/>
          </p:nvPr>
        </p:nvSpPr>
        <p:spPr/>
        <p:txBody>
          <a:bodyPr/>
          <a:lstStyle/>
          <a:p>
            <a:pPr>
              <a:defRPr/>
            </a:pPr>
            <a:fld id="{6FB2EF6B-567B-446A-B113-15254A149312}" type="datetime1">
              <a:rPr lang="en-US" smtClean="0"/>
              <a:t>2/19/2024</a:t>
            </a:fld>
            <a:endParaRPr lang="en-US"/>
          </a:p>
        </p:txBody>
      </p:sp>
      <p:sp>
        <p:nvSpPr>
          <p:cNvPr id="5" name="Footer Placeholder 4">
            <a:extLst>
              <a:ext uri="{FF2B5EF4-FFF2-40B4-BE49-F238E27FC236}">
                <a16:creationId xmlns:a16="http://schemas.microsoft.com/office/drawing/2014/main" id="{77A6F5D9-3B01-4D3E-9242-5D5DA780BA9F}"/>
              </a:ext>
            </a:extLst>
          </p:cNvPr>
          <p:cNvSpPr>
            <a:spLocks noGrp="1"/>
          </p:cNvSpPr>
          <p:nvPr>
            <p:ph type="ftr" sz="quarter" idx="11"/>
          </p:nvPr>
        </p:nvSpPr>
        <p:spPr/>
        <p:txBody>
          <a:bodyPr/>
          <a:lstStyle/>
          <a:p>
            <a:pPr>
              <a:defRPr/>
            </a:pPr>
            <a:r>
              <a:rPr lang="en-US"/>
              <a:t>Jyoti Rani          ACSAI0402 and DBMS                Unit-2</a:t>
            </a:r>
          </a:p>
        </p:txBody>
      </p:sp>
      <p:sp>
        <p:nvSpPr>
          <p:cNvPr id="10244" name="Slide Number Placeholder 5">
            <a:extLst>
              <a:ext uri="{FF2B5EF4-FFF2-40B4-BE49-F238E27FC236}">
                <a16:creationId xmlns:a16="http://schemas.microsoft.com/office/drawing/2014/main" id="{0E9DDC26-6D8D-497E-99DD-B74B873DCA4A}"/>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ED91A401-AE79-4FCE-B7CA-B60E764232AB}" type="slidenum">
              <a:rPr lang="en-US" altLang="en-US">
                <a:solidFill>
                  <a:srgbClr val="898989"/>
                </a:solidFill>
                <a:latin typeface="Calibri" panose="020F0502020204030204" pitchFamily="34" charset="0"/>
              </a:rPr>
              <a:pPr/>
              <a:t>9</a:t>
            </a:fld>
            <a:endParaRPr lang="en-US" altLang="en-US">
              <a:solidFill>
                <a:srgbClr val="898989"/>
              </a:solidFill>
              <a:latin typeface="Calibri" panose="020F0502020204030204" pitchFamily="34" charset="0"/>
            </a:endParaRPr>
          </a:p>
        </p:txBody>
      </p:sp>
      <p:sp>
        <p:nvSpPr>
          <p:cNvPr id="10245" name="TextBox 6">
            <a:extLst>
              <a:ext uri="{FF2B5EF4-FFF2-40B4-BE49-F238E27FC236}">
                <a16:creationId xmlns:a16="http://schemas.microsoft.com/office/drawing/2014/main" id="{F9DEC453-A0DC-4F5F-A87E-067FC7F47637}"/>
              </a:ext>
            </a:extLst>
          </p:cNvPr>
          <p:cNvSpPr txBox="1">
            <a:spLocks noChangeArrowheads="1"/>
          </p:cNvSpPr>
          <p:nvPr/>
        </p:nvSpPr>
        <p:spPr bwMode="auto">
          <a:xfrm>
            <a:off x="1905001" y="1066800"/>
            <a:ext cx="451758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2000"/>
              <a:t>Engineering Graduates will be able to:</a:t>
            </a:r>
          </a:p>
        </p:txBody>
      </p:sp>
      <p:graphicFrame>
        <p:nvGraphicFramePr>
          <p:cNvPr id="8" name="Content Placeholder 13">
            <a:extLst>
              <a:ext uri="{FF2B5EF4-FFF2-40B4-BE49-F238E27FC236}">
                <a16:creationId xmlns:a16="http://schemas.microsoft.com/office/drawing/2014/main" id="{881313D2-CD38-4434-A66B-347946E3D09C}"/>
              </a:ext>
            </a:extLst>
          </p:cNvPr>
          <p:cNvGraphicFramePr>
            <a:graphicFrameLocks noGrp="1"/>
          </p:cNvGraphicFramePr>
          <p:nvPr>
            <p:ph idx="1"/>
          </p:nvPr>
        </p:nvGraphicFramePr>
        <p:xfrm>
          <a:off x="1981200" y="1600201"/>
          <a:ext cx="8305800" cy="4237039"/>
        </p:xfrm>
        <a:graphic>
          <a:graphicData uri="http://schemas.openxmlformats.org/drawingml/2006/table">
            <a:tbl>
              <a:tblPr bandRow="1">
                <a:tableStyleId>{5C22544A-7EE6-4342-B048-85BDC9FD1C3A}</a:tableStyleId>
              </a:tblPr>
              <a:tblGrid>
                <a:gridCol w="8305800">
                  <a:extLst>
                    <a:ext uri="{9D8B030D-6E8A-4147-A177-3AD203B41FA5}">
                      <a16:colId xmlns:a16="http://schemas.microsoft.com/office/drawing/2014/main" val="20000"/>
                    </a:ext>
                  </a:extLst>
                </a:gridCol>
              </a:tblGrid>
              <a:tr h="985358">
                <a:tc>
                  <a:txBody>
                    <a:bodyPr/>
                    <a:lstStyle/>
                    <a:p>
                      <a:r>
                        <a:rPr lang="en-US" sz="1900" b="1" dirty="0"/>
                        <a:t>1. Engineering knowledge: </a:t>
                      </a:r>
                      <a:r>
                        <a:rPr lang="en-US" sz="1900" dirty="0"/>
                        <a:t>Apply the knowledge of mathematics, science, engineering fundamentals, and an engineering specialization to the solution of complex engineering problems. </a:t>
                      </a:r>
                    </a:p>
                  </a:txBody>
                  <a:tcPr marT="45723" marB="45723">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7BE5E5">
                        <a:alpha val="25000"/>
                      </a:srgbClr>
                    </a:solidFill>
                  </a:tcPr>
                </a:tc>
                <a:extLst>
                  <a:ext uri="{0D108BD9-81ED-4DB2-BD59-A6C34878D82A}">
                    <a16:rowId xmlns:a16="http://schemas.microsoft.com/office/drawing/2014/main" val="10000"/>
                  </a:ext>
                </a:extLst>
              </a:tr>
              <a:tr h="985358">
                <a:tc>
                  <a:txBody>
                    <a:bodyPr/>
                    <a:lstStyle/>
                    <a:p>
                      <a:r>
                        <a:rPr lang="en-US" sz="1900" b="1" dirty="0"/>
                        <a:t>2. Problem analysis:</a:t>
                      </a:r>
                      <a:r>
                        <a:rPr lang="en-US" sz="1900" dirty="0"/>
                        <a:t> Identify, formulate, review research literature, and analyze complex engineering problems reaching substantiated conclusions using first principles of mathematics, natural sciences, and engineering sciences.</a:t>
                      </a:r>
                    </a:p>
                  </a:txBody>
                  <a:tcPr marT="45723" marB="45723">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7BE5E5">
                        <a:alpha val="25000"/>
                      </a:srgbClr>
                    </a:solidFill>
                  </a:tcPr>
                </a:tc>
                <a:extLst>
                  <a:ext uri="{0D108BD9-81ED-4DB2-BD59-A6C34878D82A}">
                    <a16:rowId xmlns:a16="http://schemas.microsoft.com/office/drawing/2014/main" val="10001"/>
                  </a:ext>
                </a:extLst>
              </a:tr>
              <a:tr h="1280965">
                <a:tc>
                  <a:txBody>
                    <a:bodyPr/>
                    <a:lstStyle/>
                    <a:p>
                      <a:r>
                        <a:rPr lang="en-US" sz="1900" b="1" dirty="0"/>
                        <a:t>3. Design/development of solutions:</a:t>
                      </a:r>
                      <a:r>
                        <a:rPr lang="en-US" sz="1900" dirty="0"/>
                        <a:t> Design solutions for complex engineering problems and design system components or processes that meet the specified needs with appropriate consideration for the public health and safety, and the cultural, societal, and environmental considerations.</a:t>
                      </a:r>
                    </a:p>
                  </a:txBody>
                  <a:tcPr marT="45723" marB="45723">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7BE5E5">
                        <a:alpha val="25000"/>
                      </a:srgbClr>
                    </a:solidFill>
                  </a:tcPr>
                </a:tc>
                <a:extLst>
                  <a:ext uri="{0D108BD9-81ED-4DB2-BD59-A6C34878D82A}">
                    <a16:rowId xmlns:a16="http://schemas.microsoft.com/office/drawing/2014/main" val="10002"/>
                  </a:ext>
                </a:extLst>
              </a:tr>
              <a:tr h="985358">
                <a:tc>
                  <a:txBody>
                    <a:bodyPr/>
                    <a:lstStyle/>
                    <a:p>
                      <a:r>
                        <a:rPr lang="en-US" sz="1900" b="1" dirty="0"/>
                        <a:t>4. Conduct investigations of complex problems: </a:t>
                      </a:r>
                      <a:r>
                        <a:rPr lang="en-US" sz="1900" dirty="0"/>
                        <a:t>Use research-based knowledge and research methods including design of experiments, analysis and interpretation of data, and synthesis of the information to provide valid conclusions.</a:t>
                      </a:r>
                    </a:p>
                  </a:txBody>
                  <a:tcPr marT="45723" marB="45723">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7BE5E5">
                        <a:alpha val="25000"/>
                      </a:srgbClr>
                    </a:solidFill>
                  </a:tcPr>
                </a:tc>
                <a:extLst>
                  <a:ext uri="{0D108BD9-81ED-4DB2-BD59-A6C34878D82A}">
                    <a16:rowId xmlns:a16="http://schemas.microsoft.com/office/drawing/2014/main" val="10003"/>
                  </a:ext>
                </a:extLst>
              </a:tr>
            </a:tbl>
          </a:graphicData>
        </a:graphic>
      </p:graphicFrame>
      <p:sp>
        <p:nvSpPr>
          <p:cNvPr id="9" name="Title 1">
            <a:extLst>
              <a:ext uri="{FF2B5EF4-FFF2-40B4-BE49-F238E27FC236}">
                <a16:creationId xmlns:a16="http://schemas.microsoft.com/office/drawing/2014/main" id="{B504CE5E-D8D4-4BF1-BB79-36BA9D45C15F}"/>
              </a:ext>
            </a:extLst>
          </p:cNvPr>
          <p:cNvSpPr txBox="1">
            <a:spLocks/>
          </p:cNvSpPr>
          <p:nvPr/>
        </p:nvSpPr>
        <p:spPr>
          <a:xfrm>
            <a:off x="2895600" y="0"/>
            <a:ext cx="7772400" cy="8382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400" b="1" dirty="0">
                <a:latin typeface="Times New Roman" panose="02020603050405020304" pitchFamily="18" charset="0"/>
                <a:cs typeface="Times New Roman" panose="02020603050405020304" pitchFamily="18" charset="0"/>
              </a:rPr>
              <a:t>Program Outcomes (POs)</a:t>
            </a:r>
          </a:p>
        </p:txBody>
      </p:sp>
      <p:pic>
        <p:nvPicPr>
          <p:cNvPr id="10259" name="Picture 9">
            <a:extLst>
              <a:ext uri="{FF2B5EF4-FFF2-40B4-BE49-F238E27FC236}">
                <a16:creationId xmlns:a16="http://schemas.microsoft.com/office/drawing/2014/main" id="{18106A2A-AA42-4947-BA36-57685D93131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9051"/>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Content Placeholder 2">
            <a:extLst>
              <a:ext uri="{FF2B5EF4-FFF2-40B4-BE49-F238E27FC236}">
                <a16:creationId xmlns:a16="http://schemas.microsoft.com/office/drawing/2014/main" id="{4906409A-6092-43F8-8A38-B6E816132A52}"/>
              </a:ext>
            </a:extLst>
          </p:cNvPr>
          <p:cNvSpPr>
            <a:spLocks noGrp="1"/>
          </p:cNvSpPr>
          <p:nvPr>
            <p:ph idx="1"/>
          </p:nvPr>
        </p:nvSpPr>
        <p:spPr>
          <a:xfrm>
            <a:off x="2057400" y="1143000"/>
            <a:ext cx="9012382" cy="5257800"/>
          </a:xfrm>
        </p:spPr>
        <p:txBody>
          <a:bodyPr>
            <a:normAutofit/>
          </a:bodyPr>
          <a:lstStyle/>
          <a:p>
            <a:pPr algn="just"/>
            <a:r>
              <a:rPr lang="en-US" sz="2600" b="1" i="0" dirty="0">
                <a:solidFill>
                  <a:srgbClr val="333333"/>
                </a:solidFill>
                <a:effectLst/>
                <a:latin typeface="inter-regular"/>
              </a:rPr>
              <a:t>Portability</a:t>
            </a:r>
            <a:endParaRPr lang="en-US" sz="2600" b="1" dirty="0">
              <a:solidFill>
                <a:srgbClr val="333333"/>
              </a:solidFill>
              <a:latin typeface="inter-regular"/>
            </a:endParaRPr>
          </a:p>
          <a:p>
            <a:pPr marL="0" indent="0" algn="just">
              <a:buNone/>
            </a:pPr>
            <a:r>
              <a:rPr lang="en-US" sz="2600" b="0" i="0" dirty="0">
                <a:solidFill>
                  <a:srgbClr val="333333"/>
                </a:solidFill>
                <a:effectLst/>
                <a:latin typeface="inter-regular"/>
              </a:rPr>
              <a:t>SQL can be used in laptop, PCs, server and even some </a:t>
            </a:r>
            <a:r>
              <a:rPr lang="en-US" sz="2400" b="0" i="0" dirty="0">
                <a:solidFill>
                  <a:srgbClr val="333333"/>
                </a:solidFill>
                <a:effectLst/>
                <a:latin typeface="inter-regular"/>
              </a:rPr>
              <a:t>mobile</a:t>
            </a:r>
            <a:r>
              <a:rPr lang="en-US" sz="2600" b="0" i="0" dirty="0">
                <a:solidFill>
                  <a:srgbClr val="333333"/>
                </a:solidFill>
                <a:effectLst/>
                <a:latin typeface="inter-regular"/>
              </a:rPr>
              <a:t> phones.</a:t>
            </a:r>
          </a:p>
          <a:p>
            <a:pPr algn="just"/>
            <a:r>
              <a:rPr lang="en-US" sz="2600" b="1" i="0" dirty="0">
                <a:solidFill>
                  <a:srgbClr val="333333"/>
                </a:solidFill>
                <a:effectLst/>
                <a:latin typeface="inter-regular"/>
              </a:rPr>
              <a:t>Interactive language</a:t>
            </a:r>
          </a:p>
          <a:p>
            <a:pPr marL="0" indent="0" algn="just">
              <a:buNone/>
            </a:pPr>
            <a:r>
              <a:rPr lang="en-US" sz="2600" b="0" i="0" dirty="0">
                <a:solidFill>
                  <a:srgbClr val="333333"/>
                </a:solidFill>
                <a:effectLst/>
                <a:latin typeface="inter-regular"/>
              </a:rPr>
              <a:t>SQL is a domain language used to communicate with the database. It is also used to receive answers to the complex questions in seconds.</a:t>
            </a:r>
          </a:p>
          <a:p>
            <a:pPr marL="228600" marR="0" lvl="0" indent="-228600" algn="just"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1" i="0" u="none" strike="noStrike" kern="1200" cap="none" spc="0" normalizeH="0" baseline="0" noProof="0" dirty="0">
                <a:ln>
                  <a:noFill/>
                </a:ln>
                <a:solidFill>
                  <a:srgbClr val="333333"/>
                </a:solidFill>
                <a:effectLst/>
                <a:uLnTx/>
                <a:uFillTx/>
                <a:latin typeface="inter-regular"/>
                <a:ea typeface="+mn-ea"/>
                <a:cs typeface="+mn-cs"/>
              </a:rPr>
              <a:t>Multiple data view</a:t>
            </a:r>
          </a:p>
          <a:p>
            <a:pPr marL="0" marR="0" lvl="0" indent="0" algn="just" defTabSz="914400" rtl="0" eaLnBrk="1" fontAlgn="auto" latinLnBrk="0" hangingPunct="1">
              <a:lnSpc>
                <a:spcPct val="90000"/>
              </a:lnSpc>
              <a:spcBef>
                <a:spcPts val="1000"/>
              </a:spcBef>
              <a:spcAft>
                <a:spcPts val="0"/>
              </a:spcAft>
              <a:buClrTx/>
              <a:buSzTx/>
              <a:buNone/>
              <a:tabLst/>
              <a:defRPr/>
            </a:pPr>
            <a:r>
              <a:rPr kumimoji="0" lang="en-US" sz="2400" b="0" i="0" u="none" strike="noStrike" kern="1200" cap="none" spc="0" normalizeH="0" baseline="0" noProof="0" dirty="0">
                <a:ln>
                  <a:noFill/>
                </a:ln>
                <a:solidFill>
                  <a:srgbClr val="333333"/>
                </a:solidFill>
                <a:effectLst/>
                <a:uLnTx/>
                <a:uFillTx/>
                <a:latin typeface="inter-regular"/>
                <a:ea typeface="+mn-ea"/>
                <a:cs typeface="+mn-cs"/>
              </a:rPr>
              <a:t>Using the SQL language, the users can make different views of the database structure.</a:t>
            </a:r>
          </a:p>
          <a:p>
            <a:pPr algn="just" eaLnBrk="1" hangingPunct="1">
              <a:buFont typeface="Arial" panose="020B0604020202020204" pitchFamily="34" charset="0"/>
              <a:buNone/>
            </a:pPr>
            <a:endParaRPr lang="en-US" altLang="en-US" sz="4800" dirty="0">
              <a:solidFill>
                <a:srgbClr val="FF0000"/>
              </a:solidFill>
            </a:endParaRPr>
          </a:p>
          <a:p>
            <a:pPr algn="just" eaLnBrk="1" hangingPunct="1">
              <a:buFont typeface="Arial" panose="020B0604020202020204" pitchFamily="34" charset="0"/>
              <a:buNone/>
            </a:pPr>
            <a:endParaRPr lang="en-US" altLang="en-US" sz="4800" dirty="0">
              <a:solidFill>
                <a:srgbClr val="FF0000"/>
              </a:solidFill>
            </a:endParaRPr>
          </a:p>
        </p:txBody>
      </p:sp>
      <p:sp>
        <p:nvSpPr>
          <p:cNvPr id="4" name="Date Placeholder 3">
            <a:extLst>
              <a:ext uri="{FF2B5EF4-FFF2-40B4-BE49-F238E27FC236}">
                <a16:creationId xmlns:a16="http://schemas.microsoft.com/office/drawing/2014/main" id="{D414772C-5D98-4384-A54F-84B36FE440E3}"/>
              </a:ext>
            </a:extLst>
          </p:cNvPr>
          <p:cNvSpPr>
            <a:spLocks noGrp="1"/>
          </p:cNvSpPr>
          <p:nvPr>
            <p:ph type="dt" sz="quarter" idx="10"/>
          </p:nvPr>
        </p:nvSpPr>
        <p:spPr/>
        <p:txBody>
          <a:bodyPr/>
          <a:lstStyle/>
          <a:p>
            <a:pPr>
              <a:defRPr/>
            </a:pPr>
            <a:fld id="{08D65A12-41C8-41A3-B42A-B6C3516E362B}" type="datetime1">
              <a:rPr lang="en-US" smtClean="0"/>
              <a:t>2/19/2024</a:t>
            </a:fld>
            <a:endParaRPr lang="en-US"/>
          </a:p>
        </p:txBody>
      </p:sp>
      <p:sp>
        <p:nvSpPr>
          <p:cNvPr id="5" name="Footer Placeholder 4">
            <a:extLst>
              <a:ext uri="{FF2B5EF4-FFF2-40B4-BE49-F238E27FC236}">
                <a16:creationId xmlns:a16="http://schemas.microsoft.com/office/drawing/2014/main" id="{4326F679-0381-4FD8-B190-09E4ECD85C10}"/>
              </a:ext>
            </a:extLst>
          </p:cNvPr>
          <p:cNvSpPr>
            <a:spLocks noGrp="1"/>
          </p:cNvSpPr>
          <p:nvPr>
            <p:ph type="ftr" sz="quarter" idx="11"/>
          </p:nvPr>
        </p:nvSpPr>
        <p:spPr>
          <a:xfrm>
            <a:off x="4038600" y="6356351"/>
            <a:ext cx="5029200" cy="365125"/>
          </a:xfrm>
        </p:spPr>
        <p:txBody>
          <a:bodyPr/>
          <a:lstStyle/>
          <a:p>
            <a:r>
              <a:rPr lang="en-US"/>
              <a:t>Jyoti Rani          ACSAI0402 and DBMS                Unit-2</a:t>
            </a:r>
            <a:endParaRPr lang="en-US" dirty="0"/>
          </a:p>
        </p:txBody>
      </p:sp>
      <p:sp>
        <p:nvSpPr>
          <p:cNvPr id="6" name="Slide Number Placeholder 5">
            <a:extLst>
              <a:ext uri="{FF2B5EF4-FFF2-40B4-BE49-F238E27FC236}">
                <a16:creationId xmlns:a16="http://schemas.microsoft.com/office/drawing/2014/main" id="{A3C07E8D-D2F2-4C8E-849C-705BCE6CAACD}"/>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B3FA51D-3748-4AA0-B24E-DAF80C5A5E9A}" type="slidenum">
              <a:rPr lang="en-US" altLang="en-US">
                <a:solidFill>
                  <a:srgbClr val="898989"/>
                </a:solidFill>
                <a:latin typeface="Calibri" panose="020F0502020204030204" pitchFamily="34" charset="0"/>
              </a:rPr>
              <a:pPr eaLnBrk="1" hangingPunct="1"/>
              <a:t>90</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a16="http://schemas.microsoft.com/office/drawing/2014/main" id="{61CA2536-013D-48B6-9322-A7D8A7CF0555}"/>
              </a:ext>
            </a:extLst>
          </p:cNvPr>
          <p:cNvSpPr txBox="1">
            <a:spLocks/>
          </p:cNvSpPr>
          <p:nvPr/>
        </p:nvSpPr>
        <p:spPr>
          <a:xfrm>
            <a:off x="3048000" y="19052"/>
            <a:ext cx="7904018" cy="803272"/>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b="1" dirty="0">
                <a:solidFill>
                  <a:srgbClr val="FF0000"/>
                </a:solidFill>
              </a:rPr>
              <a:t>Advantages of SQL(</a:t>
            </a:r>
            <a:r>
              <a:rPr lang="en-US" sz="3200" b="1" dirty="0" err="1">
                <a:solidFill>
                  <a:srgbClr val="FF0000"/>
                </a:solidFill>
              </a:rPr>
              <a:t>conti</a:t>
            </a:r>
            <a:r>
              <a:rPr lang="en-US" sz="3200" b="1" dirty="0">
                <a:solidFill>
                  <a:srgbClr val="FF0000"/>
                </a:solidFill>
              </a:rPr>
              <a:t>…)</a:t>
            </a:r>
          </a:p>
        </p:txBody>
      </p:sp>
      <p:pic>
        <p:nvPicPr>
          <p:cNvPr id="8" name="Picture 7">
            <a:extLst>
              <a:ext uri="{FF2B5EF4-FFF2-40B4-BE49-F238E27FC236}">
                <a16:creationId xmlns:a16="http://schemas.microsoft.com/office/drawing/2014/main" id="{D6FAEAD8-BC2D-493E-A6C4-8B07A5B0AE4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19052"/>
            <a:ext cx="1371600" cy="803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7381528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Content Placeholder 2">
            <a:extLst>
              <a:ext uri="{FF2B5EF4-FFF2-40B4-BE49-F238E27FC236}">
                <a16:creationId xmlns:a16="http://schemas.microsoft.com/office/drawing/2014/main" id="{4906409A-6092-43F8-8A38-B6E816132A52}"/>
              </a:ext>
            </a:extLst>
          </p:cNvPr>
          <p:cNvSpPr>
            <a:spLocks noGrp="1"/>
          </p:cNvSpPr>
          <p:nvPr>
            <p:ph idx="1"/>
          </p:nvPr>
        </p:nvSpPr>
        <p:spPr>
          <a:xfrm>
            <a:off x="2057400" y="1143000"/>
            <a:ext cx="8229600" cy="5257800"/>
          </a:xfrm>
        </p:spPr>
        <p:txBody>
          <a:bodyPr/>
          <a:lstStyle/>
          <a:p>
            <a:pPr algn="just" eaLnBrk="1" hangingPunct="1">
              <a:buFont typeface="Arial" panose="020B0604020202020204" pitchFamily="34" charset="0"/>
              <a:buNone/>
            </a:pPr>
            <a:endParaRPr lang="en-US" altLang="en-US" sz="2400" dirty="0">
              <a:solidFill>
                <a:srgbClr val="FF0000"/>
              </a:solidFill>
            </a:endParaRPr>
          </a:p>
          <a:p>
            <a:pPr algn="just" eaLnBrk="1" hangingPunct="1">
              <a:buFont typeface="Arial" panose="020B0604020202020204" pitchFamily="34" charset="0"/>
              <a:buNone/>
            </a:pPr>
            <a:endParaRPr lang="en-US" altLang="en-US" sz="4800" dirty="0">
              <a:solidFill>
                <a:srgbClr val="FF0000"/>
              </a:solidFill>
            </a:endParaRPr>
          </a:p>
          <a:p>
            <a:pPr algn="ctr" eaLnBrk="1" hangingPunct="1">
              <a:buFont typeface="Arial" panose="020B0604020202020204" pitchFamily="34" charset="0"/>
              <a:buNone/>
            </a:pPr>
            <a:r>
              <a:rPr lang="en-US" altLang="en-US" sz="4800" dirty="0">
                <a:solidFill>
                  <a:schemeClr val="accent6"/>
                </a:solidFill>
                <a:effectLst>
                  <a:outerShdw blurRad="38100" dist="38100" dir="2700000" algn="tl">
                    <a:srgbClr val="000000">
                      <a:alpha val="43137"/>
                    </a:srgbClr>
                  </a:outerShdw>
                </a:effectLst>
              </a:rPr>
              <a:t>	</a:t>
            </a:r>
            <a:endParaRPr lang="en-US" altLang="en-US" sz="4800" b="1" dirty="0">
              <a:solidFill>
                <a:schemeClr val="accent6"/>
              </a:solidFill>
              <a:effectLst>
                <a:outerShdw blurRad="38100" dist="38100" dir="2700000" algn="tl">
                  <a:srgbClr val="000000">
                    <a:alpha val="43137"/>
                  </a:srgbClr>
                </a:outerShdw>
              </a:effectLst>
            </a:endParaRPr>
          </a:p>
        </p:txBody>
      </p:sp>
      <p:sp>
        <p:nvSpPr>
          <p:cNvPr id="4" name="Date Placeholder 3">
            <a:extLst>
              <a:ext uri="{FF2B5EF4-FFF2-40B4-BE49-F238E27FC236}">
                <a16:creationId xmlns:a16="http://schemas.microsoft.com/office/drawing/2014/main" id="{D414772C-5D98-4384-A54F-84B36FE440E3}"/>
              </a:ext>
            </a:extLst>
          </p:cNvPr>
          <p:cNvSpPr>
            <a:spLocks noGrp="1"/>
          </p:cNvSpPr>
          <p:nvPr>
            <p:ph type="dt" sz="quarter" idx="10"/>
          </p:nvPr>
        </p:nvSpPr>
        <p:spPr/>
        <p:txBody>
          <a:bodyPr/>
          <a:lstStyle/>
          <a:p>
            <a:pPr>
              <a:defRPr/>
            </a:pPr>
            <a:fld id="{A4D60841-6C4A-479A-8DCF-75742D76F550}" type="datetime1">
              <a:rPr lang="en-US" smtClean="0"/>
              <a:t>2/19/2024</a:t>
            </a:fld>
            <a:endParaRPr lang="en-US"/>
          </a:p>
        </p:txBody>
      </p:sp>
      <p:sp>
        <p:nvSpPr>
          <p:cNvPr id="5" name="Footer Placeholder 4">
            <a:extLst>
              <a:ext uri="{FF2B5EF4-FFF2-40B4-BE49-F238E27FC236}">
                <a16:creationId xmlns:a16="http://schemas.microsoft.com/office/drawing/2014/main" id="{4326F679-0381-4FD8-B190-09E4ECD85C10}"/>
              </a:ext>
            </a:extLst>
          </p:cNvPr>
          <p:cNvSpPr>
            <a:spLocks noGrp="1"/>
          </p:cNvSpPr>
          <p:nvPr>
            <p:ph type="ftr" sz="quarter" idx="11"/>
          </p:nvPr>
        </p:nvSpPr>
        <p:spPr>
          <a:xfrm>
            <a:off x="4038600" y="6356351"/>
            <a:ext cx="5029200" cy="365125"/>
          </a:xfrm>
        </p:spPr>
        <p:txBody>
          <a:bodyPr/>
          <a:lstStyle/>
          <a:p>
            <a:r>
              <a:rPr lang="en-US"/>
              <a:t>Jyoti Rani          ACSAI0402 and DBMS                Unit-2</a:t>
            </a:r>
            <a:endParaRPr lang="en-US" dirty="0"/>
          </a:p>
        </p:txBody>
      </p:sp>
      <p:sp>
        <p:nvSpPr>
          <p:cNvPr id="6" name="Slide Number Placeholder 5">
            <a:extLst>
              <a:ext uri="{FF2B5EF4-FFF2-40B4-BE49-F238E27FC236}">
                <a16:creationId xmlns:a16="http://schemas.microsoft.com/office/drawing/2014/main" id="{A3C07E8D-D2F2-4C8E-849C-705BCE6CAACD}"/>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B3FA51D-3748-4AA0-B24E-DAF80C5A5E9A}" type="slidenum">
              <a:rPr lang="en-US" altLang="en-US">
                <a:solidFill>
                  <a:srgbClr val="898989"/>
                </a:solidFill>
                <a:latin typeface="Calibri" panose="020F0502020204030204" pitchFamily="34" charset="0"/>
              </a:rPr>
              <a:pPr eaLnBrk="1" hangingPunct="1"/>
              <a:t>91</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a16="http://schemas.microsoft.com/office/drawing/2014/main" id="{61CA2536-013D-48B6-9322-A7D8A7CF0555}"/>
              </a:ext>
            </a:extLst>
          </p:cNvPr>
          <p:cNvSpPr txBox="1">
            <a:spLocks/>
          </p:cNvSpPr>
          <p:nvPr/>
        </p:nvSpPr>
        <p:spPr>
          <a:xfrm>
            <a:off x="3214254" y="666"/>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b="1" dirty="0">
                <a:solidFill>
                  <a:srgbClr val="FF0000"/>
                </a:solidFill>
              </a:rPr>
              <a:t>3.6 SQL Data Types</a:t>
            </a:r>
          </a:p>
        </p:txBody>
      </p:sp>
      <p:graphicFrame>
        <p:nvGraphicFramePr>
          <p:cNvPr id="2" name="Table 1">
            <a:extLst>
              <a:ext uri="{FF2B5EF4-FFF2-40B4-BE49-F238E27FC236}">
                <a16:creationId xmlns:a16="http://schemas.microsoft.com/office/drawing/2014/main" id="{E487D5A5-218B-4602-93A9-BBBEF6FA4D79}"/>
              </a:ext>
            </a:extLst>
          </p:cNvPr>
          <p:cNvGraphicFramePr>
            <a:graphicFrameLocks noGrp="1"/>
          </p:cNvGraphicFramePr>
          <p:nvPr>
            <p:extLst>
              <p:ext uri="{D42A27DB-BD31-4B8C-83A1-F6EECF244321}">
                <p14:modId xmlns:p14="http://schemas.microsoft.com/office/powerpoint/2010/main" val="1749045333"/>
              </p:ext>
            </p:extLst>
          </p:nvPr>
        </p:nvGraphicFramePr>
        <p:xfrm>
          <a:off x="1905000" y="1124384"/>
          <a:ext cx="9552709" cy="5282800"/>
        </p:xfrm>
        <a:graphic>
          <a:graphicData uri="http://schemas.openxmlformats.org/drawingml/2006/table">
            <a:tbl>
              <a:tblPr/>
              <a:tblGrid>
                <a:gridCol w="2634948">
                  <a:extLst>
                    <a:ext uri="{9D8B030D-6E8A-4147-A177-3AD203B41FA5}">
                      <a16:colId xmlns:a16="http://schemas.microsoft.com/office/drawing/2014/main" val="3862022361"/>
                    </a:ext>
                  </a:extLst>
                </a:gridCol>
                <a:gridCol w="6917761">
                  <a:extLst>
                    <a:ext uri="{9D8B030D-6E8A-4147-A177-3AD203B41FA5}">
                      <a16:colId xmlns:a16="http://schemas.microsoft.com/office/drawing/2014/main" val="1057318657"/>
                    </a:ext>
                  </a:extLst>
                </a:gridCol>
              </a:tblGrid>
              <a:tr h="510020">
                <a:tc>
                  <a:txBody>
                    <a:bodyPr/>
                    <a:lstStyle/>
                    <a:p>
                      <a:pPr algn="just" fontAlgn="t"/>
                      <a:r>
                        <a:rPr lang="en-US" sz="1600" b="1" dirty="0">
                          <a:solidFill>
                            <a:srgbClr val="333333"/>
                          </a:solidFill>
                          <a:effectLst/>
                          <a:latin typeface="inter-bold"/>
                        </a:rPr>
                        <a:t>char(n)</a:t>
                      </a:r>
                      <a:endParaRPr lang="en-US" sz="1600" dirty="0">
                        <a:solidFill>
                          <a:srgbClr val="333333"/>
                        </a:solidFill>
                        <a:effectLst/>
                        <a:latin typeface="inter-regular"/>
                      </a:endParaRPr>
                    </a:p>
                  </a:txBody>
                  <a:tcPr marL="33995" marR="33995" marT="33995" marB="3399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600">
                          <a:solidFill>
                            <a:srgbClr val="333333"/>
                          </a:solidFill>
                          <a:effectLst/>
                          <a:latin typeface="inter-regular"/>
                        </a:rPr>
                        <a:t>It is a fixed width character string data type. Its size can be up to 8000 characters.</a:t>
                      </a:r>
                    </a:p>
                  </a:txBody>
                  <a:tcPr marL="33995" marR="33995" marT="33995" marB="3399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805763572"/>
                  </a:ext>
                </a:extLst>
              </a:tr>
              <a:tr h="510020">
                <a:tc>
                  <a:txBody>
                    <a:bodyPr/>
                    <a:lstStyle/>
                    <a:p>
                      <a:pPr algn="just" fontAlgn="t"/>
                      <a:r>
                        <a:rPr lang="en-US" sz="1600" b="1" dirty="0">
                          <a:solidFill>
                            <a:srgbClr val="333333"/>
                          </a:solidFill>
                          <a:effectLst/>
                          <a:latin typeface="inter-bold"/>
                        </a:rPr>
                        <a:t>varchar(n)</a:t>
                      </a:r>
                      <a:endParaRPr lang="en-US" sz="1600" dirty="0">
                        <a:solidFill>
                          <a:srgbClr val="333333"/>
                        </a:solidFill>
                        <a:effectLst/>
                        <a:latin typeface="inter-regular"/>
                      </a:endParaRPr>
                    </a:p>
                  </a:txBody>
                  <a:tcPr marL="33995" marR="33995" marT="33995" marB="3399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600">
                          <a:solidFill>
                            <a:srgbClr val="333333"/>
                          </a:solidFill>
                          <a:effectLst/>
                          <a:latin typeface="inter-regular"/>
                        </a:rPr>
                        <a:t>It is a variable width character string data type. Its size can be up to 8000 characters.</a:t>
                      </a:r>
                    </a:p>
                  </a:txBody>
                  <a:tcPr marL="33995" marR="33995" marT="33995" marB="3399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727904684"/>
                  </a:ext>
                </a:extLst>
              </a:tr>
              <a:tr h="510020">
                <a:tc>
                  <a:txBody>
                    <a:bodyPr/>
                    <a:lstStyle/>
                    <a:p>
                      <a:pPr algn="just" fontAlgn="t"/>
                      <a:r>
                        <a:rPr lang="en-US" sz="1600" b="1" dirty="0">
                          <a:solidFill>
                            <a:srgbClr val="333333"/>
                          </a:solidFill>
                          <a:effectLst/>
                          <a:latin typeface="inter-bold"/>
                        </a:rPr>
                        <a:t>varchar(max)</a:t>
                      </a:r>
                      <a:endParaRPr lang="en-US" sz="1600" dirty="0">
                        <a:solidFill>
                          <a:srgbClr val="333333"/>
                        </a:solidFill>
                        <a:effectLst/>
                        <a:latin typeface="inter-regular"/>
                      </a:endParaRPr>
                    </a:p>
                  </a:txBody>
                  <a:tcPr marL="33995" marR="33995" marT="33995" marB="3399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600">
                          <a:solidFill>
                            <a:srgbClr val="333333"/>
                          </a:solidFill>
                          <a:effectLst/>
                          <a:latin typeface="inter-regular"/>
                        </a:rPr>
                        <a:t>It is a variable width character string data types. Its size can be up to 1,073,741,824 characters.</a:t>
                      </a:r>
                    </a:p>
                  </a:txBody>
                  <a:tcPr marL="33995" marR="33995" marT="33995" marB="3399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20794794"/>
                  </a:ext>
                </a:extLst>
              </a:tr>
              <a:tr h="510020">
                <a:tc>
                  <a:txBody>
                    <a:bodyPr/>
                    <a:lstStyle/>
                    <a:p>
                      <a:pPr algn="just" fontAlgn="t"/>
                      <a:r>
                        <a:rPr lang="en-US" sz="1600" b="1" dirty="0">
                          <a:solidFill>
                            <a:srgbClr val="333333"/>
                          </a:solidFill>
                          <a:effectLst/>
                          <a:latin typeface="inter-bold"/>
                        </a:rPr>
                        <a:t>text</a:t>
                      </a:r>
                      <a:endParaRPr lang="en-US" sz="1600" dirty="0">
                        <a:solidFill>
                          <a:srgbClr val="333333"/>
                        </a:solidFill>
                        <a:effectLst/>
                        <a:latin typeface="inter-regular"/>
                      </a:endParaRPr>
                    </a:p>
                  </a:txBody>
                  <a:tcPr marL="33995" marR="33995" marT="33995" marB="3399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600" dirty="0">
                          <a:solidFill>
                            <a:srgbClr val="333333"/>
                          </a:solidFill>
                          <a:effectLst/>
                          <a:latin typeface="inter-regular"/>
                        </a:rPr>
                        <a:t>It is a variable width character string data type. Its size can be up to 2GB of text data.</a:t>
                      </a:r>
                    </a:p>
                  </a:txBody>
                  <a:tcPr marL="33995" marR="33995" marT="33995" marB="3399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4075085555"/>
                  </a:ext>
                </a:extLst>
              </a:tr>
              <a:tr h="510020">
                <a:tc>
                  <a:txBody>
                    <a:bodyPr/>
                    <a:lstStyle/>
                    <a:p>
                      <a:pPr algn="just" fontAlgn="t"/>
                      <a:r>
                        <a:rPr lang="en-US" sz="1600" b="1">
                          <a:solidFill>
                            <a:srgbClr val="333333"/>
                          </a:solidFill>
                          <a:effectLst/>
                          <a:latin typeface="inter-bold"/>
                        </a:rPr>
                        <a:t>nchar</a:t>
                      </a:r>
                      <a:endParaRPr lang="en-US" sz="1600">
                        <a:solidFill>
                          <a:srgbClr val="333333"/>
                        </a:solidFill>
                        <a:effectLst/>
                        <a:latin typeface="inter-regular"/>
                      </a:endParaRPr>
                    </a:p>
                  </a:txBody>
                  <a:tcPr marL="33995" marR="33995" marT="33995" marB="3399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600">
                          <a:solidFill>
                            <a:srgbClr val="333333"/>
                          </a:solidFill>
                          <a:effectLst/>
                          <a:latin typeface="inter-regular"/>
                        </a:rPr>
                        <a:t>It is a fixed width Unicode string data type. Its size can be up to 4000 characters.</a:t>
                      </a:r>
                    </a:p>
                  </a:txBody>
                  <a:tcPr marL="33995" marR="33995" marT="33995" marB="3399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519466357"/>
                  </a:ext>
                </a:extLst>
              </a:tr>
              <a:tr h="510020">
                <a:tc>
                  <a:txBody>
                    <a:bodyPr/>
                    <a:lstStyle/>
                    <a:p>
                      <a:pPr algn="just" fontAlgn="t"/>
                      <a:r>
                        <a:rPr lang="en-US" sz="1600" b="1">
                          <a:solidFill>
                            <a:srgbClr val="333333"/>
                          </a:solidFill>
                          <a:effectLst/>
                          <a:latin typeface="inter-bold"/>
                        </a:rPr>
                        <a:t>nvarchar</a:t>
                      </a:r>
                      <a:endParaRPr lang="en-US" sz="1600">
                        <a:solidFill>
                          <a:srgbClr val="333333"/>
                        </a:solidFill>
                        <a:effectLst/>
                        <a:latin typeface="inter-regular"/>
                      </a:endParaRPr>
                    </a:p>
                  </a:txBody>
                  <a:tcPr marL="33995" marR="33995" marT="33995" marB="3399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600" dirty="0">
                          <a:solidFill>
                            <a:srgbClr val="333333"/>
                          </a:solidFill>
                          <a:effectLst/>
                          <a:latin typeface="inter-regular"/>
                        </a:rPr>
                        <a:t>It is a variable width Unicode string data type. Its size can be up to 4000 characters.</a:t>
                      </a:r>
                    </a:p>
                  </a:txBody>
                  <a:tcPr marL="33995" marR="33995" marT="33995" marB="3399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576842160"/>
                  </a:ext>
                </a:extLst>
              </a:tr>
              <a:tr h="510020">
                <a:tc>
                  <a:txBody>
                    <a:bodyPr/>
                    <a:lstStyle/>
                    <a:p>
                      <a:pPr algn="just" fontAlgn="t"/>
                      <a:r>
                        <a:rPr lang="en-US" sz="1600" b="1">
                          <a:solidFill>
                            <a:srgbClr val="333333"/>
                          </a:solidFill>
                          <a:effectLst/>
                          <a:latin typeface="inter-bold"/>
                        </a:rPr>
                        <a:t>ntext</a:t>
                      </a:r>
                      <a:endParaRPr lang="en-US" sz="1600">
                        <a:solidFill>
                          <a:srgbClr val="333333"/>
                        </a:solidFill>
                        <a:effectLst/>
                        <a:latin typeface="inter-regular"/>
                      </a:endParaRPr>
                    </a:p>
                  </a:txBody>
                  <a:tcPr marL="33995" marR="33995" marT="33995" marB="3399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600" dirty="0">
                          <a:solidFill>
                            <a:srgbClr val="333333"/>
                          </a:solidFill>
                          <a:effectLst/>
                          <a:latin typeface="inter-regular"/>
                        </a:rPr>
                        <a:t>It is a variable width Unicode string data type. Its size can be up to 2GB of text data.</a:t>
                      </a:r>
                    </a:p>
                  </a:txBody>
                  <a:tcPr marL="33995" marR="33995" marT="33995" marB="3399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424208327"/>
                  </a:ext>
                </a:extLst>
              </a:tr>
              <a:tr h="510020">
                <a:tc>
                  <a:txBody>
                    <a:bodyPr/>
                    <a:lstStyle/>
                    <a:p>
                      <a:pPr algn="just" fontAlgn="t"/>
                      <a:r>
                        <a:rPr lang="en-US" sz="1600" b="1">
                          <a:solidFill>
                            <a:srgbClr val="333333"/>
                          </a:solidFill>
                          <a:effectLst/>
                          <a:latin typeface="inter-bold"/>
                        </a:rPr>
                        <a:t>binary(n)</a:t>
                      </a:r>
                      <a:endParaRPr lang="en-US" sz="1600">
                        <a:solidFill>
                          <a:srgbClr val="333333"/>
                        </a:solidFill>
                        <a:effectLst/>
                        <a:latin typeface="inter-regular"/>
                      </a:endParaRPr>
                    </a:p>
                  </a:txBody>
                  <a:tcPr marL="33995" marR="33995" marT="33995" marB="3399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600">
                          <a:solidFill>
                            <a:srgbClr val="333333"/>
                          </a:solidFill>
                          <a:effectLst/>
                          <a:latin typeface="inter-regular"/>
                        </a:rPr>
                        <a:t>It is a fixed width Binary string data type. Its size can be up to 8000 bytes.</a:t>
                      </a:r>
                    </a:p>
                  </a:txBody>
                  <a:tcPr marL="33995" marR="33995" marT="33995" marB="3399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087776737"/>
                  </a:ext>
                </a:extLst>
              </a:tr>
              <a:tr h="510020">
                <a:tc>
                  <a:txBody>
                    <a:bodyPr/>
                    <a:lstStyle/>
                    <a:p>
                      <a:pPr algn="just" fontAlgn="t"/>
                      <a:r>
                        <a:rPr lang="en-US" sz="1600" b="1">
                          <a:solidFill>
                            <a:srgbClr val="333333"/>
                          </a:solidFill>
                          <a:effectLst/>
                          <a:latin typeface="inter-bold"/>
                        </a:rPr>
                        <a:t>varbinary</a:t>
                      </a:r>
                      <a:endParaRPr lang="en-US" sz="1600">
                        <a:solidFill>
                          <a:srgbClr val="333333"/>
                        </a:solidFill>
                        <a:effectLst/>
                        <a:latin typeface="inter-regular"/>
                      </a:endParaRPr>
                    </a:p>
                  </a:txBody>
                  <a:tcPr marL="33995" marR="33995" marT="33995" marB="3399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600" dirty="0">
                          <a:solidFill>
                            <a:srgbClr val="333333"/>
                          </a:solidFill>
                          <a:effectLst/>
                          <a:latin typeface="inter-regular"/>
                        </a:rPr>
                        <a:t>It is a variable width Binary string data type. Its size can be up to 8000 bytes.</a:t>
                      </a:r>
                    </a:p>
                  </a:txBody>
                  <a:tcPr marL="33995" marR="33995" marT="33995" marB="3399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615654230"/>
                  </a:ext>
                </a:extLst>
              </a:tr>
              <a:tr h="510020">
                <a:tc>
                  <a:txBody>
                    <a:bodyPr/>
                    <a:lstStyle/>
                    <a:p>
                      <a:pPr algn="just" fontAlgn="t"/>
                      <a:r>
                        <a:rPr lang="en-US" sz="1600" b="1">
                          <a:solidFill>
                            <a:srgbClr val="333333"/>
                          </a:solidFill>
                          <a:effectLst/>
                          <a:latin typeface="inter-bold"/>
                        </a:rPr>
                        <a:t>image</a:t>
                      </a:r>
                      <a:endParaRPr lang="en-US" sz="1600">
                        <a:solidFill>
                          <a:srgbClr val="333333"/>
                        </a:solidFill>
                        <a:effectLst/>
                        <a:latin typeface="inter-regular"/>
                      </a:endParaRPr>
                    </a:p>
                  </a:txBody>
                  <a:tcPr marL="33995" marR="33995" marT="33995" marB="3399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600" dirty="0">
                          <a:solidFill>
                            <a:srgbClr val="333333"/>
                          </a:solidFill>
                          <a:effectLst/>
                          <a:latin typeface="inter-regular"/>
                        </a:rPr>
                        <a:t>It is also a variable width Binary string data type. Its size can be up to 2GB.</a:t>
                      </a:r>
                    </a:p>
                  </a:txBody>
                  <a:tcPr marL="33995" marR="33995" marT="33995" marB="3399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405273565"/>
                  </a:ext>
                </a:extLst>
              </a:tr>
            </a:tbl>
          </a:graphicData>
        </a:graphic>
      </p:graphicFrame>
      <p:sp>
        <p:nvSpPr>
          <p:cNvPr id="3" name="Rectangle 1">
            <a:extLst>
              <a:ext uri="{FF2B5EF4-FFF2-40B4-BE49-F238E27FC236}">
                <a16:creationId xmlns:a16="http://schemas.microsoft.com/office/drawing/2014/main" id="{23D0CBFB-F467-4C93-9C2D-CCFCFD74389B}"/>
              </a:ext>
            </a:extLst>
          </p:cNvPr>
          <p:cNvSpPr>
            <a:spLocks noChangeArrowheads="1"/>
          </p:cNvSpPr>
          <p:nvPr/>
        </p:nvSpPr>
        <p:spPr bwMode="auto">
          <a:xfrm>
            <a:off x="1814424" y="768531"/>
            <a:ext cx="9243290" cy="40011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FF0000"/>
                </a:solidFill>
                <a:effectLst/>
                <a:latin typeface="inter-bold"/>
              </a:rPr>
              <a:t>SQL  String Data Type</a:t>
            </a:r>
            <a:endParaRPr kumimoji="0" lang="en-US" altLang="en-US" sz="2000" b="0" i="0" u="none" strike="noStrike" cap="none" normalizeH="0" baseline="0" dirty="0">
              <a:ln>
                <a:noFill/>
              </a:ln>
              <a:solidFill>
                <a:srgbClr val="FF0000"/>
              </a:solidFill>
              <a:effectLst/>
              <a:latin typeface="Arial" panose="020B0604020202020204" pitchFamily="34" charset="0"/>
            </a:endParaRPr>
          </a:p>
        </p:txBody>
      </p:sp>
      <p:pic>
        <p:nvPicPr>
          <p:cNvPr id="10" name="Picture 7">
            <a:extLst>
              <a:ext uri="{FF2B5EF4-FFF2-40B4-BE49-F238E27FC236}">
                <a16:creationId xmlns:a16="http://schemas.microsoft.com/office/drawing/2014/main" id="{20327F33-0CE1-4E5B-BB87-8430418C5E9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814424" y="19051"/>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7074614"/>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Content Placeholder 2">
            <a:extLst>
              <a:ext uri="{FF2B5EF4-FFF2-40B4-BE49-F238E27FC236}">
                <a16:creationId xmlns:a16="http://schemas.microsoft.com/office/drawing/2014/main" id="{4906409A-6092-43F8-8A38-B6E816132A52}"/>
              </a:ext>
            </a:extLst>
          </p:cNvPr>
          <p:cNvSpPr>
            <a:spLocks noGrp="1"/>
          </p:cNvSpPr>
          <p:nvPr>
            <p:ph idx="1"/>
          </p:nvPr>
        </p:nvSpPr>
        <p:spPr>
          <a:xfrm>
            <a:off x="1752600" y="1259888"/>
            <a:ext cx="8229600" cy="5257800"/>
          </a:xfrm>
        </p:spPr>
        <p:txBody>
          <a:bodyPr/>
          <a:lstStyle/>
          <a:p>
            <a:pPr algn="just" eaLnBrk="1" hangingPunct="1">
              <a:buFont typeface="Arial" panose="020B0604020202020204" pitchFamily="34" charset="0"/>
              <a:buNone/>
            </a:pPr>
            <a:endParaRPr lang="en-US" altLang="en-US" sz="2400" dirty="0">
              <a:solidFill>
                <a:srgbClr val="FF0000"/>
              </a:solidFill>
            </a:endParaRPr>
          </a:p>
          <a:p>
            <a:pPr algn="just" eaLnBrk="1" hangingPunct="1">
              <a:buFont typeface="Arial" panose="020B0604020202020204" pitchFamily="34" charset="0"/>
              <a:buNone/>
            </a:pPr>
            <a:endParaRPr lang="en-US" altLang="en-US" sz="4800" dirty="0">
              <a:solidFill>
                <a:srgbClr val="FF0000"/>
              </a:solidFill>
            </a:endParaRPr>
          </a:p>
        </p:txBody>
      </p:sp>
      <p:sp>
        <p:nvSpPr>
          <p:cNvPr id="4" name="Date Placeholder 3">
            <a:extLst>
              <a:ext uri="{FF2B5EF4-FFF2-40B4-BE49-F238E27FC236}">
                <a16:creationId xmlns:a16="http://schemas.microsoft.com/office/drawing/2014/main" id="{D414772C-5D98-4384-A54F-84B36FE440E3}"/>
              </a:ext>
            </a:extLst>
          </p:cNvPr>
          <p:cNvSpPr>
            <a:spLocks noGrp="1"/>
          </p:cNvSpPr>
          <p:nvPr>
            <p:ph type="dt" sz="quarter" idx="10"/>
          </p:nvPr>
        </p:nvSpPr>
        <p:spPr/>
        <p:txBody>
          <a:bodyPr/>
          <a:lstStyle/>
          <a:p>
            <a:pPr>
              <a:defRPr/>
            </a:pPr>
            <a:fld id="{3CE28E9F-8C3A-4FA5-98EE-E801BE29EFEE}" type="datetime1">
              <a:rPr lang="en-US" smtClean="0"/>
              <a:t>2/19/2024</a:t>
            </a:fld>
            <a:endParaRPr lang="en-US"/>
          </a:p>
        </p:txBody>
      </p:sp>
      <p:sp>
        <p:nvSpPr>
          <p:cNvPr id="5" name="Footer Placeholder 4">
            <a:extLst>
              <a:ext uri="{FF2B5EF4-FFF2-40B4-BE49-F238E27FC236}">
                <a16:creationId xmlns:a16="http://schemas.microsoft.com/office/drawing/2014/main" id="{4326F679-0381-4FD8-B190-09E4ECD85C10}"/>
              </a:ext>
            </a:extLst>
          </p:cNvPr>
          <p:cNvSpPr>
            <a:spLocks noGrp="1"/>
          </p:cNvSpPr>
          <p:nvPr>
            <p:ph type="ftr" sz="quarter" idx="11"/>
          </p:nvPr>
        </p:nvSpPr>
        <p:spPr>
          <a:xfrm>
            <a:off x="4038600" y="6356351"/>
            <a:ext cx="5029200" cy="365125"/>
          </a:xfrm>
        </p:spPr>
        <p:txBody>
          <a:bodyPr/>
          <a:lstStyle/>
          <a:p>
            <a:r>
              <a:rPr lang="en-US"/>
              <a:t>Jyoti Rani          ACSAI0402 and DBMS                Unit-2</a:t>
            </a:r>
            <a:endParaRPr lang="en-US" dirty="0"/>
          </a:p>
        </p:txBody>
      </p:sp>
      <p:sp>
        <p:nvSpPr>
          <p:cNvPr id="6" name="Slide Number Placeholder 5">
            <a:extLst>
              <a:ext uri="{FF2B5EF4-FFF2-40B4-BE49-F238E27FC236}">
                <a16:creationId xmlns:a16="http://schemas.microsoft.com/office/drawing/2014/main" id="{A3C07E8D-D2F2-4C8E-849C-705BCE6CAACD}"/>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B3FA51D-3748-4AA0-B24E-DAF80C5A5E9A}" type="slidenum">
              <a:rPr lang="en-US" altLang="en-US">
                <a:solidFill>
                  <a:srgbClr val="898989"/>
                </a:solidFill>
                <a:latin typeface="Calibri" panose="020F0502020204030204" pitchFamily="34" charset="0"/>
              </a:rPr>
              <a:pPr eaLnBrk="1" hangingPunct="1"/>
              <a:t>92</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a16="http://schemas.microsoft.com/office/drawing/2014/main" id="{61CA2536-013D-48B6-9322-A7D8A7CF0555}"/>
              </a:ext>
            </a:extLst>
          </p:cNvPr>
          <p:cNvSpPr txBox="1">
            <a:spLocks/>
          </p:cNvSpPr>
          <p:nvPr/>
        </p:nvSpPr>
        <p:spPr>
          <a:xfrm>
            <a:off x="2895600" y="66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b="1" dirty="0">
                <a:solidFill>
                  <a:srgbClr val="FF0000"/>
                </a:solidFill>
              </a:rPr>
              <a:t>3.6.1 Numeric Data Types</a:t>
            </a:r>
          </a:p>
        </p:txBody>
      </p:sp>
      <p:sp>
        <p:nvSpPr>
          <p:cNvPr id="9" name="TextBox 8">
            <a:extLst>
              <a:ext uri="{FF2B5EF4-FFF2-40B4-BE49-F238E27FC236}">
                <a16:creationId xmlns:a16="http://schemas.microsoft.com/office/drawing/2014/main" id="{733FD1B6-832E-4FD7-A081-5E574A47C0A3}"/>
              </a:ext>
            </a:extLst>
          </p:cNvPr>
          <p:cNvSpPr txBox="1"/>
          <p:nvPr/>
        </p:nvSpPr>
        <p:spPr>
          <a:xfrm>
            <a:off x="1894775" y="940872"/>
            <a:ext cx="6096000" cy="369332"/>
          </a:xfrm>
          <a:prstGeom prst="rect">
            <a:avLst/>
          </a:prstGeom>
          <a:noFill/>
        </p:spPr>
        <p:txBody>
          <a:bodyPr wrap="square">
            <a:spAutoFit/>
          </a:bodyPr>
          <a:lstStyle/>
          <a:p>
            <a:r>
              <a:rPr lang="en-US" b="1" i="0" dirty="0">
                <a:solidFill>
                  <a:srgbClr val="FF0000"/>
                </a:solidFill>
                <a:effectLst/>
                <a:latin typeface="inter-bold"/>
              </a:rPr>
              <a:t>SQL Server Numeric Data Types</a:t>
            </a:r>
            <a:endParaRPr lang="en-US" dirty="0">
              <a:solidFill>
                <a:srgbClr val="FF0000"/>
              </a:solidFill>
            </a:endParaRPr>
          </a:p>
        </p:txBody>
      </p:sp>
      <p:graphicFrame>
        <p:nvGraphicFramePr>
          <p:cNvPr id="3" name="Table 2">
            <a:extLst>
              <a:ext uri="{FF2B5EF4-FFF2-40B4-BE49-F238E27FC236}">
                <a16:creationId xmlns:a16="http://schemas.microsoft.com/office/drawing/2014/main" id="{CF35DDF6-1086-43CE-8CBE-ABB9CB565D6D}"/>
              </a:ext>
            </a:extLst>
          </p:cNvPr>
          <p:cNvGraphicFramePr>
            <a:graphicFrameLocks noGrp="1"/>
          </p:cNvGraphicFramePr>
          <p:nvPr>
            <p:extLst>
              <p:ext uri="{D42A27DB-BD31-4B8C-83A1-F6EECF244321}">
                <p14:modId xmlns:p14="http://schemas.microsoft.com/office/powerpoint/2010/main" val="1755993816"/>
              </p:ext>
            </p:extLst>
          </p:nvPr>
        </p:nvGraphicFramePr>
        <p:xfrm>
          <a:off x="2001012" y="1392089"/>
          <a:ext cx="8666988" cy="4937755"/>
        </p:xfrm>
        <a:graphic>
          <a:graphicData uri="http://schemas.openxmlformats.org/drawingml/2006/table">
            <a:tbl>
              <a:tblPr/>
              <a:tblGrid>
                <a:gridCol w="1576043">
                  <a:extLst>
                    <a:ext uri="{9D8B030D-6E8A-4147-A177-3AD203B41FA5}">
                      <a16:colId xmlns:a16="http://schemas.microsoft.com/office/drawing/2014/main" val="804884410"/>
                    </a:ext>
                  </a:extLst>
                </a:gridCol>
                <a:gridCol w="7090945">
                  <a:extLst>
                    <a:ext uri="{9D8B030D-6E8A-4147-A177-3AD203B41FA5}">
                      <a16:colId xmlns:a16="http://schemas.microsoft.com/office/drawing/2014/main" val="3503178820"/>
                    </a:ext>
                  </a:extLst>
                </a:gridCol>
              </a:tblGrid>
              <a:tr h="377322">
                <a:tc>
                  <a:txBody>
                    <a:bodyPr/>
                    <a:lstStyle/>
                    <a:p>
                      <a:pPr algn="just" fontAlgn="t"/>
                      <a:r>
                        <a:rPr lang="en-US" sz="2000" b="1">
                          <a:solidFill>
                            <a:srgbClr val="333333"/>
                          </a:solidFill>
                          <a:effectLst/>
                          <a:latin typeface="inter-bold"/>
                        </a:rPr>
                        <a:t>bit</a:t>
                      </a:r>
                      <a:endParaRPr lang="en-US" sz="2000">
                        <a:solidFill>
                          <a:srgbClr val="333333"/>
                        </a:solidFill>
                        <a:effectLst/>
                        <a:latin typeface="inter-regular"/>
                      </a:endParaRPr>
                    </a:p>
                  </a:txBody>
                  <a:tcPr marL="45707" marR="45707" marT="45707" marB="4570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2000" dirty="0">
                          <a:solidFill>
                            <a:srgbClr val="333333"/>
                          </a:solidFill>
                          <a:effectLst/>
                          <a:latin typeface="inter-regular"/>
                        </a:rPr>
                        <a:t>It is an integer that can be 0, 1 or null.</a:t>
                      </a:r>
                    </a:p>
                  </a:txBody>
                  <a:tcPr marL="45707" marR="45707" marT="45707" marB="4570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876271753"/>
                  </a:ext>
                </a:extLst>
              </a:tr>
              <a:tr h="377322">
                <a:tc>
                  <a:txBody>
                    <a:bodyPr/>
                    <a:lstStyle/>
                    <a:p>
                      <a:pPr algn="just" fontAlgn="t"/>
                      <a:r>
                        <a:rPr lang="en-US" sz="2000" b="1" dirty="0" err="1">
                          <a:solidFill>
                            <a:srgbClr val="333333"/>
                          </a:solidFill>
                          <a:effectLst/>
                          <a:latin typeface="inter-bold"/>
                        </a:rPr>
                        <a:t>tinyint</a:t>
                      </a:r>
                      <a:endParaRPr lang="en-US" sz="2000" dirty="0">
                        <a:solidFill>
                          <a:srgbClr val="333333"/>
                        </a:solidFill>
                        <a:effectLst/>
                        <a:latin typeface="inter-regular"/>
                      </a:endParaRPr>
                    </a:p>
                  </a:txBody>
                  <a:tcPr marL="45707" marR="45707" marT="45707" marB="4570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2000">
                          <a:solidFill>
                            <a:srgbClr val="333333"/>
                          </a:solidFill>
                          <a:effectLst/>
                          <a:latin typeface="inter-regular"/>
                        </a:rPr>
                        <a:t>It allows whole numbers from 0 to 255.</a:t>
                      </a:r>
                    </a:p>
                  </a:txBody>
                  <a:tcPr marL="45707" marR="45707" marT="45707" marB="4570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731145441"/>
                  </a:ext>
                </a:extLst>
              </a:tr>
              <a:tr h="377322">
                <a:tc>
                  <a:txBody>
                    <a:bodyPr/>
                    <a:lstStyle/>
                    <a:p>
                      <a:pPr algn="just" fontAlgn="t"/>
                      <a:r>
                        <a:rPr lang="en-US" sz="2000" b="1">
                          <a:solidFill>
                            <a:srgbClr val="333333"/>
                          </a:solidFill>
                          <a:effectLst/>
                          <a:latin typeface="inter-bold"/>
                        </a:rPr>
                        <a:t>Smallint</a:t>
                      </a:r>
                      <a:endParaRPr lang="en-US" sz="2000">
                        <a:solidFill>
                          <a:srgbClr val="333333"/>
                        </a:solidFill>
                        <a:effectLst/>
                        <a:latin typeface="inter-regular"/>
                      </a:endParaRPr>
                    </a:p>
                  </a:txBody>
                  <a:tcPr marL="45707" marR="45707" marT="45707" marB="4570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2000">
                          <a:solidFill>
                            <a:srgbClr val="333333"/>
                          </a:solidFill>
                          <a:effectLst/>
                          <a:latin typeface="inter-regular"/>
                        </a:rPr>
                        <a:t>It allows whole numbers between -32,768 and 32,767.</a:t>
                      </a:r>
                    </a:p>
                  </a:txBody>
                  <a:tcPr marL="45707" marR="45707" marT="45707" marB="4570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4277849773"/>
                  </a:ext>
                </a:extLst>
              </a:tr>
              <a:tr h="640257">
                <a:tc>
                  <a:txBody>
                    <a:bodyPr/>
                    <a:lstStyle/>
                    <a:p>
                      <a:pPr algn="just" fontAlgn="t"/>
                      <a:r>
                        <a:rPr lang="en-US" sz="2000" b="1">
                          <a:solidFill>
                            <a:srgbClr val="333333"/>
                          </a:solidFill>
                          <a:effectLst/>
                          <a:latin typeface="inter-bold"/>
                        </a:rPr>
                        <a:t>Int</a:t>
                      </a:r>
                      <a:endParaRPr lang="en-US" sz="2000">
                        <a:solidFill>
                          <a:srgbClr val="333333"/>
                        </a:solidFill>
                        <a:effectLst/>
                        <a:latin typeface="inter-regular"/>
                      </a:endParaRPr>
                    </a:p>
                  </a:txBody>
                  <a:tcPr marL="45707" marR="45707" marT="45707" marB="4570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2000">
                          <a:solidFill>
                            <a:srgbClr val="333333"/>
                          </a:solidFill>
                          <a:effectLst/>
                          <a:latin typeface="inter-regular"/>
                        </a:rPr>
                        <a:t>It allows whole numbers between -2,147,483,648 and 2,147,483,647.</a:t>
                      </a:r>
                    </a:p>
                  </a:txBody>
                  <a:tcPr marL="45707" marR="45707" marT="45707" marB="4570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182793799"/>
                  </a:ext>
                </a:extLst>
              </a:tr>
              <a:tr h="640257">
                <a:tc>
                  <a:txBody>
                    <a:bodyPr/>
                    <a:lstStyle/>
                    <a:p>
                      <a:pPr algn="just" fontAlgn="t"/>
                      <a:r>
                        <a:rPr lang="en-US" sz="2000" b="1">
                          <a:solidFill>
                            <a:srgbClr val="333333"/>
                          </a:solidFill>
                          <a:effectLst/>
                          <a:latin typeface="inter-bold"/>
                        </a:rPr>
                        <a:t>bigint</a:t>
                      </a:r>
                      <a:endParaRPr lang="en-US" sz="2000">
                        <a:solidFill>
                          <a:srgbClr val="333333"/>
                        </a:solidFill>
                        <a:effectLst/>
                        <a:latin typeface="inter-regular"/>
                      </a:endParaRPr>
                    </a:p>
                  </a:txBody>
                  <a:tcPr marL="45707" marR="45707" marT="45707" marB="4570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2000">
                          <a:solidFill>
                            <a:srgbClr val="333333"/>
                          </a:solidFill>
                          <a:effectLst/>
                          <a:latin typeface="inter-regular"/>
                        </a:rPr>
                        <a:t>It allows whole numbers between -9,223,372,036,854,775,808 and 9,223,372,036,854,775,807.</a:t>
                      </a:r>
                    </a:p>
                  </a:txBody>
                  <a:tcPr marL="45707" marR="45707" marT="45707" marB="4570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145150068"/>
                  </a:ext>
                </a:extLst>
              </a:tr>
              <a:tr h="918639">
                <a:tc>
                  <a:txBody>
                    <a:bodyPr/>
                    <a:lstStyle/>
                    <a:p>
                      <a:pPr algn="just" fontAlgn="t"/>
                      <a:r>
                        <a:rPr lang="en-US" sz="2000" b="1">
                          <a:solidFill>
                            <a:srgbClr val="333333"/>
                          </a:solidFill>
                          <a:effectLst/>
                          <a:latin typeface="inter-bold"/>
                        </a:rPr>
                        <a:t>float(n)</a:t>
                      </a:r>
                      <a:endParaRPr lang="en-US" sz="2000">
                        <a:solidFill>
                          <a:srgbClr val="333333"/>
                        </a:solidFill>
                        <a:effectLst/>
                        <a:latin typeface="inter-regular"/>
                      </a:endParaRPr>
                    </a:p>
                  </a:txBody>
                  <a:tcPr marL="45707" marR="45707" marT="45707" marB="4570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2000">
                          <a:solidFill>
                            <a:srgbClr val="333333"/>
                          </a:solidFill>
                          <a:effectLst/>
                          <a:latin typeface="inter-regular"/>
                        </a:rPr>
                        <a:t>It is used to specify floating precision number data from -1.79E+308 to 1.79E+308. The n parameter indicates whether the field should hold the 4 or 8 bytes. Default value of n is 53.</a:t>
                      </a:r>
                    </a:p>
                  </a:txBody>
                  <a:tcPr marL="45707" marR="45707" marT="45707" marB="4570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298137415"/>
                  </a:ext>
                </a:extLst>
              </a:tr>
              <a:tr h="640257">
                <a:tc>
                  <a:txBody>
                    <a:bodyPr/>
                    <a:lstStyle/>
                    <a:p>
                      <a:pPr algn="just" fontAlgn="t"/>
                      <a:r>
                        <a:rPr lang="en-US" sz="2000" b="1">
                          <a:solidFill>
                            <a:srgbClr val="333333"/>
                          </a:solidFill>
                          <a:effectLst/>
                          <a:latin typeface="inter-bold"/>
                        </a:rPr>
                        <a:t>real</a:t>
                      </a:r>
                      <a:endParaRPr lang="en-US" sz="2000">
                        <a:solidFill>
                          <a:srgbClr val="333333"/>
                        </a:solidFill>
                        <a:effectLst/>
                        <a:latin typeface="inter-regular"/>
                      </a:endParaRPr>
                    </a:p>
                  </a:txBody>
                  <a:tcPr marL="45707" marR="45707" marT="45707" marB="4570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2000">
                          <a:solidFill>
                            <a:srgbClr val="333333"/>
                          </a:solidFill>
                          <a:effectLst/>
                          <a:latin typeface="inter-regular"/>
                        </a:rPr>
                        <a:t>It is a floating precision number data from -3.40E+38 to 3.40E+38.</a:t>
                      </a:r>
                    </a:p>
                  </a:txBody>
                  <a:tcPr marL="45707" marR="45707" marT="45707" marB="4570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785093973"/>
                  </a:ext>
                </a:extLst>
              </a:tr>
              <a:tr h="640257">
                <a:tc>
                  <a:txBody>
                    <a:bodyPr/>
                    <a:lstStyle/>
                    <a:p>
                      <a:pPr algn="just" fontAlgn="t"/>
                      <a:r>
                        <a:rPr lang="en-US" sz="2000" b="1">
                          <a:solidFill>
                            <a:srgbClr val="333333"/>
                          </a:solidFill>
                          <a:effectLst/>
                          <a:latin typeface="inter-bold"/>
                        </a:rPr>
                        <a:t>money</a:t>
                      </a:r>
                      <a:endParaRPr lang="en-US" sz="2000">
                        <a:solidFill>
                          <a:srgbClr val="333333"/>
                        </a:solidFill>
                        <a:effectLst/>
                        <a:latin typeface="inter-regular"/>
                      </a:endParaRPr>
                    </a:p>
                  </a:txBody>
                  <a:tcPr marL="45707" marR="45707" marT="45707" marB="4570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2000" dirty="0">
                          <a:solidFill>
                            <a:srgbClr val="333333"/>
                          </a:solidFill>
                          <a:effectLst/>
                          <a:latin typeface="inter-regular"/>
                        </a:rPr>
                        <a:t>It is used to specify monetary data from -922,337,233,685,477.5808 to 922,337,203,685,477.5807.</a:t>
                      </a:r>
                    </a:p>
                  </a:txBody>
                  <a:tcPr marL="45707" marR="45707" marT="45707" marB="4570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254225918"/>
                  </a:ext>
                </a:extLst>
              </a:tr>
            </a:tbl>
          </a:graphicData>
        </a:graphic>
      </p:graphicFrame>
      <p:pic>
        <p:nvPicPr>
          <p:cNvPr id="10" name="Picture 7">
            <a:extLst>
              <a:ext uri="{FF2B5EF4-FFF2-40B4-BE49-F238E27FC236}">
                <a16:creationId xmlns:a16="http://schemas.microsoft.com/office/drawing/2014/main" id="{A3C6C50D-2033-4152-82CF-3AF9B4F11C1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0303"/>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91301430"/>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Content Placeholder 2">
            <a:extLst>
              <a:ext uri="{FF2B5EF4-FFF2-40B4-BE49-F238E27FC236}">
                <a16:creationId xmlns:a16="http://schemas.microsoft.com/office/drawing/2014/main" id="{4906409A-6092-43F8-8A38-B6E816132A52}"/>
              </a:ext>
            </a:extLst>
          </p:cNvPr>
          <p:cNvSpPr>
            <a:spLocks noGrp="1"/>
          </p:cNvSpPr>
          <p:nvPr>
            <p:ph idx="1"/>
          </p:nvPr>
        </p:nvSpPr>
        <p:spPr>
          <a:xfrm>
            <a:off x="2057400" y="1156855"/>
            <a:ext cx="8229600" cy="5257800"/>
          </a:xfrm>
        </p:spPr>
        <p:txBody>
          <a:bodyPr/>
          <a:lstStyle/>
          <a:p>
            <a:pPr algn="just" eaLnBrk="1" hangingPunct="1">
              <a:buFont typeface="Arial" panose="020B0604020202020204" pitchFamily="34" charset="0"/>
              <a:buNone/>
            </a:pPr>
            <a:endParaRPr lang="en-US" altLang="en-US" sz="2400" dirty="0">
              <a:solidFill>
                <a:srgbClr val="FF0000"/>
              </a:solidFill>
            </a:endParaRPr>
          </a:p>
          <a:p>
            <a:pPr algn="just" eaLnBrk="1" hangingPunct="1">
              <a:buFont typeface="Arial" panose="020B0604020202020204" pitchFamily="34" charset="0"/>
              <a:buNone/>
            </a:pPr>
            <a:endParaRPr lang="en-US" altLang="en-US" sz="4800" dirty="0">
              <a:solidFill>
                <a:srgbClr val="FF0000"/>
              </a:solidFill>
            </a:endParaRPr>
          </a:p>
          <a:p>
            <a:pPr algn="ctr" eaLnBrk="1" hangingPunct="1">
              <a:buFont typeface="Arial" panose="020B0604020202020204" pitchFamily="34" charset="0"/>
              <a:buNone/>
            </a:pPr>
            <a:r>
              <a:rPr lang="en-US" altLang="en-US" sz="4800" dirty="0">
                <a:solidFill>
                  <a:schemeClr val="accent6"/>
                </a:solidFill>
                <a:effectLst>
                  <a:outerShdw blurRad="38100" dist="38100" dir="2700000" algn="tl">
                    <a:srgbClr val="000000">
                      <a:alpha val="43137"/>
                    </a:srgbClr>
                  </a:outerShdw>
                </a:effectLst>
              </a:rPr>
              <a:t>	</a:t>
            </a:r>
            <a:endParaRPr lang="en-US" altLang="en-US" sz="4800" b="1" dirty="0">
              <a:solidFill>
                <a:schemeClr val="accent6"/>
              </a:solidFill>
              <a:effectLst>
                <a:outerShdw blurRad="38100" dist="38100" dir="2700000" algn="tl">
                  <a:srgbClr val="000000">
                    <a:alpha val="43137"/>
                  </a:srgbClr>
                </a:outerShdw>
              </a:effectLst>
            </a:endParaRPr>
          </a:p>
        </p:txBody>
      </p:sp>
      <p:sp>
        <p:nvSpPr>
          <p:cNvPr id="4" name="Date Placeholder 3">
            <a:extLst>
              <a:ext uri="{FF2B5EF4-FFF2-40B4-BE49-F238E27FC236}">
                <a16:creationId xmlns:a16="http://schemas.microsoft.com/office/drawing/2014/main" id="{D414772C-5D98-4384-A54F-84B36FE440E3}"/>
              </a:ext>
            </a:extLst>
          </p:cNvPr>
          <p:cNvSpPr>
            <a:spLocks noGrp="1"/>
          </p:cNvSpPr>
          <p:nvPr>
            <p:ph type="dt" sz="quarter" idx="10"/>
          </p:nvPr>
        </p:nvSpPr>
        <p:spPr/>
        <p:txBody>
          <a:bodyPr/>
          <a:lstStyle/>
          <a:p>
            <a:pPr>
              <a:defRPr/>
            </a:pPr>
            <a:fld id="{8508BEDC-E7BC-4E05-A2D2-11FD5FB0DB4F}" type="datetime1">
              <a:rPr lang="en-US" smtClean="0"/>
              <a:t>2/19/2024</a:t>
            </a:fld>
            <a:endParaRPr lang="en-US"/>
          </a:p>
        </p:txBody>
      </p:sp>
      <p:sp>
        <p:nvSpPr>
          <p:cNvPr id="5" name="Footer Placeholder 4">
            <a:extLst>
              <a:ext uri="{FF2B5EF4-FFF2-40B4-BE49-F238E27FC236}">
                <a16:creationId xmlns:a16="http://schemas.microsoft.com/office/drawing/2014/main" id="{4326F679-0381-4FD8-B190-09E4ECD85C10}"/>
              </a:ext>
            </a:extLst>
          </p:cNvPr>
          <p:cNvSpPr>
            <a:spLocks noGrp="1"/>
          </p:cNvSpPr>
          <p:nvPr>
            <p:ph type="ftr" sz="quarter" idx="11"/>
          </p:nvPr>
        </p:nvSpPr>
        <p:spPr>
          <a:xfrm>
            <a:off x="4038600" y="6356351"/>
            <a:ext cx="5029200" cy="365125"/>
          </a:xfrm>
        </p:spPr>
        <p:txBody>
          <a:bodyPr/>
          <a:lstStyle/>
          <a:p>
            <a:r>
              <a:rPr lang="en-US"/>
              <a:t>Jyoti Rani          ACSAI0402 and DBMS                Unit-2</a:t>
            </a:r>
            <a:endParaRPr lang="en-US" dirty="0"/>
          </a:p>
        </p:txBody>
      </p:sp>
      <p:sp>
        <p:nvSpPr>
          <p:cNvPr id="6" name="Slide Number Placeholder 5">
            <a:extLst>
              <a:ext uri="{FF2B5EF4-FFF2-40B4-BE49-F238E27FC236}">
                <a16:creationId xmlns:a16="http://schemas.microsoft.com/office/drawing/2014/main" id="{A3C07E8D-D2F2-4C8E-849C-705BCE6CAACD}"/>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B3FA51D-3748-4AA0-B24E-DAF80C5A5E9A}" type="slidenum">
              <a:rPr lang="en-US" altLang="en-US">
                <a:solidFill>
                  <a:srgbClr val="898989"/>
                </a:solidFill>
                <a:latin typeface="Calibri" panose="020F0502020204030204" pitchFamily="34" charset="0"/>
              </a:rPr>
              <a:pPr eaLnBrk="1" hangingPunct="1"/>
              <a:t>93</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a16="http://schemas.microsoft.com/office/drawing/2014/main" id="{61CA2536-013D-48B6-9322-A7D8A7CF0555}"/>
              </a:ext>
            </a:extLst>
          </p:cNvPr>
          <p:cNvSpPr txBox="1">
            <a:spLocks/>
          </p:cNvSpPr>
          <p:nvPr/>
        </p:nvSpPr>
        <p:spPr>
          <a:xfrm>
            <a:off x="2895600" y="-13855"/>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b="1" dirty="0">
                <a:solidFill>
                  <a:srgbClr val="FF0000"/>
                </a:solidFill>
              </a:rPr>
              <a:t>3.6.2 Date and Time Data Type</a:t>
            </a:r>
          </a:p>
        </p:txBody>
      </p:sp>
      <p:sp>
        <p:nvSpPr>
          <p:cNvPr id="9" name="TextBox 8">
            <a:extLst>
              <a:ext uri="{FF2B5EF4-FFF2-40B4-BE49-F238E27FC236}">
                <a16:creationId xmlns:a16="http://schemas.microsoft.com/office/drawing/2014/main" id="{369070D6-D887-41D9-A1EE-48C90E1D0377}"/>
              </a:ext>
            </a:extLst>
          </p:cNvPr>
          <p:cNvSpPr txBox="1"/>
          <p:nvPr/>
        </p:nvSpPr>
        <p:spPr>
          <a:xfrm>
            <a:off x="1905000" y="984930"/>
            <a:ext cx="6096000" cy="369332"/>
          </a:xfrm>
          <a:prstGeom prst="rect">
            <a:avLst/>
          </a:prstGeom>
          <a:noFill/>
        </p:spPr>
        <p:txBody>
          <a:bodyPr wrap="square">
            <a:spAutoFit/>
          </a:bodyPr>
          <a:lstStyle/>
          <a:p>
            <a:r>
              <a:rPr lang="en-US" b="1" i="0" dirty="0">
                <a:solidFill>
                  <a:srgbClr val="FF0000"/>
                </a:solidFill>
                <a:effectLst/>
                <a:latin typeface="inter-bold"/>
              </a:rPr>
              <a:t>SQL Date and Time Data Type</a:t>
            </a:r>
            <a:endParaRPr lang="en-US" dirty="0">
              <a:solidFill>
                <a:srgbClr val="FF0000"/>
              </a:solidFill>
            </a:endParaRPr>
          </a:p>
        </p:txBody>
      </p:sp>
      <p:graphicFrame>
        <p:nvGraphicFramePr>
          <p:cNvPr id="3" name="Table 2">
            <a:extLst>
              <a:ext uri="{FF2B5EF4-FFF2-40B4-BE49-F238E27FC236}">
                <a16:creationId xmlns:a16="http://schemas.microsoft.com/office/drawing/2014/main" id="{7D92C180-586F-43FD-BA4E-FA5D9BC20ADE}"/>
              </a:ext>
            </a:extLst>
          </p:cNvPr>
          <p:cNvGraphicFramePr>
            <a:graphicFrameLocks noGrp="1"/>
          </p:cNvGraphicFramePr>
          <p:nvPr>
            <p:extLst>
              <p:ext uri="{D42A27DB-BD31-4B8C-83A1-F6EECF244321}">
                <p14:modId xmlns:p14="http://schemas.microsoft.com/office/powerpoint/2010/main" val="3182695119"/>
              </p:ext>
            </p:extLst>
          </p:nvPr>
        </p:nvGraphicFramePr>
        <p:xfrm>
          <a:off x="2057400" y="1526187"/>
          <a:ext cx="8610600" cy="4774386"/>
        </p:xfrm>
        <a:graphic>
          <a:graphicData uri="http://schemas.openxmlformats.org/drawingml/2006/table">
            <a:tbl>
              <a:tblPr/>
              <a:tblGrid>
                <a:gridCol w="1604465">
                  <a:extLst>
                    <a:ext uri="{9D8B030D-6E8A-4147-A177-3AD203B41FA5}">
                      <a16:colId xmlns:a16="http://schemas.microsoft.com/office/drawing/2014/main" val="2001916263"/>
                    </a:ext>
                  </a:extLst>
                </a:gridCol>
                <a:gridCol w="7006135">
                  <a:extLst>
                    <a:ext uri="{9D8B030D-6E8A-4147-A177-3AD203B41FA5}">
                      <a16:colId xmlns:a16="http://schemas.microsoft.com/office/drawing/2014/main" val="619346077"/>
                    </a:ext>
                  </a:extLst>
                </a:gridCol>
              </a:tblGrid>
              <a:tr h="929781">
                <a:tc>
                  <a:txBody>
                    <a:bodyPr/>
                    <a:lstStyle/>
                    <a:p>
                      <a:pPr algn="just" fontAlgn="t"/>
                      <a:r>
                        <a:rPr lang="en-US" sz="2000" b="1">
                          <a:solidFill>
                            <a:srgbClr val="333333"/>
                          </a:solidFill>
                          <a:effectLst/>
                          <a:latin typeface="inter-bold"/>
                        </a:rPr>
                        <a:t>datetime</a:t>
                      </a:r>
                      <a:endParaRPr lang="en-US" sz="2000">
                        <a:solidFill>
                          <a:srgbClr val="333333"/>
                        </a:solidFill>
                        <a:effectLst/>
                        <a:latin typeface="inter-regular"/>
                      </a:endParaRPr>
                    </a:p>
                  </a:txBody>
                  <a:tcPr marL="48782" marR="48782" marT="48782" marB="4878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2000">
                          <a:solidFill>
                            <a:srgbClr val="333333"/>
                          </a:solidFill>
                          <a:effectLst/>
                          <a:latin typeface="inter-regular"/>
                        </a:rPr>
                        <a:t>It is used to specify date and time combination. It supports range from January 1, 1753, to December 31, 9999 with an accuracy of 3.33 milliseconds.</a:t>
                      </a:r>
                    </a:p>
                  </a:txBody>
                  <a:tcPr marL="48782" marR="48782" marT="48782" marB="4878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4244529345"/>
                  </a:ext>
                </a:extLst>
              </a:tr>
              <a:tr h="929781">
                <a:tc>
                  <a:txBody>
                    <a:bodyPr/>
                    <a:lstStyle/>
                    <a:p>
                      <a:pPr algn="just" fontAlgn="t"/>
                      <a:r>
                        <a:rPr lang="en-US" sz="2000" b="1">
                          <a:solidFill>
                            <a:srgbClr val="333333"/>
                          </a:solidFill>
                          <a:effectLst/>
                          <a:latin typeface="inter-bold"/>
                        </a:rPr>
                        <a:t>datetime2</a:t>
                      </a:r>
                      <a:endParaRPr lang="en-US" sz="2000">
                        <a:solidFill>
                          <a:srgbClr val="333333"/>
                        </a:solidFill>
                        <a:effectLst/>
                        <a:latin typeface="inter-regular"/>
                      </a:endParaRPr>
                    </a:p>
                  </a:txBody>
                  <a:tcPr marL="48782" marR="48782" marT="48782" marB="4878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2000">
                          <a:solidFill>
                            <a:srgbClr val="333333"/>
                          </a:solidFill>
                          <a:effectLst/>
                          <a:latin typeface="inter-regular"/>
                        </a:rPr>
                        <a:t>It is used to specify date and time combination. It supports range from January 1, 0001 to December 31, 9999 with an accuracy of 100 nanoseconds</a:t>
                      </a:r>
                    </a:p>
                  </a:txBody>
                  <a:tcPr marL="48782" marR="48782" marT="48782" marB="4878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789449895"/>
                  </a:ext>
                </a:extLst>
              </a:tr>
              <a:tr h="620486">
                <a:tc>
                  <a:txBody>
                    <a:bodyPr/>
                    <a:lstStyle/>
                    <a:p>
                      <a:pPr algn="just" fontAlgn="t"/>
                      <a:r>
                        <a:rPr lang="en-US" sz="2000" b="1">
                          <a:solidFill>
                            <a:srgbClr val="333333"/>
                          </a:solidFill>
                          <a:effectLst/>
                          <a:latin typeface="inter-bold"/>
                        </a:rPr>
                        <a:t>date</a:t>
                      </a:r>
                      <a:endParaRPr lang="en-US" sz="2000">
                        <a:solidFill>
                          <a:srgbClr val="333333"/>
                        </a:solidFill>
                        <a:effectLst/>
                        <a:latin typeface="inter-regular"/>
                      </a:endParaRPr>
                    </a:p>
                  </a:txBody>
                  <a:tcPr marL="48782" marR="48782" marT="48782" marB="4878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2000">
                          <a:solidFill>
                            <a:srgbClr val="333333"/>
                          </a:solidFill>
                          <a:effectLst/>
                          <a:latin typeface="inter-regular"/>
                        </a:rPr>
                        <a:t>It is used to store date only. It supports range from January 1, 0001 to December 31, 9999</a:t>
                      </a:r>
                    </a:p>
                  </a:txBody>
                  <a:tcPr marL="48782" marR="48782" marT="48782" marB="4878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906744645"/>
                  </a:ext>
                </a:extLst>
              </a:tr>
              <a:tr h="620486">
                <a:tc>
                  <a:txBody>
                    <a:bodyPr/>
                    <a:lstStyle/>
                    <a:p>
                      <a:pPr algn="just" fontAlgn="t"/>
                      <a:r>
                        <a:rPr lang="en-US" sz="2000" b="1">
                          <a:solidFill>
                            <a:srgbClr val="333333"/>
                          </a:solidFill>
                          <a:effectLst/>
                          <a:latin typeface="inter-bold"/>
                        </a:rPr>
                        <a:t>time</a:t>
                      </a:r>
                      <a:endParaRPr lang="en-US" sz="2000">
                        <a:solidFill>
                          <a:srgbClr val="333333"/>
                        </a:solidFill>
                        <a:effectLst/>
                        <a:latin typeface="inter-regular"/>
                      </a:endParaRPr>
                    </a:p>
                  </a:txBody>
                  <a:tcPr marL="48782" marR="48782" marT="48782" marB="4878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2000">
                          <a:solidFill>
                            <a:srgbClr val="333333"/>
                          </a:solidFill>
                          <a:effectLst/>
                          <a:latin typeface="inter-regular"/>
                        </a:rPr>
                        <a:t>It stores time only to an accuracy of 100 nanoseconds</a:t>
                      </a:r>
                    </a:p>
                  </a:txBody>
                  <a:tcPr marL="48782" marR="48782" marT="48782" marB="4878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604744332"/>
                  </a:ext>
                </a:extLst>
              </a:tr>
              <a:tr h="1422808">
                <a:tc>
                  <a:txBody>
                    <a:bodyPr/>
                    <a:lstStyle/>
                    <a:p>
                      <a:pPr algn="just" fontAlgn="t"/>
                      <a:r>
                        <a:rPr lang="en-US" sz="2000" b="1">
                          <a:solidFill>
                            <a:srgbClr val="333333"/>
                          </a:solidFill>
                          <a:effectLst/>
                          <a:latin typeface="inter-bold"/>
                        </a:rPr>
                        <a:t>timestamp</a:t>
                      </a:r>
                      <a:endParaRPr lang="en-US" sz="2000">
                        <a:solidFill>
                          <a:srgbClr val="333333"/>
                        </a:solidFill>
                        <a:effectLst/>
                        <a:latin typeface="inter-regular"/>
                      </a:endParaRPr>
                    </a:p>
                  </a:txBody>
                  <a:tcPr marL="48782" marR="48782" marT="48782" marB="4878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2000" dirty="0">
                          <a:solidFill>
                            <a:srgbClr val="333333"/>
                          </a:solidFill>
                          <a:effectLst/>
                          <a:latin typeface="inter-regular"/>
                        </a:rPr>
                        <a:t>It stores a unique number when a new row gets created or modified. The time stamp value is based upon an internal clock and does not correspond to real time. Each table may contain only one-time stamp variable.</a:t>
                      </a:r>
                    </a:p>
                  </a:txBody>
                  <a:tcPr marL="48782" marR="48782" marT="48782" marB="4878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454745971"/>
                  </a:ext>
                </a:extLst>
              </a:tr>
            </a:tbl>
          </a:graphicData>
        </a:graphic>
      </p:graphicFrame>
      <p:pic>
        <p:nvPicPr>
          <p:cNvPr id="10" name="Picture 7">
            <a:extLst>
              <a:ext uri="{FF2B5EF4-FFF2-40B4-BE49-F238E27FC236}">
                <a16:creationId xmlns:a16="http://schemas.microsoft.com/office/drawing/2014/main" id="{A14D2394-D8C3-439B-AE6D-B332C68204D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20625"/>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2834414"/>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ontent Placeholder 2">
            <a:extLst>
              <a:ext uri="{FF2B5EF4-FFF2-40B4-BE49-F238E27FC236}">
                <a16:creationId xmlns:a16="http://schemas.microsoft.com/office/drawing/2014/main" id="{F197F083-9DC7-4B3B-9314-0AB7830EED44}"/>
              </a:ext>
            </a:extLst>
          </p:cNvPr>
          <p:cNvGraphicFramePr>
            <a:graphicFrameLocks noGrp="1"/>
          </p:cNvGraphicFramePr>
          <p:nvPr>
            <p:ph idx="1"/>
            <p:extLst>
              <p:ext uri="{D42A27DB-BD31-4B8C-83A1-F6EECF244321}">
                <p14:modId xmlns:p14="http://schemas.microsoft.com/office/powerpoint/2010/main" val="51416593"/>
              </p:ext>
            </p:extLst>
          </p:nvPr>
        </p:nvGraphicFramePr>
        <p:xfrm>
          <a:off x="1731817" y="1744978"/>
          <a:ext cx="8936183" cy="4080196"/>
        </p:xfrm>
        <a:graphic>
          <a:graphicData uri="http://schemas.openxmlformats.org/drawingml/2006/table">
            <a:tbl>
              <a:tblPr/>
              <a:tblGrid>
                <a:gridCol w="2207411">
                  <a:extLst>
                    <a:ext uri="{9D8B030D-6E8A-4147-A177-3AD203B41FA5}">
                      <a16:colId xmlns:a16="http://schemas.microsoft.com/office/drawing/2014/main" val="2855344720"/>
                    </a:ext>
                  </a:extLst>
                </a:gridCol>
                <a:gridCol w="6728772">
                  <a:extLst>
                    <a:ext uri="{9D8B030D-6E8A-4147-A177-3AD203B41FA5}">
                      <a16:colId xmlns:a16="http://schemas.microsoft.com/office/drawing/2014/main" val="4038072238"/>
                    </a:ext>
                  </a:extLst>
                </a:gridCol>
              </a:tblGrid>
              <a:tr h="1187904">
                <a:tc>
                  <a:txBody>
                    <a:bodyPr/>
                    <a:lstStyle/>
                    <a:p>
                      <a:pPr algn="just" fontAlgn="t"/>
                      <a:r>
                        <a:rPr lang="en-US" sz="2000" b="1" dirty="0" err="1">
                          <a:solidFill>
                            <a:srgbClr val="333333"/>
                          </a:solidFill>
                          <a:effectLst/>
                          <a:latin typeface="inter-bold"/>
                        </a:rPr>
                        <a:t>Sql_variant</a:t>
                      </a:r>
                      <a:endParaRPr lang="en-US" sz="2000" dirty="0">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2000">
                          <a:solidFill>
                            <a:srgbClr val="333333"/>
                          </a:solidFill>
                          <a:effectLst/>
                          <a:latin typeface="inter-regular"/>
                        </a:rPr>
                        <a:t>It is used for various data types except for text, timestamp, and ntext. It stores up to 8000 bytes of data.</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802357916"/>
                  </a:ext>
                </a:extLst>
              </a:tr>
              <a:tr h="723073">
                <a:tc>
                  <a:txBody>
                    <a:bodyPr/>
                    <a:lstStyle/>
                    <a:p>
                      <a:pPr algn="just" fontAlgn="t"/>
                      <a:r>
                        <a:rPr lang="en-US" sz="2000" b="1">
                          <a:solidFill>
                            <a:srgbClr val="333333"/>
                          </a:solidFill>
                          <a:effectLst/>
                          <a:latin typeface="inter-bold"/>
                        </a:rPr>
                        <a:t>XML</a:t>
                      </a:r>
                      <a:endParaRPr lang="en-US" sz="2000">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2000">
                          <a:solidFill>
                            <a:srgbClr val="333333"/>
                          </a:solidFill>
                          <a:effectLst/>
                          <a:latin typeface="inter-regular"/>
                        </a:rPr>
                        <a:t>It stores XML formatted data. Maximum 2GB.</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604016796"/>
                  </a:ext>
                </a:extLst>
              </a:tr>
              <a:tr h="723073">
                <a:tc>
                  <a:txBody>
                    <a:bodyPr/>
                    <a:lstStyle/>
                    <a:p>
                      <a:pPr algn="just" fontAlgn="t"/>
                      <a:r>
                        <a:rPr lang="en-US" sz="2000" b="1">
                          <a:solidFill>
                            <a:srgbClr val="333333"/>
                          </a:solidFill>
                          <a:effectLst/>
                          <a:latin typeface="inter-bold"/>
                        </a:rPr>
                        <a:t>cursor</a:t>
                      </a:r>
                      <a:endParaRPr lang="en-US" sz="2000">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2000">
                          <a:solidFill>
                            <a:srgbClr val="333333"/>
                          </a:solidFill>
                          <a:effectLst/>
                          <a:latin typeface="inter-regular"/>
                        </a:rPr>
                        <a:t>It stores a reference to a cursor used for database operations.</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702240712"/>
                  </a:ext>
                </a:extLst>
              </a:tr>
              <a:tr h="723073">
                <a:tc>
                  <a:txBody>
                    <a:bodyPr/>
                    <a:lstStyle/>
                    <a:p>
                      <a:pPr algn="just" fontAlgn="t"/>
                      <a:r>
                        <a:rPr lang="en-US" sz="2000" b="1">
                          <a:solidFill>
                            <a:srgbClr val="333333"/>
                          </a:solidFill>
                          <a:effectLst/>
                          <a:latin typeface="inter-bold"/>
                        </a:rPr>
                        <a:t>table</a:t>
                      </a:r>
                      <a:endParaRPr lang="en-US" sz="2000">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2000">
                          <a:solidFill>
                            <a:srgbClr val="333333"/>
                          </a:solidFill>
                          <a:effectLst/>
                          <a:latin typeface="inter-regular"/>
                        </a:rPr>
                        <a:t>It stores result set for later processing.</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454341481"/>
                  </a:ext>
                </a:extLst>
              </a:tr>
              <a:tr h="723073">
                <a:tc>
                  <a:txBody>
                    <a:bodyPr/>
                    <a:lstStyle/>
                    <a:p>
                      <a:pPr algn="just" fontAlgn="t"/>
                      <a:r>
                        <a:rPr lang="en-US" sz="2000" b="1">
                          <a:solidFill>
                            <a:srgbClr val="333333"/>
                          </a:solidFill>
                          <a:effectLst/>
                          <a:latin typeface="inter-bold"/>
                        </a:rPr>
                        <a:t>uniqueidentifier</a:t>
                      </a:r>
                      <a:endParaRPr lang="en-US" sz="2000">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2000" dirty="0">
                          <a:solidFill>
                            <a:srgbClr val="333333"/>
                          </a:solidFill>
                          <a:effectLst/>
                          <a:latin typeface="inter-regular"/>
                        </a:rPr>
                        <a:t>It stores GUID (Globally unique identifier).</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151852238"/>
                  </a:ext>
                </a:extLst>
              </a:tr>
            </a:tbl>
          </a:graphicData>
        </a:graphic>
      </p:graphicFrame>
      <p:sp>
        <p:nvSpPr>
          <p:cNvPr id="4" name="Date Placeholder 3">
            <a:extLst>
              <a:ext uri="{FF2B5EF4-FFF2-40B4-BE49-F238E27FC236}">
                <a16:creationId xmlns:a16="http://schemas.microsoft.com/office/drawing/2014/main" id="{D414772C-5D98-4384-A54F-84B36FE440E3}"/>
              </a:ext>
            </a:extLst>
          </p:cNvPr>
          <p:cNvSpPr>
            <a:spLocks noGrp="1"/>
          </p:cNvSpPr>
          <p:nvPr>
            <p:ph type="dt" sz="quarter" idx="10"/>
          </p:nvPr>
        </p:nvSpPr>
        <p:spPr/>
        <p:txBody>
          <a:bodyPr/>
          <a:lstStyle/>
          <a:p>
            <a:pPr>
              <a:defRPr/>
            </a:pPr>
            <a:fld id="{907E29F6-0717-4371-ABFC-DD98E14A1BF7}" type="datetime1">
              <a:rPr lang="en-US" smtClean="0"/>
              <a:t>2/19/2024</a:t>
            </a:fld>
            <a:endParaRPr lang="en-US"/>
          </a:p>
        </p:txBody>
      </p:sp>
      <p:sp>
        <p:nvSpPr>
          <p:cNvPr id="5" name="Footer Placeholder 4">
            <a:extLst>
              <a:ext uri="{FF2B5EF4-FFF2-40B4-BE49-F238E27FC236}">
                <a16:creationId xmlns:a16="http://schemas.microsoft.com/office/drawing/2014/main" id="{4326F679-0381-4FD8-B190-09E4ECD85C10}"/>
              </a:ext>
            </a:extLst>
          </p:cNvPr>
          <p:cNvSpPr>
            <a:spLocks noGrp="1"/>
          </p:cNvSpPr>
          <p:nvPr>
            <p:ph type="ftr" sz="quarter" idx="11"/>
          </p:nvPr>
        </p:nvSpPr>
        <p:spPr>
          <a:xfrm>
            <a:off x="4038600" y="6356351"/>
            <a:ext cx="5029200" cy="365125"/>
          </a:xfrm>
        </p:spPr>
        <p:txBody>
          <a:bodyPr/>
          <a:lstStyle/>
          <a:p>
            <a:r>
              <a:rPr lang="en-US"/>
              <a:t>Jyoti Rani          ACSAI0402 and DBMS                Unit-2</a:t>
            </a:r>
            <a:endParaRPr lang="en-US" dirty="0"/>
          </a:p>
        </p:txBody>
      </p:sp>
      <p:sp>
        <p:nvSpPr>
          <p:cNvPr id="6" name="Slide Number Placeholder 5">
            <a:extLst>
              <a:ext uri="{FF2B5EF4-FFF2-40B4-BE49-F238E27FC236}">
                <a16:creationId xmlns:a16="http://schemas.microsoft.com/office/drawing/2014/main" id="{A3C07E8D-D2F2-4C8E-849C-705BCE6CAACD}"/>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B3FA51D-3748-4AA0-B24E-DAF80C5A5E9A}" type="slidenum">
              <a:rPr lang="en-US" altLang="en-US">
                <a:solidFill>
                  <a:srgbClr val="898989"/>
                </a:solidFill>
                <a:latin typeface="Calibri" panose="020F0502020204030204" pitchFamily="34" charset="0"/>
              </a:rPr>
              <a:pPr eaLnBrk="1" hangingPunct="1"/>
              <a:t>94</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a16="http://schemas.microsoft.com/office/drawing/2014/main" id="{61CA2536-013D-48B6-9322-A7D8A7CF0555}"/>
              </a:ext>
            </a:extLst>
          </p:cNvPr>
          <p:cNvSpPr txBox="1">
            <a:spLocks/>
          </p:cNvSpPr>
          <p:nvPr/>
        </p:nvSpPr>
        <p:spPr>
          <a:xfrm>
            <a:off x="2895600" y="1134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b="1" dirty="0">
                <a:solidFill>
                  <a:srgbClr val="FF0000"/>
                </a:solidFill>
              </a:rPr>
              <a:t>3.6.3 Other Data Types</a:t>
            </a:r>
          </a:p>
        </p:txBody>
      </p:sp>
      <p:sp>
        <p:nvSpPr>
          <p:cNvPr id="9" name="TextBox 8">
            <a:extLst>
              <a:ext uri="{FF2B5EF4-FFF2-40B4-BE49-F238E27FC236}">
                <a16:creationId xmlns:a16="http://schemas.microsoft.com/office/drawing/2014/main" id="{05B78CFE-816B-4492-BDCD-546C9EC8A9B0}"/>
              </a:ext>
            </a:extLst>
          </p:cNvPr>
          <p:cNvSpPr txBox="1"/>
          <p:nvPr/>
        </p:nvSpPr>
        <p:spPr>
          <a:xfrm>
            <a:off x="1731817" y="1213801"/>
            <a:ext cx="2843829" cy="400110"/>
          </a:xfrm>
          <a:prstGeom prst="rect">
            <a:avLst/>
          </a:prstGeom>
          <a:noFill/>
        </p:spPr>
        <p:txBody>
          <a:bodyPr wrap="square">
            <a:spAutoFit/>
          </a:bodyPr>
          <a:lstStyle/>
          <a:p>
            <a:r>
              <a:rPr lang="en-US" sz="2000" b="1" i="0" dirty="0">
                <a:solidFill>
                  <a:srgbClr val="FF0000"/>
                </a:solidFill>
                <a:effectLst/>
                <a:latin typeface="inter-bold"/>
              </a:rPr>
              <a:t>SQL </a:t>
            </a:r>
            <a:r>
              <a:rPr lang="en-US" sz="2000" b="1" dirty="0">
                <a:solidFill>
                  <a:srgbClr val="FF0000"/>
                </a:solidFill>
                <a:latin typeface="inter-bold"/>
              </a:rPr>
              <a:t> </a:t>
            </a:r>
            <a:r>
              <a:rPr lang="en-US" sz="2000" b="1" i="0" dirty="0">
                <a:solidFill>
                  <a:srgbClr val="FF0000"/>
                </a:solidFill>
                <a:effectLst/>
                <a:latin typeface="inter-bold"/>
              </a:rPr>
              <a:t>Other Data Types</a:t>
            </a:r>
            <a:endParaRPr lang="en-US" sz="2000" dirty="0">
              <a:solidFill>
                <a:srgbClr val="FF0000"/>
              </a:solidFill>
            </a:endParaRPr>
          </a:p>
        </p:txBody>
      </p:sp>
      <p:pic>
        <p:nvPicPr>
          <p:cNvPr id="10" name="Picture 7">
            <a:extLst>
              <a:ext uri="{FF2B5EF4-FFF2-40B4-BE49-F238E27FC236}">
                <a16:creationId xmlns:a16="http://schemas.microsoft.com/office/drawing/2014/main" id="{56EE1540-6268-4E65-8BCE-661308A69E5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3463"/>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85097167"/>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Content Placeholder 2">
            <a:extLst>
              <a:ext uri="{FF2B5EF4-FFF2-40B4-BE49-F238E27FC236}">
                <a16:creationId xmlns:a16="http://schemas.microsoft.com/office/drawing/2014/main" id="{4906409A-6092-43F8-8A38-B6E816132A52}"/>
              </a:ext>
            </a:extLst>
          </p:cNvPr>
          <p:cNvSpPr>
            <a:spLocks noGrp="1"/>
          </p:cNvSpPr>
          <p:nvPr>
            <p:ph idx="1"/>
          </p:nvPr>
        </p:nvSpPr>
        <p:spPr>
          <a:xfrm>
            <a:off x="2057400" y="1143000"/>
            <a:ext cx="8229600" cy="5257800"/>
          </a:xfrm>
        </p:spPr>
        <p:txBody>
          <a:bodyPr/>
          <a:lstStyle/>
          <a:p>
            <a:pPr marL="0" indent="0" algn="just" fontAlgn="base">
              <a:buNone/>
            </a:pPr>
            <a:r>
              <a:rPr lang="en-US" sz="2400" b="0" i="0" dirty="0">
                <a:solidFill>
                  <a:srgbClr val="273239"/>
                </a:solidFill>
                <a:effectLst/>
              </a:rPr>
              <a:t>There are four kinds of literal values supported in SQL. They are : Character string, Bit string, Exact numeric, and Approximate numeric. These are explained as following below.</a:t>
            </a:r>
          </a:p>
          <a:p>
            <a:pPr marL="0" indent="0" algn="just" fontAlgn="base">
              <a:buNone/>
            </a:pPr>
            <a:br>
              <a:rPr lang="en-US" sz="2400" b="0" i="0" dirty="0">
                <a:solidFill>
                  <a:srgbClr val="273239"/>
                </a:solidFill>
                <a:effectLst/>
              </a:rPr>
            </a:br>
            <a:r>
              <a:rPr lang="en-US" sz="2400" b="1" i="0" dirty="0">
                <a:solidFill>
                  <a:srgbClr val="FF0000"/>
                </a:solidFill>
                <a:effectLst/>
              </a:rPr>
              <a:t>1.Character strings:-</a:t>
            </a:r>
          </a:p>
          <a:p>
            <a:pPr marL="0" indent="0" algn="just" fontAlgn="base">
              <a:buNone/>
            </a:pPr>
            <a:r>
              <a:rPr lang="en-US" sz="2400" b="0" i="0" dirty="0">
                <a:solidFill>
                  <a:srgbClr val="273239"/>
                </a:solidFill>
                <a:effectLst/>
              </a:rPr>
              <a:t>Character strings are written as a sequence of characters enveloped in single </a:t>
            </a:r>
            <a:r>
              <a:rPr lang="en-US" sz="2400" b="0" i="0" dirty="0" err="1">
                <a:solidFill>
                  <a:srgbClr val="273239"/>
                </a:solidFill>
                <a:effectLst/>
              </a:rPr>
              <a:t>quotes.Some</a:t>
            </a:r>
            <a:r>
              <a:rPr lang="en-US" sz="2400" b="0" i="0" dirty="0">
                <a:solidFill>
                  <a:srgbClr val="273239"/>
                </a:solidFill>
                <a:effectLst/>
              </a:rPr>
              <a:t> example of character strings are :</a:t>
            </a:r>
          </a:p>
          <a:p>
            <a:pPr marL="742950" lvl="1" indent="-285750" algn="just" fontAlgn="base">
              <a:buFont typeface="+mj-lt"/>
              <a:buAutoNum type="arabicPeriod"/>
            </a:pPr>
            <a:r>
              <a:rPr lang="en-US" b="0" i="0" dirty="0">
                <a:solidFill>
                  <a:srgbClr val="273239"/>
                </a:solidFill>
                <a:effectLst/>
              </a:rPr>
              <a:t>‘My String’</a:t>
            </a:r>
          </a:p>
          <a:p>
            <a:pPr marL="742950" lvl="1" indent="-285750" algn="just" fontAlgn="base">
              <a:buFont typeface="+mj-lt"/>
              <a:buAutoNum type="arabicPeriod"/>
            </a:pPr>
            <a:r>
              <a:rPr lang="en-US" b="0" i="0" dirty="0">
                <a:solidFill>
                  <a:srgbClr val="273239"/>
                </a:solidFill>
                <a:effectLst/>
              </a:rPr>
              <a:t>‘I love Data Science’</a:t>
            </a:r>
          </a:p>
          <a:p>
            <a:pPr marL="742950" lvl="1" indent="-285750" algn="just" fontAlgn="base">
              <a:buFont typeface="+mj-lt"/>
              <a:buAutoNum type="arabicPeriod"/>
            </a:pPr>
            <a:r>
              <a:rPr lang="en-US" b="0" i="0" dirty="0">
                <a:solidFill>
                  <a:srgbClr val="273239"/>
                </a:solidFill>
                <a:effectLst/>
              </a:rPr>
              <a:t>‘16378’</a:t>
            </a:r>
          </a:p>
          <a:p>
            <a:pPr algn="just" eaLnBrk="1" hangingPunct="1">
              <a:buFont typeface="Arial" panose="020B0604020202020204" pitchFamily="34" charset="0"/>
              <a:buNone/>
            </a:pPr>
            <a:endParaRPr lang="en-US" altLang="en-US" sz="4800" dirty="0">
              <a:solidFill>
                <a:srgbClr val="FF0000"/>
              </a:solidFill>
            </a:endParaRPr>
          </a:p>
        </p:txBody>
      </p:sp>
      <p:sp>
        <p:nvSpPr>
          <p:cNvPr id="4" name="Date Placeholder 3">
            <a:extLst>
              <a:ext uri="{FF2B5EF4-FFF2-40B4-BE49-F238E27FC236}">
                <a16:creationId xmlns:a16="http://schemas.microsoft.com/office/drawing/2014/main" id="{D414772C-5D98-4384-A54F-84B36FE440E3}"/>
              </a:ext>
            </a:extLst>
          </p:cNvPr>
          <p:cNvSpPr>
            <a:spLocks noGrp="1"/>
          </p:cNvSpPr>
          <p:nvPr>
            <p:ph type="dt" sz="quarter" idx="10"/>
          </p:nvPr>
        </p:nvSpPr>
        <p:spPr/>
        <p:txBody>
          <a:bodyPr/>
          <a:lstStyle/>
          <a:p>
            <a:pPr>
              <a:defRPr/>
            </a:pPr>
            <a:fld id="{191C94C3-2117-41E9-85D5-B3D4981377AF}" type="datetime1">
              <a:rPr lang="en-US" smtClean="0"/>
              <a:t>2/19/2024</a:t>
            </a:fld>
            <a:endParaRPr lang="en-US"/>
          </a:p>
        </p:txBody>
      </p:sp>
      <p:sp>
        <p:nvSpPr>
          <p:cNvPr id="5" name="Footer Placeholder 4">
            <a:extLst>
              <a:ext uri="{FF2B5EF4-FFF2-40B4-BE49-F238E27FC236}">
                <a16:creationId xmlns:a16="http://schemas.microsoft.com/office/drawing/2014/main" id="{4326F679-0381-4FD8-B190-09E4ECD85C10}"/>
              </a:ext>
            </a:extLst>
          </p:cNvPr>
          <p:cNvSpPr>
            <a:spLocks noGrp="1"/>
          </p:cNvSpPr>
          <p:nvPr>
            <p:ph type="ftr" sz="quarter" idx="11"/>
          </p:nvPr>
        </p:nvSpPr>
        <p:spPr>
          <a:xfrm>
            <a:off x="4038600" y="6356351"/>
            <a:ext cx="5029200" cy="365125"/>
          </a:xfrm>
        </p:spPr>
        <p:txBody>
          <a:bodyPr/>
          <a:lstStyle/>
          <a:p>
            <a:r>
              <a:rPr lang="en-US"/>
              <a:t>Jyoti Rani          ACSAI0402 and DBMS                Unit-2</a:t>
            </a:r>
            <a:endParaRPr lang="en-US" dirty="0"/>
          </a:p>
        </p:txBody>
      </p:sp>
      <p:sp>
        <p:nvSpPr>
          <p:cNvPr id="6" name="Slide Number Placeholder 5">
            <a:extLst>
              <a:ext uri="{FF2B5EF4-FFF2-40B4-BE49-F238E27FC236}">
                <a16:creationId xmlns:a16="http://schemas.microsoft.com/office/drawing/2014/main" id="{A3C07E8D-D2F2-4C8E-849C-705BCE6CAACD}"/>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B3FA51D-3748-4AA0-B24E-DAF80C5A5E9A}" type="slidenum">
              <a:rPr lang="en-US" altLang="en-US">
                <a:solidFill>
                  <a:srgbClr val="898989"/>
                </a:solidFill>
                <a:latin typeface="Calibri" panose="020F0502020204030204" pitchFamily="34" charset="0"/>
              </a:rPr>
              <a:pPr eaLnBrk="1" hangingPunct="1"/>
              <a:t>95</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a16="http://schemas.microsoft.com/office/drawing/2014/main" id="{61CA2536-013D-48B6-9322-A7D8A7CF0555}"/>
              </a:ext>
            </a:extLst>
          </p:cNvPr>
          <p:cNvSpPr txBox="1">
            <a:spLocks/>
          </p:cNvSpPr>
          <p:nvPr/>
        </p:nvSpPr>
        <p:spPr>
          <a:xfrm>
            <a:off x="2971801" y="-13854"/>
            <a:ext cx="721129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base"/>
            <a:r>
              <a:rPr lang="en-US" sz="3200" b="1" i="0" dirty="0">
                <a:solidFill>
                  <a:srgbClr val="FF0000"/>
                </a:solidFill>
                <a:effectLst/>
                <a:latin typeface="sofia-pro"/>
              </a:rPr>
              <a:t>3.7 SQL Literals(1)</a:t>
            </a:r>
          </a:p>
        </p:txBody>
      </p:sp>
      <p:pic>
        <p:nvPicPr>
          <p:cNvPr id="8" name="Picture 7">
            <a:extLst>
              <a:ext uri="{FF2B5EF4-FFF2-40B4-BE49-F238E27FC236}">
                <a16:creationId xmlns:a16="http://schemas.microsoft.com/office/drawing/2014/main" id="{4B1FD51E-3083-4286-9BF3-FEA0CB2681C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89315" y="15173"/>
            <a:ext cx="1371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2922750"/>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Content Placeholder 2">
            <a:extLst>
              <a:ext uri="{FF2B5EF4-FFF2-40B4-BE49-F238E27FC236}">
                <a16:creationId xmlns:a16="http://schemas.microsoft.com/office/drawing/2014/main" id="{4906409A-6092-43F8-8A38-B6E816132A52}"/>
              </a:ext>
            </a:extLst>
          </p:cNvPr>
          <p:cNvSpPr>
            <a:spLocks noGrp="1"/>
          </p:cNvSpPr>
          <p:nvPr>
            <p:ph idx="1"/>
          </p:nvPr>
        </p:nvSpPr>
        <p:spPr>
          <a:xfrm>
            <a:off x="1911927" y="803710"/>
            <a:ext cx="8375073" cy="5597090"/>
          </a:xfrm>
        </p:spPr>
        <p:txBody>
          <a:bodyPr/>
          <a:lstStyle/>
          <a:p>
            <a:pPr marL="0" indent="0" algn="just" fontAlgn="base">
              <a:buNone/>
            </a:pPr>
            <a:br>
              <a:rPr lang="en-US" sz="2400" b="0" i="0" dirty="0">
                <a:solidFill>
                  <a:srgbClr val="273239"/>
                </a:solidFill>
                <a:effectLst/>
                <a:latin typeface="urw-din"/>
              </a:rPr>
            </a:br>
            <a:r>
              <a:rPr lang="en-US" sz="2400" b="1" i="0" dirty="0">
                <a:solidFill>
                  <a:srgbClr val="FF0000"/>
                </a:solidFill>
                <a:effectLst/>
              </a:rPr>
              <a:t>2. Bit String:</a:t>
            </a:r>
          </a:p>
          <a:p>
            <a:pPr marL="0" indent="0" algn="just" fontAlgn="base">
              <a:buNone/>
            </a:pPr>
            <a:r>
              <a:rPr lang="en-US" sz="2400" b="0" i="0" dirty="0">
                <a:solidFill>
                  <a:srgbClr val="273239"/>
                </a:solidFill>
                <a:effectLst/>
              </a:rPr>
              <a:t>A bit string is written either as a sequence of 0s and 1s enveloped in single quotes and preceded by the letter ‘B’ or as a sequence of positional representation system digits enveloped in single quotes and preceded by the letter X’ some examples are given below :</a:t>
            </a:r>
          </a:p>
          <a:p>
            <a:pPr marL="742950" lvl="1" indent="-285750" algn="just" fontAlgn="base">
              <a:buFont typeface="+mj-lt"/>
              <a:buAutoNum type="arabicPeriod"/>
            </a:pPr>
            <a:r>
              <a:rPr lang="en-US" b="0" i="0" dirty="0">
                <a:solidFill>
                  <a:srgbClr val="273239"/>
                </a:solidFill>
                <a:effectLst/>
              </a:rPr>
              <a:t>B’10001011′</a:t>
            </a:r>
          </a:p>
          <a:p>
            <a:pPr marL="742950" lvl="1" indent="-285750" algn="just" fontAlgn="base">
              <a:buFont typeface="+mj-lt"/>
              <a:buAutoNum type="arabicPeriod"/>
            </a:pPr>
            <a:r>
              <a:rPr lang="en-US" b="0" i="0" dirty="0">
                <a:solidFill>
                  <a:srgbClr val="273239"/>
                </a:solidFill>
                <a:effectLst/>
              </a:rPr>
              <a:t>B’1′</a:t>
            </a:r>
          </a:p>
          <a:p>
            <a:pPr marL="742950" lvl="1" indent="-285750" algn="just" fontAlgn="base">
              <a:buFont typeface="+mj-lt"/>
              <a:buAutoNum type="arabicPeriod"/>
            </a:pPr>
            <a:r>
              <a:rPr lang="en-US" b="0" i="0" dirty="0">
                <a:solidFill>
                  <a:srgbClr val="273239"/>
                </a:solidFill>
                <a:effectLst/>
              </a:rPr>
              <a:t>B’0′</a:t>
            </a:r>
          </a:p>
          <a:p>
            <a:pPr marL="742950" lvl="1" indent="-285750" algn="just" fontAlgn="base">
              <a:buFont typeface="+mj-lt"/>
              <a:buAutoNum type="arabicPeriod"/>
            </a:pPr>
            <a:r>
              <a:rPr lang="en-US" b="0" i="0" dirty="0">
                <a:solidFill>
                  <a:srgbClr val="273239"/>
                </a:solidFill>
                <a:effectLst/>
              </a:rPr>
              <a:t>X’C 5′</a:t>
            </a:r>
          </a:p>
          <a:p>
            <a:pPr marL="742950" lvl="1" indent="-285750" algn="just" fontAlgn="base">
              <a:buFont typeface="+mj-lt"/>
              <a:buAutoNum type="arabicPeriod"/>
            </a:pPr>
            <a:r>
              <a:rPr lang="en-US" b="0" i="0" dirty="0">
                <a:solidFill>
                  <a:srgbClr val="273239"/>
                </a:solidFill>
                <a:effectLst/>
              </a:rPr>
              <a:t>X’0′</a:t>
            </a:r>
          </a:p>
          <a:p>
            <a:pPr algn="just" eaLnBrk="1" hangingPunct="1">
              <a:buFont typeface="Arial" panose="020B0604020202020204" pitchFamily="34" charset="0"/>
              <a:buNone/>
            </a:pPr>
            <a:endParaRPr lang="en-US" altLang="en-US" sz="4800" dirty="0">
              <a:solidFill>
                <a:srgbClr val="FF0000"/>
              </a:solidFill>
            </a:endParaRPr>
          </a:p>
        </p:txBody>
      </p:sp>
      <p:sp>
        <p:nvSpPr>
          <p:cNvPr id="4" name="Date Placeholder 3">
            <a:extLst>
              <a:ext uri="{FF2B5EF4-FFF2-40B4-BE49-F238E27FC236}">
                <a16:creationId xmlns:a16="http://schemas.microsoft.com/office/drawing/2014/main" id="{D414772C-5D98-4384-A54F-84B36FE440E3}"/>
              </a:ext>
            </a:extLst>
          </p:cNvPr>
          <p:cNvSpPr>
            <a:spLocks noGrp="1"/>
          </p:cNvSpPr>
          <p:nvPr>
            <p:ph type="dt" sz="quarter" idx="10"/>
          </p:nvPr>
        </p:nvSpPr>
        <p:spPr/>
        <p:txBody>
          <a:bodyPr/>
          <a:lstStyle/>
          <a:p>
            <a:pPr>
              <a:defRPr/>
            </a:pPr>
            <a:fld id="{44415F9F-4BE0-48BD-B12E-D87C3DAE5E11}" type="datetime1">
              <a:rPr lang="en-US" smtClean="0"/>
              <a:t>2/19/2024</a:t>
            </a:fld>
            <a:endParaRPr lang="en-US"/>
          </a:p>
        </p:txBody>
      </p:sp>
      <p:sp>
        <p:nvSpPr>
          <p:cNvPr id="5" name="Footer Placeholder 4">
            <a:extLst>
              <a:ext uri="{FF2B5EF4-FFF2-40B4-BE49-F238E27FC236}">
                <a16:creationId xmlns:a16="http://schemas.microsoft.com/office/drawing/2014/main" id="{4326F679-0381-4FD8-B190-09E4ECD85C10}"/>
              </a:ext>
            </a:extLst>
          </p:cNvPr>
          <p:cNvSpPr>
            <a:spLocks noGrp="1"/>
          </p:cNvSpPr>
          <p:nvPr>
            <p:ph type="ftr" sz="quarter" idx="11"/>
          </p:nvPr>
        </p:nvSpPr>
        <p:spPr>
          <a:xfrm>
            <a:off x="4038600" y="6356351"/>
            <a:ext cx="5029200" cy="365125"/>
          </a:xfrm>
        </p:spPr>
        <p:txBody>
          <a:bodyPr/>
          <a:lstStyle/>
          <a:p>
            <a:r>
              <a:rPr lang="en-US"/>
              <a:t>Jyoti Rani          ACSAI0402 and DBMS                Unit-2</a:t>
            </a:r>
            <a:endParaRPr lang="en-US" dirty="0"/>
          </a:p>
        </p:txBody>
      </p:sp>
      <p:sp>
        <p:nvSpPr>
          <p:cNvPr id="6" name="Slide Number Placeholder 5">
            <a:extLst>
              <a:ext uri="{FF2B5EF4-FFF2-40B4-BE49-F238E27FC236}">
                <a16:creationId xmlns:a16="http://schemas.microsoft.com/office/drawing/2014/main" id="{A3C07E8D-D2F2-4C8E-849C-705BCE6CAACD}"/>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B3FA51D-3748-4AA0-B24E-DAF80C5A5E9A}" type="slidenum">
              <a:rPr lang="en-US" altLang="en-US">
                <a:solidFill>
                  <a:srgbClr val="898989"/>
                </a:solidFill>
                <a:latin typeface="Calibri" panose="020F0502020204030204" pitchFamily="34" charset="0"/>
              </a:rPr>
              <a:pPr eaLnBrk="1" hangingPunct="1"/>
              <a:t>96</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a16="http://schemas.microsoft.com/office/drawing/2014/main" id="{61CA2536-013D-48B6-9322-A7D8A7CF0555}"/>
              </a:ext>
            </a:extLst>
          </p:cNvPr>
          <p:cNvSpPr txBox="1">
            <a:spLocks/>
          </p:cNvSpPr>
          <p:nvPr/>
        </p:nvSpPr>
        <p:spPr>
          <a:xfrm>
            <a:off x="2971801" y="-13854"/>
            <a:ext cx="721129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base"/>
            <a:r>
              <a:rPr lang="en-US" sz="3200" b="1" i="0" dirty="0">
                <a:solidFill>
                  <a:srgbClr val="FF0000"/>
                </a:solidFill>
                <a:effectLst/>
                <a:latin typeface="sofia-pro"/>
              </a:rPr>
              <a:t>SQL Literals(2)</a:t>
            </a:r>
          </a:p>
        </p:txBody>
      </p:sp>
      <p:pic>
        <p:nvPicPr>
          <p:cNvPr id="8" name="Picture 7">
            <a:extLst>
              <a:ext uri="{FF2B5EF4-FFF2-40B4-BE49-F238E27FC236}">
                <a16:creationId xmlns:a16="http://schemas.microsoft.com/office/drawing/2014/main" id="{00D92EC0-CA64-43EE-AB37-44436D9C088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19051"/>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08805674"/>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Content Placeholder 2">
            <a:extLst>
              <a:ext uri="{FF2B5EF4-FFF2-40B4-BE49-F238E27FC236}">
                <a16:creationId xmlns:a16="http://schemas.microsoft.com/office/drawing/2014/main" id="{4906409A-6092-43F8-8A38-B6E816132A52}"/>
              </a:ext>
            </a:extLst>
          </p:cNvPr>
          <p:cNvSpPr>
            <a:spLocks noGrp="1"/>
          </p:cNvSpPr>
          <p:nvPr>
            <p:ph idx="1"/>
          </p:nvPr>
        </p:nvSpPr>
        <p:spPr>
          <a:xfrm>
            <a:off x="1908463" y="1288765"/>
            <a:ext cx="8375073" cy="5597090"/>
          </a:xfrm>
        </p:spPr>
        <p:txBody>
          <a:bodyPr/>
          <a:lstStyle/>
          <a:p>
            <a:pPr marL="0" indent="0" algn="just" fontAlgn="base">
              <a:buNone/>
            </a:pPr>
            <a:r>
              <a:rPr lang="en-US" sz="2400" b="0" i="0" dirty="0">
                <a:solidFill>
                  <a:srgbClr val="FF0000"/>
                </a:solidFill>
                <a:effectLst/>
              </a:rPr>
              <a:t>3. </a:t>
            </a:r>
            <a:r>
              <a:rPr lang="en-US" sz="2400" b="1" i="0" dirty="0">
                <a:solidFill>
                  <a:srgbClr val="FF0000"/>
                </a:solidFill>
                <a:effectLst/>
              </a:rPr>
              <a:t>Exact Numeric:</a:t>
            </a:r>
          </a:p>
          <a:p>
            <a:pPr marL="0" indent="0" algn="just" fontAlgn="base">
              <a:buNone/>
            </a:pPr>
            <a:r>
              <a:rPr lang="en-US" sz="2400" b="0" i="0" dirty="0">
                <a:solidFill>
                  <a:srgbClr val="273239"/>
                </a:solidFill>
                <a:effectLst/>
              </a:rPr>
              <a:t>These literals are written as a signed or unsigned decimal variety probably with mathematical notation. Samples of actual numeric literals are given below :</a:t>
            </a:r>
          </a:p>
          <a:p>
            <a:pPr marL="742950" lvl="1" indent="-285750" algn="just" fontAlgn="base">
              <a:buFont typeface="+mj-lt"/>
              <a:buAutoNum type="arabicPeriod"/>
            </a:pPr>
            <a:r>
              <a:rPr lang="en-US" b="0" i="0" dirty="0">
                <a:solidFill>
                  <a:srgbClr val="273239"/>
                </a:solidFill>
                <a:effectLst/>
              </a:rPr>
              <a:t>8</a:t>
            </a:r>
          </a:p>
          <a:p>
            <a:pPr marL="742950" lvl="1" indent="-285750" algn="just" fontAlgn="base">
              <a:buFont typeface="+mj-lt"/>
              <a:buAutoNum type="arabicPeriod"/>
            </a:pPr>
            <a:r>
              <a:rPr lang="en-US" b="0" i="0" dirty="0">
                <a:solidFill>
                  <a:srgbClr val="273239"/>
                </a:solidFill>
                <a:effectLst/>
              </a:rPr>
              <a:t>80</a:t>
            </a:r>
          </a:p>
          <a:p>
            <a:pPr marL="742950" lvl="1" indent="-285750" algn="just" fontAlgn="base">
              <a:buFont typeface="+mj-lt"/>
              <a:buAutoNum type="arabicPeriod"/>
            </a:pPr>
            <a:r>
              <a:rPr lang="en-US" b="0" i="0" dirty="0">
                <a:solidFill>
                  <a:srgbClr val="273239"/>
                </a:solidFill>
                <a:effectLst/>
              </a:rPr>
              <a:t>80.00</a:t>
            </a:r>
          </a:p>
          <a:p>
            <a:pPr marL="742950" lvl="1" indent="-285750" algn="just" fontAlgn="base">
              <a:buFont typeface="+mj-lt"/>
              <a:buAutoNum type="arabicPeriod"/>
            </a:pPr>
            <a:r>
              <a:rPr lang="en-US" b="0" i="0" dirty="0">
                <a:solidFill>
                  <a:srgbClr val="273239"/>
                </a:solidFill>
                <a:effectLst/>
              </a:rPr>
              <a:t>0.8</a:t>
            </a:r>
          </a:p>
          <a:p>
            <a:pPr marL="742950" lvl="1" indent="-285750" algn="just" fontAlgn="base">
              <a:buFont typeface="+mj-lt"/>
              <a:buAutoNum type="arabicPeriod"/>
            </a:pPr>
            <a:r>
              <a:rPr lang="en-US" b="0" i="0" dirty="0">
                <a:solidFill>
                  <a:srgbClr val="273239"/>
                </a:solidFill>
                <a:effectLst/>
              </a:rPr>
              <a:t>+88.88</a:t>
            </a:r>
          </a:p>
          <a:p>
            <a:pPr marL="742950" lvl="1" indent="-285750" algn="just" fontAlgn="base">
              <a:buFont typeface="+mj-lt"/>
              <a:buAutoNum type="arabicPeriod"/>
            </a:pPr>
            <a:r>
              <a:rPr lang="en-US" b="0" i="0" dirty="0">
                <a:solidFill>
                  <a:srgbClr val="273239"/>
                </a:solidFill>
                <a:effectLst/>
              </a:rPr>
              <a:t>-88.88</a:t>
            </a:r>
          </a:p>
          <a:p>
            <a:pPr algn="just" eaLnBrk="1" hangingPunct="1">
              <a:buFont typeface="Arial" panose="020B0604020202020204" pitchFamily="34" charset="0"/>
              <a:buNone/>
            </a:pPr>
            <a:endParaRPr lang="en-US" altLang="en-US" sz="4800" dirty="0">
              <a:solidFill>
                <a:srgbClr val="FF0000"/>
              </a:solidFill>
            </a:endParaRPr>
          </a:p>
        </p:txBody>
      </p:sp>
      <p:sp>
        <p:nvSpPr>
          <p:cNvPr id="4" name="Date Placeholder 3">
            <a:extLst>
              <a:ext uri="{FF2B5EF4-FFF2-40B4-BE49-F238E27FC236}">
                <a16:creationId xmlns:a16="http://schemas.microsoft.com/office/drawing/2014/main" id="{D414772C-5D98-4384-A54F-84B36FE440E3}"/>
              </a:ext>
            </a:extLst>
          </p:cNvPr>
          <p:cNvSpPr>
            <a:spLocks noGrp="1"/>
          </p:cNvSpPr>
          <p:nvPr>
            <p:ph type="dt" sz="quarter" idx="10"/>
          </p:nvPr>
        </p:nvSpPr>
        <p:spPr/>
        <p:txBody>
          <a:bodyPr/>
          <a:lstStyle/>
          <a:p>
            <a:pPr>
              <a:defRPr/>
            </a:pPr>
            <a:fld id="{9ED12C17-5E78-4D94-B7B1-6BB8520D7A8F}" type="datetime1">
              <a:rPr lang="en-US" smtClean="0"/>
              <a:t>2/19/2024</a:t>
            </a:fld>
            <a:endParaRPr lang="en-US"/>
          </a:p>
        </p:txBody>
      </p:sp>
      <p:sp>
        <p:nvSpPr>
          <p:cNvPr id="5" name="Footer Placeholder 4">
            <a:extLst>
              <a:ext uri="{FF2B5EF4-FFF2-40B4-BE49-F238E27FC236}">
                <a16:creationId xmlns:a16="http://schemas.microsoft.com/office/drawing/2014/main" id="{4326F679-0381-4FD8-B190-09E4ECD85C10}"/>
              </a:ext>
            </a:extLst>
          </p:cNvPr>
          <p:cNvSpPr>
            <a:spLocks noGrp="1"/>
          </p:cNvSpPr>
          <p:nvPr>
            <p:ph type="ftr" sz="quarter" idx="11"/>
          </p:nvPr>
        </p:nvSpPr>
        <p:spPr>
          <a:xfrm>
            <a:off x="4038600" y="6356351"/>
            <a:ext cx="5029200" cy="365125"/>
          </a:xfrm>
        </p:spPr>
        <p:txBody>
          <a:bodyPr/>
          <a:lstStyle/>
          <a:p>
            <a:r>
              <a:rPr lang="en-US"/>
              <a:t>Jyoti Rani          ACSAI0402 and DBMS                Unit-2</a:t>
            </a:r>
            <a:endParaRPr lang="en-US" dirty="0"/>
          </a:p>
        </p:txBody>
      </p:sp>
      <p:sp>
        <p:nvSpPr>
          <p:cNvPr id="6" name="Slide Number Placeholder 5">
            <a:extLst>
              <a:ext uri="{FF2B5EF4-FFF2-40B4-BE49-F238E27FC236}">
                <a16:creationId xmlns:a16="http://schemas.microsoft.com/office/drawing/2014/main" id="{A3C07E8D-D2F2-4C8E-849C-705BCE6CAACD}"/>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B3FA51D-3748-4AA0-B24E-DAF80C5A5E9A}" type="slidenum">
              <a:rPr lang="en-US" altLang="en-US">
                <a:solidFill>
                  <a:srgbClr val="898989"/>
                </a:solidFill>
                <a:latin typeface="Calibri" panose="020F0502020204030204" pitchFamily="34" charset="0"/>
              </a:rPr>
              <a:pPr eaLnBrk="1" hangingPunct="1"/>
              <a:t>97</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a16="http://schemas.microsoft.com/office/drawing/2014/main" id="{61CA2536-013D-48B6-9322-A7D8A7CF0555}"/>
              </a:ext>
            </a:extLst>
          </p:cNvPr>
          <p:cNvSpPr txBox="1">
            <a:spLocks/>
          </p:cNvSpPr>
          <p:nvPr/>
        </p:nvSpPr>
        <p:spPr>
          <a:xfrm>
            <a:off x="2971801" y="-13854"/>
            <a:ext cx="721129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base"/>
            <a:r>
              <a:rPr lang="en-US" sz="3200" b="1" i="0" dirty="0">
                <a:solidFill>
                  <a:srgbClr val="FF0000"/>
                </a:solidFill>
                <a:effectLst/>
                <a:latin typeface="sofia-pro"/>
              </a:rPr>
              <a:t>SQL Literals(3)</a:t>
            </a:r>
          </a:p>
        </p:txBody>
      </p:sp>
      <p:pic>
        <p:nvPicPr>
          <p:cNvPr id="8" name="Picture 7">
            <a:extLst>
              <a:ext uri="{FF2B5EF4-FFF2-40B4-BE49-F238E27FC236}">
                <a16:creationId xmlns:a16="http://schemas.microsoft.com/office/drawing/2014/main" id="{7FB46FBF-328B-42CE-A0B2-70F9B8C4F65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19051"/>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04503578"/>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Content Placeholder 2">
            <a:extLst>
              <a:ext uri="{FF2B5EF4-FFF2-40B4-BE49-F238E27FC236}">
                <a16:creationId xmlns:a16="http://schemas.microsoft.com/office/drawing/2014/main" id="{4906409A-6092-43F8-8A38-B6E816132A52}"/>
              </a:ext>
            </a:extLst>
          </p:cNvPr>
          <p:cNvSpPr>
            <a:spLocks noGrp="1"/>
          </p:cNvSpPr>
          <p:nvPr>
            <p:ph idx="1"/>
          </p:nvPr>
        </p:nvSpPr>
        <p:spPr>
          <a:xfrm>
            <a:off x="1953491" y="1216459"/>
            <a:ext cx="8229600" cy="5257800"/>
          </a:xfrm>
        </p:spPr>
        <p:txBody>
          <a:bodyPr/>
          <a:lstStyle/>
          <a:p>
            <a:pPr marL="0" indent="0" algn="l" fontAlgn="base">
              <a:buNone/>
            </a:pPr>
            <a:r>
              <a:rPr lang="en-US" sz="2400" b="1" i="0" dirty="0">
                <a:solidFill>
                  <a:srgbClr val="FF0000"/>
                </a:solidFill>
                <a:effectLst/>
              </a:rPr>
              <a:t>4. Approximate numeric :</a:t>
            </a:r>
            <a:br>
              <a:rPr lang="en-US" sz="2400" b="0" i="0" dirty="0">
                <a:solidFill>
                  <a:srgbClr val="273239"/>
                </a:solidFill>
                <a:effectLst/>
              </a:rPr>
            </a:br>
            <a:r>
              <a:rPr lang="en-US" sz="2400" b="0" i="0" dirty="0">
                <a:solidFill>
                  <a:srgbClr val="273239"/>
                </a:solidFill>
                <a:effectLst/>
              </a:rPr>
              <a:t>Approximate numeric literals are written as actual numeric literals followed by the letter ‘E’, followed by a signed or unsigned number. Some example are :</a:t>
            </a:r>
          </a:p>
          <a:p>
            <a:pPr marL="742950" lvl="1" indent="-285750" algn="l" fontAlgn="base">
              <a:buFont typeface="+mj-lt"/>
              <a:buAutoNum type="arabicPeriod"/>
            </a:pPr>
            <a:r>
              <a:rPr lang="en-US" b="0" i="0" dirty="0">
                <a:solidFill>
                  <a:srgbClr val="273239"/>
                </a:solidFill>
                <a:effectLst/>
              </a:rPr>
              <a:t>6E6</a:t>
            </a:r>
          </a:p>
          <a:p>
            <a:pPr marL="742950" lvl="1" indent="-285750" algn="l" fontAlgn="base">
              <a:buFont typeface="+mj-lt"/>
              <a:buAutoNum type="arabicPeriod"/>
            </a:pPr>
            <a:r>
              <a:rPr lang="en-US" b="0" i="0" dirty="0">
                <a:solidFill>
                  <a:srgbClr val="273239"/>
                </a:solidFill>
                <a:effectLst/>
              </a:rPr>
              <a:t>66.6E6</a:t>
            </a:r>
          </a:p>
          <a:p>
            <a:pPr marL="742950" lvl="1" indent="-285750" algn="l" fontAlgn="base">
              <a:buFont typeface="+mj-lt"/>
              <a:buAutoNum type="arabicPeriod"/>
            </a:pPr>
            <a:r>
              <a:rPr lang="en-US" b="0" i="0" dirty="0">
                <a:solidFill>
                  <a:srgbClr val="273239"/>
                </a:solidFill>
                <a:effectLst/>
              </a:rPr>
              <a:t>+66E-6</a:t>
            </a:r>
          </a:p>
          <a:p>
            <a:pPr marL="742950" lvl="1" indent="-285750" algn="l" fontAlgn="base">
              <a:buFont typeface="+mj-lt"/>
              <a:buAutoNum type="arabicPeriod"/>
            </a:pPr>
            <a:r>
              <a:rPr lang="en-US" b="0" i="0" dirty="0">
                <a:solidFill>
                  <a:srgbClr val="273239"/>
                </a:solidFill>
                <a:effectLst/>
              </a:rPr>
              <a:t>0.66E</a:t>
            </a:r>
          </a:p>
          <a:p>
            <a:pPr marL="742950" lvl="1" indent="-285750" algn="l" fontAlgn="base">
              <a:buFont typeface="+mj-lt"/>
              <a:buAutoNum type="arabicPeriod"/>
            </a:pPr>
            <a:r>
              <a:rPr lang="en-US" b="0" i="0" dirty="0">
                <a:solidFill>
                  <a:srgbClr val="273239"/>
                </a:solidFill>
                <a:effectLst/>
              </a:rPr>
              <a:t>-6.66E-8</a:t>
            </a:r>
          </a:p>
          <a:p>
            <a:pPr algn="just" eaLnBrk="1" hangingPunct="1">
              <a:buFont typeface="Arial" panose="020B0604020202020204" pitchFamily="34" charset="0"/>
              <a:buNone/>
            </a:pPr>
            <a:endParaRPr lang="en-US" altLang="en-US" sz="4800" dirty="0">
              <a:solidFill>
                <a:srgbClr val="FF0000"/>
              </a:solidFill>
            </a:endParaRPr>
          </a:p>
        </p:txBody>
      </p:sp>
      <p:sp>
        <p:nvSpPr>
          <p:cNvPr id="4" name="Date Placeholder 3">
            <a:extLst>
              <a:ext uri="{FF2B5EF4-FFF2-40B4-BE49-F238E27FC236}">
                <a16:creationId xmlns:a16="http://schemas.microsoft.com/office/drawing/2014/main" id="{D414772C-5D98-4384-A54F-84B36FE440E3}"/>
              </a:ext>
            </a:extLst>
          </p:cNvPr>
          <p:cNvSpPr>
            <a:spLocks noGrp="1"/>
          </p:cNvSpPr>
          <p:nvPr>
            <p:ph type="dt" sz="quarter" idx="10"/>
          </p:nvPr>
        </p:nvSpPr>
        <p:spPr/>
        <p:txBody>
          <a:bodyPr/>
          <a:lstStyle/>
          <a:p>
            <a:pPr>
              <a:defRPr/>
            </a:pPr>
            <a:fld id="{5F71A252-A032-4006-8454-A0F24B36F35D}" type="datetime1">
              <a:rPr lang="en-US" smtClean="0"/>
              <a:t>2/19/2024</a:t>
            </a:fld>
            <a:endParaRPr lang="en-US"/>
          </a:p>
        </p:txBody>
      </p:sp>
      <p:sp>
        <p:nvSpPr>
          <p:cNvPr id="5" name="Footer Placeholder 4">
            <a:extLst>
              <a:ext uri="{FF2B5EF4-FFF2-40B4-BE49-F238E27FC236}">
                <a16:creationId xmlns:a16="http://schemas.microsoft.com/office/drawing/2014/main" id="{4326F679-0381-4FD8-B190-09E4ECD85C10}"/>
              </a:ext>
            </a:extLst>
          </p:cNvPr>
          <p:cNvSpPr>
            <a:spLocks noGrp="1"/>
          </p:cNvSpPr>
          <p:nvPr>
            <p:ph type="ftr" sz="quarter" idx="11"/>
          </p:nvPr>
        </p:nvSpPr>
        <p:spPr>
          <a:xfrm>
            <a:off x="4038600" y="6356351"/>
            <a:ext cx="5029200" cy="365125"/>
          </a:xfrm>
        </p:spPr>
        <p:txBody>
          <a:bodyPr/>
          <a:lstStyle/>
          <a:p>
            <a:r>
              <a:rPr lang="en-US"/>
              <a:t>Jyoti Rani          ACSAI0402 and DBMS                Unit-2</a:t>
            </a:r>
            <a:endParaRPr lang="en-US" dirty="0"/>
          </a:p>
        </p:txBody>
      </p:sp>
      <p:sp>
        <p:nvSpPr>
          <p:cNvPr id="6" name="Slide Number Placeholder 5">
            <a:extLst>
              <a:ext uri="{FF2B5EF4-FFF2-40B4-BE49-F238E27FC236}">
                <a16:creationId xmlns:a16="http://schemas.microsoft.com/office/drawing/2014/main" id="{A3C07E8D-D2F2-4C8E-849C-705BCE6CAACD}"/>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B3FA51D-3748-4AA0-B24E-DAF80C5A5E9A}" type="slidenum">
              <a:rPr lang="en-US" altLang="en-US">
                <a:solidFill>
                  <a:srgbClr val="898989"/>
                </a:solidFill>
                <a:latin typeface="Calibri" panose="020F0502020204030204" pitchFamily="34" charset="0"/>
              </a:rPr>
              <a:pPr eaLnBrk="1" hangingPunct="1"/>
              <a:t>98</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a16="http://schemas.microsoft.com/office/drawing/2014/main" id="{61CA2536-013D-48B6-9322-A7D8A7CF0555}"/>
              </a:ext>
            </a:extLst>
          </p:cNvPr>
          <p:cNvSpPr txBox="1">
            <a:spLocks/>
          </p:cNvSpPr>
          <p:nvPr/>
        </p:nvSpPr>
        <p:spPr>
          <a:xfrm>
            <a:off x="2971801" y="-13854"/>
            <a:ext cx="721129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base"/>
            <a:r>
              <a:rPr lang="en-US" sz="3200" b="1" i="0" dirty="0">
                <a:solidFill>
                  <a:srgbClr val="FF0000"/>
                </a:solidFill>
                <a:effectLst/>
                <a:latin typeface="sofia-pro"/>
              </a:rPr>
              <a:t>SQL Literals(4)</a:t>
            </a:r>
          </a:p>
        </p:txBody>
      </p:sp>
      <p:pic>
        <p:nvPicPr>
          <p:cNvPr id="8" name="Picture 7">
            <a:extLst>
              <a:ext uri="{FF2B5EF4-FFF2-40B4-BE49-F238E27FC236}">
                <a16:creationId xmlns:a16="http://schemas.microsoft.com/office/drawing/2014/main" id="{074F5370-8EC8-44A2-AC4B-A221EBDDE5E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93276" y="19051"/>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28518922"/>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Content Placeholder 2">
            <a:extLst>
              <a:ext uri="{FF2B5EF4-FFF2-40B4-BE49-F238E27FC236}">
                <a16:creationId xmlns:a16="http://schemas.microsoft.com/office/drawing/2014/main" id="{4906409A-6092-43F8-8A38-B6E816132A52}"/>
              </a:ext>
            </a:extLst>
          </p:cNvPr>
          <p:cNvSpPr>
            <a:spLocks noGrp="1"/>
          </p:cNvSpPr>
          <p:nvPr>
            <p:ph idx="1"/>
          </p:nvPr>
        </p:nvSpPr>
        <p:spPr>
          <a:xfrm>
            <a:off x="1770743" y="817563"/>
            <a:ext cx="8897257" cy="5257800"/>
          </a:xfrm>
        </p:spPr>
        <p:txBody>
          <a:bodyPr>
            <a:noAutofit/>
          </a:bodyPr>
          <a:lstStyle/>
          <a:p>
            <a:pPr algn="just" eaLnBrk="1" hangingPunct="1">
              <a:buFont typeface="Arial" panose="020B0604020202020204" pitchFamily="34" charset="0"/>
              <a:buNone/>
            </a:pPr>
            <a:endParaRPr lang="en-US" altLang="en-US" sz="2400" dirty="0">
              <a:solidFill>
                <a:srgbClr val="FF0000"/>
              </a:solidFill>
            </a:endParaRPr>
          </a:p>
          <a:p>
            <a:pPr marL="0" algn="just" eaLnBrk="1" hangingPunct="1">
              <a:buFont typeface="Arial" panose="020B0604020202020204" pitchFamily="34" charset="0"/>
              <a:buNone/>
            </a:pPr>
            <a:r>
              <a:rPr lang="en-US" altLang="en-US" sz="2400" dirty="0"/>
              <a:t>Structured Query Language(SQL) as we all know is the database language by the use of which we can perform certain operations on the existing database. We can also use this language to create a database. SQL uses certain commands like Create, Drop, Insert, etc. to carry out the required tasks. </a:t>
            </a:r>
          </a:p>
          <a:p>
            <a:pPr algn="just" eaLnBrk="1" hangingPunct="1">
              <a:buFont typeface="Arial" panose="020B0604020202020204" pitchFamily="34" charset="0"/>
              <a:buNone/>
            </a:pPr>
            <a:endParaRPr lang="en-US" altLang="en-US" sz="2400" dirty="0"/>
          </a:p>
          <a:p>
            <a:pPr algn="just" eaLnBrk="1" hangingPunct="1">
              <a:buFont typeface="Arial" panose="020B0604020202020204" pitchFamily="34" charset="0"/>
              <a:buNone/>
            </a:pPr>
            <a:r>
              <a:rPr lang="en-US" altLang="en-US" sz="2400" b="1" dirty="0"/>
              <a:t>These SQL commands are mainly categorized into four categories as: </a:t>
            </a:r>
          </a:p>
          <a:p>
            <a:pPr algn="just" eaLnBrk="1" hangingPunct="1">
              <a:buFont typeface="Arial" panose="020B0604020202020204" pitchFamily="34" charset="0"/>
              <a:buNone/>
            </a:pPr>
            <a:r>
              <a:rPr lang="en-US" altLang="en-US" sz="2400" dirty="0"/>
              <a:t>DDL – Data Definition Language</a:t>
            </a:r>
          </a:p>
          <a:p>
            <a:pPr algn="just" eaLnBrk="1" hangingPunct="1">
              <a:buFont typeface="Arial" panose="020B0604020202020204" pitchFamily="34" charset="0"/>
              <a:buNone/>
            </a:pPr>
            <a:r>
              <a:rPr lang="en-US" altLang="en-US" sz="2400" dirty="0"/>
              <a:t>DQL – Data Query Language</a:t>
            </a:r>
          </a:p>
          <a:p>
            <a:pPr algn="just" eaLnBrk="1" hangingPunct="1">
              <a:buFont typeface="Arial" panose="020B0604020202020204" pitchFamily="34" charset="0"/>
              <a:buNone/>
            </a:pPr>
            <a:r>
              <a:rPr lang="en-US" altLang="en-US" sz="2400" dirty="0"/>
              <a:t>DML – Data Manipulation Language</a:t>
            </a:r>
          </a:p>
          <a:p>
            <a:pPr algn="just" eaLnBrk="1" hangingPunct="1">
              <a:buFont typeface="Arial" panose="020B0604020202020204" pitchFamily="34" charset="0"/>
              <a:buNone/>
            </a:pPr>
            <a:r>
              <a:rPr lang="en-US" altLang="en-US" sz="2400" dirty="0"/>
              <a:t>DCL – Data Control Language</a:t>
            </a:r>
            <a:endParaRPr lang="en-US" altLang="en-US" sz="2400" b="1" dirty="0">
              <a:effectLst>
                <a:outerShdw blurRad="38100" dist="38100" dir="2700000" algn="tl">
                  <a:srgbClr val="000000">
                    <a:alpha val="43137"/>
                  </a:srgbClr>
                </a:outerShdw>
              </a:effectLst>
            </a:endParaRPr>
          </a:p>
        </p:txBody>
      </p:sp>
      <p:sp>
        <p:nvSpPr>
          <p:cNvPr id="4" name="Date Placeholder 3">
            <a:extLst>
              <a:ext uri="{FF2B5EF4-FFF2-40B4-BE49-F238E27FC236}">
                <a16:creationId xmlns:a16="http://schemas.microsoft.com/office/drawing/2014/main" id="{D414772C-5D98-4384-A54F-84B36FE440E3}"/>
              </a:ext>
            </a:extLst>
          </p:cNvPr>
          <p:cNvSpPr>
            <a:spLocks noGrp="1"/>
          </p:cNvSpPr>
          <p:nvPr>
            <p:ph type="dt" sz="quarter" idx="10"/>
          </p:nvPr>
        </p:nvSpPr>
        <p:spPr/>
        <p:txBody>
          <a:bodyPr/>
          <a:lstStyle/>
          <a:p>
            <a:pPr>
              <a:defRPr/>
            </a:pPr>
            <a:fld id="{E6C2E256-51B4-4E42-A63D-D67E2076941F}" type="datetime1">
              <a:rPr lang="en-US" smtClean="0"/>
              <a:t>2/19/2024</a:t>
            </a:fld>
            <a:endParaRPr lang="en-US"/>
          </a:p>
        </p:txBody>
      </p:sp>
      <p:sp>
        <p:nvSpPr>
          <p:cNvPr id="5" name="Footer Placeholder 4">
            <a:extLst>
              <a:ext uri="{FF2B5EF4-FFF2-40B4-BE49-F238E27FC236}">
                <a16:creationId xmlns:a16="http://schemas.microsoft.com/office/drawing/2014/main" id="{4326F679-0381-4FD8-B190-09E4ECD85C10}"/>
              </a:ext>
            </a:extLst>
          </p:cNvPr>
          <p:cNvSpPr>
            <a:spLocks noGrp="1"/>
          </p:cNvSpPr>
          <p:nvPr>
            <p:ph type="ftr" sz="quarter" idx="11"/>
          </p:nvPr>
        </p:nvSpPr>
        <p:spPr>
          <a:xfrm>
            <a:off x="4038600" y="6356351"/>
            <a:ext cx="5029200" cy="365125"/>
          </a:xfrm>
        </p:spPr>
        <p:txBody>
          <a:bodyPr/>
          <a:lstStyle/>
          <a:p>
            <a:r>
              <a:rPr lang="en-US"/>
              <a:t>Jyoti Rani          ACSAI0402 and DBMS                Unit-2</a:t>
            </a:r>
            <a:endParaRPr lang="en-US" dirty="0"/>
          </a:p>
        </p:txBody>
      </p:sp>
      <p:sp>
        <p:nvSpPr>
          <p:cNvPr id="6" name="Slide Number Placeholder 5">
            <a:extLst>
              <a:ext uri="{FF2B5EF4-FFF2-40B4-BE49-F238E27FC236}">
                <a16:creationId xmlns:a16="http://schemas.microsoft.com/office/drawing/2014/main" id="{A3C07E8D-D2F2-4C8E-849C-705BCE6CAACD}"/>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B3FA51D-3748-4AA0-B24E-DAF80C5A5E9A}" type="slidenum">
              <a:rPr lang="en-US" altLang="en-US">
                <a:solidFill>
                  <a:srgbClr val="898989"/>
                </a:solidFill>
                <a:latin typeface="Calibri" panose="020F0502020204030204" pitchFamily="34" charset="0"/>
              </a:rPr>
              <a:pPr eaLnBrk="1" hangingPunct="1"/>
              <a:t>99</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a16="http://schemas.microsoft.com/office/drawing/2014/main" id="{61CA2536-013D-48B6-9322-A7D8A7CF0555}"/>
              </a:ext>
            </a:extLst>
          </p:cNvPr>
          <p:cNvSpPr txBox="1">
            <a:spLocks/>
          </p:cNvSpPr>
          <p:nvPr/>
        </p:nvSpPr>
        <p:spPr>
          <a:xfrm>
            <a:off x="2895600" y="-13855"/>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b="1" dirty="0">
                <a:solidFill>
                  <a:srgbClr val="FF0000"/>
                </a:solidFill>
              </a:rPr>
              <a:t>3.8 SQL Commands</a:t>
            </a:r>
          </a:p>
        </p:txBody>
      </p:sp>
      <p:pic>
        <p:nvPicPr>
          <p:cNvPr id="8" name="Picture 7">
            <a:extLst>
              <a:ext uri="{FF2B5EF4-FFF2-40B4-BE49-F238E27FC236}">
                <a16:creationId xmlns:a16="http://schemas.microsoft.com/office/drawing/2014/main" id="{AA1B47DC-A317-421F-9B90-B50EFE49808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3855"/>
            <a:ext cx="13716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059960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4664</TotalTime>
  <Words>21265</Words>
  <Application>Microsoft Office PowerPoint</Application>
  <PresentationFormat>Widescreen</PresentationFormat>
  <Paragraphs>3742</Paragraphs>
  <Slides>233</Slides>
  <Notes>7</Notes>
  <HiddenSlides>0</HiddenSlides>
  <MMClips>0</MMClips>
  <ScaleCrop>false</ScaleCrop>
  <HeadingPairs>
    <vt:vector size="6" baseType="variant">
      <vt:variant>
        <vt:lpstr>Fonts Used</vt:lpstr>
      </vt:variant>
      <vt:variant>
        <vt:i4>20</vt:i4>
      </vt:variant>
      <vt:variant>
        <vt:lpstr>Theme</vt:lpstr>
      </vt:variant>
      <vt:variant>
        <vt:i4>1</vt:i4>
      </vt:variant>
      <vt:variant>
        <vt:lpstr>Slide Titles</vt:lpstr>
      </vt:variant>
      <vt:variant>
        <vt:i4>233</vt:i4>
      </vt:variant>
    </vt:vector>
  </HeadingPairs>
  <TitlesOfParts>
    <vt:vector size="254" baseType="lpstr">
      <vt:lpstr>SimHei</vt:lpstr>
      <vt:lpstr>Arial</vt:lpstr>
      <vt:lpstr>Arial</vt:lpstr>
      <vt:lpstr>Arial Unicode MS</vt:lpstr>
      <vt:lpstr>Calibri</vt:lpstr>
      <vt:lpstr>Calibri Light</vt:lpstr>
      <vt:lpstr>Consolas</vt:lpstr>
      <vt:lpstr>erdana</vt:lpstr>
      <vt:lpstr>inherit</vt:lpstr>
      <vt:lpstr>inter-bold</vt:lpstr>
      <vt:lpstr>inter-regular</vt:lpstr>
      <vt:lpstr>Open Sans</vt:lpstr>
      <vt:lpstr>Roboto</vt:lpstr>
      <vt:lpstr>sofia-pro</vt:lpstr>
      <vt:lpstr>Source Sans Pro</vt:lpstr>
      <vt:lpstr>SSP Local</vt:lpstr>
      <vt:lpstr>times new roman</vt:lpstr>
      <vt:lpstr>times new roman</vt:lpstr>
      <vt:lpstr>urw-din</vt:lpstr>
      <vt:lpstr>Wingdings</vt:lpstr>
      <vt:lpstr>Office Theme</vt:lpstr>
      <vt:lpstr>Noida Institute of Engineering and Technology, Greater Noida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Gaurav Dawar</dc:creator>
  <cp:lastModifiedBy>Nakul Dev Chaudhary</cp:lastModifiedBy>
  <cp:revision>34</cp:revision>
  <dcterms:created xsi:type="dcterms:W3CDTF">2022-01-11T11:52:51Z</dcterms:created>
  <dcterms:modified xsi:type="dcterms:W3CDTF">2024-02-19T11:07:14Z</dcterms:modified>
</cp:coreProperties>
</file>