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374" r:id="rId3"/>
    <p:sldId id="380" r:id="rId4"/>
    <p:sldId id="356" r:id="rId5"/>
    <p:sldId id="357" r:id="rId6"/>
    <p:sldId id="358" r:id="rId7"/>
    <p:sldId id="359" r:id="rId8"/>
    <p:sldId id="360" r:id="rId9"/>
    <p:sldId id="361" r:id="rId10"/>
    <p:sldId id="367" r:id="rId11"/>
    <p:sldId id="376" r:id="rId12"/>
    <p:sldId id="377" r:id="rId13"/>
    <p:sldId id="378" r:id="rId14"/>
    <p:sldId id="379"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424" r:id="rId59"/>
    <p:sldId id="425" r:id="rId60"/>
    <p:sldId id="426" r:id="rId61"/>
    <p:sldId id="427" r:id="rId62"/>
    <p:sldId id="428" r:id="rId63"/>
    <p:sldId id="429" r:id="rId64"/>
    <p:sldId id="430" r:id="rId65"/>
    <p:sldId id="431" r:id="rId66"/>
    <p:sldId id="432" r:id="rId67"/>
    <p:sldId id="31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2129"/>
    <a:srgbClr val="D4222A"/>
    <a:srgbClr val="D74349"/>
    <a:srgbClr val="383A3C"/>
    <a:srgbClr val="FAC6C7"/>
    <a:srgbClr val="FFFFFF"/>
    <a:srgbClr val="D31E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2EAD5-6AD9-4B49-AF04-FDDBBFFFFE5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968132D5-5538-46BC-BEAC-7DFE093D66C7}">
      <dgm:prSet phldrT="[Text]"/>
      <dgm:spPr/>
      <dgm:t>
        <a:bodyPr/>
        <a:lstStyle/>
        <a:p>
          <a:r>
            <a:rPr lang="en-IN" dirty="0"/>
            <a:t>Conceiving Your Invention</a:t>
          </a:r>
        </a:p>
      </dgm:t>
    </dgm:pt>
    <dgm:pt modelId="{730D5761-F952-4B1A-8443-6D042E5840D8}" type="parTrans" cxnId="{3E0B69EE-A343-46EC-8038-B54E5859AC1A}">
      <dgm:prSet/>
      <dgm:spPr/>
      <dgm:t>
        <a:bodyPr/>
        <a:lstStyle/>
        <a:p>
          <a:endParaRPr lang="en-IN"/>
        </a:p>
      </dgm:t>
    </dgm:pt>
    <dgm:pt modelId="{2B577BC2-6BDF-42B3-97B5-76695973545D}" type="sibTrans" cxnId="{3E0B69EE-A343-46EC-8038-B54E5859AC1A}">
      <dgm:prSet/>
      <dgm:spPr/>
      <dgm:t>
        <a:bodyPr/>
        <a:lstStyle/>
        <a:p>
          <a:endParaRPr lang="en-IN"/>
        </a:p>
      </dgm:t>
    </dgm:pt>
    <dgm:pt modelId="{4F38C510-97C4-43CE-9923-207D1039C80B}">
      <dgm:prSet phldrT="[Text]"/>
      <dgm:spPr/>
      <dgm:t>
        <a:bodyPr/>
        <a:lstStyle/>
        <a:p>
          <a:r>
            <a:rPr lang="en-IN" dirty="0"/>
            <a:t>Patent Search &amp; Drafting</a:t>
          </a:r>
        </a:p>
      </dgm:t>
    </dgm:pt>
    <dgm:pt modelId="{B9CEC44A-016D-43CB-8543-A36CC7695189}" type="parTrans" cxnId="{4D4AA93C-6D5C-44B9-BFCA-A65FE906F79D}">
      <dgm:prSet/>
      <dgm:spPr/>
      <dgm:t>
        <a:bodyPr/>
        <a:lstStyle/>
        <a:p>
          <a:endParaRPr lang="en-IN"/>
        </a:p>
      </dgm:t>
    </dgm:pt>
    <dgm:pt modelId="{90DFF5EA-5279-4047-A698-139AB0CC82F6}" type="sibTrans" cxnId="{4D4AA93C-6D5C-44B9-BFCA-A65FE906F79D}">
      <dgm:prSet/>
      <dgm:spPr/>
      <dgm:t>
        <a:bodyPr/>
        <a:lstStyle/>
        <a:p>
          <a:endParaRPr lang="en-IN"/>
        </a:p>
      </dgm:t>
    </dgm:pt>
    <dgm:pt modelId="{9DB5CC09-0F7D-4E0E-A307-AEA538443082}">
      <dgm:prSet phldrT="[Text]"/>
      <dgm:spPr/>
      <dgm:t>
        <a:bodyPr/>
        <a:lstStyle/>
        <a:p>
          <a:r>
            <a:rPr lang="en-IN" dirty="0"/>
            <a:t>Filing the Patent Application</a:t>
          </a:r>
        </a:p>
      </dgm:t>
    </dgm:pt>
    <dgm:pt modelId="{356A62C1-946E-454E-A981-1B2610ED5FFE}" type="parTrans" cxnId="{FCEED95E-243C-4D01-8A06-65415F6FC798}">
      <dgm:prSet/>
      <dgm:spPr/>
      <dgm:t>
        <a:bodyPr/>
        <a:lstStyle/>
        <a:p>
          <a:endParaRPr lang="en-IN"/>
        </a:p>
      </dgm:t>
    </dgm:pt>
    <dgm:pt modelId="{1C4C4895-8985-44B9-8C7E-C57A36D785E1}" type="sibTrans" cxnId="{FCEED95E-243C-4D01-8A06-65415F6FC798}">
      <dgm:prSet/>
      <dgm:spPr/>
      <dgm:t>
        <a:bodyPr/>
        <a:lstStyle/>
        <a:p>
          <a:endParaRPr lang="en-IN"/>
        </a:p>
      </dgm:t>
    </dgm:pt>
    <dgm:pt modelId="{F1562BF4-99D5-497D-B9CA-D5AE80B7CE35}">
      <dgm:prSet phldrT="[Text]"/>
      <dgm:spPr/>
      <dgm:t>
        <a:bodyPr/>
        <a:lstStyle/>
        <a:p>
          <a:r>
            <a:rPr lang="en-IN" dirty="0"/>
            <a:t>Publication of the Application</a:t>
          </a:r>
        </a:p>
      </dgm:t>
    </dgm:pt>
    <dgm:pt modelId="{8940766E-81A4-4CCB-B848-5A60AE1B8E18}" type="parTrans" cxnId="{CA1FA208-1BAA-45AC-80AF-F498811CDB65}">
      <dgm:prSet/>
      <dgm:spPr/>
      <dgm:t>
        <a:bodyPr/>
        <a:lstStyle/>
        <a:p>
          <a:endParaRPr lang="en-IN"/>
        </a:p>
      </dgm:t>
    </dgm:pt>
    <dgm:pt modelId="{0A11FBD8-E65D-4822-A1BC-694E0484021F}" type="sibTrans" cxnId="{CA1FA208-1BAA-45AC-80AF-F498811CDB65}">
      <dgm:prSet/>
      <dgm:spPr/>
      <dgm:t>
        <a:bodyPr/>
        <a:lstStyle/>
        <a:p>
          <a:endParaRPr lang="en-IN"/>
        </a:p>
      </dgm:t>
    </dgm:pt>
    <dgm:pt modelId="{CC220A8B-9FAA-429B-9411-EEC0FF33C9D3}">
      <dgm:prSet phldrT="[Text]"/>
      <dgm:spPr/>
      <dgm:t>
        <a:bodyPr/>
        <a:lstStyle/>
        <a:p>
          <a:r>
            <a:rPr lang="en-IN" dirty="0"/>
            <a:t>Request for Examination</a:t>
          </a:r>
        </a:p>
      </dgm:t>
    </dgm:pt>
    <dgm:pt modelId="{0BF2DB8F-1F96-4BC0-BCC4-4BD00F75B666}" type="parTrans" cxnId="{8D9B199D-535A-4969-AF0D-3F1E27DD527B}">
      <dgm:prSet/>
      <dgm:spPr/>
      <dgm:t>
        <a:bodyPr/>
        <a:lstStyle/>
        <a:p>
          <a:endParaRPr lang="en-IN"/>
        </a:p>
      </dgm:t>
    </dgm:pt>
    <dgm:pt modelId="{9AC1E785-9F1B-499D-BF24-2D4833102F38}" type="sibTrans" cxnId="{8D9B199D-535A-4969-AF0D-3F1E27DD527B}">
      <dgm:prSet/>
      <dgm:spPr/>
      <dgm:t>
        <a:bodyPr/>
        <a:lstStyle/>
        <a:p>
          <a:endParaRPr lang="en-IN"/>
        </a:p>
      </dgm:t>
    </dgm:pt>
    <dgm:pt modelId="{B8CC7F4F-BBC0-4FC5-A0E6-CC02DFE19105}">
      <dgm:prSet phldrT="[Text]"/>
      <dgm:spPr/>
      <dgm:t>
        <a:bodyPr/>
        <a:lstStyle/>
        <a:p>
          <a:r>
            <a:rPr lang="en-IN" dirty="0"/>
            <a:t>Request to the objections </a:t>
          </a:r>
        </a:p>
      </dgm:t>
    </dgm:pt>
    <dgm:pt modelId="{D592F542-614B-4A76-8429-ECB5BF160B25}" type="parTrans" cxnId="{32AA40D7-F734-422E-A50C-F9B5F67D4A12}">
      <dgm:prSet/>
      <dgm:spPr/>
      <dgm:t>
        <a:bodyPr/>
        <a:lstStyle/>
        <a:p>
          <a:endParaRPr lang="en-IN"/>
        </a:p>
      </dgm:t>
    </dgm:pt>
    <dgm:pt modelId="{7DA1F379-3EDB-49A1-8BBB-1D6F36F2CCD4}" type="sibTrans" cxnId="{32AA40D7-F734-422E-A50C-F9B5F67D4A12}">
      <dgm:prSet/>
      <dgm:spPr/>
      <dgm:t>
        <a:bodyPr/>
        <a:lstStyle/>
        <a:p>
          <a:endParaRPr lang="en-IN"/>
        </a:p>
      </dgm:t>
    </dgm:pt>
    <dgm:pt modelId="{8A046670-1B7B-43C3-8DE4-494D640BB3D5}">
      <dgm:prSet phldrT="[Text]"/>
      <dgm:spPr/>
      <dgm:t>
        <a:bodyPr/>
        <a:lstStyle/>
        <a:p>
          <a:r>
            <a:rPr lang="en-IN" dirty="0"/>
            <a:t>Grant of Patent</a:t>
          </a:r>
        </a:p>
      </dgm:t>
    </dgm:pt>
    <dgm:pt modelId="{52D21B55-C0D6-4173-8203-AB704D563A5E}" type="parTrans" cxnId="{592B7F47-8A5B-4FFD-9E60-007AF602A546}">
      <dgm:prSet/>
      <dgm:spPr/>
      <dgm:t>
        <a:bodyPr/>
        <a:lstStyle/>
        <a:p>
          <a:endParaRPr lang="en-IN"/>
        </a:p>
      </dgm:t>
    </dgm:pt>
    <dgm:pt modelId="{2B45663D-C207-4CDE-BABC-6578D4B40B3C}" type="sibTrans" cxnId="{592B7F47-8A5B-4FFD-9E60-007AF602A546}">
      <dgm:prSet/>
      <dgm:spPr/>
      <dgm:t>
        <a:bodyPr/>
        <a:lstStyle/>
        <a:p>
          <a:endParaRPr lang="en-IN"/>
        </a:p>
      </dgm:t>
    </dgm:pt>
    <dgm:pt modelId="{6FBAC86F-4B3D-4279-816B-1946A59D33A3}" type="pres">
      <dgm:prSet presAssocID="{9D02EAD5-6AD9-4B49-AF04-FDDBBFFFFE56}" presName="Name0" presStyleCnt="0">
        <dgm:presLayoutVars>
          <dgm:dir/>
          <dgm:resizeHandles/>
        </dgm:presLayoutVars>
      </dgm:prSet>
      <dgm:spPr/>
    </dgm:pt>
    <dgm:pt modelId="{3ECB58F7-A239-496F-97E9-4613E59A7687}" type="pres">
      <dgm:prSet presAssocID="{968132D5-5538-46BC-BEAC-7DFE093D66C7}" presName="compNode" presStyleCnt="0"/>
      <dgm:spPr/>
    </dgm:pt>
    <dgm:pt modelId="{11B7296A-A868-4191-96DA-E4213B6CD88C}" type="pres">
      <dgm:prSet presAssocID="{968132D5-5538-46BC-BEAC-7DFE093D66C7}" presName="dummyConnPt" presStyleCnt="0"/>
      <dgm:spPr/>
    </dgm:pt>
    <dgm:pt modelId="{952B37C7-CAB7-472C-AC43-9074E5B05C4C}" type="pres">
      <dgm:prSet presAssocID="{968132D5-5538-46BC-BEAC-7DFE093D66C7}" presName="node" presStyleLbl="node1" presStyleIdx="0" presStyleCnt="7">
        <dgm:presLayoutVars>
          <dgm:bulletEnabled val="1"/>
        </dgm:presLayoutVars>
      </dgm:prSet>
      <dgm:spPr/>
    </dgm:pt>
    <dgm:pt modelId="{18D1C00F-1338-424A-88A9-B5D6D8C640F3}" type="pres">
      <dgm:prSet presAssocID="{2B577BC2-6BDF-42B3-97B5-76695973545D}" presName="sibTrans" presStyleLbl="bgSibTrans2D1" presStyleIdx="0" presStyleCnt="6"/>
      <dgm:spPr/>
    </dgm:pt>
    <dgm:pt modelId="{9AA1FE28-464D-4C6B-9757-033E5F1E138D}" type="pres">
      <dgm:prSet presAssocID="{4F38C510-97C4-43CE-9923-207D1039C80B}" presName="compNode" presStyleCnt="0"/>
      <dgm:spPr/>
    </dgm:pt>
    <dgm:pt modelId="{BF54CBDC-1AD0-4613-B6CB-D466998C339B}" type="pres">
      <dgm:prSet presAssocID="{4F38C510-97C4-43CE-9923-207D1039C80B}" presName="dummyConnPt" presStyleCnt="0"/>
      <dgm:spPr/>
    </dgm:pt>
    <dgm:pt modelId="{98C031E5-F9C2-4587-AEE2-DCBF3AE0DA57}" type="pres">
      <dgm:prSet presAssocID="{4F38C510-97C4-43CE-9923-207D1039C80B}" presName="node" presStyleLbl="node1" presStyleIdx="1" presStyleCnt="7">
        <dgm:presLayoutVars>
          <dgm:bulletEnabled val="1"/>
        </dgm:presLayoutVars>
      </dgm:prSet>
      <dgm:spPr/>
    </dgm:pt>
    <dgm:pt modelId="{734D596F-321F-4F59-9A1E-42C25FB5305F}" type="pres">
      <dgm:prSet presAssocID="{90DFF5EA-5279-4047-A698-139AB0CC82F6}" presName="sibTrans" presStyleLbl="bgSibTrans2D1" presStyleIdx="1" presStyleCnt="6"/>
      <dgm:spPr/>
    </dgm:pt>
    <dgm:pt modelId="{DB58AFD4-BB35-4D4F-A13C-0729D3E18838}" type="pres">
      <dgm:prSet presAssocID="{9DB5CC09-0F7D-4E0E-A307-AEA538443082}" presName="compNode" presStyleCnt="0"/>
      <dgm:spPr/>
    </dgm:pt>
    <dgm:pt modelId="{19FEC13A-77ED-4D06-8816-521840B40150}" type="pres">
      <dgm:prSet presAssocID="{9DB5CC09-0F7D-4E0E-A307-AEA538443082}" presName="dummyConnPt" presStyleCnt="0"/>
      <dgm:spPr/>
    </dgm:pt>
    <dgm:pt modelId="{EE8320DF-9076-4ABE-A3B6-9106B7CA21F7}" type="pres">
      <dgm:prSet presAssocID="{9DB5CC09-0F7D-4E0E-A307-AEA538443082}" presName="node" presStyleLbl="node1" presStyleIdx="2" presStyleCnt="7">
        <dgm:presLayoutVars>
          <dgm:bulletEnabled val="1"/>
        </dgm:presLayoutVars>
      </dgm:prSet>
      <dgm:spPr/>
    </dgm:pt>
    <dgm:pt modelId="{299FE138-9F78-4B25-9C2E-F0F8A23253DF}" type="pres">
      <dgm:prSet presAssocID="{1C4C4895-8985-44B9-8C7E-C57A36D785E1}" presName="sibTrans" presStyleLbl="bgSibTrans2D1" presStyleIdx="2" presStyleCnt="6"/>
      <dgm:spPr/>
    </dgm:pt>
    <dgm:pt modelId="{05DF5BC8-5BA1-4B42-B304-D47650456D43}" type="pres">
      <dgm:prSet presAssocID="{F1562BF4-99D5-497D-B9CA-D5AE80B7CE35}" presName="compNode" presStyleCnt="0"/>
      <dgm:spPr/>
    </dgm:pt>
    <dgm:pt modelId="{5936F9B4-1279-42C2-9090-1A19642FD3D1}" type="pres">
      <dgm:prSet presAssocID="{F1562BF4-99D5-497D-B9CA-D5AE80B7CE35}" presName="dummyConnPt" presStyleCnt="0"/>
      <dgm:spPr/>
    </dgm:pt>
    <dgm:pt modelId="{3B78F4E0-7C3D-49E3-B18F-F51BC93E1BC5}" type="pres">
      <dgm:prSet presAssocID="{F1562BF4-99D5-497D-B9CA-D5AE80B7CE35}" presName="node" presStyleLbl="node1" presStyleIdx="3" presStyleCnt="7">
        <dgm:presLayoutVars>
          <dgm:bulletEnabled val="1"/>
        </dgm:presLayoutVars>
      </dgm:prSet>
      <dgm:spPr/>
    </dgm:pt>
    <dgm:pt modelId="{E0DD5C0F-97DB-4669-AA10-F4476E56E21A}" type="pres">
      <dgm:prSet presAssocID="{0A11FBD8-E65D-4822-A1BC-694E0484021F}" presName="sibTrans" presStyleLbl="bgSibTrans2D1" presStyleIdx="3" presStyleCnt="6"/>
      <dgm:spPr/>
    </dgm:pt>
    <dgm:pt modelId="{ADAE5112-7B80-4942-B489-ECB705EFD860}" type="pres">
      <dgm:prSet presAssocID="{CC220A8B-9FAA-429B-9411-EEC0FF33C9D3}" presName="compNode" presStyleCnt="0"/>
      <dgm:spPr/>
    </dgm:pt>
    <dgm:pt modelId="{D35ADD21-D4DB-45C3-B030-9C0BFB4B2F4C}" type="pres">
      <dgm:prSet presAssocID="{CC220A8B-9FAA-429B-9411-EEC0FF33C9D3}" presName="dummyConnPt" presStyleCnt="0"/>
      <dgm:spPr/>
    </dgm:pt>
    <dgm:pt modelId="{CAAE6307-D25C-4C62-B21B-B9478D695B17}" type="pres">
      <dgm:prSet presAssocID="{CC220A8B-9FAA-429B-9411-EEC0FF33C9D3}" presName="node" presStyleLbl="node1" presStyleIdx="4" presStyleCnt="7">
        <dgm:presLayoutVars>
          <dgm:bulletEnabled val="1"/>
        </dgm:presLayoutVars>
      </dgm:prSet>
      <dgm:spPr/>
    </dgm:pt>
    <dgm:pt modelId="{576C2140-8E14-4BA2-B210-9818DF29CBBC}" type="pres">
      <dgm:prSet presAssocID="{9AC1E785-9F1B-499D-BF24-2D4833102F38}" presName="sibTrans" presStyleLbl="bgSibTrans2D1" presStyleIdx="4" presStyleCnt="6"/>
      <dgm:spPr/>
    </dgm:pt>
    <dgm:pt modelId="{3C508537-3682-42D5-A3B3-33E8890BE453}" type="pres">
      <dgm:prSet presAssocID="{B8CC7F4F-BBC0-4FC5-A0E6-CC02DFE19105}" presName="compNode" presStyleCnt="0"/>
      <dgm:spPr/>
    </dgm:pt>
    <dgm:pt modelId="{3391206D-EB97-4D75-BAF5-C357293CF5CB}" type="pres">
      <dgm:prSet presAssocID="{B8CC7F4F-BBC0-4FC5-A0E6-CC02DFE19105}" presName="dummyConnPt" presStyleCnt="0"/>
      <dgm:spPr/>
    </dgm:pt>
    <dgm:pt modelId="{FBF51CF7-6D1C-4981-BFC1-9B03FED796F6}" type="pres">
      <dgm:prSet presAssocID="{B8CC7F4F-BBC0-4FC5-A0E6-CC02DFE19105}" presName="node" presStyleLbl="node1" presStyleIdx="5" presStyleCnt="7">
        <dgm:presLayoutVars>
          <dgm:bulletEnabled val="1"/>
        </dgm:presLayoutVars>
      </dgm:prSet>
      <dgm:spPr/>
    </dgm:pt>
    <dgm:pt modelId="{388FCA3C-848E-4C4B-B504-07BE10966B85}" type="pres">
      <dgm:prSet presAssocID="{7DA1F379-3EDB-49A1-8BBB-1D6F36F2CCD4}" presName="sibTrans" presStyleLbl="bgSibTrans2D1" presStyleIdx="5" presStyleCnt="6"/>
      <dgm:spPr/>
    </dgm:pt>
    <dgm:pt modelId="{1F13BCE0-82C1-4BE4-8A50-729B73C3D0E3}" type="pres">
      <dgm:prSet presAssocID="{8A046670-1B7B-43C3-8DE4-494D640BB3D5}" presName="compNode" presStyleCnt="0"/>
      <dgm:spPr/>
    </dgm:pt>
    <dgm:pt modelId="{DF8F821E-4789-4C95-963B-A8C94DA61BA2}" type="pres">
      <dgm:prSet presAssocID="{8A046670-1B7B-43C3-8DE4-494D640BB3D5}" presName="dummyConnPt" presStyleCnt="0"/>
      <dgm:spPr/>
    </dgm:pt>
    <dgm:pt modelId="{018F4212-553C-4CF3-BE1E-4384F8C65D9A}" type="pres">
      <dgm:prSet presAssocID="{8A046670-1B7B-43C3-8DE4-494D640BB3D5}" presName="node" presStyleLbl="node1" presStyleIdx="6" presStyleCnt="7">
        <dgm:presLayoutVars>
          <dgm:bulletEnabled val="1"/>
        </dgm:presLayoutVars>
      </dgm:prSet>
      <dgm:spPr/>
    </dgm:pt>
  </dgm:ptLst>
  <dgm:cxnLst>
    <dgm:cxn modelId="{5000CD03-B70F-4840-BDB9-B60651D7FE84}" type="presOf" srcId="{90DFF5EA-5279-4047-A698-139AB0CC82F6}" destId="{734D596F-321F-4F59-9A1E-42C25FB5305F}" srcOrd="0" destOrd="0" presId="urn:microsoft.com/office/officeart/2005/8/layout/bProcess4"/>
    <dgm:cxn modelId="{CA1FA208-1BAA-45AC-80AF-F498811CDB65}" srcId="{9D02EAD5-6AD9-4B49-AF04-FDDBBFFFFE56}" destId="{F1562BF4-99D5-497D-B9CA-D5AE80B7CE35}" srcOrd="3" destOrd="0" parTransId="{8940766E-81A4-4CCB-B848-5A60AE1B8E18}" sibTransId="{0A11FBD8-E65D-4822-A1BC-694E0484021F}"/>
    <dgm:cxn modelId="{13728A09-A0B0-4301-A729-2E6F064E90C4}" type="presOf" srcId="{7DA1F379-3EDB-49A1-8BBB-1D6F36F2CCD4}" destId="{388FCA3C-848E-4C4B-B504-07BE10966B85}" srcOrd="0" destOrd="0" presId="urn:microsoft.com/office/officeart/2005/8/layout/bProcess4"/>
    <dgm:cxn modelId="{B3824F19-21C4-4C3A-AC51-D67765DA6E4F}" type="presOf" srcId="{9DB5CC09-0F7D-4E0E-A307-AEA538443082}" destId="{EE8320DF-9076-4ABE-A3B6-9106B7CA21F7}" srcOrd="0" destOrd="0" presId="urn:microsoft.com/office/officeart/2005/8/layout/bProcess4"/>
    <dgm:cxn modelId="{2BF81B23-AB9B-4186-991D-F62C9B79FEB5}" type="presOf" srcId="{8A046670-1B7B-43C3-8DE4-494D640BB3D5}" destId="{018F4212-553C-4CF3-BE1E-4384F8C65D9A}" srcOrd="0" destOrd="0" presId="urn:microsoft.com/office/officeart/2005/8/layout/bProcess4"/>
    <dgm:cxn modelId="{31123524-7129-4C11-8FEE-F60701B280A5}" type="presOf" srcId="{B8CC7F4F-BBC0-4FC5-A0E6-CC02DFE19105}" destId="{FBF51CF7-6D1C-4981-BFC1-9B03FED796F6}" srcOrd="0" destOrd="0" presId="urn:microsoft.com/office/officeart/2005/8/layout/bProcess4"/>
    <dgm:cxn modelId="{4D4AA93C-6D5C-44B9-BFCA-A65FE906F79D}" srcId="{9D02EAD5-6AD9-4B49-AF04-FDDBBFFFFE56}" destId="{4F38C510-97C4-43CE-9923-207D1039C80B}" srcOrd="1" destOrd="0" parTransId="{B9CEC44A-016D-43CB-8543-A36CC7695189}" sibTransId="{90DFF5EA-5279-4047-A698-139AB0CC82F6}"/>
    <dgm:cxn modelId="{946CA63D-8F45-433D-8D4B-7BE57BDF0863}" type="presOf" srcId="{9AC1E785-9F1B-499D-BF24-2D4833102F38}" destId="{576C2140-8E14-4BA2-B210-9818DF29CBBC}" srcOrd="0" destOrd="0" presId="urn:microsoft.com/office/officeart/2005/8/layout/bProcess4"/>
    <dgm:cxn modelId="{D998555E-7D7C-4D5A-98F0-BE98C0DBEB29}" type="presOf" srcId="{0A11FBD8-E65D-4822-A1BC-694E0484021F}" destId="{E0DD5C0F-97DB-4669-AA10-F4476E56E21A}" srcOrd="0" destOrd="0" presId="urn:microsoft.com/office/officeart/2005/8/layout/bProcess4"/>
    <dgm:cxn modelId="{FCEED95E-243C-4D01-8A06-65415F6FC798}" srcId="{9D02EAD5-6AD9-4B49-AF04-FDDBBFFFFE56}" destId="{9DB5CC09-0F7D-4E0E-A307-AEA538443082}" srcOrd="2" destOrd="0" parTransId="{356A62C1-946E-454E-A981-1B2610ED5FFE}" sibTransId="{1C4C4895-8985-44B9-8C7E-C57A36D785E1}"/>
    <dgm:cxn modelId="{7417DB62-6741-490D-8E47-7075CA2C8A3F}" type="presOf" srcId="{1C4C4895-8985-44B9-8C7E-C57A36D785E1}" destId="{299FE138-9F78-4B25-9C2E-F0F8A23253DF}" srcOrd="0" destOrd="0" presId="urn:microsoft.com/office/officeart/2005/8/layout/bProcess4"/>
    <dgm:cxn modelId="{592B7F47-8A5B-4FFD-9E60-007AF602A546}" srcId="{9D02EAD5-6AD9-4B49-AF04-FDDBBFFFFE56}" destId="{8A046670-1B7B-43C3-8DE4-494D640BB3D5}" srcOrd="6" destOrd="0" parTransId="{52D21B55-C0D6-4173-8203-AB704D563A5E}" sibTransId="{2B45663D-C207-4CDE-BABC-6578D4B40B3C}"/>
    <dgm:cxn modelId="{46793580-293A-4BAC-9FDD-05FF489FFD91}" type="presOf" srcId="{CC220A8B-9FAA-429B-9411-EEC0FF33C9D3}" destId="{CAAE6307-D25C-4C62-B21B-B9478D695B17}" srcOrd="0" destOrd="0" presId="urn:microsoft.com/office/officeart/2005/8/layout/bProcess4"/>
    <dgm:cxn modelId="{2B17B886-12C6-4BB7-BE48-0E09B06F0E8D}" type="presOf" srcId="{2B577BC2-6BDF-42B3-97B5-76695973545D}" destId="{18D1C00F-1338-424A-88A9-B5D6D8C640F3}" srcOrd="0" destOrd="0" presId="urn:microsoft.com/office/officeart/2005/8/layout/bProcess4"/>
    <dgm:cxn modelId="{8D9B199D-535A-4969-AF0D-3F1E27DD527B}" srcId="{9D02EAD5-6AD9-4B49-AF04-FDDBBFFFFE56}" destId="{CC220A8B-9FAA-429B-9411-EEC0FF33C9D3}" srcOrd="4" destOrd="0" parTransId="{0BF2DB8F-1F96-4BC0-BCC4-4BD00F75B666}" sibTransId="{9AC1E785-9F1B-499D-BF24-2D4833102F38}"/>
    <dgm:cxn modelId="{792A37B2-9925-4DD6-B58E-FDAAAA6BACEE}" type="presOf" srcId="{4F38C510-97C4-43CE-9923-207D1039C80B}" destId="{98C031E5-F9C2-4587-AEE2-DCBF3AE0DA57}" srcOrd="0" destOrd="0" presId="urn:microsoft.com/office/officeart/2005/8/layout/bProcess4"/>
    <dgm:cxn modelId="{497D11CA-0F63-47BE-A513-E58FD68D41EC}" type="presOf" srcId="{968132D5-5538-46BC-BEAC-7DFE093D66C7}" destId="{952B37C7-CAB7-472C-AC43-9074E5B05C4C}" srcOrd="0" destOrd="0" presId="urn:microsoft.com/office/officeart/2005/8/layout/bProcess4"/>
    <dgm:cxn modelId="{FD2664CC-DCFF-452A-B735-4BE022777DA3}" type="presOf" srcId="{9D02EAD5-6AD9-4B49-AF04-FDDBBFFFFE56}" destId="{6FBAC86F-4B3D-4279-816B-1946A59D33A3}" srcOrd="0" destOrd="0" presId="urn:microsoft.com/office/officeart/2005/8/layout/bProcess4"/>
    <dgm:cxn modelId="{32AA40D7-F734-422E-A50C-F9B5F67D4A12}" srcId="{9D02EAD5-6AD9-4B49-AF04-FDDBBFFFFE56}" destId="{B8CC7F4F-BBC0-4FC5-A0E6-CC02DFE19105}" srcOrd="5" destOrd="0" parTransId="{D592F542-614B-4A76-8429-ECB5BF160B25}" sibTransId="{7DA1F379-3EDB-49A1-8BBB-1D6F36F2CCD4}"/>
    <dgm:cxn modelId="{46F0C8E7-4401-4125-A6AB-43E1E6FA61A1}" type="presOf" srcId="{F1562BF4-99D5-497D-B9CA-D5AE80B7CE35}" destId="{3B78F4E0-7C3D-49E3-B18F-F51BC93E1BC5}" srcOrd="0" destOrd="0" presId="urn:microsoft.com/office/officeart/2005/8/layout/bProcess4"/>
    <dgm:cxn modelId="{3E0B69EE-A343-46EC-8038-B54E5859AC1A}" srcId="{9D02EAD5-6AD9-4B49-AF04-FDDBBFFFFE56}" destId="{968132D5-5538-46BC-BEAC-7DFE093D66C7}" srcOrd="0" destOrd="0" parTransId="{730D5761-F952-4B1A-8443-6D042E5840D8}" sibTransId="{2B577BC2-6BDF-42B3-97B5-76695973545D}"/>
    <dgm:cxn modelId="{6E2FDBD9-59C5-469D-99DC-39D423860A62}" type="presParOf" srcId="{6FBAC86F-4B3D-4279-816B-1946A59D33A3}" destId="{3ECB58F7-A239-496F-97E9-4613E59A7687}" srcOrd="0" destOrd="0" presId="urn:microsoft.com/office/officeart/2005/8/layout/bProcess4"/>
    <dgm:cxn modelId="{C5387CD9-7D57-4E0B-8828-9C4B0ACE16E0}" type="presParOf" srcId="{3ECB58F7-A239-496F-97E9-4613E59A7687}" destId="{11B7296A-A868-4191-96DA-E4213B6CD88C}" srcOrd="0" destOrd="0" presId="urn:microsoft.com/office/officeart/2005/8/layout/bProcess4"/>
    <dgm:cxn modelId="{B0F6EBAD-1A0F-4F00-A98C-CF3F42D53701}" type="presParOf" srcId="{3ECB58F7-A239-496F-97E9-4613E59A7687}" destId="{952B37C7-CAB7-472C-AC43-9074E5B05C4C}" srcOrd="1" destOrd="0" presId="urn:microsoft.com/office/officeart/2005/8/layout/bProcess4"/>
    <dgm:cxn modelId="{CAB971D2-E7E5-4DEE-A151-939D1EA1BC8D}" type="presParOf" srcId="{6FBAC86F-4B3D-4279-816B-1946A59D33A3}" destId="{18D1C00F-1338-424A-88A9-B5D6D8C640F3}" srcOrd="1" destOrd="0" presId="urn:microsoft.com/office/officeart/2005/8/layout/bProcess4"/>
    <dgm:cxn modelId="{FB1FFD85-ACEB-4CDA-9278-C7C96B9B504B}" type="presParOf" srcId="{6FBAC86F-4B3D-4279-816B-1946A59D33A3}" destId="{9AA1FE28-464D-4C6B-9757-033E5F1E138D}" srcOrd="2" destOrd="0" presId="urn:microsoft.com/office/officeart/2005/8/layout/bProcess4"/>
    <dgm:cxn modelId="{4B55EFB3-76C8-48CA-96FA-7DBD7FE62D38}" type="presParOf" srcId="{9AA1FE28-464D-4C6B-9757-033E5F1E138D}" destId="{BF54CBDC-1AD0-4613-B6CB-D466998C339B}" srcOrd="0" destOrd="0" presId="urn:microsoft.com/office/officeart/2005/8/layout/bProcess4"/>
    <dgm:cxn modelId="{C5D3F382-C0F2-43AD-9775-47F6FF8D8AF1}" type="presParOf" srcId="{9AA1FE28-464D-4C6B-9757-033E5F1E138D}" destId="{98C031E5-F9C2-4587-AEE2-DCBF3AE0DA57}" srcOrd="1" destOrd="0" presId="urn:microsoft.com/office/officeart/2005/8/layout/bProcess4"/>
    <dgm:cxn modelId="{CDA821EA-8CD0-4EA9-9F55-8BC8F7303A9E}" type="presParOf" srcId="{6FBAC86F-4B3D-4279-816B-1946A59D33A3}" destId="{734D596F-321F-4F59-9A1E-42C25FB5305F}" srcOrd="3" destOrd="0" presId="urn:microsoft.com/office/officeart/2005/8/layout/bProcess4"/>
    <dgm:cxn modelId="{B2939C4D-87A6-4CE8-88E0-C98FC7711C0F}" type="presParOf" srcId="{6FBAC86F-4B3D-4279-816B-1946A59D33A3}" destId="{DB58AFD4-BB35-4D4F-A13C-0729D3E18838}" srcOrd="4" destOrd="0" presId="urn:microsoft.com/office/officeart/2005/8/layout/bProcess4"/>
    <dgm:cxn modelId="{D4CF5D25-7D88-4A73-8E28-F8FCC45BC9B9}" type="presParOf" srcId="{DB58AFD4-BB35-4D4F-A13C-0729D3E18838}" destId="{19FEC13A-77ED-4D06-8816-521840B40150}" srcOrd="0" destOrd="0" presId="urn:microsoft.com/office/officeart/2005/8/layout/bProcess4"/>
    <dgm:cxn modelId="{83402BA2-6CC5-4423-B5AD-148EFC24229B}" type="presParOf" srcId="{DB58AFD4-BB35-4D4F-A13C-0729D3E18838}" destId="{EE8320DF-9076-4ABE-A3B6-9106B7CA21F7}" srcOrd="1" destOrd="0" presId="urn:microsoft.com/office/officeart/2005/8/layout/bProcess4"/>
    <dgm:cxn modelId="{B77FF473-4CDB-4DD1-8084-3E8100DF419D}" type="presParOf" srcId="{6FBAC86F-4B3D-4279-816B-1946A59D33A3}" destId="{299FE138-9F78-4B25-9C2E-F0F8A23253DF}" srcOrd="5" destOrd="0" presId="urn:microsoft.com/office/officeart/2005/8/layout/bProcess4"/>
    <dgm:cxn modelId="{53001F3B-B7E6-4979-9F46-7BC3CE628B41}" type="presParOf" srcId="{6FBAC86F-4B3D-4279-816B-1946A59D33A3}" destId="{05DF5BC8-5BA1-4B42-B304-D47650456D43}" srcOrd="6" destOrd="0" presId="urn:microsoft.com/office/officeart/2005/8/layout/bProcess4"/>
    <dgm:cxn modelId="{97E405A8-00A9-4171-A17A-570CFE2554F2}" type="presParOf" srcId="{05DF5BC8-5BA1-4B42-B304-D47650456D43}" destId="{5936F9B4-1279-42C2-9090-1A19642FD3D1}" srcOrd="0" destOrd="0" presId="urn:microsoft.com/office/officeart/2005/8/layout/bProcess4"/>
    <dgm:cxn modelId="{8357A9C0-3090-497F-BA2E-05542860C09B}" type="presParOf" srcId="{05DF5BC8-5BA1-4B42-B304-D47650456D43}" destId="{3B78F4E0-7C3D-49E3-B18F-F51BC93E1BC5}" srcOrd="1" destOrd="0" presId="urn:microsoft.com/office/officeart/2005/8/layout/bProcess4"/>
    <dgm:cxn modelId="{602C72D7-F51F-47B2-9A7C-A997BB1401BA}" type="presParOf" srcId="{6FBAC86F-4B3D-4279-816B-1946A59D33A3}" destId="{E0DD5C0F-97DB-4669-AA10-F4476E56E21A}" srcOrd="7" destOrd="0" presId="urn:microsoft.com/office/officeart/2005/8/layout/bProcess4"/>
    <dgm:cxn modelId="{2854189B-E051-49F0-9819-F0E63872DE78}" type="presParOf" srcId="{6FBAC86F-4B3D-4279-816B-1946A59D33A3}" destId="{ADAE5112-7B80-4942-B489-ECB705EFD860}" srcOrd="8" destOrd="0" presId="urn:microsoft.com/office/officeart/2005/8/layout/bProcess4"/>
    <dgm:cxn modelId="{35DFCAFD-0EDB-433E-98D4-6542DD471DF6}" type="presParOf" srcId="{ADAE5112-7B80-4942-B489-ECB705EFD860}" destId="{D35ADD21-D4DB-45C3-B030-9C0BFB4B2F4C}" srcOrd="0" destOrd="0" presId="urn:microsoft.com/office/officeart/2005/8/layout/bProcess4"/>
    <dgm:cxn modelId="{7B1531F6-A2C8-4EEC-BF72-D5F02DF4433F}" type="presParOf" srcId="{ADAE5112-7B80-4942-B489-ECB705EFD860}" destId="{CAAE6307-D25C-4C62-B21B-B9478D695B17}" srcOrd="1" destOrd="0" presId="urn:microsoft.com/office/officeart/2005/8/layout/bProcess4"/>
    <dgm:cxn modelId="{957F4477-0EDF-4A23-BAFF-7255C248097A}" type="presParOf" srcId="{6FBAC86F-4B3D-4279-816B-1946A59D33A3}" destId="{576C2140-8E14-4BA2-B210-9818DF29CBBC}" srcOrd="9" destOrd="0" presId="urn:microsoft.com/office/officeart/2005/8/layout/bProcess4"/>
    <dgm:cxn modelId="{5B637957-E732-4D36-A487-4AA57718146B}" type="presParOf" srcId="{6FBAC86F-4B3D-4279-816B-1946A59D33A3}" destId="{3C508537-3682-42D5-A3B3-33E8890BE453}" srcOrd="10" destOrd="0" presId="urn:microsoft.com/office/officeart/2005/8/layout/bProcess4"/>
    <dgm:cxn modelId="{C199A88D-76E4-4771-B4AB-FB1F12982F82}" type="presParOf" srcId="{3C508537-3682-42D5-A3B3-33E8890BE453}" destId="{3391206D-EB97-4D75-BAF5-C357293CF5CB}" srcOrd="0" destOrd="0" presId="urn:microsoft.com/office/officeart/2005/8/layout/bProcess4"/>
    <dgm:cxn modelId="{12AAE417-913B-4E8C-BE22-C746CF25F7A1}" type="presParOf" srcId="{3C508537-3682-42D5-A3B3-33E8890BE453}" destId="{FBF51CF7-6D1C-4981-BFC1-9B03FED796F6}" srcOrd="1" destOrd="0" presId="urn:microsoft.com/office/officeart/2005/8/layout/bProcess4"/>
    <dgm:cxn modelId="{4717F576-D528-4DF9-98B5-FF587B00116D}" type="presParOf" srcId="{6FBAC86F-4B3D-4279-816B-1946A59D33A3}" destId="{388FCA3C-848E-4C4B-B504-07BE10966B85}" srcOrd="11" destOrd="0" presId="urn:microsoft.com/office/officeart/2005/8/layout/bProcess4"/>
    <dgm:cxn modelId="{D09B40DE-20D7-4A20-AD8E-E3E5C8A29CBC}" type="presParOf" srcId="{6FBAC86F-4B3D-4279-816B-1946A59D33A3}" destId="{1F13BCE0-82C1-4BE4-8A50-729B73C3D0E3}" srcOrd="12" destOrd="0" presId="urn:microsoft.com/office/officeart/2005/8/layout/bProcess4"/>
    <dgm:cxn modelId="{E3FBAD4A-79B5-408C-8BD5-C6A7728E1527}" type="presParOf" srcId="{1F13BCE0-82C1-4BE4-8A50-729B73C3D0E3}" destId="{DF8F821E-4789-4C95-963B-A8C94DA61BA2}" srcOrd="0" destOrd="0" presId="urn:microsoft.com/office/officeart/2005/8/layout/bProcess4"/>
    <dgm:cxn modelId="{F4BDAC3C-519D-4821-873C-4DB2CB1F74B5}" type="presParOf" srcId="{1F13BCE0-82C1-4BE4-8A50-729B73C3D0E3}" destId="{018F4212-553C-4CF3-BE1E-4384F8C65D9A}"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A6D63C-BC1F-42E6-BDAD-5266E2EC04F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5E6D941A-8530-4542-B968-1CCFA151342D}">
      <dgm:prSet phldrT="[Text]" phldr="1"/>
      <dgm:spPr/>
      <dgm:t>
        <a:bodyPr/>
        <a:lstStyle/>
        <a:p>
          <a:endParaRPr lang="en-IN" dirty="0"/>
        </a:p>
      </dgm:t>
    </dgm:pt>
    <dgm:pt modelId="{9714CDCA-748E-43D9-A49B-31EC9392F525}" type="parTrans" cxnId="{4AA5A9FC-F903-4E37-BC40-0414376D8C7A}">
      <dgm:prSet/>
      <dgm:spPr/>
      <dgm:t>
        <a:bodyPr/>
        <a:lstStyle/>
        <a:p>
          <a:endParaRPr lang="en-IN"/>
        </a:p>
      </dgm:t>
    </dgm:pt>
    <dgm:pt modelId="{3A823DE3-05E2-4DDC-9A6C-BFABC9519069}" type="sibTrans" cxnId="{4AA5A9FC-F903-4E37-BC40-0414376D8C7A}">
      <dgm:prSet/>
      <dgm:spPr/>
      <dgm:t>
        <a:bodyPr/>
        <a:lstStyle/>
        <a:p>
          <a:endParaRPr lang="en-IN"/>
        </a:p>
      </dgm:t>
    </dgm:pt>
    <dgm:pt modelId="{9790315A-3D91-45D9-8087-EFEF57F005ED}">
      <dgm:prSet phldrT="[Text]"/>
      <dgm:spPr/>
      <dgm:t>
        <a:bodyPr/>
        <a:lstStyle/>
        <a:p>
          <a:r>
            <a:rPr lang="en-IN" dirty="0"/>
            <a:t>Right to exploit the patent</a:t>
          </a:r>
        </a:p>
      </dgm:t>
    </dgm:pt>
    <dgm:pt modelId="{982F1776-CCE9-4B48-A8D8-013CDF3EDA81}" type="parTrans" cxnId="{22C88BD1-5509-492F-82BB-0DA178356B8A}">
      <dgm:prSet/>
      <dgm:spPr/>
      <dgm:t>
        <a:bodyPr/>
        <a:lstStyle/>
        <a:p>
          <a:endParaRPr lang="en-IN"/>
        </a:p>
      </dgm:t>
    </dgm:pt>
    <dgm:pt modelId="{FA999674-2175-49EE-8BAB-3C07589F3110}" type="sibTrans" cxnId="{22C88BD1-5509-492F-82BB-0DA178356B8A}">
      <dgm:prSet/>
      <dgm:spPr/>
      <dgm:t>
        <a:bodyPr/>
        <a:lstStyle/>
        <a:p>
          <a:endParaRPr lang="en-IN"/>
        </a:p>
      </dgm:t>
    </dgm:pt>
    <dgm:pt modelId="{9D07679A-78A6-45D4-B710-62246FE31984}">
      <dgm:prSet phldrT="[Text]"/>
      <dgm:spPr/>
      <dgm:t>
        <a:bodyPr/>
        <a:lstStyle/>
        <a:p>
          <a:r>
            <a:rPr lang="en-IN" dirty="0"/>
            <a:t>Right to assign and license</a:t>
          </a:r>
        </a:p>
      </dgm:t>
    </dgm:pt>
    <dgm:pt modelId="{5AA4C584-4FCE-4018-AFA8-5B28E9C52ED8}" type="parTrans" cxnId="{98E66658-F84D-4203-928C-BC23F975DBA5}">
      <dgm:prSet/>
      <dgm:spPr/>
      <dgm:t>
        <a:bodyPr/>
        <a:lstStyle/>
        <a:p>
          <a:endParaRPr lang="en-IN"/>
        </a:p>
      </dgm:t>
    </dgm:pt>
    <dgm:pt modelId="{EAA2923E-880C-4963-B975-98D1F68404B3}" type="sibTrans" cxnId="{98E66658-F84D-4203-928C-BC23F975DBA5}">
      <dgm:prSet/>
      <dgm:spPr/>
      <dgm:t>
        <a:bodyPr/>
        <a:lstStyle/>
        <a:p>
          <a:endParaRPr lang="en-IN"/>
        </a:p>
      </dgm:t>
    </dgm:pt>
    <dgm:pt modelId="{CFE76FC4-B3C9-4263-AD33-66261BA0BC4D}">
      <dgm:prSet phldrT="[Text]" phldr="1"/>
      <dgm:spPr/>
      <dgm:t>
        <a:bodyPr/>
        <a:lstStyle/>
        <a:p>
          <a:endParaRPr lang="en-IN" dirty="0"/>
        </a:p>
      </dgm:t>
    </dgm:pt>
    <dgm:pt modelId="{C9B5DAE8-248B-4BD3-B22C-14C27C0C61EC}" type="parTrans" cxnId="{22A3338B-6DED-4870-AA9A-96041229681F}">
      <dgm:prSet/>
      <dgm:spPr/>
      <dgm:t>
        <a:bodyPr/>
        <a:lstStyle/>
        <a:p>
          <a:endParaRPr lang="en-IN"/>
        </a:p>
      </dgm:t>
    </dgm:pt>
    <dgm:pt modelId="{BB3D612E-D1A4-4EBA-9F1E-FF9048F46178}" type="sibTrans" cxnId="{22A3338B-6DED-4870-AA9A-96041229681F}">
      <dgm:prSet/>
      <dgm:spPr/>
      <dgm:t>
        <a:bodyPr/>
        <a:lstStyle/>
        <a:p>
          <a:endParaRPr lang="en-IN"/>
        </a:p>
      </dgm:t>
    </dgm:pt>
    <dgm:pt modelId="{F362C57F-7011-4DDD-8959-750D00A82A91}">
      <dgm:prSet phldrT="[Text]"/>
      <dgm:spPr/>
      <dgm:t>
        <a:bodyPr/>
        <a:lstStyle/>
        <a:p>
          <a:r>
            <a:rPr lang="en-IN" dirty="0"/>
            <a:t>Right to surrender the patent</a:t>
          </a:r>
        </a:p>
      </dgm:t>
    </dgm:pt>
    <dgm:pt modelId="{D833A69C-C3F1-4A58-9DB0-D514A1906D3C}" type="parTrans" cxnId="{5AE3B65E-D9D0-46A5-BC14-BB4860C382FF}">
      <dgm:prSet/>
      <dgm:spPr/>
      <dgm:t>
        <a:bodyPr/>
        <a:lstStyle/>
        <a:p>
          <a:endParaRPr lang="en-IN"/>
        </a:p>
      </dgm:t>
    </dgm:pt>
    <dgm:pt modelId="{3E9EEB07-E18F-4D2B-9D9B-DF5A45B96B1D}" type="sibTrans" cxnId="{5AE3B65E-D9D0-46A5-BC14-BB4860C382FF}">
      <dgm:prSet/>
      <dgm:spPr/>
      <dgm:t>
        <a:bodyPr/>
        <a:lstStyle/>
        <a:p>
          <a:endParaRPr lang="en-IN"/>
        </a:p>
      </dgm:t>
    </dgm:pt>
    <dgm:pt modelId="{49FB6D23-056B-4045-BD6B-FA39B74A6FA1}">
      <dgm:prSet phldrT="[Text]"/>
      <dgm:spPr/>
      <dgm:t>
        <a:bodyPr/>
        <a:lstStyle/>
        <a:p>
          <a:r>
            <a:rPr lang="en-IN" dirty="0"/>
            <a:t>Right before sealing</a:t>
          </a:r>
        </a:p>
      </dgm:t>
    </dgm:pt>
    <dgm:pt modelId="{4C5643D8-2565-4EF6-BD20-17039C9C7C68}" type="parTrans" cxnId="{7E13DAC0-307B-42A6-98FF-A3B8C2AFF5DD}">
      <dgm:prSet/>
      <dgm:spPr/>
      <dgm:t>
        <a:bodyPr/>
        <a:lstStyle/>
        <a:p>
          <a:endParaRPr lang="en-IN"/>
        </a:p>
      </dgm:t>
    </dgm:pt>
    <dgm:pt modelId="{E4B29B0F-D5C3-4DC1-88F9-DCD4F6DF54C7}" type="sibTrans" cxnId="{7E13DAC0-307B-42A6-98FF-A3B8C2AFF5DD}">
      <dgm:prSet/>
      <dgm:spPr/>
      <dgm:t>
        <a:bodyPr/>
        <a:lstStyle/>
        <a:p>
          <a:endParaRPr lang="en-IN"/>
        </a:p>
      </dgm:t>
    </dgm:pt>
    <dgm:pt modelId="{9497F88F-7319-442D-B341-262455A3F703}">
      <dgm:prSet phldrT="[Text]" phldr="1"/>
      <dgm:spPr/>
      <dgm:t>
        <a:bodyPr/>
        <a:lstStyle/>
        <a:p>
          <a:endParaRPr lang="en-IN" dirty="0"/>
        </a:p>
      </dgm:t>
    </dgm:pt>
    <dgm:pt modelId="{B67C41E0-8BC0-4CF3-9143-8EBBB7EED32D}" type="parTrans" cxnId="{3043A187-065A-452C-9178-EDB1B141DE54}">
      <dgm:prSet/>
      <dgm:spPr/>
      <dgm:t>
        <a:bodyPr/>
        <a:lstStyle/>
        <a:p>
          <a:endParaRPr lang="en-IN"/>
        </a:p>
      </dgm:t>
    </dgm:pt>
    <dgm:pt modelId="{3B80D881-36ED-4211-B8D9-EEAA24183563}" type="sibTrans" cxnId="{3043A187-065A-452C-9178-EDB1B141DE54}">
      <dgm:prSet/>
      <dgm:spPr/>
      <dgm:t>
        <a:bodyPr/>
        <a:lstStyle/>
        <a:p>
          <a:endParaRPr lang="en-IN"/>
        </a:p>
      </dgm:t>
    </dgm:pt>
    <dgm:pt modelId="{C6567820-9AB4-4447-A32B-EB31FF2F3C1F}">
      <dgm:prSet phldrT="[Text]"/>
      <dgm:spPr/>
      <dgm:t>
        <a:bodyPr/>
        <a:lstStyle/>
        <a:p>
          <a:r>
            <a:rPr lang="en-IN" dirty="0"/>
            <a:t>Right to apply for the patent of admission</a:t>
          </a:r>
        </a:p>
      </dgm:t>
    </dgm:pt>
    <dgm:pt modelId="{F130A14F-F979-4914-B32B-3449BC2F0711}" type="parTrans" cxnId="{36A3E983-BBE5-4372-92FD-485CE314B544}">
      <dgm:prSet/>
      <dgm:spPr/>
      <dgm:t>
        <a:bodyPr/>
        <a:lstStyle/>
        <a:p>
          <a:endParaRPr lang="en-IN"/>
        </a:p>
      </dgm:t>
    </dgm:pt>
    <dgm:pt modelId="{B118B50A-B566-4A20-835E-99898ACB60EA}" type="sibTrans" cxnId="{36A3E983-BBE5-4372-92FD-485CE314B544}">
      <dgm:prSet/>
      <dgm:spPr/>
      <dgm:t>
        <a:bodyPr/>
        <a:lstStyle/>
        <a:p>
          <a:endParaRPr lang="en-IN"/>
        </a:p>
      </dgm:t>
    </dgm:pt>
    <dgm:pt modelId="{F2F3101B-BBBE-4F59-A802-EBC570656030}">
      <dgm:prSet phldrT="[Text]"/>
      <dgm:spPr/>
      <dgm:t>
        <a:bodyPr/>
        <a:lstStyle/>
        <a:p>
          <a:r>
            <a:rPr lang="en-IN" dirty="0"/>
            <a:t>Right in  case of Infringement</a:t>
          </a:r>
        </a:p>
      </dgm:t>
    </dgm:pt>
    <dgm:pt modelId="{E6C7A375-E008-4E10-BF63-8A7A3ABFF62F}" type="parTrans" cxnId="{30B0554E-5324-47BB-8D91-75B6BC2AEEDC}">
      <dgm:prSet/>
      <dgm:spPr/>
      <dgm:t>
        <a:bodyPr/>
        <a:lstStyle/>
        <a:p>
          <a:endParaRPr lang="en-IN"/>
        </a:p>
      </dgm:t>
    </dgm:pt>
    <dgm:pt modelId="{73882D4C-05A7-4D86-A43B-99407EDEBB9B}" type="sibTrans" cxnId="{30B0554E-5324-47BB-8D91-75B6BC2AEEDC}">
      <dgm:prSet/>
      <dgm:spPr/>
      <dgm:t>
        <a:bodyPr/>
        <a:lstStyle/>
        <a:p>
          <a:endParaRPr lang="en-IN"/>
        </a:p>
      </dgm:t>
    </dgm:pt>
    <dgm:pt modelId="{82073FF1-B674-487C-A441-D634D763BA59}" type="pres">
      <dgm:prSet presAssocID="{5EA6D63C-BC1F-42E6-BDAD-5266E2EC04F9}" presName="theList" presStyleCnt="0">
        <dgm:presLayoutVars>
          <dgm:dir/>
          <dgm:animLvl val="lvl"/>
          <dgm:resizeHandles val="exact"/>
        </dgm:presLayoutVars>
      </dgm:prSet>
      <dgm:spPr/>
    </dgm:pt>
    <dgm:pt modelId="{CD4473AA-12F4-4967-89B9-62F397F74EEA}" type="pres">
      <dgm:prSet presAssocID="{5E6D941A-8530-4542-B968-1CCFA151342D}" presName="compNode" presStyleCnt="0"/>
      <dgm:spPr/>
    </dgm:pt>
    <dgm:pt modelId="{112263A8-0660-493E-8AC0-C0C72F198DFE}" type="pres">
      <dgm:prSet presAssocID="{5E6D941A-8530-4542-B968-1CCFA151342D}" presName="aNode" presStyleLbl="bgShp" presStyleIdx="0" presStyleCnt="3"/>
      <dgm:spPr/>
    </dgm:pt>
    <dgm:pt modelId="{F3A473E6-C4E4-412B-B3DA-4A769B1560B2}" type="pres">
      <dgm:prSet presAssocID="{5E6D941A-8530-4542-B968-1CCFA151342D}" presName="textNode" presStyleLbl="bgShp" presStyleIdx="0" presStyleCnt="3"/>
      <dgm:spPr/>
    </dgm:pt>
    <dgm:pt modelId="{4871CEFC-C2F5-404F-837E-2611ED2E24C7}" type="pres">
      <dgm:prSet presAssocID="{5E6D941A-8530-4542-B968-1CCFA151342D}" presName="compChildNode" presStyleCnt="0"/>
      <dgm:spPr/>
    </dgm:pt>
    <dgm:pt modelId="{8AE6D4E3-7353-44C3-B519-21904D08D001}" type="pres">
      <dgm:prSet presAssocID="{5E6D941A-8530-4542-B968-1CCFA151342D}" presName="theInnerList" presStyleCnt="0"/>
      <dgm:spPr/>
    </dgm:pt>
    <dgm:pt modelId="{6C9C9A6E-8522-4131-A401-352E5D39243F}" type="pres">
      <dgm:prSet presAssocID="{9790315A-3D91-45D9-8087-EFEF57F005ED}" presName="childNode" presStyleLbl="node1" presStyleIdx="0" presStyleCnt="6" custLinFactY="-67627" custLinFactNeighborX="-2702" custLinFactNeighborY="-100000">
        <dgm:presLayoutVars>
          <dgm:bulletEnabled val="1"/>
        </dgm:presLayoutVars>
      </dgm:prSet>
      <dgm:spPr/>
    </dgm:pt>
    <dgm:pt modelId="{CCD995D2-C89E-4A2F-B840-B4F427DB7B63}" type="pres">
      <dgm:prSet presAssocID="{9790315A-3D91-45D9-8087-EFEF57F005ED}" presName="aSpace2" presStyleCnt="0"/>
      <dgm:spPr/>
    </dgm:pt>
    <dgm:pt modelId="{AFEC188F-4BE3-4F54-BCCE-235DF5BC91A3}" type="pres">
      <dgm:prSet presAssocID="{9D07679A-78A6-45D4-B710-62246FE31984}" presName="childNode" presStyleLbl="node1" presStyleIdx="1" presStyleCnt="6" custLinFactY="-46202" custLinFactNeighborX="-2702" custLinFactNeighborY="-100000">
        <dgm:presLayoutVars>
          <dgm:bulletEnabled val="1"/>
        </dgm:presLayoutVars>
      </dgm:prSet>
      <dgm:spPr/>
    </dgm:pt>
    <dgm:pt modelId="{60120508-98E6-48CC-89EF-6C314C151337}" type="pres">
      <dgm:prSet presAssocID="{5E6D941A-8530-4542-B968-1CCFA151342D}" presName="aSpace" presStyleCnt="0"/>
      <dgm:spPr/>
    </dgm:pt>
    <dgm:pt modelId="{D0C745B3-23B0-497B-AB55-2F1164EA9EBD}" type="pres">
      <dgm:prSet presAssocID="{CFE76FC4-B3C9-4263-AD33-66261BA0BC4D}" presName="compNode" presStyleCnt="0"/>
      <dgm:spPr/>
    </dgm:pt>
    <dgm:pt modelId="{36435E04-FFCB-4192-A50C-C666C290BDFA}" type="pres">
      <dgm:prSet presAssocID="{CFE76FC4-B3C9-4263-AD33-66261BA0BC4D}" presName="aNode" presStyleLbl="bgShp" presStyleIdx="1" presStyleCnt="3"/>
      <dgm:spPr/>
    </dgm:pt>
    <dgm:pt modelId="{02322C0B-F04A-4C73-BA22-87CAC4A7FF62}" type="pres">
      <dgm:prSet presAssocID="{CFE76FC4-B3C9-4263-AD33-66261BA0BC4D}" presName="textNode" presStyleLbl="bgShp" presStyleIdx="1" presStyleCnt="3"/>
      <dgm:spPr/>
    </dgm:pt>
    <dgm:pt modelId="{47CD95AB-71B4-4CB4-AF0C-7AD873AC123F}" type="pres">
      <dgm:prSet presAssocID="{CFE76FC4-B3C9-4263-AD33-66261BA0BC4D}" presName="compChildNode" presStyleCnt="0"/>
      <dgm:spPr/>
    </dgm:pt>
    <dgm:pt modelId="{84C55F17-84B1-4FC9-94BE-E7240BAF2FD1}" type="pres">
      <dgm:prSet presAssocID="{CFE76FC4-B3C9-4263-AD33-66261BA0BC4D}" presName="theInnerList" presStyleCnt="0"/>
      <dgm:spPr/>
    </dgm:pt>
    <dgm:pt modelId="{4F121A96-6F07-4759-82AA-5B348EFD3374}" type="pres">
      <dgm:prSet presAssocID="{F362C57F-7011-4DDD-8959-750D00A82A91}" presName="childNode" presStyleLbl="node1" presStyleIdx="2" presStyleCnt="6" custLinFactY="-61409" custLinFactNeighborX="-4051" custLinFactNeighborY="-100000">
        <dgm:presLayoutVars>
          <dgm:bulletEnabled val="1"/>
        </dgm:presLayoutVars>
      </dgm:prSet>
      <dgm:spPr/>
    </dgm:pt>
    <dgm:pt modelId="{C182DE3E-EBB0-4956-91AC-C394577F1AEE}" type="pres">
      <dgm:prSet presAssocID="{F362C57F-7011-4DDD-8959-750D00A82A91}" presName="aSpace2" presStyleCnt="0"/>
      <dgm:spPr/>
    </dgm:pt>
    <dgm:pt modelId="{D2C32AA2-49EC-4FB4-A10C-B5822E468658}" type="pres">
      <dgm:prSet presAssocID="{49FB6D23-056B-4045-BD6B-FA39B74A6FA1}" presName="childNode" presStyleLbl="node1" presStyleIdx="3" presStyleCnt="6" custLinFactY="-46202" custLinFactNeighborX="-4051" custLinFactNeighborY="-100000">
        <dgm:presLayoutVars>
          <dgm:bulletEnabled val="1"/>
        </dgm:presLayoutVars>
      </dgm:prSet>
      <dgm:spPr/>
    </dgm:pt>
    <dgm:pt modelId="{FBF3150F-A943-4FA3-92E0-696663ACB604}" type="pres">
      <dgm:prSet presAssocID="{CFE76FC4-B3C9-4263-AD33-66261BA0BC4D}" presName="aSpace" presStyleCnt="0"/>
      <dgm:spPr/>
    </dgm:pt>
    <dgm:pt modelId="{E5DA3B51-D470-48FA-9A90-0D56A8BE5886}" type="pres">
      <dgm:prSet presAssocID="{9497F88F-7319-442D-B341-262455A3F703}" presName="compNode" presStyleCnt="0"/>
      <dgm:spPr/>
    </dgm:pt>
    <dgm:pt modelId="{5B639B94-AC52-4EA3-9B63-B25315B1D530}" type="pres">
      <dgm:prSet presAssocID="{9497F88F-7319-442D-B341-262455A3F703}" presName="aNode" presStyleLbl="bgShp" presStyleIdx="2" presStyleCnt="3"/>
      <dgm:spPr/>
    </dgm:pt>
    <dgm:pt modelId="{8D9C1DE5-28FB-44A4-BE2F-A87CFE479C7D}" type="pres">
      <dgm:prSet presAssocID="{9497F88F-7319-442D-B341-262455A3F703}" presName="textNode" presStyleLbl="bgShp" presStyleIdx="2" presStyleCnt="3"/>
      <dgm:spPr/>
    </dgm:pt>
    <dgm:pt modelId="{0678552A-8733-487D-AE57-2AF24F886509}" type="pres">
      <dgm:prSet presAssocID="{9497F88F-7319-442D-B341-262455A3F703}" presName="compChildNode" presStyleCnt="0"/>
      <dgm:spPr/>
    </dgm:pt>
    <dgm:pt modelId="{33CA370C-F82D-46EE-B376-8B22AFDFE169}" type="pres">
      <dgm:prSet presAssocID="{9497F88F-7319-442D-B341-262455A3F703}" presName="theInnerList" presStyleCnt="0"/>
      <dgm:spPr/>
    </dgm:pt>
    <dgm:pt modelId="{DEB56243-CDF6-4854-AB47-3E988D98DF23}" type="pres">
      <dgm:prSet presAssocID="{C6567820-9AB4-4447-A32B-EB31FF2F3C1F}" presName="childNode" presStyleLbl="node1" presStyleIdx="4" presStyleCnt="6" custLinFactY="-61409" custLinFactNeighborX="-683" custLinFactNeighborY="-100000">
        <dgm:presLayoutVars>
          <dgm:bulletEnabled val="1"/>
        </dgm:presLayoutVars>
      </dgm:prSet>
      <dgm:spPr/>
    </dgm:pt>
    <dgm:pt modelId="{28F0E429-1C1F-4DE9-9CDD-67A8E754F765}" type="pres">
      <dgm:prSet presAssocID="{C6567820-9AB4-4447-A32B-EB31FF2F3C1F}" presName="aSpace2" presStyleCnt="0"/>
      <dgm:spPr/>
    </dgm:pt>
    <dgm:pt modelId="{D8633506-A2C2-4B86-A3B2-09AABF46ACAB}" type="pres">
      <dgm:prSet presAssocID="{F2F3101B-BBBE-4F59-A802-EBC570656030}" presName="childNode" presStyleLbl="node1" presStyleIdx="5" presStyleCnt="6" custLinFactY="-46202" custLinFactNeighborX="-683" custLinFactNeighborY="-100000">
        <dgm:presLayoutVars>
          <dgm:bulletEnabled val="1"/>
        </dgm:presLayoutVars>
      </dgm:prSet>
      <dgm:spPr/>
    </dgm:pt>
  </dgm:ptLst>
  <dgm:cxnLst>
    <dgm:cxn modelId="{FD802C12-500D-4A12-88F4-91CED8499128}" type="presOf" srcId="{CFE76FC4-B3C9-4263-AD33-66261BA0BC4D}" destId="{36435E04-FFCB-4192-A50C-C666C290BDFA}" srcOrd="0" destOrd="0" presId="urn:microsoft.com/office/officeart/2005/8/layout/lProcess2"/>
    <dgm:cxn modelId="{5AE3B65E-D9D0-46A5-BC14-BB4860C382FF}" srcId="{CFE76FC4-B3C9-4263-AD33-66261BA0BC4D}" destId="{F362C57F-7011-4DDD-8959-750D00A82A91}" srcOrd="0" destOrd="0" parTransId="{D833A69C-C3F1-4A58-9DB0-D514A1906D3C}" sibTransId="{3E9EEB07-E18F-4D2B-9D9B-DF5A45B96B1D}"/>
    <dgm:cxn modelId="{30B0554E-5324-47BB-8D91-75B6BC2AEEDC}" srcId="{9497F88F-7319-442D-B341-262455A3F703}" destId="{F2F3101B-BBBE-4F59-A802-EBC570656030}" srcOrd="1" destOrd="0" parTransId="{E6C7A375-E008-4E10-BF63-8A7A3ABFF62F}" sibTransId="{73882D4C-05A7-4D86-A43B-99407EDEBB9B}"/>
    <dgm:cxn modelId="{6A473675-A77A-4F95-BCB5-5AE970137E9D}" type="presOf" srcId="{5E6D941A-8530-4542-B968-1CCFA151342D}" destId="{F3A473E6-C4E4-412B-B3DA-4A769B1560B2}" srcOrd="1" destOrd="0" presId="urn:microsoft.com/office/officeart/2005/8/layout/lProcess2"/>
    <dgm:cxn modelId="{41500A78-8CA1-4241-AF73-F399A6283EAF}" type="presOf" srcId="{5E6D941A-8530-4542-B968-1CCFA151342D}" destId="{112263A8-0660-493E-8AC0-C0C72F198DFE}" srcOrd="0" destOrd="0" presId="urn:microsoft.com/office/officeart/2005/8/layout/lProcess2"/>
    <dgm:cxn modelId="{98E66658-F84D-4203-928C-BC23F975DBA5}" srcId="{5E6D941A-8530-4542-B968-1CCFA151342D}" destId="{9D07679A-78A6-45D4-B710-62246FE31984}" srcOrd="1" destOrd="0" parTransId="{5AA4C584-4FCE-4018-AFA8-5B28E9C52ED8}" sibTransId="{EAA2923E-880C-4963-B975-98D1F68404B3}"/>
    <dgm:cxn modelId="{C9316E7F-0267-4296-9E7E-B2CAF23E2B38}" type="presOf" srcId="{CFE76FC4-B3C9-4263-AD33-66261BA0BC4D}" destId="{02322C0B-F04A-4C73-BA22-87CAC4A7FF62}" srcOrd="1" destOrd="0" presId="urn:microsoft.com/office/officeart/2005/8/layout/lProcess2"/>
    <dgm:cxn modelId="{36A3E983-BBE5-4372-92FD-485CE314B544}" srcId="{9497F88F-7319-442D-B341-262455A3F703}" destId="{C6567820-9AB4-4447-A32B-EB31FF2F3C1F}" srcOrd="0" destOrd="0" parTransId="{F130A14F-F979-4914-B32B-3449BC2F0711}" sibTransId="{B118B50A-B566-4A20-835E-99898ACB60EA}"/>
    <dgm:cxn modelId="{3043A187-065A-452C-9178-EDB1B141DE54}" srcId="{5EA6D63C-BC1F-42E6-BDAD-5266E2EC04F9}" destId="{9497F88F-7319-442D-B341-262455A3F703}" srcOrd="2" destOrd="0" parTransId="{B67C41E0-8BC0-4CF3-9143-8EBBB7EED32D}" sibTransId="{3B80D881-36ED-4211-B8D9-EEAA24183563}"/>
    <dgm:cxn modelId="{9579F788-D156-4F64-8DCA-67574AF58E3C}" type="presOf" srcId="{9497F88F-7319-442D-B341-262455A3F703}" destId="{8D9C1DE5-28FB-44A4-BE2F-A87CFE479C7D}" srcOrd="1" destOrd="0" presId="urn:microsoft.com/office/officeart/2005/8/layout/lProcess2"/>
    <dgm:cxn modelId="{22A3338B-6DED-4870-AA9A-96041229681F}" srcId="{5EA6D63C-BC1F-42E6-BDAD-5266E2EC04F9}" destId="{CFE76FC4-B3C9-4263-AD33-66261BA0BC4D}" srcOrd="1" destOrd="0" parTransId="{C9B5DAE8-248B-4BD3-B22C-14C27C0C61EC}" sibTransId="{BB3D612E-D1A4-4EBA-9F1E-FF9048F46178}"/>
    <dgm:cxn modelId="{15514094-B33E-4F4C-A0B9-2733056EDA00}" type="presOf" srcId="{F2F3101B-BBBE-4F59-A802-EBC570656030}" destId="{D8633506-A2C2-4B86-A3B2-09AABF46ACAB}" srcOrd="0" destOrd="0" presId="urn:microsoft.com/office/officeart/2005/8/layout/lProcess2"/>
    <dgm:cxn modelId="{478EF199-DBB6-4841-8D33-E31914873D31}" type="presOf" srcId="{C6567820-9AB4-4447-A32B-EB31FF2F3C1F}" destId="{DEB56243-CDF6-4854-AB47-3E988D98DF23}" srcOrd="0" destOrd="0" presId="urn:microsoft.com/office/officeart/2005/8/layout/lProcess2"/>
    <dgm:cxn modelId="{7E13DAC0-307B-42A6-98FF-A3B8C2AFF5DD}" srcId="{CFE76FC4-B3C9-4263-AD33-66261BA0BC4D}" destId="{49FB6D23-056B-4045-BD6B-FA39B74A6FA1}" srcOrd="1" destOrd="0" parTransId="{4C5643D8-2565-4EF6-BD20-17039C9C7C68}" sibTransId="{E4B29B0F-D5C3-4DC1-88F9-DCD4F6DF54C7}"/>
    <dgm:cxn modelId="{22C88BD1-5509-492F-82BB-0DA178356B8A}" srcId="{5E6D941A-8530-4542-B968-1CCFA151342D}" destId="{9790315A-3D91-45D9-8087-EFEF57F005ED}" srcOrd="0" destOrd="0" parTransId="{982F1776-CCE9-4B48-A8D8-013CDF3EDA81}" sibTransId="{FA999674-2175-49EE-8BAB-3C07589F3110}"/>
    <dgm:cxn modelId="{B8E325D4-2D2B-4155-BF22-5290FE89412B}" type="presOf" srcId="{9497F88F-7319-442D-B341-262455A3F703}" destId="{5B639B94-AC52-4EA3-9B63-B25315B1D530}" srcOrd="0" destOrd="0" presId="urn:microsoft.com/office/officeart/2005/8/layout/lProcess2"/>
    <dgm:cxn modelId="{A4135AD9-8A60-488E-8970-1555520F26DE}" type="presOf" srcId="{49FB6D23-056B-4045-BD6B-FA39B74A6FA1}" destId="{D2C32AA2-49EC-4FB4-A10C-B5822E468658}" srcOrd="0" destOrd="0" presId="urn:microsoft.com/office/officeart/2005/8/layout/lProcess2"/>
    <dgm:cxn modelId="{7F9B92DC-8E7D-4EC7-B423-790C4440B4C2}" type="presOf" srcId="{9790315A-3D91-45D9-8087-EFEF57F005ED}" destId="{6C9C9A6E-8522-4131-A401-352E5D39243F}" srcOrd="0" destOrd="0" presId="urn:microsoft.com/office/officeart/2005/8/layout/lProcess2"/>
    <dgm:cxn modelId="{8DC0AAEB-C583-4596-8E4D-120A063FC9B6}" type="presOf" srcId="{F362C57F-7011-4DDD-8959-750D00A82A91}" destId="{4F121A96-6F07-4759-82AA-5B348EFD3374}" srcOrd="0" destOrd="0" presId="urn:microsoft.com/office/officeart/2005/8/layout/lProcess2"/>
    <dgm:cxn modelId="{A71D09ED-E90A-4621-86B4-872EA2F2C227}" type="presOf" srcId="{5EA6D63C-BC1F-42E6-BDAD-5266E2EC04F9}" destId="{82073FF1-B674-487C-A441-D634D763BA59}" srcOrd="0" destOrd="0" presId="urn:microsoft.com/office/officeart/2005/8/layout/lProcess2"/>
    <dgm:cxn modelId="{029A27FC-225A-456E-A502-EE640661C087}" type="presOf" srcId="{9D07679A-78A6-45D4-B710-62246FE31984}" destId="{AFEC188F-4BE3-4F54-BCCE-235DF5BC91A3}" srcOrd="0" destOrd="0" presId="urn:microsoft.com/office/officeart/2005/8/layout/lProcess2"/>
    <dgm:cxn modelId="{4AA5A9FC-F903-4E37-BC40-0414376D8C7A}" srcId="{5EA6D63C-BC1F-42E6-BDAD-5266E2EC04F9}" destId="{5E6D941A-8530-4542-B968-1CCFA151342D}" srcOrd="0" destOrd="0" parTransId="{9714CDCA-748E-43D9-A49B-31EC9392F525}" sibTransId="{3A823DE3-05E2-4DDC-9A6C-BFABC9519069}"/>
    <dgm:cxn modelId="{36D8C7E6-8FF5-44C0-BEDD-71B9F160B3B3}" type="presParOf" srcId="{82073FF1-B674-487C-A441-D634D763BA59}" destId="{CD4473AA-12F4-4967-89B9-62F397F74EEA}" srcOrd="0" destOrd="0" presId="urn:microsoft.com/office/officeart/2005/8/layout/lProcess2"/>
    <dgm:cxn modelId="{E93889A2-3D1D-4F1A-8BE7-814107DF0D0D}" type="presParOf" srcId="{CD4473AA-12F4-4967-89B9-62F397F74EEA}" destId="{112263A8-0660-493E-8AC0-C0C72F198DFE}" srcOrd="0" destOrd="0" presId="urn:microsoft.com/office/officeart/2005/8/layout/lProcess2"/>
    <dgm:cxn modelId="{C2810B0F-2BAA-4ADF-9C0F-78B19995369A}" type="presParOf" srcId="{CD4473AA-12F4-4967-89B9-62F397F74EEA}" destId="{F3A473E6-C4E4-412B-B3DA-4A769B1560B2}" srcOrd="1" destOrd="0" presId="urn:microsoft.com/office/officeart/2005/8/layout/lProcess2"/>
    <dgm:cxn modelId="{B764C591-5288-43E3-AD40-F571B1329E93}" type="presParOf" srcId="{CD4473AA-12F4-4967-89B9-62F397F74EEA}" destId="{4871CEFC-C2F5-404F-837E-2611ED2E24C7}" srcOrd="2" destOrd="0" presId="urn:microsoft.com/office/officeart/2005/8/layout/lProcess2"/>
    <dgm:cxn modelId="{372E84CA-033B-4ED8-8560-065E67ACC39A}" type="presParOf" srcId="{4871CEFC-C2F5-404F-837E-2611ED2E24C7}" destId="{8AE6D4E3-7353-44C3-B519-21904D08D001}" srcOrd="0" destOrd="0" presId="urn:microsoft.com/office/officeart/2005/8/layout/lProcess2"/>
    <dgm:cxn modelId="{29F18E39-ABCF-4BE7-A6DB-0BB5528D38A1}" type="presParOf" srcId="{8AE6D4E3-7353-44C3-B519-21904D08D001}" destId="{6C9C9A6E-8522-4131-A401-352E5D39243F}" srcOrd="0" destOrd="0" presId="urn:microsoft.com/office/officeart/2005/8/layout/lProcess2"/>
    <dgm:cxn modelId="{ED07AFF5-8041-42A5-9E77-506D4B6552D1}" type="presParOf" srcId="{8AE6D4E3-7353-44C3-B519-21904D08D001}" destId="{CCD995D2-C89E-4A2F-B840-B4F427DB7B63}" srcOrd="1" destOrd="0" presId="urn:microsoft.com/office/officeart/2005/8/layout/lProcess2"/>
    <dgm:cxn modelId="{736BB03D-C343-4646-8F62-48A5E085BA9E}" type="presParOf" srcId="{8AE6D4E3-7353-44C3-B519-21904D08D001}" destId="{AFEC188F-4BE3-4F54-BCCE-235DF5BC91A3}" srcOrd="2" destOrd="0" presId="urn:microsoft.com/office/officeart/2005/8/layout/lProcess2"/>
    <dgm:cxn modelId="{1CD339ED-7C1D-4EB7-A88A-31BFE3C37EDB}" type="presParOf" srcId="{82073FF1-B674-487C-A441-D634D763BA59}" destId="{60120508-98E6-48CC-89EF-6C314C151337}" srcOrd="1" destOrd="0" presId="urn:microsoft.com/office/officeart/2005/8/layout/lProcess2"/>
    <dgm:cxn modelId="{9CDCF994-F805-4945-A576-54645EB736BE}" type="presParOf" srcId="{82073FF1-B674-487C-A441-D634D763BA59}" destId="{D0C745B3-23B0-497B-AB55-2F1164EA9EBD}" srcOrd="2" destOrd="0" presId="urn:microsoft.com/office/officeart/2005/8/layout/lProcess2"/>
    <dgm:cxn modelId="{5C548240-22FE-420A-B1B5-CB1F9AD32597}" type="presParOf" srcId="{D0C745B3-23B0-497B-AB55-2F1164EA9EBD}" destId="{36435E04-FFCB-4192-A50C-C666C290BDFA}" srcOrd="0" destOrd="0" presId="urn:microsoft.com/office/officeart/2005/8/layout/lProcess2"/>
    <dgm:cxn modelId="{016C0A14-EB5D-4E99-815D-E2BDD9D0058C}" type="presParOf" srcId="{D0C745B3-23B0-497B-AB55-2F1164EA9EBD}" destId="{02322C0B-F04A-4C73-BA22-87CAC4A7FF62}" srcOrd="1" destOrd="0" presId="urn:microsoft.com/office/officeart/2005/8/layout/lProcess2"/>
    <dgm:cxn modelId="{2B314643-821C-4645-8E33-45FE902B6E5B}" type="presParOf" srcId="{D0C745B3-23B0-497B-AB55-2F1164EA9EBD}" destId="{47CD95AB-71B4-4CB4-AF0C-7AD873AC123F}" srcOrd="2" destOrd="0" presId="urn:microsoft.com/office/officeart/2005/8/layout/lProcess2"/>
    <dgm:cxn modelId="{005F4FDA-A1F8-4328-BD60-18007CBA2419}" type="presParOf" srcId="{47CD95AB-71B4-4CB4-AF0C-7AD873AC123F}" destId="{84C55F17-84B1-4FC9-94BE-E7240BAF2FD1}" srcOrd="0" destOrd="0" presId="urn:microsoft.com/office/officeart/2005/8/layout/lProcess2"/>
    <dgm:cxn modelId="{1F0C7ECE-28D6-4AC0-AD1F-692A93505B39}" type="presParOf" srcId="{84C55F17-84B1-4FC9-94BE-E7240BAF2FD1}" destId="{4F121A96-6F07-4759-82AA-5B348EFD3374}" srcOrd="0" destOrd="0" presId="urn:microsoft.com/office/officeart/2005/8/layout/lProcess2"/>
    <dgm:cxn modelId="{B3225512-F152-4B1E-A048-8D5CDEE4EE1F}" type="presParOf" srcId="{84C55F17-84B1-4FC9-94BE-E7240BAF2FD1}" destId="{C182DE3E-EBB0-4956-91AC-C394577F1AEE}" srcOrd="1" destOrd="0" presId="urn:microsoft.com/office/officeart/2005/8/layout/lProcess2"/>
    <dgm:cxn modelId="{25FB98A4-D2D9-4801-BFC0-6B149D0EDC62}" type="presParOf" srcId="{84C55F17-84B1-4FC9-94BE-E7240BAF2FD1}" destId="{D2C32AA2-49EC-4FB4-A10C-B5822E468658}" srcOrd="2" destOrd="0" presId="urn:microsoft.com/office/officeart/2005/8/layout/lProcess2"/>
    <dgm:cxn modelId="{294F730D-6693-4F32-987D-86B55337A0C0}" type="presParOf" srcId="{82073FF1-B674-487C-A441-D634D763BA59}" destId="{FBF3150F-A943-4FA3-92E0-696663ACB604}" srcOrd="3" destOrd="0" presId="urn:microsoft.com/office/officeart/2005/8/layout/lProcess2"/>
    <dgm:cxn modelId="{5AF6B8DD-11C2-432B-8AF5-CCA9BDCABC3E}" type="presParOf" srcId="{82073FF1-B674-487C-A441-D634D763BA59}" destId="{E5DA3B51-D470-48FA-9A90-0D56A8BE5886}" srcOrd="4" destOrd="0" presId="urn:microsoft.com/office/officeart/2005/8/layout/lProcess2"/>
    <dgm:cxn modelId="{0C531161-084F-4AD6-91C2-E399FE9A8618}" type="presParOf" srcId="{E5DA3B51-D470-48FA-9A90-0D56A8BE5886}" destId="{5B639B94-AC52-4EA3-9B63-B25315B1D530}" srcOrd="0" destOrd="0" presId="urn:microsoft.com/office/officeart/2005/8/layout/lProcess2"/>
    <dgm:cxn modelId="{F4AE4B2D-2F24-425E-9897-1F78E2628A1A}" type="presParOf" srcId="{E5DA3B51-D470-48FA-9A90-0D56A8BE5886}" destId="{8D9C1DE5-28FB-44A4-BE2F-A87CFE479C7D}" srcOrd="1" destOrd="0" presId="urn:microsoft.com/office/officeart/2005/8/layout/lProcess2"/>
    <dgm:cxn modelId="{19CAD72D-C2BD-4981-9A30-5D208DFFEDC1}" type="presParOf" srcId="{E5DA3B51-D470-48FA-9A90-0D56A8BE5886}" destId="{0678552A-8733-487D-AE57-2AF24F886509}" srcOrd="2" destOrd="0" presId="urn:microsoft.com/office/officeart/2005/8/layout/lProcess2"/>
    <dgm:cxn modelId="{5A48F9DE-FE95-4196-B068-4C45F46F2B16}" type="presParOf" srcId="{0678552A-8733-487D-AE57-2AF24F886509}" destId="{33CA370C-F82D-46EE-B376-8B22AFDFE169}" srcOrd="0" destOrd="0" presId="urn:microsoft.com/office/officeart/2005/8/layout/lProcess2"/>
    <dgm:cxn modelId="{778F065E-5DF4-4509-A8ED-1A3E2B9CB54E}" type="presParOf" srcId="{33CA370C-F82D-46EE-B376-8B22AFDFE169}" destId="{DEB56243-CDF6-4854-AB47-3E988D98DF23}" srcOrd="0" destOrd="0" presId="urn:microsoft.com/office/officeart/2005/8/layout/lProcess2"/>
    <dgm:cxn modelId="{1090D8BB-C752-44E3-B514-8B75445CF3EC}" type="presParOf" srcId="{33CA370C-F82D-46EE-B376-8B22AFDFE169}" destId="{28F0E429-1C1F-4DE9-9CDD-67A8E754F765}" srcOrd="1" destOrd="0" presId="urn:microsoft.com/office/officeart/2005/8/layout/lProcess2"/>
    <dgm:cxn modelId="{6E79F272-13E1-412B-BA02-088D10BE111C}" type="presParOf" srcId="{33CA370C-F82D-46EE-B376-8B22AFDFE169}" destId="{D8633506-A2C2-4B86-A3B2-09AABF46ACAB}"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1C00F-1338-424A-88A9-B5D6D8C640F3}">
      <dsp:nvSpPr>
        <dsp:cNvPr id="0" name=""/>
        <dsp:cNvSpPr/>
      </dsp:nvSpPr>
      <dsp:spPr>
        <a:xfrm rot="5400000">
          <a:off x="1100675" y="1135764"/>
          <a:ext cx="1777304" cy="2141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2B37C7-CAB7-472C-AC43-9074E5B05C4C}">
      <dsp:nvSpPr>
        <dsp:cNvPr id="0" name=""/>
        <dsp:cNvSpPr/>
      </dsp:nvSpPr>
      <dsp:spPr>
        <a:xfrm>
          <a:off x="1509780" y="1860"/>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Conceiving Your Invention</a:t>
          </a:r>
        </a:p>
      </dsp:txBody>
      <dsp:txXfrm>
        <a:off x="1551595" y="43675"/>
        <a:ext cx="2295848" cy="1344056"/>
      </dsp:txXfrm>
    </dsp:sp>
    <dsp:sp modelId="{734D596F-321F-4F59-9A1E-42C25FB5305F}">
      <dsp:nvSpPr>
        <dsp:cNvPr id="0" name=""/>
        <dsp:cNvSpPr/>
      </dsp:nvSpPr>
      <dsp:spPr>
        <a:xfrm rot="5400000">
          <a:off x="1100675" y="2920373"/>
          <a:ext cx="1777304" cy="2141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031E5-F9C2-4587-AEE2-DCBF3AE0DA57}">
      <dsp:nvSpPr>
        <dsp:cNvPr id="0" name=""/>
        <dsp:cNvSpPr/>
      </dsp:nvSpPr>
      <dsp:spPr>
        <a:xfrm>
          <a:off x="1509780" y="1786469"/>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Patent Search &amp; Drafting</a:t>
          </a:r>
        </a:p>
      </dsp:txBody>
      <dsp:txXfrm>
        <a:off x="1551595" y="1828284"/>
        <a:ext cx="2295848" cy="1344056"/>
      </dsp:txXfrm>
    </dsp:sp>
    <dsp:sp modelId="{299FE138-9F78-4B25-9C2E-F0F8A23253DF}">
      <dsp:nvSpPr>
        <dsp:cNvPr id="0" name=""/>
        <dsp:cNvSpPr/>
      </dsp:nvSpPr>
      <dsp:spPr>
        <a:xfrm>
          <a:off x="1992979" y="3812677"/>
          <a:ext cx="3157402" cy="2141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8320DF-9076-4ABE-A3B6-9106B7CA21F7}">
      <dsp:nvSpPr>
        <dsp:cNvPr id="0" name=""/>
        <dsp:cNvSpPr/>
      </dsp:nvSpPr>
      <dsp:spPr>
        <a:xfrm>
          <a:off x="1509780" y="3571077"/>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Filing the Patent Application</a:t>
          </a:r>
        </a:p>
      </dsp:txBody>
      <dsp:txXfrm>
        <a:off x="1551595" y="3612892"/>
        <a:ext cx="2295848" cy="1344056"/>
      </dsp:txXfrm>
    </dsp:sp>
    <dsp:sp modelId="{E0DD5C0F-97DB-4669-AA10-F4476E56E21A}">
      <dsp:nvSpPr>
        <dsp:cNvPr id="0" name=""/>
        <dsp:cNvSpPr/>
      </dsp:nvSpPr>
      <dsp:spPr>
        <a:xfrm rot="16200000">
          <a:off x="4265381" y="2920373"/>
          <a:ext cx="1777304" cy="2141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78F4E0-7C3D-49E3-B18F-F51BC93E1BC5}">
      <dsp:nvSpPr>
        <dsp:cNvPr id="0" name=""/>
        <dsp:cNvSpPr/>
      </dsp:nvSpPr>
      <dsp:spPr>
        <a:xfrm>
          <a:off x="4674485" y="3571077"/>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Publication of the Application</a:t>
          </a:r>
        </a:p>
      </dsp:txBody>
      <dsp:txXfrm>
        <a:off x="4716300" y="3612892"/>
        <a:ext cx="2295848" cy="1344056"/>
      </dsp:txXfrm>
    </dsp:sp>
    <dsp:sp modelId="{576C2140-8E14-4BA2-B210-9818DF29CBBC}">
      <dsp:nvSpPr>
        <dsp:cNvPr id="0" name=""/>
        <dsp:cNvSpPr/>
      </dsp:nvSpPr>
      <dsp:spPr>
        <a:xfrm rot="16200000">
          <a:off x="4265381" y="1135764"/>
          <a:ext cx="1777304" cy="2141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AE6307-D25C-4C62-B21B-B9478D695B17}">
      <dsp:nvSpPr>
        <dsp:cNvPr id="0" name=""/>
        <dsp:cNvSpPr/>
      </dsp:nvSpPr>
      <dsp:spPr>
        <a:xfrm>
          <a:off x="4674485" y="1786469"/>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Request for Examination</a:t>
          </a:r>
        </a:p>
      </dsp:txBody>
      <dsp:txXfrm>
        <a:off x="4716300" y="1828284"/>
        <a:ext cx="2295848" cy="1344056"/>
      </dsp:txXfrm>
    </dsp:sp>
    <dsp:sp modelId="{388FCA3C-848E-4C4B-B504-07BE10966B85}">
      <dsp:nvSpPr>
        <dsp:cNvPr id="0" name=""/>
        <dsp:cNvSpPr/>
      </dsp:nvSpPr>
      <dsp:spPr>
        <a:xfrm>
          <a:off x="5157685" y="243460"/>
          <a:ext cx="3157402" cy="21415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F51CF7-6D1C-4981-BFC1-9B03FED796F6}">
      <dsp:nvSpPr>
        <dsp:cNvPr id="0" name=""/>
        <dsp:cNvSpPr/>
      </dsp:nvSpPr>
      <dsp:spPr>
        <a:xfrm>
          <a:off x="4674485" y="1860"/>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Request to the objections </a:t>
          </a:r>
        </a:p>
      </dsp:txBody>
      <dsp:txXfrm>
        <a:off x="4716300" y="43675"/>
        <a:ext cx="2295848" cy="1344056"/>
      </dsp:txXfrm>
    </dsp:sp>
    <dsp:sp modelId="{018F4212-553C-4CF3-BE1E-4384F8C65D9A}">
      <dsp:nvSpPr>
        <dsp:cNvPr id="0" name=""/>
        <dsp:cNvSpPr/>
      </dsp:nvSpPr>
      <dsp:spPr>
        <a:xfrm>
          <a:off x="7839191" y="1860"/>
          <a:ext cx="2379478" cy="14276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Grant of Patent</a:t>
          </a:r>
        </a:p>
      </dsp:txBody>
      <dsp:txXfrm>
        <a:off x="7881006" y="43675"/>
        <a:ext cx="2295848" cy="1344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263A8-0660-493E-8AC0-C0C72F198DFE}">
      <dsp:nvSpPr>
        <dsp:cNvPr id="0" name=""/>
        <dsp:cNvSpPr/>
      </dsp:nvSpPr>
      <dsp:spPr>
        <a:xfrm>
          <a:off x="1431" y="0"/>
          <a:ext cx="3722408" cy="5000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1431" y="0"/>
        <a:ext cx="3722408" cy="1500187"/>
      </dsp:txXfrm>
    </dsp:sp>
    <dsp:sp modelId="{6C9C9A6E-8522-4131-A401-352E5D39243F}">
      <dsp:nvSpPr>
        <dsp:cNvPr id="0" name=""/>
        <dsp:cNvSpPr/>
      </dsp:nvSpPr>
      <dsp:spPr>
        <a:xfrm>
          <a:off x="293208" y="250039"/>
          <a:ext cx="2977926" cy="15077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Right to exploit the patent</a:t>
          </a:r>
        </a:p>
      </dsp:txBody>
      <dsp:txXfrm>
        <a:off x="337369" y="294200"/>
        <a:ext cx="2889604" cy="1419434"/>
      </dsp:txXfrm>
    </dsp:sp>
    <dsp:sp modelId="{AFEC188F-4BE3-4F54-BCCE-235DF5BC91A3}">
      <dsp:nvSpPr>
        <dsp:cNvPr id="0" name=""/>
        <dsp:cNvSpPr/>
      </dsp:nvSpPr>
      <dsp:spPr>
        <a:xfrm>
          <a:off x="293208" y="2312795"/>
          <a:ext cx="2977926" cy="15077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Right to assign and license</a:t>
          </a:r>
        </a:p>
      </dsp:txBody>
      <dsp:txXfrm>
        <a:off x="337369" y="2356956"/>
        <a:ext cx="2889604" cy="1419434"/>
      </dsp:txXfrm>
    </dsp:sp>
    <dsp:sp modelId="{36435E04-FFCB-4192-A50C-C666C290BDFA}">
      <dsp:nvSpPr>
        <dsp:cNvPr id="0" name=""/>
        <dsp:cNvSpPr/>
      </dsp:nvSpPr>
      <dsp:spPr>
        <a:xfrm>
          <a:off x="4003020" y="0"/>
          <a:ext cx="3722408" cy="5000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4003020" y="0"/>
        <a:ext cx="3722408" cy="1500187"/>
      </dsp:txXfrm>
    </dsp:sp>
    <dsp:sp modelId="{4F121A96-6F07-4759-82AA-5B348EFD3374}">
      <dsp:nvSpPr>
        <dsp:cNvPr id="0" name=""/>
        <dsp:cNvSpPr/>
      </dsp:nvSpPr>
      <dsp:spPr>
        <a:xfrm>
          <a:off x="4254625" y="343791"/>
          <a:ext cx="2977926" cy="15077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Right to surrender the patent</a:t>
          </a:r>
        </a:p>
      </dsp:txBody>
      <dsp:txXfrm>
        <a:off x="4298786" y="387952"/>
        <a:ext cx="2889604" cy="1419434"/>
      </dsp:txXfrm>
    </dsp:sp>
    <dsp:sp modelId="{D2C32AA2-49EC-4FB4-A10C-B5822E468658}">
      <dsp:nvSpPr>
        <dsp:cNvPr id="0" name=""/>
        <dsp:cNvSpPr/>
      </dsp:nvSpPr>
      <dsp:spPr>
        <a:xfrm>
          <a:off x="4254625" y="2312795"/>
          <a:ext cx="2977926" cy="15077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Right before sealing</a:t>
          </a:r>
        </a:p>
      </dsp:txBody>
      <dsp:txXfrm>
        <a:off x="4298786" y="2356956"/>
        <a:ext cx="2889604" cy="1419434"/>
      </dsp:txXfrm>
    </dsp:sp>
    <dsp:sp modelId="{5B639B94-AC52-4EA3-9B63-B25315B1D530}">
      <dsp:nvSpPr>
        <dsp:cNvPr id="0" name=""/>
        <dsp:cNvSpPr/>
      </dsp:nvSpPr>
      <dsp:spPr>
        <a:xfrm>
          <a:off x="8004609" y="0"/>
          <a:ext cx="3722408" cy="50006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8004609" y="0"/>
        <a:ext cx="3722408" cy="1500187"/>
      </dsp:txXfrm>
    </dsp:sp>
    <dsp:sp modelId="{DEB56243-CDF6-4854-AB47-3E988D98DF23}">
      <dsp:nvSpPr>
        <dsp:cNvPr id="0" name=""/>
        <dsp:cNvSpPr/>
      </dsp:nvSpPr>
      <dsp:spPr>
        <a:xfrm>
          <a:off x="8356511" y="343791"/>
          <a:ext cx="2977926" cy="15077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Right to apply for the patent of admission</a:t>
          </a:r>
        </a:p>
      </dsp:txBody>
      <dsp:txXfrm>
        <a:off x="8400672" y="387952"/>
        <a:ext cx="2889604" cy="1419434"/>
      </dsp:txXfrm>
    </dsp:sp>
    <dsp:sp modelId="{D8633506-A2C2-4B86-A3B2-09AABF46ACAB}">
      <dsp:nvSpPr>
        <dsp:cNvPr id="0" name=""/>
        <dsp:cNvSpPr/>
      </dsp:nvSpPr>
      <dsp:spPr>
        <a:xfrm>
          <a:off x="8356511" y="2312795"/>
          <a:ext cx="2977926" cy="15077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n-IN" sz="3100" kern="1200" dirty="0"/>
            <a:t>Right in  case of Infringement</a:t>
          </a:r>
        </a:p>
      </dsp:txBody>
      <dsp:txXfrm>
        <a:off x="8400672" y="2356956"/>
        <a:ext cx="2889604" cy="141943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39B75-C086-4DA3-8D65-53C957BB0609}" type="datetimeFigureOut">
              <a:rPr lang="en-US" smtClean="0"/>
              <a:pPr/>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50A7C-AF4B-465A-AB3F-19805771395A}" type="slidenum">
              <a:rPr lang="en-US" smtClean="0"/>
              <a:pPr/>
              <a:t>‹#›</a:t>
            </a:fld>
            <a:endParaRPr lang="en-US"/>
          </a:p>
        </p:txBody>
      </p:sp>
    </p:spTree>
    <p:extLst>
      <p:ext uri="{BB962C8B-B14F-4D97-AF65-F5344CB8AC3E}">
        <p14:creationId xmlns:p14="http://schemas.microsoft.com/office/powerpoint/2010/main" val="271831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142431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8C0B-4674-A6E5-98EE-3E0A37A76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BDC33E-5515-3B08-A1C9-3B08B04A7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6A6168-8D13-EA74-B0A2-DCD85AB09493}"/>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5" name="Footer Placeholder 4">
            <a:extLst>
              <a:ext uri="{FF2B5EF4-FFF2-40B4-BE49-F238E27FC236}">
                <a16:creationId xmlns:a16="http://schemas.microsoft.com/office/drawing/2014/main" id="{0ACD4FE2-64B6-2A90-3DC9-0BCD3A5480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59364-21F2-468A-07FD-FCE95F9502EC}"/>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p14="http://schemas.microsoft.com/office/powerpoint/2010/main" val="247596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4B39-5119-1C6C-79B7-5FD4DBCC0A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C43E8-7686-ADD9-C0EC-5526920219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64BF84-C7C7-FF8B-5A62-3CF75C83F854}"/>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5" name="Footer Placeholder 4">
            <a:extLst>
              <a:ext uri="{FF2B5EF4-FFF2-40B4-BE49-F238E27FC236}">
                <a16:creationId xmlns:a16="http://schemas.microsoft.com/office/drawing/2014/main" id="{CC6B546C-BFE5-F348-B37C-70013A099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9FC48B-B9AB-D901-9148-02C63FCFA694}"/>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p14="http://schemas.microsoft.com/office/powerpoint/2010/main" val="239792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4562C-82A5-A134-61D0-392ED3A39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664D4E-85F5-5738-D723-BC26937ED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AC932-5D2C-FDC6-A304-F22FDF44ADB7}"/>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5" name="Footer Placeholder 4">
            <a:extLst>
              <a:ext uri="{FF2B5EF4-FFF2-40B4-BE49-F238E27FC236}">
                <a16:creationId xmlns:a16="http://schemas.microsoft.com/office/drawing/2014/main" id="{2C5A9CE1-8FA8-5FC7-DB30-6CEB3811A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A1330-FEFE-917C-3E6C-7F5316FF663D}"/>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p14="http://schemas.microsoft.com/office/powerpoint/2010/main" val="75549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0331D-5BF1-A847-6661-FF22863704E3}"/>
              </a:ext>
            </a:extLst>
          </p:cNvPr>
          <p:cNvSpPr>
            <a:spLocks noGrp="1"/>
          </p:cNvSpPr>
          <p:nvPr>
            <p:ph idx="1"/>
          </p:nvPr>
        </p:nvSpPr>
        <p:spPr>
          <a:xfrm>
            <a:off x="217715" y="1175661"/>
            <a:ext cx="11727542" cy="5001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8" name="Picture 7" descr="A close-up of a logo&#10;&#10;Description automatically generated">
            <a:extLst>
              <a:ext uri="{FF2B5EF4-FFF2-40B4-BE49-F238E27FC236}">
                <a16:creationId xmlns:a16="http://schemas.microsoft.com/office/drawing/2014/main" id="{9B1B1363-C691-78F8-EF28-A8155D45F9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1" y="29028"/>
            <a:ext cx="2035709" cy="871538"/>
          </a:xfrm>
          <a:prstGeom prst="rect">
            <a:avLst/>
          </a:prstGeom>
        </p:spPr>
      </p:pic>
      <p:cxnSp>
        <p:nvCxnSpPr>
          <p:cNvPr id="9" name="Straight Connector 8">
            <a:extLst>
              <a:ext uri="{FF2B5EF4-FFF2-40B4-BE49-F238E27FC236}">
                <a16:creationId xmlns:a16="http://schemas.microsoft.com/office/drawing/2014/main" id="{5B902227-E54D-B643-D46C-38A97C78AEAD}"/>
              </a:ext>
            </a:extLst>
          </p:cNvPr>
          <p:cNvCxnSpPr>
            <a:cxnSpLocks/>
          </p:cNvCxnSpPr>
          <p:nvPr userDrawn="1"/>
        </p:nvCxnSpPr>
        <p:spPr>
          <a:xfrm>
            <a:off x="0" y="958646"/>
            <a:ext cx="12206980" cy="0"/>
          </a:xfrm>
          <a:prstGeom prst="line">
            <a:avLst/>
          </a:prstGeom>
          <a:ln w="38100">
            <a:solidFill>
              <a:srgbClr val="D4222A"/>
            </a:solidFill>
          </a:ln>
        </p:spPr>
        <p:style>
          <a:lnRef idx="2">
            <a:schemeClr val="accent1"/>
          </a:lnRef>
          <a:fillRef idx="0">
            <a:schemeClr val="accent1"/>
          </a:fillRef>
          <a:effectRef idx="1">
            <a:schemeClr val="accent1"/>
          </a:effectRef>
          <a:fontRef idx="minor">
            <a:schemeClr val="tx1"/>
          </a:fontRef>
        </p:style>
      </p:cxnSp>
      <p:sp>
        <p:nvSpPr>
          <p:cNvPr id="10" name="Title 1">
            <a:extLst>
              <a:ext uri="{FF2B5EF4-FFF2-40B4-BE49-F238E27FC236}">
                <a16:creationId xmlns:a16="http://schemas.microsoft.com/office/drawing/2014/main" id="{9186A1FD-01D7-CDF6-B4D1-33509286253B}"/>
              </a:ext>
            </a:extLst>
          </p:cNvPr>
          <p:cNvSpPr>
            <a:spLocks noGrp="1"/>
          </p:cNvSpPr>
          <p:nvPr>
            <p:ph type="title"/>
          </p:nvPr>
        </p:nvSpPr>
        <p:spPr>
          <a:xfrm>
            <a:off x="1984828" y="92983"/>
            <a:ext cx="10160001" cy="764041"/>
          </a:xfrm>
        </p:spPr>
        <p:txBody>
          <a:bodyPr/>
          <a:lstStyle>
            <a:lvl1pPr>
              <a:defRPr>
                <a:solidFill>
                  <a:srgbClr val="D4222A"/>
                </a:solidFill>
              </a:defRPr>
            </a:lvl1pPr>
          </a:lstStyle>
          <a:p>
            <a:r>
              <a:rPr lang="en-US"/>
              <a:t>Click to edit Master title style</a:t>
            </a:r>
            <a:endParaRPr lang="en-IN"/>
          </a:p>
        </p:txBody>
      </p:sp>
      <p:sp>
        <p:nvSpPr>
          <p:cNvPr id="11" name="Footer Placeholder 4">
            <a:extLst>
              <a:ext uri="{FF2B5EF4-FFF2-40B4-BE49-F238E27FC236}">
                <a16:creationId xmlns:a16="http://schemas.microsoft.com/office/drawing/2014/main" id="{A30F79E1-9D56-B020-3E3E-72B959F476D5}"/>
              </a:ext>
            </a:extLst>
          </p:cNvPr>
          <p:cNvSpPr txBox="1">
            <a:spLocks/>
          </p:cNvSpPr>
          <p:nvPr userDrawn="1"/>
        </p:nvSpPr>
        <p:spPr>
          <a:xfrm>
            <a:off x="0" y="6383439"/>
            <a:ext cx="12192000" cy="386069"/>
          </a:xfrm>
          <a:prstGeom prst="rect">
            <a:avLst/>
          </a:prstGeom>
          <a:gradFill flip="none" rotWithShape="1">
            <a:gsLst>
              <a:gs pos="0">
                <a:srgbClr val="D4222A">
                  <a:tint val="66000"/>
                  <a:satMod val="160000"/>
                </a:srgbClr>
              </a:gs>
              <a:gs pos="50000">
                <a:srgbClr val="D4222A">
                  <a:tint val="44500"/>
                  <a:satMod val="160000"/>
                </a:srgbClr>
              </a:gs>
              <a:gs pos="100000">
                <a:srgbClr val="D4222A">
                  <a:tint val="23500"/>
                  <a:satMod val="160000"/>
                </a:srgbClr>
              </a:gs>
            </a:gsLst>
            <a:lin ang="13500000" scaled="1"/>
            <a:tileRect/>
          </a:gradFill>
          <a:ln>
            <a:solidFill>
              <a:srgbClr val="D4222A"/>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AC6C7"/>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Subject: Constitution of India/ Indian Constitution      	  	by: Gauri Agarwal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275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0746-2CE1-56A0-E21D-E04BE15EA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544C42-B4A5-8CC3-CFC1-2D05AAA6DE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CB838-9622-6884-5F1C-C5A38F8CAC50}"/>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5" name="Footer Placeholder 4">
            <a:extLst>
              <a:ext uri="{FF2B5EF4-FFF2-40B4-BE49-F238E27FC236}">
                <a16:creationId xmlns:a16="http://schemas.microsoft.com/office/drawing/2014/main" id="{79D7CBDF-40B8-FD01-9DD7-36D92983F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894E4-FFAB-B91C-74C9-DAA9E0863C23}"/>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7" name="Picture 6" descr="A close-up of a logo&#10;&#10;Description automatically generated">
            <a:extLst>
              <a:ext uri="{FF2B5EF4-FFF2-40B4-BE49-F238E27FC236}">
                <a16:creationId xmlns:a16="http://schemas.microsoft.com/office/drawing/2014/main" id="{733CD00B-2E1E-81EF-0123-171DE8817B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p14="http://schemas.microsoft.com/office/powerpoint/2010/main" val="146847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0CAA-FEDC-930F-6F25-399E90959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9AC00F-8304-E528-D4EC-C27126D46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2110F4-490C-1BC2-30F7-804738C82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EA7D5D-E7F3-09AB-5122-0AD61F87B27F}"/>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6" name="Footer Placeholder 5">
            <a:extLst>
              <a:ext uri="{FF2B5EF4-FFF2-40B4-BE49-F238E27FC236}">
                <a16:creationId xmlns:a16="http://schemas.microsoft.com/office/drawing/2014/main" id="{21CE55D5-CB28-14AC-A5D6-7C4D18209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38F191-EEBC-5148-D0A6-39FD63DC9A97}"/>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8" name="Picture 7" descr="A close-up of a logo&#10;&#10;Description automatically generated">
            <a:extLst>
              <a:ext uri="{FF2B5EF4-FFF2-40B4-BE49-F238E27FC236}">
                <a16:creationId xmlns:a16="http://schemas.microsoft.com/office/drawing/2014/main" id="{13990B45-B4D7-A244-4402-E62B79167E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p14="http://schemas.microsoft.com/office/powerpoint/2010/main" val="352100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E053-2667-68E2-0018-4DECABCBE4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FCE6C-3A97-50ED-F685-DC0A1DE7F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6DDB9-1866-D6A4-370B-829FCDA10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059776-CC1A-0E43-5E8F-40CF53D4E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E8DB9-61B9-1873-4DA9-2A471F7FB8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DE1CF1-EE96-195C-5297-1B1C1CA6C808}"/>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8" name="Footer Placeholder 7">
            <a:extLst>
              <a:ext uri="{FF2B5EF4-FFF2-40B4-BE49-F238E27FC236}">
                <a16:creationId xmlns:a16="http://schemas.microsoft.com/office/drawing/2014/main" id="{1F744C50-A6B7-B5CB-702A-721A352C03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04BED5-9408-190F-A1C1-306BF1030669}"/>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10" name="Picture 9" descr="A close-up of a logo&#10;&#10;Description automatically generated">
            <a:extLst>
              <a:ext uri="{FF2B5EF4-FFF2-40B4-BE49-F238E27FC236}">
                <a16:creationId xmlns:a16="http://schemas.microsoft.com/office/drawing/2014/main" id="{5BB06DE5-D595-6F8A-7E5F-2A44754953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p14="http://schemas.microsoft.com/office/powerpoint/2010/main" val="329612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DFC4-1585-AC02-0A53-95EEEB67AB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6BA6A1-C400-4BD9-20FB-2E5E9601598B}"/>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4" name="Footer Placeholder 3">
            <a:extLst>
              <a:ext uri="{FF2B5EF4-FFF2-40B4-BE49-F238E27FC236}">
                <a16:creationId xmlns:a16="http://schemas.microsoft.com/office/drawing/2014/main" id="{A85888F6-24D6-F2A1-B474-DB01C0857F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ACB78E-3F05-C874-F1A7-75E5A1114A9D}"/>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6" name="Picture 5" descr="A close-up of a logo&#10;&#10;Description automatically generated">
            <a:extLst>
              <a:ext uri="{FF2B5EF4-FFF2-40B4-BE49-F238E27FC236}">
                <a16:creationId xmlns:a16="http://schemas.microsoft.com/office/drawing/2014/main" id="{4753E253-A55F-9C80-8323-7CBF3AB3CA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p14="http://schemas.microsoft.com/office/powerpoint/2010/main" val="396181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787E0-0777-E6B7-3CAF-AC35A65FBEE1}"/>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3" name="Footer Placeholder 2">
            <a:extLst>
              <a:ext uri="{FF2B5EF4-FFF2-40B4-BE49-F238E27FC236}">
                <a16:creationId xmlns:a16="http://schemas.microsoft.com/office/drawing/2014/main" id="{9EA3AFFB-505E-A1FE-9B93-680B4637D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9718E1-AD09-3C4B-DE29-B9B8507E6459}"/>
              </a:ext>
            </a:extLst>
          </p:cNvPr>
          <p:cNvSpPr>
            <a:spLocks noGrp="1"/>
          </p:cNvSpPr>
          <p:nvPr>
            <p:ph type="sldNum" sz="quarter" idx="12"/>
          </p:nvPr>
        </p:nvSpPr>
        <p:spPr/>
        <p:txBody>
          <a:bodyPr/>
          <a:lstStyle/>
          <a:p>
            <a:fld id="{5721E972-0DBC-4911-A10C-C7172303CA11}" type="slidenum">
              <a:rPr lang="en-IN" smtClean="0"/>
              <a:pPr/>
              <a:t>‹#›</a:t>
            </a:fld>
            <a:endParaRPr lang="en-IN"/>
          </a:p>
        </p:txBody>
      </p:sp>
      <p:pic>
        <p:nvPicPr>
          <p:cNvPr id="5" name="Picture 4" descr="A close-up of a logo&#10;&#10;Description automatically generated">
            <a:extLst>
              <a:ext uri="{FF2B5EF4-FFF2-40B4-BE49-F238E27FC236}">
                <a16:creationId xmlns:a16="http://schemas.microsoft.com/office/drawing/2014/main" id="{182B88B3-97E4-2AF7-D4E0-E7A8447BBD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171" y="29028"/>
            <a:ext cx="2035709" cy="871538"/>
          </a:xfrm>
          <a:prstGeom prst="rect">
            <a:avLst/>
          </a:prstGeom>
        </p:spPr>
      </p:pic>
    </p:spTree>
    <p:extLst>
      <p:ext uri="{BB962C8B-B14F-4D97-AF65-F5344CB8AC3E}">
        <p14:creationId xmlns:p14="http://schemas.microsoft.com/office/powerpoint/2010/main" val="24786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4BEF-F946-1FA8-DFA7-CBA85E0E1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E2A632-F103-FEEF-E8D7-7876C2FDE8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510111-9FB4-4527-D6E6-D80E77AD7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31299-E185-022A-0706-F906AAAF9E2B}"/>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6" name="Footer Placeholder 5">
            <a:extLst>
              <a:ext uri="{FF2B5EF4-FFF2-40B4-BE49-F238E27FC236}">
                <a16:creationId xmlns:a16="http://schemas.microsoft.com/office/drawing/2014/main" id="{CF712A21-3761-0FC0-FFD7-7A6D5881A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8780A-0A07-1B83-40DE-608AF22D3A56}"/>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p14="http://schemas.microsoft.com/office/powerpoint/2010/main" val="375389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DE87-FE21-5F32-2A92-932A01DA9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B8DB36-F828-0125-F504-4E13473A4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E4259F-6C9D-10CD-957E-CB662F5FD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B4189-D360-9C7C-C42E-1C2DB1E94245}"/>
              </a:ext>
            </a:extLst>
          </p:cNvPr>
          <p:cNvSpPr>
            <a:spLocks noGrp="1"/>
          </p:cNvSpPr>
          <p:nvPr>
            <p:ph type="dt" sz="half" idx="10"/>
          </p:nvPr>
        </p:nvSpPr>
        <p:spPr/>
        <p:txBody>
          <a:bodyPr/>
          <a:lstStyle/>
          <a:p>
            <a:fld id="{75448EA4-4DB1-4FEB-AECF-552EEDB16093}" type="datetimeFigureOut">
              <a:rPr lang="en-IN" smtClean="0"/>
              <a:pPr/>
              <a:t>03-11-2024</a:t>
            </a:fld>
            <a:endParaRPr lang="en-IN"/>
          </a:p>
        </p:txBody>
      </p:sp>
      <p:sp>
        <p:nvSpPr>
          <p:cNvPr id="6" name="Footer Placeholder 5">
            <a:extLst>
              <a:ext uri="{FF2B5EF4-FFF2-40B4-BE49-F238E27FC236}">
                <a16:creationId xmlns:a16="http://schemas.microsoft.com/office/drawing/2014/main" id="{A351DB9F-3059-21B2-F10D-D61A02ADF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A0A69-970A-A8F0-C450-01FCBEDDD3A7}"/>
              </a:ext>
            </a:extLst>
          </p:cNvPr>
          <p:cNvSpPr>
            <a:spLocks noGrp="1"/>
          </p:cNvSpPr>
          <p:nvPr>
            <p:ph type="sldNum" sz="quarter" idx="12"/>
          </p:nvPr>
        </p:nvSpPr>
        <p:spPr/>
        <p:txBody>
          <a:bodyPr/>
          <a:lstStyle/>
          <a:p>
            <a:fld id="{5721E972-0DBC-4911-A10C-C7172303CA11}" type="slidenum">
              <a:rPr lang="en-IN" smtClean="0"/>
              <a:pPr/>
              <a:t>‹#›</a:t>
            </a:fld>
            <a:endParaRPr lang="en-IN"/>
          </a:p>
        </p:txBody>
      </p:sp>
    </p:spTree>
    <p:extLst>
      <p:ext uri="{BB962C8B-B14F-4D97-AF65-F5344CB8AC3E}">
        <p14:creationId xmlns:p14="http://schemas.microsoft.com/office/powerpoint/2010/main" val="285462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C618AA-4E90-4A44-02CA-F105EE416E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EC79BC-E7E0-B233-AB55-DA0084ED5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491AD-F8B8-70FC-C05F-37256DD4C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448EA4-4DB1-4FEB-AECF-552EEDB16093}" type="datetimeFigureOut">
              <a:rPr lang="en-IN" smtClean="0"/>
              <a:pPr/>
              <a:t>03-11-2024</a:t>
            </a:fld>
            <a:endParaRPr lang="en-IN"/>
          </a:p>
        </p:txBody>
      </p:sp>
      <p:sp>
        <p:nvSpPr>
          <p:cNvPr id="5" name="Footer Placeholder 4">
            <a:extLst>
              <a:ext uri="{FF2B5EF4-FFF2-40B4-BE49-F238E27FC236}">
                <a16:creationId xmlns:a16="http://schemas.microsoft.com/office/drawing/2014/main" id="{0E84566F-263C-028A-E724-8FCD0E90D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B6EB9BA-AF92-C5BF-1C5F-89FAE06102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21E972-0DBC-4911-A10C-C7172303CA11}" type="slidenum">
              <a:rPr lang="en-IN" smtClean="0"/>
              <a:pPr/>
              <a:t>‹#›</a:t>
            </a:fld>
            <a:endParaRPr lang="en-IN"/>
          </a:p>
        </p:txBody>
      </p:sp>
    </p:spTree>
    <p:extLst>
      <p:ext uri="{BB962C8B-B14F-4D97-AF65-F5344CB8AC3E}">
        <p14:creationId xmlns:p14="http://schemas.microsoft.com/office/powerpoint/2010/main" val="1323875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9C88NOP59g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voEp7EmFa8c&amp;t=4s" TargetMode="External"/><Relationship Id="rId2" Type="http://schemas.openxmlformats.org/officeDocument/2006/relationships/hyperlink" Target="https://www.youtube.com/watch?v=OKjyGKl4L9E" TargetMode="External"/><Relationship Id="rId1" Type="http://schemas.openxmlformats.org/officeDocument/2006/relationships/slideLayout" Target="../slideLayouts/slideLayout2.xml"/><Relationship Id="rId4" Type="http://schemas.openxmlformats.org/officeDocument/2006/relationships/hyperlink" Target="https://www.youtube.com/watch?v=PgXReqylgl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czDzUP1HclQ" TargetMode="External"/><Relationship Id="rId2" Type="http://schemas.openxmlformats.org/officeDocument/2006/relationships/hyperlink" Target="https://www.youtube.com/watch?v=rDA6ydWqdlc" TargetMode="External"/><Relationship Id="rId1" Type="http://schemas.openxmlformats.org/officeDocument/2006/relationships/slideLayout" Target="../slideLayouts/slideLayout2.xml"/><Relationship Id="rId4" Type="http://schemas.openxmlformats.org/officeDocument/2006/relationships/hyperlink" Target="https://www.youtube.com/watch?v=sN97XBrQcf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RJHjw2GpWlY" TargetMode="External"/><Relationship Id="rId2" Type="http://schemas.openxmlformats.org/officeDocument/2006/relationships/hyperlink" Target="https://www.youtube.com/watch?v=9C88NOP59gM" TargetMode="External"/><Relationship Id="rId1" Type="http://schemas.openxmlformats.org/officeDocument/2006/relationships/slideLayout" Target="../slideLayouts/slideLayout2.xml"/><Relationship Id="rId4" Type="http://schemas.openxmlformats.org/officeDocument/2006/relationships/hyperlink" Target="https://www.youtube.com/watch?v=p6lgIYuVyNo"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2952725" y="3217980"/>
            <a:ext cx="6286544" cy="11079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
              <a:lnSpc>
                <a:spcPct val="100000"/>
              </a:lnSpc>
              <a:spcBef>
                <a:spcPts val="455"/>
              </a:spcBef>
            </a:pPr>
            <a:endParaRPr lang="en-US" sz="24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10246" y="4882529"/>
            <a:ext cx="502064"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5357336" y="5221083"/>
            <a:ext cx="2818207" cy="1323439"/>
          </a:xfrm>
          <a:prstGeom prst="rect">
            <a:avLst/>
          </a:prstGeom>
        </p:spPr>
        <p:txBody>
          <a:bodyPr wrap="none">
            <a:spAutoFit/>
          </a:bodyPr>
          <a:lstStyle/>
          <a:p>
            <a:pPr algn="ctr"/>
            <a:r>
              <a:rPr lang="en-US" sz="3200" b="1" dirty="0">
                <a:solidFill>
                  <a:srgbClr val="383A3C"/>
                </a:solidFill>
                <a:latin typeface="Times New Roman" panose="02020603050405020304" pitchFamily="18" charset="0"/>
                <a:cs typeface="Times New Roman" panose="02020603050405020304" pitchFamily="18" charset="0"/>
              </a:rPr>
              <a:t>Gauri Agarwal</a:t>
            </a:r>
          </a:p>
          <a:p>
            <a:pPr algn="ctr"/>
            <a:r>
              <a:rPr lang="en-IN" sz="1600" b="1" dirty="0">
                <a:solidFill>
                  <a:srgbClr val="383A3C"/>
                </a:solidFill>
                <a:latin typeface="Times New Roman" panose="02020603050405020304" pitchFamily="18" charset="0"/>
                <a:cs typeface="Times New Roman" panose="02020603050405020304" pitchFamily="18" charset="0"/>
              </a:rPr>
              <a:t>Asst. professor</a:t>
            </a:r>
          </a:p>
          <a:p>
            <a:pPr algn="ctr"/>
            <a:r>
              <a:rPr lang="en-IN" sz="1600" b="1" dirty="0">
                <a:solidFill>
                  <a:srgbClr val="383A3C"/>
                </a:solidFill>
                <a:latin typeface="Times New Roman" panose="02020603050405020304" pitchFamily="18" charset="0"/>
                <a:cs typeface="Times New Roman" panose="02020603050405020304" pitchFamily="18" charset="0"/>
              </a:rPr>
              <a:t>MBA</a:t>
            </a:r>
          </a:p>
          <a:p>
            <a:pPr algn="ctr"/>
            <a:r>
              <a:rPr lang="en-IN" sz="1600" b="1" dirty="0">
                <a:solidFill>
                  <a:srgbClr val="383A3C"/>
                </a:solidFill>
                <a:latin typeface="Times New Roman" panose="02020603050405020304" pitchFamily="18" charset="0"/>
                <a:cs typeface="Times New Roman" panose="02020603050405020304" pitchFamily="18" charset="0"/>
              </a:rPr>
              <a:t>NIET, GREATER NOIDA </a:t>
            </a:r>
            <a:endParaRPr lang="en-US" sz="1600" dirty="0">
              <a:solidFill>
                <a:srgbClr val="383A3C"/>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3B7956A-085D-A825-38C7-6F3A6C7CF2AB}"/>
              </a:ext>
            </a:extLst>
          </p:cNvPr>
          <p:cNvSpPr/>
          <p:nvPr/>
        </p:nvSpPr>
        <p:spPr>
          <a:xfrm>
            <a:off x="1714467" y="3930556"/>
            <a:ext cx="8763061" cy="646331"/>
          </a:xfrm>
          <a:prstGeom prst="rect">
            <a:avLst/>
          </a:prstGeom>
        </p:spPr>
        <p:txBody>
          <a:bodyPr wrap="square">
            <a:spAutoFit/>
          </a:bodyPr>
          <a:lstStyle/>
          <a:p>
            <a:pPr algn="ctr"/>
            <a:r>
              <a:rPr lang="en-US" sz="3600" dirty="0">
                <a:solidFill>
                  <a:srgbClr val="D4222A"/>
                </a:solidFill>
                <a:latin typeface="Times New Roman" panose="02020603050405020304" pitchFamily="18" charset="0"/>
                <a:cs typeface="Times New Roman" panose="02020603050405020304" pitchFamily="18" charset="0"/>
              </a:rPr>
              <a:t>Constitution of India/ Indian Constitution </a:t>
            </a: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19"/>
            <a:ext cx="3927373" cy="1681407"/>
          </a:xfrm>
          <a:prstGeom prst="rect">
            <a:avLst/>
          </a:prstGeom>
        </p:spPr>
      </p:pic>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954820-5244-4857-BC7E-16EF43EECA43}"/>
              </a:ext>
            </a:extLst>
          </p:cNvPr>
          <p:cNvSpPr>
            <a:spLocks noGrp="1"/>
          </p:cNvSpPr>
          <p:nvPr>
            <p:ph idx="1"/>
          </p:nvPr>
        </p:nvSpPr>
        <p:spPr>
          <a:xfrm>
            <a:off x="259773" y="1256383"/>
            <a:ext cx="11232571" cy="4136500"/>
          </a:xfrm>
        </p:spPr>
        <p:txBody>
          <a:bodyPr>
            <a:normAutofit fontScale="92500" lnSpcReduction="10000"/>
          </a:bodyPr>
          <a:lstStyle/>
          <a:p>
            <a:pPr marL="0" indent="0">
              <a:buNone/>
            </a:pPr>
            <a:r>
              <a:rPr lang="en-US" sz="2400" b="0" i="0" dirty="0">
                <a:effectLst/>
                <a:highlight>
                  <a:srgbClr val="FFFFFF"/>
                </a:highlight>
                <a:latin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The intellectual property rights (IPR) are intangible in nature and gives exclusive rights to inventor or creator for their valuable invention or creation. In present scenario of globalization, IPR is the focal point in global trade practices and livelihood across the world. These rights boost the innovative environment by giving recognition and economic benefits to creator or inventor whereas the lack of IPR awareness and its ineffective implementation may hamper the economic, technical and societal developments of nation. Hence dissemination of IPR knowledge and its appropriate implementation is utmost requirement for any nation. The present paper highlights various terms of IPR such as patents, trademarks, industrial designs, geographic indications, copyright, etc. with their corresponding rules, regulations, their need and role especially pertaining to Indian context. Further, status of India’s participation in IPR related activities across the world has been discussed in brief. </a:t>
            </a:r>
          </a:p>
          <a:p>
            <a:pPr marL="0" indent="0">
              <a:buNone/>
            </a:pPr>
            <a:endParaRPr lang="en-US" sz="2400" dirty="0">
              <a:latin typeface="Times New Roman" pitchFamily="18" charset="0"/>
              <a:cs typeface="Times New Roman" pitchFamily="18" charset="0"/>
            </a:endParaRPr>
          </a:p>
          <a:p>
            <a:pPr marL="0" indent="0">
              <a:buNone/>
            </a:pPr>
            <a:r>
              <a:rPr lang="en-US" altLang="en-US" sz="2400" dirty="0">
                <a:hlinkClick r:id="rId3"/>
              </a:rPr>
              <a:t>https://www.youtube.com/watch?v=9C88NOP59gM</a:t>
            </a:r>
            <a:endParaRPr lang="en-US" altLang="en-US" sz="2400" dirty="0"/>
          </a:p>
          <a:p>
            <a:pPr marL="0" indent="0">
              <a:buNone/>
            </a:pPr>
            <a:endParaRPr lang="en-IN" sz="2400" dirty="0">
              <a:latin typeface="Times New Roman" pitchFamily="18" charset="0"/>
              <a:cs typeface="Times New Roman" pitchFamily="18" charset="0"/>
            </a:endParaRPr>
          </a:p>
          <a:p>
            <a:pPr algn="just">
              <a:buNone/>
            </a:pPr>
            <a:endParaRPr lang="en-US" sz="2400" dirty="0">
              <a:latin typeface="Times New Roman" panose="02020603050405020304" pitchFamily="18" charset="0"/>
              <a:cs typeface="Times New Roman" panose="02020603050405020304" pitchFamily="18" charset="0"/>
            </a:endParaRPr>
          </a:p>
          <a:p>
            <a:pPr algn="just">
              <a:buNone/>
            </a:pP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6CF8F60-53D4-9F32-37D6-3C1F20ED8899}"/>
              </a:ext>
            </a:extLst>
          </p:cNvPr>
          <p:cNvSpPr txBox="1"/>
          <p:nvPr/>
        </p:nvSpPr>
        <p:spPr>
          <a:xfrm>
            <a:off x="2047009" y="136525"/>
            <a:ext cx="7590559" cy="646331"/>
          </a:xfrm>
          <a:prstGeom prst="rect">
            <a:avLst/>
          </a:prstGeom>
          <a:noFill/>
        </p:spPr>
        <p:txBody>
          <a:bodyPr wrap="square">
            <a:spAutoFit/>
          </a:bodyPr>
          <a:lstStyle/>
          <a:p>
            <a:pPr algn="ctr"/>
            <a:r>
              <a:rPr lang="en-US" sz="3600" b="1" dirty="0">
                <a:solidFill>
                  <a:srgbClr val="D4222A"/>
                </a:solidFill>
                <a:latin typeface="Times New Roman" panose="02020603050405020304" pitchFamily="18" charset="0"/>
                <a:cs typeface="Times New Roman" panose="02020603050405020304" pitchFamily="18" charset="0"/>
              </a:rPr>
              <a:t>Introduction of the subject </a:t>
            </a:r>
          </a:p>
        </p:txBody>
      </p:sp>
    </p:spTree>
    <p:extLst>
      <p:ext uri="{BB962C8B-B14F-4D97-AF65-F5344CB8AC3E}">
        <p14:creationId xmlns:p14="http://schemas.microsoft.com/office/powerpoint/2010/main" val="374671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CONTENTS OF UNIT IV </a:t>
            </a:r>
          </a:p>
        </p:txBody>
      </p:sp>
      <p:sp>
        <p:nvSpPr>
          <p:cNvPr id="4" name="Content Placeholder 2">
            <a:extLst>
              <a:ext uri="{FF2B5EF4-FFF2-40B4-BE49-F238E27FC236}">
                <a16:creationId xmlns:a16="http://schemas.microsoft.com/office/drawing/2014/main" id="{F7D44364-97A2-4A1B-82E1-1E7E236455E8}"/>
              </a:ext>
            </a:extLst>
          </p:cNvPr>
          <p:cNvSpPr txBox="1">
            <a:spLocks noGrp="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b="1" dirty="0">
                <a:latin typeface="Times" panose="02020603050405020304" pitchFamily="18" charset="0"/>
                <a:cs typeface="Times" panose="02020603050405020304" pitchFamily="18" charset="0"/>
              </a:rPr>
              <a:t>UNIT -IV </a:t>
            </a:r>
          </a:p>
          <a:p>
            <a:pPr>
              <a:buNone/>
            </a:pPr>
            <a:r>
              <a:rPr lang="en-US" altLang="en-US" sz="2000" b="1" u="sng" dirty="0">
                <a:latin typeface="Times New Roman" pitchFamily="18" charset="0"/>
                <a:cs typeface="Times New Roman" pitchFamily="18" charset="0"/>
              </a:rPr>
              <a:t>Intellectual Property Laws and Regulation to Information</a:t>
            </a:r>
          </a:p>
          <a:p>
            <a:pPr>
              <a:buNone/>
            </a:pPr>
            <a:endParaRPr lang="en-US" altLang="en-US" sz="2000" b="1" u="sng" dirty="0">
              <a:latin typeface="Times New Roman" pitchFamily="18" charset="0"/>
              <a:cs typeface="Times New Roman" pitchFamily="18" charset="0"/>
            </a:endParaRPr>
          </a:p>
          <a:p>
            <a:pPr marL="342900" indent="-342900"/>
            <a:r>
              <a:rPr lang="en-US" altLang="en-US" sz="2000" dirty="0">
                <a:latin typeface="Times New Roman" pitchFamily="18" charset="0"/>
                <a:cs typeface="Times New Roman" pitchFamily="18" charset="0"/>
              </a:rPr>
              <a:t>Intellectual Property Laws: Introduction, Legal Aspects of Patents, Filing of Patent Applications, Rights from Patents, Infringement of Patents, Copyright and its Ownership, Infringement of Copyright, Civil Remedies for Infringement </a:t>
            </a:r>
          </a:p>
          <a:p>
            <a:pPr marL="342900" indent="-342900"/>
            <a:r>
              <a:rPr lang="en-US" altLang="en-US" sz="2000" dirty="0">
                <a:latin typeface="Times New Roman" pitchFamily="18" charset="0"/>
                <a:cs typeface="Times New Roman" pitchFamily="18" charset="0"/>
              </a:rPr>
              <a:t>Regulation to Information Introduction, Right to Information Act, 2005, Information Technology Act, 2000</a:t>
            </a:r>
          </a:p>
          <a:p>
            <a:pPr marL="342900" indent="-342900"/>
            <a:r>
              <a:rPr lang="en-US" altLang="en-US" sz="2000" dirty="0">
                <a:latin typeface="Times New Roman" pitchFamily="18" charset="0"/>
                <a:cs typeface="Times New Roman" pitchFamily="18" charset="0"/>
              </a:rPr>
              <a:t>Electronic Governance, Secure Electronic Records and Digital Signatures, Digital Signature Certificates, Cyber Regulations Appellate Tribunal, Offences, Limitations of the Information Technology Act.</a:t>
            </a:r>
            <a:endParaRPr lang="en-US" altLang="en-US" sz="2000" b="1" u="sng" dirty="0">
              <a:latin typeface="Times New Roman" pitchFamily="18" charset="0"/>
              <a:cs typeface="Times New Roman" pitchFamily="18" charset="0"/>
            </a:endParaRPr>
          </a:p>
          <a:p>
            <a:pPr algn="just" eaLnBrk="1" hangingPunct="1">
              <a:buNone/>
            </a:pPr>
            <a:endParaRPr lang="en-US" altLang="en-US" sz="2000" dirty="0">
              <a:latin typeface="+mn-lt"/>
              <a:cs typeface="Times New Roman" panose="02020603050405020304" pitchFamily="18" charset="0"/>
            </a:endParaRPr>
          </a:p>
          <a:p>
            <a:pPr algn="just"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CONTENTS OF UNIT IV </a:t>
            </a:r>
          </a:p>
        </p:txBody>
      </p:sp>
      <p:sp>
        <p:nvSpPr>
          <p:cNvPr id="5" name="Content Placeholder 4">
            <a:extLst>
              <a:ext uri="{FF2B5EF4-FFF2-40B4-BE49-F238E27FC236}">
                <a16:creationId xmlns:a16="http://schemas.microsoft.com/office/drawing/2014/main" id="{4F1728AD-6AA6-4763-8669-452AC6A31AF2}"/>
              </a:ext>
            </a:extLst>
          </p:cNvPr>
          <p:cNvSpPr txBox="1">
            <a:spLocks noGrp="1"/>
          </p:cNvSpPr>
          <p:nvPr>
            <p:ph idx="1"/>
          </p:nvPr>
        </p:nvSpPr>
        <p:spPr>
          <a:prstGeom prst="rect">
            <a:avLst/>
          </a:prstGeom>
          <a:noFill/>
        </p:spPr>
        <p:txBody>
          <a:bodyPr wrap="square">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Intellectual Property law deals with laws to protect and enforce rights of the creators and owners of inventions, writing, music, designs and other works, known as the "intellectual property." There are several areas of intellectual property including copyright, trademarks, patents, and trade secrets.</a:t>
            </a:r>
          </a:p>
          <a:p>
            <a:pPr algn="just">
              <a:lnSpc>
                <a:spcPct val="150000"/>
              </a:lnSpc>
            </a:pPr>
            <a:endParaRPr lang="en-US" sz="2000" dirty="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Intellectual property rights (IPR) refers to the legal rights given to the inventor or creator to protect his invention or creation for a certain period of time. These legal rights confer an exclusive right to the inventor/creator or his assignee to fully utilize his invention/creation for a given period of time.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latin typeface="Times New Roman" pitchFamily="18" charset="0"/>
                <a:cs typeface="Times New Roman" pitchFamily="18" charset="0"/>
              </a:rPr>
              <a:t>To make students aware of the theoretical and functional aspects of the Intellectual Property Laws.</a:t>
            </a:r>
            <a:endParaRPr lang="en-US" sz="2400"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lstStyle/>
          <a:p>
            <a:r>
              <a:rPr lang="en-IN" dirty="0"/>
              <a:t>UNIT OBJECTIVES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dirty="0">
                <a:latin typeface="Times New Roman" pitchFamily="18" charset="0"/>
                <a:cs typeface="Times New Roman" pitchFamily="18" charset="0"/>
              </a:rPr>
              <a:t>A patent is an exclusive right granted for an invention, which is a product or a process that provides, in general, a new way of doing something, or offers a new technical solution to a problem. To get a patent, technical information about the invention must be disclosed to the public in a patent application.</a:t>
            </a:r>
          </a:p>
          <a:p>
            <a:pPr algn="just">
              <a:lnSpc>
                <a:spcPct val="150000"/>
              </a:lnSpc>
            </a:pPr>
            <a:r>
              <a:rPr lang="en-US" dirty="0">
                <a:latin typeface="Times New Roman" pitchFamily="18" charset="0"/>
                <a:cs typeface="Times New Roman" pitchFamily="18" charset="0"/>
              </a:rPr>
              <a:t>Legal aspects include protecting your intellectual property rights, including </a:t>
            </a:r>
            <a:r>
              <a:rPr lang="en-US" dirty="0" err="1">
                <a:latin typeface="Times New Roman" pitchFamily="18" charset="0"/>
                <a:cs typeface="Times New Roman" pitchFamily="18" charset="0"/>
              </a:rPr>
              <a:t>trademarking</a:t>
            </a:r>
            <a:r>
              <a:rPr lang="en-US" dirty="0">
                <a:latin typeface="Times New Roman" pitchFamily="18" charset="0"/>
                <a:cs typeface="Times New Roman" pitchFamily="18" charset="0"/>
              </a:rPr>
              <a:t>, copyrighting and protecting trade secrets.</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Legal Aspect of Patents</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While trying to patent an invention, the inventor must ensure that their design meets three basic requirements.</a:t>
            </a:r>
          </a:p>
          <a:p>
            <a:pPr fontAlgn="base"/>
            <a:r>
              <a:rPr lang="en-US" b="1" dirty="0">
                <a:latin typeface="Times New Roman" pitchFamily="18" charset="0"/>
                <a:cs typeface="Times New Roman" pitchFamily="18" charset="0"/>
              </a:rPr>
              <a:t>Novelty:</a:t>
            </a:r>
            <a:r>
              <a:rPr lang="en-US" dirty="0">
                <a:latin typeface="Times New Roman" pitchFamily="18" charset="0"/>
                <a:cs typeface="Times New Roman" pitchFamily="18" charset="0"/>
              </a:rPr>
              <a:t> For an invention to be considered a novelty, it has to be new.</a:t>
            </a:r>
          </a:p>
          <a:p>
            <a:pPr fontAlgn="base"/>
            <a:r>
              <a:rPr lang="en-US" b="1" dirty="0">
                <a:latin typeface="Times New Roman" pitchFamily="18" charset="0"/>
                <a:cs typeface="Times New Roman" pitchFamily="18" charset="0"/>
              </a:rPr>
              <a:t>Usefulness:</a:t>
            </a:r>
            <a:r>
              <a:rPr lang="en-US" dirty="0">
                <a:latin typeface="Times New Roman" pitchFamily="18" charset="0"/>
                <a:cs typeface="Times New Roman" pitchFamily="18" charset="0"/>
              </a:rPr>
              <a:t> For an invention to be considered useful it should be able to perform what it intends to while serving a useful purpose</a:t>
            </a:r>
          </a:p>
          <a:p>
            <a:pPr fontAlgn="base"/>
            <a:r>
              <a:rPr lang="en-US" b="1" dirty="0">
                <a:latin typeface="Times New Roman" pitchFamily="18" charset="0"/>
                <a:cs typeface="Times New Roman" pitchFamily="18" charset="0"/>
              </a:rPr>
              <a:t>Inventive or lacking obviousness:</a:t>
            </a:r>
            <a:r>
              <a:rPr lang="en-US" dirty="0">
                <a:latin typeface="Times New Roman" panose="02020603050405020304" pitchFamily="18" charset="0"/>
                <a:cs typeface="Times New Roman" panose="02020603050405020304" pitchFamily="18" charset="0"/>
              </a:rPr>
              <a:t> An Inventive patent is provided when a series of original steps are taken in the creation of an idea or product.</a:t>
            </a:r>
          </a:p>
          <a:p>
            <a:endParaRPr lang="en-IN" dirty="0"/>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Legal Aspect of Patents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US" dirty="0">
                <a:latin typeface="Times New Roman" pitchFamily="18" charset="0"/>
                <a:cs typeface="Times New Roman" pitchFamily="18" charset="0"/>
              </a:rPr>
              <a:t>Filing a patent application in the Indian Patent Office is the first step towards securing a patent to your invention in India. </a:t>
            </a:r>
          </a:p>
          <a:p>
            <a:pPr algn="just">
              <a:lnSpc>
                <a:spcPct val="150000"/>
              </a:lnSpc>
            </a:pPr>
            <a:r>
              <a:rPr lang="en-US" dirty="0">
                <a:latin typeface="Times New Roman" pitchFamily="18" charset="0"/>
                <a:cs typeface="Times New Roman" pitchFamily="18" charset="0"/>
              </a:rPr>
              <a:t>To file a patent application, a set of forms has to be submitted to the patent office.</a:t>
            </a:r>
          </a:p>
          <a:p>
            <a:pPr algn="just">
              <a:lnSpc>
                <a:spcPct val="150000"/>
              </a:lnSpc>
            </a:pPr>
            <a:r>
              <a:rPr lang="en-US" dirty="0">
                <a:latin typeface="Times New Roman" pitchFamily="18" charset="0"/>
                <a:cs typeface="Times New Roman" pitchFamily="18" charset="0"/>
              </a:rPr>
              <a:t>The most important factor in filing a patent application is preparing a patent specification. </a:t>
            </a:r>
          </a:p>
          <a:p>
            <a:pPr algn="just">
              <a:lnSpc>
                <a:spcPct val="150000"/>
              </a:lnSpc>
            </a:pPr>
            <a:r>
              <a:rPr lang="en-US" dirty="0">
                <a:latin typeface="Times New Roman" pitchFamily="18" charset="0"/>
                <a:cs typeface="Times New Roman" pitchFamily="18" charset="0"/>
              </a:rPr>
              <a:t>Drafting a patent specification is a highly skilled job, which can be only preformed by persons who have both technical as well as patent law expertise</a:t>
            </a:r>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Filing of Patent Applications</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Filing of Patent Application </a:t>
            </a:r>
            <a:br>
              <a:rPr lang="en-US" b="1"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8717202"/>
              </p:ext>
            </p:extLst>
          </p:nvPr>
        </p:nvGraphicFramePr>
        <p:xfrm>
          <a:off x="217488" y="1176338"/>
          <a:ext cx="1172845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pPr>
            <a:r>
              <a:rPr lang="en-US" dirty="0">
                <a:latin typeface="Times New Roman" pitchFamily="18" charset="0"/>
                <a:cs typeface="Times New Roman" pitchFamily="18" charset="0"/>
              </a:rPr>
              <a:t>A patent shall confer on its owner the following exclusive rights:</a:t>
            </a:r>
          </a:p>
          <a:p>
            <a:pPr marL="342900" indent="-342900">
              <a:lnSpc>
                <a:spcPct val="150000"/>
              </a:lnSpc>
            </a:pPr>
            <a:r>
              <a:rPr lang="en-US" dirty="0">
                <a:latin typeface="Times New Roman" pitchFamily="18" charset="0"/>
                <a:cs typeface="Times New Roman" pitchFamily="18" charset="0"/>
              </a:rPr>
              <a:t>where the subject matter of a patent is a product, to prevent third parties not having the owner’s consent from the acts of making, using, offering for sale, selling, or importing for these purposes that product.</a:t>
            </a:r>
          </a:p>
          <a:p>
            <a:pPr marL="342900" indent="-342900">
              <a:lnSpc>
                <a:spcPct val="150000"/>
              </a:lnSpc>
            </a:pPr>
            <a:r>
              <a:rPr lang="en-US" dirty="0">
                <a:latin typeface="Times New Roman" pitchFamily="18" charset="0"/>
                <a:cs typeface="Times New Roman" pitchFamily="18" charset="0"/>
              </a:rPr>
              <a:t>where the subject matter of a patent is a process, to prevent third parties not having the owner’s consent from the act of using the process, and from the acts of using, offering for sale, selling, or importing for these purposes at least the product obtained directly by that process.</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Rights from Patents</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Rights from Patents  </a:t>
            </a:r>
            <a:br>
              <a:rPr lang="en-US" b="1" dirty="0">
                <a:latin typeface="Times New Roman" panose="02020603050405020304" pitchFamily="18" charset="0"/>
                <a:cs typeface="Times New Roman" panose="02020603050405020304" pitchFamily="18" charset="0"/>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5015085"/>
              </p:ext>
            </p:extLst>
          </p:nvPr>
        </p:nvGraphicFramePr>
        <p:xfrm>
          <a:off x="217488" y="1176338"/>
          <a:ext cx="1172845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SYLLABUS</a:t>
            </a:r>
          </a:p>
        </p:txBody>
      </p:sp>
      <p:pic>
        <p:nvPicPr>
          <p:cNvPr id="4" name="Content Placeholder 3"/>
          <p:cNvPicPr>
            <a:picLocks noGrp="1" noChangeAspect="1" noChangeArrowheads="1"/>
          </p:cNvPicPr>
          <p:nvPr>
            <p:ph idx="1"/>
          </p:nvPr>
        </p:nvPicPr>
        <p:blipFill>
          <a:blip r:embed="rId2"/>
          <a:srcRect/>
          <a:stretch>
            <a:fillRect/>
          </a:stretch>
        </p:blipFill>
        <p:spPr bwMode="auto">
          <a:xfrm>
            <a:off x="193964" y="1024846"/>
            <a:ext cx="11998036" cy="515211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Patent Infringement means the violation of the exclusive rights of the patent holder. </a:t>
            </a:r>
          </a:p>
          <a:p>
            <a:pPr algn="just">
              <a:lnSpc>
                <a:spcPct val="150000"/>
              </a:lnSpc>
            </a:pPr>
            <a:r>
              <a:rPr lang="en-US" dirty="0">
                <a:latin typeface="Times New Roman" panose="02020603050405020304" pitchFamily="18" charset="0"/>
                <a:cs typeface="Times New Roman" panose="02020603050405020304" pitchFamily="18" charset="0"/>
              </a:rPr>
              <a:t>If any person exercises the exclusive rights of the patent holder without patent owner’s authorization then that person is liable for patent infringement. </a:t>
            </a:r>
          </a:p>
          <a:p>
            <a:pPr algn="just">
              <a:lnSpc>
                <a:spcPct val="150000"/>
              </a:lnSpc>
            </a:pPr>
            <a:r>
              <a:rPr lang="en-US" dirty="0">
                <a:latin typeface="Times New Roman" panose="02020603050405020304" pitchFamily="18" charset="0"/>
                <a:cs typeface="Times New Roman" panose="02020603050405020304" pitchFamily="18" charset="0"/>
              </a:rPr>
              <a:t>The following acts when committed without the consent of the patentee shall amount to patent infringement. </a:t>
            </a:r>
          </a:p>
          <a:p>
            <a:pPr marL="0" indent="0" algn="just">
              <a:lnSpc>
                <a:spcPct val="150000"/>
              </a:lnSpc>
              <a:buNone/>
            </a:pPr>
            <a:r>
              <a:rPr lang="en-US" dirty="0">
                <a:latin typeface="Times New Roman" panose="02020603050405020304" pitchFamily="18" charset="0"/>
                <a:cs typeface="Times New Roman" panose="02020603050405020304" pitchFamily="18" charset="0"/>
              </a:rPr>
              <a:t>       1) making, using, offering for sale, selling, importing the patented product. </a:t>
            </a:r>
          </a:p>
          <a:p>
            <a:pPr marL="0" indent="0" algn="just">
              <a:lnSpc>
                <a:spcPct val="150000"/>
              </a:lnSpc>
              <a:buNone/>
            </a:pPr>
            <a:r>
              <a:rPr lang="en-US" dirty="0">
                <a:latin typeface="Times New Roman" panose="02020603050405020304" pitchFamily="18" charset="0"/>
                <a:cs typeface="Times New Roman" panose="02020603050405020304" pitchFamily="18" charset="0"/>
              </a:rPr>
              <a:t>       2) using the patented process, or using, offering for sale, selling or importing the product directly obtained by that process.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Infringement of  Patents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pPr>
            <a:r>
              <a:rPr lang="en-US" dirty="0">
                <a:latin typeface="Times New Roman" pitchFamily="18" charset="0"/>
                <a:cs typeface="Times New Roman" pitchFamily="18" charset="0"/>
              </a:rPr>
              <a:t>One of the most important concerns in copyright law is the determination of copyright ownership. The general rule is that the creator of the work is the owner of all copyright interests in the work. However, where two or more parties create a work together, copyright ownership becomes a more difficult issue.</a:t>
            </a:r>
          </a:p>
          <a:p>
            <a:pPr algn="just">
              <a:lnSpc>
                <a:spcPct val="150000"/>
              </a:lnSpc>
            </a:pPr>
            <a:r>
              <a:rPr lang="en-US" dirty="0">
                <a:latin typeface="Times New Roman" pitchFamily="18" charset="0"/>
                <a:cs typeface="Times New Roman" pitchFamily="18" charset="0"/>
              </a:rPr>
              <a:t>Owners hold specific rights but not all rights.</a:t>
            </a:r>
          </a:p>
          <a:p>
            <a:pPr algn="just">
              <a:lnSpc>
                <a:spcPct val="150000"/>
              </a:lnSpc>
            </a:pPr>
            <a:r>
              <a:rPr lang="en-US" dirty="0">
                <a:latin typeface="Times New Roman" pitchFamily="18" charset="0"/>
                <a:cs typeface="Times New Roman" pitchFamily="18" charset="0"/>
              </a:rPr>
              <a:t>Author is the copyright owner.</a:t>
            </a:r>
          </a:p>
          <a:p>
            <a:pPr algn="just">
              <a:lnSpc>
                <a:spcPct val="150000"/>
              </a:lnSpc>
            </a:pPr>
            <a:r>
              <a:rPr lang="en-US" dirty="0">
                <a:latin typeface="Times New Roman" pitchFamily="18" charset="0"/>
                <a:cs typeface="Times New Roman" pitchFamily="18" charset="0"/>
              </a:rPr>
              <a:t>Employer maybe the copyright owner.</a:t>
            </a:r>
          </a:p>
          <a:p>
            <a:pPr algn="just">
              <a:lnSpc>
                <a:spcPct val="150000"/>
              </a:lnSpc>
            </a:pPr>
            <a:r>
              <a:rPr lang="en-US" dirty="0">
                <a:latin typeface="Times New Roman" pitchFamily="18" charset="0"/>
                <a:cs typeface="Times New Roman" pitchFamily="18" charset="0"/>
              </a:rPr>
              <a:t>Copyrights can be transferred.</a:t>
            </a:r>
          </a:p>
          <a:p>
            <a:pPr algn="just">
              <a:lnSpc>
                <a:spcPct val="150000"/>
              </a:lnSpc>
            </a:pPr>
            <a:r>
              <a:rPr lang="en-US" dirty="0">
                <a:latin typeface="Times New Roman" pitchFamily="18" charset="0"/>
                <a:cs typeface="Times New Roman" pitchFamily="18" charset="0"/>
              </a:rPr>
              <a:t>Copyright owners may allow public uses.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Copyright and its Ownership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dirty="0">
                <a:latin typeface="Times New Roman" pitchFamily="18" charset="0"/>
                <a:cs typeface="Times New Roman" pitchFamily="18" charset="0"/>
              </a:rPr>
              <a:t>Copyright infringement is the use or production of copyright-protected material without the permission of the copyright holder. </a:t>
            </a:r>
          </a:p>
          <a:p>
            <a:pPr algn="just">
              <a:lnSpc>
                <a:spcPct val="150000"/>
              </a:lnSpc>
            </a:pPr>
            <a:r>
              <a:rPr lang="en-US" dirty="0">
                <a:latin typeface="Times New Roman" pitchFamily="18" charset="0"/>
                <a:cs typeface="Times New Roman" pitchFamily="18" charset="0"/>
              </a:rPr>
              <a:t>Copyright infringement means that the rights afforded to the copyright holder, such as the exclusive use of a work for a set period of time, are being breached by a third party.</a:t>
            </a:r>
            <a:r>
              <a:rPr lang="en-US" u="sng" dirty="0">
                <a:latin typeface="Times New Roman" pitchFamily="18" charset="0"/>
                <a:cs typeface="Times New Roman" pitchFamily="18" charset="0"/>
              </a:rPr>
              <a:t> </a:t>
            </a:r>
          </a:p>
          <a:p>
            <a:r>
              <a:rPr lang="en-US" dirty="0">
                <a:latin typeface="Times New Roman" panose="02020603050405020304" pitchFamily="18" charset="0"/>
                <a:cs typeface="Times New Roman" panose="02020603050405020304" pitchFamily="18" charset="0"/>
              </a:rPr>
              <a:t>Copyright infringement is the use or production of copyright-protected material without the permission of the copyright holder.</a:t>
            </a:r>
          </a:p>
          <a:p>
            <a:r>
              <a:rPr lang="en-US" dirty="0">
                <a:latin typeface="Times New Roman" panose="02020603050405020304" pitchFamily="18" charset="0"/>
                <a:cs typeface="Times New Roman" panose="02020603050405020304" pitchFamily="18" charset="0"/>
              </a:rPr>
              <a:t>Individuals and companies who develop new works register for copyright protection to ensure that they can profit from their efforts.</a:t>
            </a:r>
          </a:p>
          <a:p>
            <a:r>
              <a:rPr lang="en-US" dirty="0">
                <a:latin typeface="Times New Roman" panose="02020603050405020304" pitchFamily="18" charset="0"/>
                <a:cs typeface="Times New Roman" panose="02020603050405020304" pitchFamily="18" charset="0"/>
              </a:rPr>
              <a:t>Other parties may be granted permission to use those works through licensing arrangements or buy the works from the copyright holder.</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Infringement of Copyright</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buNone/>
            </a:pPr>
            <a:r>
              <a:rPr lang="en-US" dirty="0">
                <a:latin typeface="Times New Roman" pitchFamily="18" charset="0"/>
                <a:cs typeface="Times New Roman" pitchFamily="18" charset="0"/>
              </a:rPr>
              <a:t>Civil remedies: provide for injunctions, damages, interpretation of accounts, delivery and destruction of infringing copies and damages for conversion.</a:t>
            </a:r>
          </a:p>
          <a:p>
            <a:pPr algn="just">
              <a:lnSpc>
                <a:spcPct val="150000"/>
              </a:lnSpc>
            </a:pPr>
            <a:r>
              <a:rPr lang="en-IN" dirty="0">
                <a:latin typeface="Times New Roman" pitchFamily="18" charset="0"/>
                <a:cs typeface="Times New Roman" pitchFamily="18" charset="0"/>
              </a:rPr>
              <a:t>Interlocutory Injunctions.</a:t>
            </a:r>
          </a:p>
          <a:p>
            <a:pPr algn="just">
              <a:lnSpc>
                <a:spcPct val="150000"/>
              </a:lnSpc>
            </a:pPr>
            <a:r>
              <a:rPr lang="en-IN" dirty="0">
                <a:latin typeface="Times New Roman" pitchFamily="18" charset="0"/>
                <a:cs typeface="Times New Roman" pitchFamily="18" charset="0"/>
              </a:rPr>
              <a:t>Pecuniary Remedies</a:t>
            </a:r>
          </a:p>
          <a:p>
            <a:pPr algn="just">
              <a:lnSpc>
                <a:spcPct val="150000"/>
              </a:lnSpc>
            </a:pPr>
            <a:r>
              <a:rPr lang="en-IN" dirty="0">
                <a:latin typeface="Times New Roman" pitchFamily="18" charset="0"/>
                <a:cs typeface="Times New Roman" pitchFamily="18" charset="0"/>
              </a:rPr>
              <a:t>Anton Pillar Orders</a:t>
            </a:r>
          </a:p>
          <a:p>
            <a:pPr algn="just">
              <a:lnSpc>
                <a:spcPct val="150000"/>
              </a:lnSpc>
            </a:pPr>
            <a:r>
              <a:rPr lang="en-IN" dirty="0" err="1">
                <a:latin typeface="Times New Roman" pitchFamily="18" charset="0"/>
                <a:cs typeface="Times New Roman" pitchFamily="18" charset="0"/>
              </a:rPr>
              <a:t>Mareva</a:t>
            </a:r>
            <a:r>
              <a:rPr lang="en-IN" dirty="0">
                <a:latin typeface="Times New Roman" pitchFamily="18" charset="0"/>
                <a:cs typeface="Times New Roman" pitchFamily="18" charset="0"/>
              </a:rPr>
              <a:t> Injunction </a:t>
            </a:r>
            <a:endParaRPr lang="en-US"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Civil Remedies for Infringement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lphaLcParenR"/>
            </a:pPr>
            <a:r>
              <a:rPr lang="en-US" b="1" dirty="0">
                <a:latin typeface="Times New Roman" pitchFamily="18" charset="0"/>
                <a:cs typeface="Times New Roman" pitchFamily="18" charset="0"/>
              </a:rPr>
              <a:t>Interlocutory injunction</a:t>
            </a:r>
            <a:r>
              <a:rPr lang="en-US" dirty="0">
                <a:latin typeface="Times New Roman" pitchFamily="18" charset="0"/>
                <a:cs typeface="Times New Roman" pitchFamily="18" charset="0"/>
              </a:rPr>
              <a:t>, i.e., a temporary injunction against infringement of copyrights till final disposal of the suit. </a:t>
            </a:r>
          </a:p>
          <a:p>
            <a:pPr marL="514350" indent="-514350">
              <a:buFont typeface="+mj-lt"/>
              <a:buAutoNum type="alphaLcParenR"/>
            </a:pPr>
            <a:r>
              <a:rPr lang="en-US" b="1" dirty="0">
                <a:latin typeface="Times New Roman" pitchFamily="18" charset="0"/>
                <a:cs typeface="Times New Roman" pitchFamily="18" charset="0"/>
              </a:rPr>
              <a:t>Anton Pillar order</a:t>
            </a:r>
            <a:r>
              <a:rPr lang="en-US" dirty="0">
                <a:latin typeface="Times New Roman" pitchFamily="18" charset="0"/>
                <a:cs typeface="Times New Roman" pitchFamily="18" charset="0"/>
              </a:rPr>
              <a:t>, i.e., an order permitting the copyright owner along with a Local Commissioner appointed by the Court to search the premises and seize the infringing goods.</a:t>
            </a:r>
          </a:p>
          <a:p>
            <a:pPr marL="514350" indent="-514350">
              <a:buFont typeface="+mj-lt"/>
              <a:buAutoNum type="alphaLcParenR"/>
            </a:pPr>
            <a:r>
              <a:rPr lang="en-US" b="1" dirty="0">
                <a:latin typeface="Times New Roman" pitchFamily="18" charset="0"/>
                <a:cs typeface="Times New Roman" pitchFamily="18" charset="0"/>
              </a:rPr>
              <a:t>John Doe order</a:t>
            </a:r>
            <a:r>
              <a:rPr lang="en-US" dirty="0">
                <a:latin typeface="Times New Roman" pitchFamily="18" charset="0"/>
                <a:cs typeface="Times New Roman" pitchFamily="18" charset="0"/>
              </a:rPr>
              <a:t>, i.e., cease and desist orders passed by the Court against unknown infringers. In such cases, the identity of the infringer is unknown to the Plaintiff and is referred to as “John Doe” till the identity becomes known</a:t>
            </a:r>
            <a:endParaRPr lang="en-US" altLang="en-US" dirty="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Civil Remedies for Infringement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t>Patents:   </a:t>
            </a:r>
            <a:r>
              <a:rPr lang="en-IN" dirty="0">
                <a:hlinkClick r:id="rId2"/>
              </a:rPr>
              <a:t>https://www.youtube.com/watch?v=OKjyGKl4L9E</a:t>
            </a:r>
            <a:endParaRPr lang="en-IN" dirty="0"/>
          </a:p>
          <a:p>
            <a:pPr marL="0" indent="0">
              <a:buNone/>
            </a:pPr>
            <a:r>
              <a:rPr lang="en-IN" dirty="0"/>
              <a:t>Copyright:  </a:t>
            </a:r>
            <a:r>
              <a:rPr lang="en-IN" dirty="0">
                <a:hlinkClick r:id="rId3"/>
              </a:rPr>
              <a:t>https://www.youtube.com/watch?v=voEp7EmFa8c&amp;t=4s</a:t>
            </a:r>
            <a:endParaRPr lang="en-IN" dirty="0"/>
          </a:p>
          <a:p>
            <a:pPr marL="0" indent="0">
              <a:buNone/>
            </a:pPr>
            <a:r>
              <a:rPr lang="en-IN" dirty="0"/>
              <a:t>Civil Remedies: </a:t>
            </a:r>
            <a:r>
              <a:rPr lang="en-IN" dirty="0">
                <a:hlinkClick r:id="rId4"/>
              </a:rPr>
              <a:t>https://www.youtube.com/watch?v=PgXReqylglA</a:t>
            </a:r>
            <a:endParaRPr lang="en-IN" dirty="0"/>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Lecture Related to Topic</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Write about the legal aspects of patents.     </a:t>
            </a:r>
          </a:p>
          <a:p>
            <a:r>
              <a:rPr lang="en-IN" dirty="0">
                <a:latin typeface="Times New Roman" pitchFamily="18" charset="0"/>
                <a:cs typeface="Times New Roman" pitchFamily="18" charset="0"/>
              </a:rPr>
              <a:t>Explain the various rights from patents. </a:t>
            </a:r>
          </a:p>
          <a:p>
            <a:r>
              <a:rPr lang="en-IN" dirty="0">
                <a:latin typeface="Times New Roman" pitchFamily="18" charset="0"/>
                <a:cs typeface="Times New Roman" pitchFamily="18" charset="0"/>
              </a:rPr>
              <a:t>Explain Infringement of Patents. </a:t>
            </a:r>
          </a:p>
          <a:p>
            <a:r>
              <a:rPr lang="en-IN" dirty="0">
                <a:latin typeface="Times New Roman" pitchFamily="18" charset="0"/>
                <a:cs typeface="Times New Roman" pitchFamily="18" charset="0"/>
              </a:rPr>
              <a:t>Elaborate Copyright and its ownership.</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Weekly Assignment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Font typeface="+mj-lt"/>
              <a:buAutoNum type="arabicPeriod"/>
            </a:pPr>
            <a:r>
              <a:rPr lang="en-IN" dirty="0">
                <a:latin typeface="Times New Roman" pitchFamily="18" charset="0"/>
                <a:cs typeface="Times New Roman" pitchFamily="18" charset="0"/>
              </a:rPr>
              <a:t>Copyright Act, came into force on:     </a:t>
            </a:r>
          </a:p>
          <a:p>
            <a:pPr marL="0" indent="0">
              <a:buNone/>
            </a:pPr>
            <a:r>
              <a:rPr lang="en-IN" dirty="0">
                <a:latin typeface="Times New Roman" pitchFamily="18" charset="0"/>
                <a:cs typeface="Times New Roman" pitchFamily="18" charset="0"/>
              </a:rPr>
              <a:t>      a)1957</a:t>
            </a:r>
          </a:p>
          <a:p>
            <a:pPr marL="0" indent="0">
              <a:buNone/>
            </a:pPr>
            <a:r>
              <a:rPr lang="en-IN" dirty="0">
                <a:latin typeface="Times New Roman" pitchFamily="18" charset="0"/>
                <a:cs typeface="Times New Roman" pitchFamily="18" charset="0"/>
              </a:rPr>
              <a:t>      b)1999</a:t>
            </a:r>
          </a:p>
          <a:p>
            <a:pPr marL="0" indent="0">
              <a:buNone/>
            </a:pPr>
            <a:r>
              <a:rPr lang="en-IN" dirty="0">
                <a:latin typeface="Times New Roman" pitchFamily="18" charset="0"/>
                <a:cs typeface="Times New Roman" pitchFamily="18" charset="0"/>
              </a:rPr>
              <a:t>      c) 2000</a:t>
            </a:r>
          </a:p>
          <a:p>
            <a:pPr marL="0" indent="0">
              <a:buNone/>
            </a:pPr>
            <a:r>
              <a:rPr lang="en-IN" dirty="0">
                <a:latin typeface="Times New Roman" pitchFamily="18" charset="0"/>
                <a:cs typeface="Times New Roman" pitchFamily="18" charset="0"/>
              </a:rPr>
              <a:t>      d) 1970</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2. Which of the following is Rights of a Copyright owner?</a:t>
            </a:r>
          </a:p>
          <a:p>
            <a:pPr marL="0" indent="0">
              <a:buNone/>
            </a:pPr>
            <a:r>
              <a:rPr lang="en-IN" dirty="0">
                <a:latin typeface="Times New Roman" pitchFamily="18" charset="0"/>
                <a:cs typeface="Times New Roman" pitchFamily="18" charset="0"/>
              </a:rPr>
              <a:t>     a) Publish their work and Perform their work in public </a:t>
            </a:r>
          </a:p>
          <a:p>
            <a:pPr marL="0" indent="0">
              <a:buNone/>
            </a:pPr>
            <a:r>
              <a:rPr lang="en-IN" dirty="0">
                <a:latin typeface="Times New Roman" pitchFamily="18" charset="0"/>
                <a:cs typeface="Times New Roman" pitchFamily="18" charset="0"/>
              </a:rPr>
              <a:t>     b) Translate and Broadcast their work </a:t>
            </a:r>
          </a:p>
          <a:p>
            <a:pPr marL="0" indent="0">
              <a:buNone/>
            </a:pPr>
            <a:r>
              <a:rPr lang="en-IN" dirty="0">
                <a:latin typeface="Times New Roman" pitchFamily="18" charset="0"/>
                <a:cs typeface="Times New Roman" pitchFamily="18" charset="0"/>
              </a:rPr>
              <a:t>     c) Prevent others from making use of unauthorized copyrighted work</a:t>
            </a:r>
          </a:p>
          <a:p>
            <a:pPr marL="0" indent="0">
              <a:buNone/>
            </a:pPr>
            <a:r>
              <a:rPr lang="en-IN" dirty="0">
                <a:latin typeface="Times New Roman" pitchFamily="18" charset="0"/>
                <a:cs typeface="Times New Roman" pitchFamily="18" charset="0"/>
              </a:rPr>
              <a:t>     d) All of the above</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3. Which Section of Patents Act, 1970 deals with ?</a:t>
            </a:r>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Daily Quiz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dirty="0">
                <a:latin typeface="Times New Roman" pitchFamily="18" charset="0"/>
                <a:cs typeface="Times New Roman" pitchFamily="18" charset="0"/>
              </a:rPr>
              <a:t>       a) Section 5 of the Patents Act, 1970</a:t>
            </a:r>
          </a:p>
          <a:p>
            <a:pPr marL="0" indent="0">
              <a:buNone/>
            </a:pPr>
            <a:r>
              <a:rPr lang="en-IN" dirty="0">
                <a:latin typeface="Times New Roman" pitchFamily="18" charset="0"/>
                <a:cs typeface="Times New Roman" pitchFamily="18" charset="0"/>
              </a:rPr>
              <a:t>       b) Section 6 of the Patents Act, 1970</a:t>
            </a:r>
          </a:p>
          <a:p>
            <a:pPr marL="0" indent="0">
              <a:buNone/>
            </a:pPr>
            <a:r>
              <a:rPr lang="en-IN" dirty="0">
                <a:latin typeface="Times New Roman" pitchFamily="18" charset="0"/>
                <a:cs typeface="Times New Roman" pitchFamily="18" charset="0"/>
              </a:rPr>
              <a:t>       c) Section 8 of the Patents Act, 1970</a:t>
            </a:r>
          </a:p>
          <a:p>
            <a:pPr marL="0" indent="0">
              <a:buNone/>
            </a:pPr>
            <a:r>
              <a:rPr lang="en-IN" dirty="0">
                <a:latin typeface="Times New Roman" pitchFamily="18" charset="0"/>
                <a:cs typeface="Times New Roman" pitchFamily="18" charset="0"/>
              </a:rPr>
              <a:t>       d) Section 20 of the Patents Act, 1970</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4. Section 7 of the Patents Act, 1970 deals with </a:t>
            </a:r>
          </a:p>
          <a:p>
            <a:pPr marL="0" indent="0">
              <a:buNone/>
            </a:pPr>
            <a:r>
              <a:rPr lang="en-IN" dirty="0">
                <a:latin typeface="Times New Roman" pitchFamily="18" charset="0"/>
                <a:cs typeface="Times New Roman" pitchFamily="18" charset="0"/>
              </a:rPr>
              <a:t>      a) Provisional and Complete specifications </a:t>
            </a:r>
          </a:p>
          <a:p>
            <a:pPr marL="0" indent="0">
              <a:buNone/>
            </a:pPr>
            <a:r>
              <a:rPr lang="en-IN" dirty="0">
                <a:latin typeface="Times New Roman" pitchFamily="18" charset="0"/>
                <a:cs typeface="Times New Roman" pitchFamily="18" charset="0"/>
              </a:rPr>
              <a:t>      b) Revocation how made</a:t>
            </a:r>
          </a:p>
          <a:p>
            <a:pPr marL="0" indent="0">
              <a:buNone/>
            </a:pPr>
            <a:r>
              <a:rPr lang="en-IN" dirty="0">
                <a:latin typeface="Times New Roman" pitchFamily="18" charset="0"/>
                <a:cs typeface="Times New Roman" pitchFamily="18" charset="0"/>
              </a:rPr>
              <a:t>      c) Form of application </a:t>
            </a:r>
          </a:p>
          <a:p>
            <a:pPr marL="0" indent="0">
              <a:buNone/>
            </a:pPr>
            <a:r>
              <a:rPr lang="en-IN" dirty="0">
                <a:latin typeface="Times New Roman" pitchFamily="18" charset="0"/>
                <a:cs typeface="Times New Roman" pitchFamily="18" charset="0"/>
              </a:rPr>
              <a:t>      d) Publication of application</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Daily Quiz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lnSpc>
                <a:spcPct val="150000"/>
              </a:lnSpc>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Right to Information</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RTI</a:t>
            </a:r>
            <a:r>
              <a:rPr lang="en-US" dirty="0">
                <a:latin typeface="Times New Roman" pitchFamily="18" charset="0"/>
                <a:cs typeface="Times New Roman" pitchFamily="18" charset="0"/>
              </a:rPr>
              <a:t>) is an act of the Parliament of India which sets out the rules and procedures regarding citizens' right to information. It replaced the former Freedom of Information Act, 2002. </a:t>
            </a:r>
          </a:p>
          <a:p>
            <a:pPr algn="just">
              <a:lnSpc>
                <a:spcPct val="150000"/>
              </a:lnSpc>
            </a:pPr>
            <a:r>
              <a:rPr lang="en-US" dirty="0">
                <a:latin typeface="Times New Roman" pitchFamily="18" charset="0"/>
                <a:cs typeface="Times New Roman" pitchFamily="18" charset="0"/>
              </a:rPr>
              <a:t>The Right to Information Act passed in 2005 extends to all states and union territories of India excepting the state of Jammu and Kashmir. </a:t>
            </a:r>
          </a:p>
          <a:p>
            <a:pPr algn="just">
              <a:lnSpc>
                <a:spcPct val="150000"/>
              </a:lnSpc>
            </a:pPr>
            <a:r>
              <a:rPr lang="en-US" dirty="0">
                <a:latin typeface="Times New Roman" pitchFamily="18" charset="0"/>
                <a:cs typeface="Times New Roman" pitchFamily="18" charset="0"/>
              </a:rPr>
              <a:t>This act gives Indian citizens the right to access information about any public authority or institution, including non-government organizations substantially funded by the government.</a:t>
            </a:r>
          </a:p>
          <a:p>
            <a:pPr algn="just">
              <a:lnSpc>
                <a:spcPct val="150000"/>
              </a:lnSpc>
            </a:pPr>
            <a:r>
              <a:rPr lang="en-US" dirty="0">
                <a:latin typeface="Times New Roman" pitchFamily="18" charset="0"/>
                <a:cs typeface="Times New Roman" pitchFamily="18" charset="0"/>
              </a:rPr>
              <a:t>The main aims of the RTI act are to provide clarity of information to the citizens of India, to contain corruption and to promote accountability in the working of every public authority.</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Regulation to Information</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SYLLABUS</a:t>
            </a:r>
          </a:p>
        </p:txBody>
      </p:sp>
      <p:pic>
        <p:nvPicPr>
          <p:cNvPr id="4" name="Picture 2"/>
          <p:cNvPicPr>
            <a:picLocks noGrp="1" noChangeAspect="1" noChangeArrowheads="1"/>
          </p:cNvPicPr>
          <p:nvPr>
            <p:ph idx="1"/>
          </p:nvPr>
        </p:nvPicPr>
        <p:blipFill>
          <a:blip r:embed="rId2"/>
          <a:srcRect/>
          <a:stretch>
            <a:fillRect/>
          </a:stretch>
        </p:blipFill>
        <p:spPr bwMode="auto">
          <a:xfrm>
            <a:off x="0" y="1038659"/>
            <a:ext cx="12192000" cy="1285875"/>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0" y="2576946"/>
            <a:ext cx="12192000" cy="361603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Information Technology Act, 2000</a:t>
            </a:r>
            <a:r>
              <a:rPr lang="en-US" dirty="0">
                <a:latin typeface="Times New Roman" pitchFamily="18" charset="0"/>
                <a:cs typeface="Times New Roman" pitchFamily="18" charset="0"/>
              </a:rPr>
              <a:t> (also known as </a:t>
            </a:r>
            <a:r>
              <a:rPr lang="en-US" b="1" dirty="0">
                <a:latin typeface="Times New Roman" pitchFamily="18" charset="0"/>
                <a:cs typeface="Times New Roman" pitchFamily="18" charset="0"/>
              </a:rPr>
              <a:t>ITA-2000</a:t>
            </a:r>
            <a:r>
              <a:rPr lang="en-US" dirty="0">
                <a:latin typeface="Times New Roman" pitchFamily="18" charset="0"/>
                <a:cs typeface="Times New Roman" pitchFamily="18" charset="0"/>
              </a:rPr>
              <a:t>, or the </a:t>
            </a:r>
            <a:r>
              <a:rPr lang="en-US" b="1" dirty="0">
                <a:latin typeface="Times New Roman" pitchFamily="18" charset="0"/>
                <a:cs typeface="Times New Roman" pitchFamily="18" charset="0"/>
              </a:rPr>
              <a:t>IT Act</a:t>
            </a:r>
            <a:r>
              <a:rPr lang="en-US" dirty="0">
                <a:latin typeface="Times New Roman" pitchFamily="18" charset="0"/>
                <a:cs typeface="Times New Roman" pitchFamily="18" charset="0"/>
              </a:rPr>
              <a:t>) is an Act of the Indian Parliament (No 21 of 2000) notified on 17 October 2000. It is the primary law in India dealing with cybercrime and electronic commerce.</a:t>
            </a:r>
          </a:p>
          <a:p>
            <a:r>
              <a:rPr lang="en-US" dirty="0">
                <a:latin typeface="Times New Roman" pitchFamily="18" charset="0"/>
                <a:cs typeface="Times New Roman" pitchFamily="18" charset="0"/>
              </a:rPr>
              <a:t>Secondary or subordinate legislation to the IT Act includes the Intermediary Guidelines Rules 2011 and the Information Technology (Intermediary Guidelines and Digital Media Ethics Code) Rules, 2021.</a:t>
            </a:r>
          </a:p>
          <a:p>
            <a:r>
              <a:rPr lang="en-US" dirty="0">
                <a:latin typeface="Times New Roman" pitchFamily="18" charset="0"/>
                <a:cs typeface="Times New Roman" pitchFamily="18" charset="0"/>
              </a:rPr>
              <a:t>An Act to provide legal recognition for transactions carried out by means of electronic data interchange and other means of electronic communication, commonly referred to as "electronic commerce", which involve the use of alternatives to paper-based methods of communication and storage of information, to facilitate electronic filing of documents with the Government agencies and further to amend the Indian Penal Code, the Indian Evidence Act, 1872, the Bankers' Books Evidence Act, 1891 and the Reserve Bank of India Act, 1934 and for matters connected therewith or incidental thereto.</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Information Technology Act, 2000</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pPr>
            <a:r>
              <a:rPr lang="en-US" dirty="0">
                <a:latin typeface="Times New Roman" pitchFamily="18" charset="0"/>
                <a:cs typeface="Times New Roman" pitchFamily="18" charset="0"/>
              </a:rPr>
              <a:t>It shall extend to the whole of India and, save as otherwise provided in this Act, it applies also to any offence or contravention </a:t>
            </a:r>
            <a:r>
              <a:rPr lang="en-US" dirty="0" err="1">
                <a:latin typeface="Times New Roman" pitchFamily="18" charset="0"/>
                <a:cs typeface="Times New Roman" pitchFamily="18" charset="0"/>
              </a:rPr>
              <a:t>thereunder</a:t>
            </a:r>
            <a:r>
              <a:rPr lang="en-US" dirty="0">
                <a:latin typeface="Times New Roman" pitchFamily="18" charset="0"/>
                <a:cs typeface="Times New Roman" pitchFamily="18" charset="0"/>
              </a:rPr>
              <a:t> committed outside India by any person.</a:t>
            </a:r>
          </a:p>
          <a:p>
            <a:pPr algn="just">
              <a:lnSpc>
                <a:spcPct val="150000"/>
              </a:lnSpc>
            </a:pPr>
            <a:r>
              <a:rPr lang="en-US" dirty="0">
                <a:latin typeface="Times New Roman" pitchFamily="18" charset="0"/>
                <a:cs typeface="Times New Roman" pitchFamily="18" charset="0"/>
              </a:rPr>
              <a:t>It shall come into force on such date as the Central Government may, by notification, appoint and different dates may be appointed for different provisions of this Act and any reference in any such provision to the commencement of this Act shall be construed as a reference to the commencement of that provision.</a:t>
            </a:r>
          </a:p>
          <a:p>
            <a:endParaRPr lang="en-IN" dirty="0"/>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Information Technology Act, 2000</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Nothing in this Act shall apply to, — </a:t>
            </a:r>
          </a:p>
          <a:p>
            <a:pPr marL="457200" indent="-457200" algn="just">
              <a:buAutoNum type="alphaLcParenBoth"/>
            </a:pPr>
            <a:r>
              <a:rPr lang="en-US" dirty="0">
                <a:latin typeface="Times New Roman" pitchFamily="18" charset="0"/>
                <a:cs typeface="Times New Roman" pitchFamily="18" charset="0"/>
              </a:rPr>
              <a:t>a negotiable instrument as defined in section 13 of the Negotiable Instruments Act, 1881; </a:t>
            </a:r>
          </a:p>
          <a:p>
            <a:pPr marL="457200" indent="-457200" algn="just">
              <a:buAutoNum type="alphaLcParenBoth"/>
            </a:pPr>
            <a:r>
              <a:rPr lang="en-US" dirty="0">
                <a:latin typeface="Times New Roman" pitchFamily="18" charset="0"/>
                <a:cs typeface="Times New Roman" pitchFamily="18" charset="0"/>
              </a:rPr>
              <a:t>a power-of-attorney as defined in section 1A of the Powers-of-Attorney Act, 1882; </a:t>
            </a:r>
          </a:p>
          <a:p>
            <a:pPr marL="457200" indent="-457200" algn="just">
              <a:buAutoNum type="alphaLcParenBoth"/>
            </a:pPr>
            <a:r>
              <a:rPr lang="en-US" dirty="0">
                <a:latin typeface="Times New Roman" pitchFamily="18" charset="0"/>
                <a:cs typeface="Times New Roman" pitchFamily="18" charset="0"/>
              </a:rPr>
              <a:t>a trust as defined in section 3 of the Indian Trusts Act, 1882; </a:t>
            </a:r>
          </a:p>
          <a:p>
            <a:pPr marL="457200" indent="-457200" algn="just">
              <a:buAutoNum type="alphaLcParenBoth"/>
            </a:pPr>
            <a:r>
              <a:rPr lang="en-US" dirty="0">
                <a:latin typeface="Times New Roman" pitchFamily="18" charset="0"/>
                <a:cs typeface="Times New Roman" pitchFamily="18" charset="0"/>
              </a:rPr>
              <a:t>a will as defined in clause (h) of section 2 of the Indian Succession Act, 1925 including any other testamentary disposition by whatever name called; </a:t>
            </a:r>
          </a:p>
          <a:p>
            <a:pPr marL="457200" indent="-457200" algn="just">
              <a:buAutoNum type="alphaLcParenBoth"/>
            </a:pPr>
            <a:r>
              <a:rPr lang="en-US" dirty="0">
                <a:latin typeface="Times New Roman" pitchFamily="18" charset="0"/>
                <a:cs typeface="Times New Roman" pitchFamily="18" charset="0"/>
              </a:rPr>
              <a:t>any contract for the sale or conveyance of immovable property or any interest in such property;</a:t>
            </a:r>
          </a:p>
          <a:p>
            <a:pPr marL="457200" indent="-457200" algn="just">
              <a:buAutoNum type="alphaLcParenBoth"/>
            </a:pPr>
            <a:r>
              <a:rPr lang="en-US" dirty="0">
                <a:latin typeface="Times New Roman" pitchFamily="18" charset="0"/>
                <a:cs typeface="Times New Roman" pitchFamily="18" charset="0"/>
              </a:rPr>
              <a:t>any such class of documents or transactions as may be notified by the Central Government in the Official Gazette.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Information Technology Act, 2000</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latin typeface="Times New Roman" pitchFamily="18" charset="0"/>
                <a:cs typeface="Times New Roman" pitchFamily="18" charset="0"/>
              </a:rPr>
              <a:t>Right to Information: </a:t>
            </a:r>
            <a:r>
              <a:rPr lang="en-IN" dirty="0">
                <a:latin typeface="Times New Roman" pitchFamily="18" charset="0"/>
                <a:cs typeface="Times New Roman" pitchFamily="18" charset="0"/>
                <a:hlinkClick r:id="rId2"/>
              </a:rPr>
              <a:t>https://www.youtube.com/watch?v=rDA6ydWqdlc</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IT Act, 2000:  </a:t>
            </a:r>
            <a:r>
              <a:rPr lang="en-IN" dirty="0">
                <a:latin typeface="Times New Roman" pitchFamily="18" charset="0"/>
                <a:cs typeface="Times New Roman" pitchFamily="18" charset="0"/>
                <a:hlinkClick r:id="rId3"/>
              </a:rPr>
              <a:t>https://www.youtube.com/watch?v=czDzUP1HclQ</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RTI Act 2005: </a:t>
            </a:r>
            <a:r>
              <a:rPr lang="en-IN" dirty="0">
                <a:latin typeface="Times New Roman" pitchFamily="18" charset="0"/>
                <a:cs typeface="Times New Roman" pitchFamily="18" charset="0"/>
                <a:hlinkClick r:id="rId4"/>
              </a:rPr>
              <a:t>https://www.youtube.com/watch?v=sN97XBrQcfU</a:t>
            </a:r>
            <a:endParaRPr lang="en-IN" dirty="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Lecture related to Topic</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Describe Right to Information Act</a:t>
            </a:r>
          </a:p>
          <a:p>
            <a:r>
              <a:rPr lang="en-IN" dirty="0">
                <a:latin typeface="Times New Roman" pitchFamily="18" charset="0"/>
                <a:cs typeface="Times New Roman" pitchFamily="18" charset="0"/>
              </a:rPr>
              <a:t>Describe Right to Information Act, 2005</a:t>
            </a:r>
          </a:p>
          <a:p>
            <a:r>
              <a:rPr lang="en-IN" dirty="0">
                <a:latin typeface="Times New Roman" pitchFamily="18" charset="0"/>
                <a:cs typeface="Times New Roman" pitchFamily="18" charset="0"/>
              </a:rPr>
              <a:t>Describe IT Act 2000</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Weekly Assignment</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514350" indent="-514350">
              <a:buAutoNum type="arabicPeriod"/>
            </a:pPr>
            <a:r>
              <a:rPr lang="en-IN" dirty="0">
                <a:latin typeface="Times New Roman" pitchFamily="18" charset="0"/>
                <a:cs typeface="Times New Roman" pitchFamily="18" charset="0"/>
              </a:rPr>
              <a:t>Which of the following does not come under “Information” under RTI Act 2005?</a:t>
            </a:r>
          </a:p>
          <a:p>
            <a:pPr marL="0" indent="0">
              <a:buNone/>
            </a:pPr>
            <a:r>
              <a:rPr lang="en-IN" dirty="0">
                <a:latin typeface="Times New Roman" pitchFamily="18" charset="0"/>
                <a:cs typeface="Times New Roman" pitchFamily="18" charset="0"/>
              </a:rPr>
              <a:t>       a) Log books</a:t>
            </a:r>
          </a:p>
          <a:p>
            <a:pPr marL="0" indent="0">
              <a:buNone/>
            </a:pPr>
            <a:r>
              <a:rPr lang="en-IN" dirty="0">
                <a:latin typeface="Times New Roman" pitchFamily="18" charset="0"/>
                <a:cs typeface="Times New Roman" pitchFamily="18" charset="0"/>
              </a:rPr>
              <a:t>       b) Circulars</a:t>
            </a:r>
          </a:p>
          <a:p>
            <a:pPr marL="0" indent="0">
              <a:buNone/>
            </a:pPr>
            <a:r>
              <a:rPr lang="en-IN" dirty="0">
                <a:latin typeface="Times New Roman" pitchFamily="18" charset="0"/>
                <a:cs typeface="Times New Roman" pitchFamily="18" charset="0"/>
              </a:rPr>
              <a:t>       c) File </a:t>
            </a:r>
            <a:r>
              <a:rPr lang="en-IN" dirty="0" err="1">
                <a:latin typeface="Times New Roman" pitchFamily="18" charset="0"/>
                <a:cs typeface="Times New Roman" pitchFamily="18" charset="0"/>
              </a:rPr>
              <a:t>Notings</a:t>
            </a:r>
            <a:r>
              <a:rPr lang="en-IN" dirty="0">
                <a:latin typeface="Times New Roman" pitchFamily="18" charset="0"/>
                <a:cs typeface="Times New Roman" pitchFamily="18" charset="0"/>
              </a:rPr>
              <a:t> in the Process</a:t>
            </a:r>
          </a:p>
          <a:p>
            <a:pPr marL="0" indent="0">
              <a:buNone/>
            </a:pPr>
            <a:r>
              <a:rPr lang="en-IN" dirty="0">
                <a:latin typeface="Times New Roman" pitchFamily="18" charset="0"/>
                <a:cs typeface="Times New Roman" pitchFamily="18" charset="0"/>
              </a:rPr>
              <a:t>       d) Data material held in any electronic form</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2. The RTI Application is addressed to:</a:t>
            </a:r>
          </a:p>
          <a:p>
            <a:pPr marL="0" indent="0">
              <a:buNone/>
            </a:pPr>
            <a:r>
              <a:rPr lang="en-IN" dirty="0">
                <a:latin typeface="Times New Roman" pitchFamily="18" charset="0"/>
                <a:cs typeface="Times New Roman" pitchFamily="18" charset="0"/>
              </a:rPr>
              <a:t>     a) Chief Minister of State</a:t>
            </a:r>
          </a:p>
          <a:p>
            <a:pPr marL="0" indent="0">
              <a:buNone/>
            </a:pPr>
            <a:r>
              <a:rPr lang="en-IN" dirty="0">
                <a:latin typeface="Times New Roman" pitchFamily="18" charset="0"/>
                <a:cs typeface="Times New Roman" pitchFamily="18" charset="0"/>
              </a:rPr>
              <a:t>     b) Prime Minister of India</a:t>
            </a:r>
          </a:p>
          <a:p>
            <a:pPr marL="0" indent="0">
              <a:buNone/>
            </a:pPr>
            <a:r>
              <a:rPr lang="en-IN" dirty="0">
                <a:latin typeface="Times New Roman" pitchFamily="18" charset="0"/>
                <a:cs typeface="Times New Roman" pitchFamily="18" charset="0"/>
              </a:rPr>
              <a:t>     c) President of India</a:t>
            </a:r>
          </a:p>
          <a:p>
            <a:pPr marL="0" indent="0">
              <a:buNone/>
            </a:pPr>
            <a:r>
              <a:rPr lang="en-IN" dirty="0">
                <a:latin typeface="Times New Roman" pitchFamily="18" charset="0"/>
                <a:cs typeface="Times New Roman" pitchFamily="18" charset="0"/>
              </a:rPr>
              <a:t>     d) Public Information Officer</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3. RTI Act, 2005, came into force on which of the following dates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Daily Quiz</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IN" dirty="0"/>
              <a:t> </a:t>
            </a:r>
            <a:r>
              <a:rPr lang="en-IN" dirty="0">
                <a:latin typeface="Times New Roman" pitchFamily="18" charset="0"/>
                <a:cs typeface="Times New Roman" pitchFamily="18" charset="0"/>
              </a:rPr>
              <a:t>a) 22</a:t>
            </a:r>
            <a:r>
              <a:rPr lang="en-IN" baseline="30000" dirty="0">
                <a:latin typeface="Times New Roman" pitchFamily="18" charset="0"/>
                <a:cs typeface="Times New Roman" pitchFamily="18" charset="0"/>
              </a:rPr>
              <a:t>nd</a:t>
            </a:r>
            <a:r>
              <a:rPr lang="en-IN" dirty="0">
                <a:latin typeface="Times New Roman" pitchFamily="18" charset="0"/>
                <a:cs typeface="Times New Roman" pitchFamily="18" charset="0"/>
              </a:rPr>
              <a:t> June 2005</a:t>
            </a:r>
          </a:p>
          <a:p>
            <a:pPr marL="0" indent="0">
              <a:buNone/>
            </a:pPr>
            <a:r>
              <a:rPr lang="en-IN" dirty="0">
                <a:latin typeface="Times New Roman" pitchFamily="18" charset="0"/>
                <a:cs typeface="Times New Roman" pitchFamily="18" charset="0"/>
              </a:rPr>
              <a:t>       b) 12 October 2005</a:t>
            </a:r>
          </a:p>
          <a:p>
            <a:pPr marL="0" indent="0">
              <a:buNone/>
            </a:pPr>
            <a:r>
              <a:rPr lang="en-IN" dirty="0">
                <a:latin typeface="Times New Roman" pitchFamily="18" charset="0"/>
                <a:cs typeface="Times New Roman" pitchFamily="18" charset="0"/>
              </a:rPr>
              <a:t>       c) 15 June 2005</a:t>
            </a:r>
          </a:p>
          <a:p>
            <a:pPr marL="0" indent="0">
              <a:buNone/>
            </a:pPr>
            <a:r>
              <a:rPr lang="en-IN" dirty="0">
                <a:latin typeface="Times New Roman" pitchFamily="18" charset="0"/>
                <a:cs typeface="Times New Roman" pitchFamily="18" charset="0"/>
              </a:rPr>
              <a:t>       d) 15 August 2005</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4. The Right to Information Act replaced which Act?</a:t>
            </a:r>
          </a:p>
          <a:p>
            <a:pPr marL="0" indent="0">
              <a:buNone/>
            </a:pPr>
            <a:r>
              <a:rPr lang="en-IN" dirty="0">
                <a:latin typeface="Times New Roman" pitchFamily="18" charset="0"/>
                <a:cs typeface="Times New Roman" pitchFamily="18" charset="0"/>
              </a:rPr>
              <a:t>       a) IT Act, 2000</a:t>
            </a:r>
          </a:p>
          <a:p>
            <a:pPr marL="0" indent="0">
              <a:buNone/>
            </a:pPr>
            <a:r>
              <a:rPr lang="en-IN" dirty="0">
                <a:latin typeface="Times New Roman" pitchFamily="18" charset="0"/>
                <a:cs typeface="Times New Roman" pitchFamily="18" charset="0"/>
              </a:rPr>
              <a:t>       b) Freedom of Information Act, 2002</a:t>
            </a:r>
          </a:p>
          <a:p>
            <a:pPr marL="0" indent="0">
              <a:buNone/>
            </a:pPr>
            <a:r>
              <a:rPr lang="en-IN" dirty="0">
                <a:latin typeface="Times New Roman" pitchFamily="18" charset="0"/>
                <a:cs typeface="Times New Roman" pitchFamily="18" charset="0"/>
              </a:rPr>
              <a:t>       c) </a:t>
            </a:r>
            <a:r>
              <a:rPr lang="en-IN" dirty="0" err="1">
                <a:latin typeface="Times New Roman" pitchFamily="18" charset="0"/>
                <a:cs typeface="Times New Roman" pitchFamily="18" charset="0"/>
              </a:rPr>
              <a:t>Delimination</a:t>
            </a:r>
            <a:r>
              <a:rPr lang="en-IN" dirty="0">
                <a:latin typeface="Times New Roman" pitchFamily="18" charset="0"/>
                <a:cs typeface="Times New Roman" pitchFamily="18" charset="0"/>
              </a:rPr>
              <a:t> Act, 2002</a:t>
            </a:r>
          </a:p>
          <a:p>
            <a:pPr marL="0" indent="0">
              <a:buNone/>
            </a:pPr>
            <a:r>
              <a:rPr lang="en-IN" dirty="0">
                <a:latin typeface="Times New Roman" pitchFamily="18" charset="0"/>
                <a:cs typeface="Times New Roman" pitchFamily="18" charset="0"/>
              </a:rPr>
              <a:t>       d) None of the above </a:t>
            </a:r>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Daily Quiz</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E-governance may be understood as the performance of the governance via the electronic medium in order to facilitate an efficient, speedy and transparent process of disseminating information to the public, and other agencies and for performing government administration activities. </a:t>
            </a:r>
          </a:p>
          <a:p>
            <a:pPr algn="just"/>
            <a:r>
              <a:rPr lang="en-US" dirty="0">
                <a:latin typeface="Times New Roman" pitchFamily="18" charset="0"/>
                <a:cs typeface="Times New Roman" pitchFamily="18" charset="0"/>
              </a:rPr>
              <a:t>It refers to the application of information technology to the processes of government functioning in order to bring more transparency, openness and resulting in less bureaucracy. </a:t>
            </a:r>
          </a:p>
          <a:p>
            <a:pPr algn="just"/>
            <a:r>
              <a:rPr lang="en-US" dirty="0">
                <a:latin typeface="Times New Roman" pitchFamily="18" charset="0"/>
                <a:cs typeface="Times New Roman" pitchFamily="18" charset="0"/>
              </a:rPr>
              <a:t>The term E-Government and E-Governance are inter related. In India, there are many e-initiatives taken by Central Government, various State Governments and Municipal Corporations. A few examples are: </a:t>
            </a:r>
          </a:p>
          <a:p>
            <a:pPr marL="457200" indent="-457200" algn="just">
              <a:buFont typeface="+mj-lt"/>
              <a:buAutoNum type="arabicPeriod"/>
            </a:pPr>
            <a:r>
              <a:rPr lang="en-US" dirty="0">
                <a:latin typeface="Times New Roman" pitchFamily="18" charset="0"/>
                <a:cs typeface="Times New Roman" pitchFamily="18" charset="0"/>
              </a:rPr>
              <a:t>Internet reservation facility by the Indian Railways. </a:t>
            </a:r>
          </a:p>
          <a:p>
            <a:pPr marL="457200" indent="-457200" algn="just">
              <a:buFont typeface="+mj-lt"/>
              <a:buAutoNum type="arabicPeriod"/>
            </a:pPr>
            <a:r>
              <a:rPr lang="en-US" dirty="0">
                <a:latin typeface="Times New Roman" pitchFamily="18" charset="0"/>
                <a:cs typeface="Times New Roman" pitchFamily="18" charset="0"/>
              </a:rPr>
              <a:t>Mandatory e-filing of income tax returns. </a:t>
            </a:r>
          </a:p>
          <a:p>
            <a:pPr marL="457200" indent="-457200" algn="just">
              <a:buFont typeface="+mj-lt"/>
              <a:buAutoNum type="arabicPeriod"/>
            </a:pPr>
            <a:r>
              <a:rPr lang="en-US" dirty="0">
                <a:latin typeface="Times New Roman" pitchFamily="18" charset="0"/>
                <a:cs typeface="Times New Roman" pitchFamily="18" charset="0"/>
              </a:rPr>
              <a:t>On-line registration of Limited Liability Partnership and Companies through Ministry of Corporate Affairs Portal.</a:t>
            </a:r>
          </a:p>
          <a:p>
            <a:pPr marL="457200" indent="-457200" algn="just">
              <a:buFont typeface="+mj-lt"/>
              <a:buAutoNum type="arabicPeriod"/>
            </a:pPr>
            <a:r>
              <a:rPr lang="en-US" dirty="0">
                <a:latin typeface="Times New Roman" pitchFamily="18" charset="0"/>
                <a:cs typeface="Times New Roman" pitchFamily="18" charset="0"/>
              </a:rPr>
              <a:t>e-Portal for pensioners to lodge their grievances.</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Electronic Governance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IN" dirty="0">
                <a:latin typeface="Times New Roman" pitchFamily="18" charset="0"/>
                <a:cs typeface="Times New Roman" pitchFamily="18" charset="0"/>
              </a:rPr>
              <a:t>5. </a:t>
            </a:r>
            <a:r>
              <a:rPr lang="en-IN" dirty="0" err="1">
                <a:latin typeface="Times New Roman" pitchFamily="18" charset="0"/>
                <a:cs typeface="Times New Roman" pitchFamily="18" charset="0"/>
              </a:rPr>
              <a:t>DigiLocker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DigiLocker</a:t>
            </a:r>
            <a:r>
              <a:rPr lang="en-IN" dirty="0">
                <a:latin typeface="Times New Roman" pitchFamily="18" charset="0"/>
                <a:cs typeface="Times New Roman" pitchFamily="18" charset="0"/>
              </a:rPr>
              <a:t> is a secure cloud based platform for storage, sharing and verification of documents and certificates. </a:t>
            </a:r>
            <a:r>
              <a:rPr lang="en-IN" dirty="0" err="1">
                <a:latin typeface="Times New Roman" pitchFamily="18" charset="0"/>
                <a:cs typeface="Times New Roman" pitchFamily="18" charset="0"/>
              </a:rPr>
              <a:t>DigiLocker</a:t>
            </a:r>
            <a:r>
              <a:rPr lang="en-IN" dirty="0">
                <a:latin typeface="Times New Roman" pitchFamily="18" charset="0"/>
                <a:cs typeface="Times New Roman" pitchFamily="18" charset="0"/>
              </a:rPr>
              <a:t> is one of the key initiatives under the Digital India programme. </a:t>
            </a:r>
          </a:p>
          <a:p>
            <a:pPr marL="0" indent="0" algn="just">
              <a:buNone/>
            </a:pPr>
            <a:r>
              <a:rPr lang="en-IN" dirty="0">
                <a:latin typeface="Times New Roman" pitchFamily="18" charset="0"/>
                <a:cs typeface="Times New Roman" pitchFamily="18" charset="0"/>
              </a:rPr>
              <a:t>6. </a:t>
            </a:r>
            <a:r>
              <a:rPr lang="en-IN" dirty="0" err="1">
                <a:latin typeface="Times New Roman" pitchFamily="18" charset="0"/>
                <a:cs typeface="Times New Roman" pitchFamily="18" charset="0"/>
              </a:rPr>
              <a:t>Jeevan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Pramaan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Jeevan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Pramaan</a:t>
            </a:r>
            <a:r>
              <a:rPr lang="en-IN" dirty="0">
                <a:latin typeface="Times New Roman" pitchFamily="18" charset="0"/>
                <a:cs typeface="Times New Roman" pitchFamily="18" charset="0"/>
              </a:rPr>
              <a:t> facilitates pensioners. It is AADHAR based Digital Life Certificate for Pensioners. </a:t>
            </a:r>
          </a:p>
          <a:p>
            <a:pPr marL="0" indent="0" algn="just">
              <a:buNone/>
            </a:pPr>
            <a:r>
              <a:rPr lang="en-IN" dirty="0">
                <a:latin typeface="Times New Roman" pitchFamily="18" charset="0"/>
                <a:cs typeface="Times New Roman" pitchFamily="18" charset="0"/>
              </a:rPr>
              <a:t>7. National Services Portal, India.gov.in has been launched for birth, death, marriage certificate etc. </a:t>
            </a:r>
          </a:p>
          <a:p>
            <a:pPr marL="0" indent="0" algn="just">
              <a:buNone/>
            </a:pPr>
            <a:r>
              <a:rPr lang="en-IN" dirty="0">
                <a:latin typeface="Times New Roman" pitchFamily="18" charset="0"/>
                <a:cs typeface="Times New Roman" pitchFamily="18" charset="0"/>
              </a:rPr>
              <a:t>8. e-Hospital Project/Online Registration System (ORS): The ORS portal is patient interface of e-hospital for citizens to book online appointment.</a:t>
            </a:r>
            <a:endParaRPr lang="en-US"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Electronic Governance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b="1" dirty="0">
                <a:latin typeface="Times New Roman" pitchFamily="18" charset="0"/>
                <a:cs typeface="Times New Roman" pitchFamily="18" charset="0"/>
              </a:rPr>
              <a:t>Legal recognition of electronic records.</a:t>
            </a:r>
            <a:r>
              <a:rPr lang="en-US" dirty="0">
                <a:latin typeface="Times New Roman" pitchFamily="18" charset="0"/>
                <a:cs typeface="Times New Roman" pitchFamily="18" charset="0"/>
              </a:rPr>
              <a:t> Where any law provides that information or any other matter shall be in writing or in the typewritten or printed form, then, notwithstanding anything contained in such law, such requirement shall be deemed to have been satisfied if such information or matter is— </a:t>
            </a:r>
          </a:p>
          <a:p>
            <a:pPr marL="0" indent="0" algn="just">
              <a:buNone/>
            </a:pPr>
            <a:r>
              <a:rPr lang="en-US" dirty="0">
                <a:latin typeface="Times New Roman" pitchFamily="18" charset="0"/>
                <a:cs typeface="Times New Roman" pitchFamily="18" charset="0"/>
              </a:rPr>
              <a:t> (a) rendered or made available in an electronic form; and</a:t>
            </a:r>
          </a:p>
          <a:p>
            <a:pPr marL="0" indent="0" algn="just">
              <a:buNone/>
            </a:pPr>
            <a:r>
              <a:rPr lang="en-US" dirty="0">
                <a:latin typeface="Times New Roman" pitchFamily="18" charset="0"/>
                <a:cs typeface="Times New Roman" pitchFamily="18" charset="0"/>
              </a:rPr>
              <a:t> (b) accessible so as to be usable for a subsequent reference.</a:t>
            </a:r>
          </a:p>
          <a:p>
            <a:pPr algn="just"/>
            <a:r>
              <a:rPr lang="en-US" b="1" dirty="0">
                <a:latin typeface="Times New Roman" pitchFamily="18" charset="0"/>
                <a:cs typeface="Times New Roman" pitchFamily="18" charset="0"/>
              </a:rPr>
              <a:t>Legal recognition of digital signatures. </a:t>
            </a:r>
            <a:r>
              <a:rPr lang="en-US" dirty="0">
                <a:latin typeface="Times New Roman" panose="02020603050405020304" pitchFamily="18" charset="0"/>
                <a:cs typeface="Times New Roman" panose="02020603050405020304" pitchFamily="18" charset="0"/>
              </a:rPr>
              <a:t>Where any law provides that information or any other matter shall be authenticated by affixing the signature or any document shall be signed or bear the signature of any person (hen, notwithstanding anything contained in such law, such requirement shall be deemed to have been satisfied, if such information or matter is authenticated by means of digital signature affixed in such manner as may be prescribed by the Central Government.</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Electronic Governance</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spc="35" dirty="0">
                <a:latin typeface="Times New Roman" panose="02020603050405020304" pitchFamily="18" charset="0"/>
                <a:cs typeface="Times New Roman" panose="02020603050405020304" pitchFamily="18" charset="0"/>
              </a:rPr>
              <a:t>B</a:t>
            </a:r>
            <a:r>
              <a:rPr lang="en-IN" sz="3600" b="1" spc="-15" dirty="0">
                <a:latin typeface="Times New Roman" panose="02020603050405020304" pitchFamily="18" charset="0"/>
                <a:cs typeface="Times New Roman" panose="02020603050405020304" pitchFamily="18" charset="0"/>
              </a:rPr>
              <a:t>r</a:t>
            </a:r>
            <a:r>
              <a:rPr lang="en-IN" sz="3600" b="1" spc="10" dirty="0">
                <a:latin typeface="Times New Roman" panose="02020603050405020304" pitchFamily="18" charset="0"/>
                <a:cs typeface="Times New Roman" panose="02020603050405020304" pitchFamily="18" charset="0"/>
              </a:rPr>
              <a:t>a</a:t>
            </a:r>
            <a:r>
              <a:rPr lang="en-IN" sz="3600" b="1" spc="-30" dirty="0">
                <a:latin typeface="Times New Roman" panose="02020603050405020304" pitchFamily="18" charset="0"/>
                <a:cs typeface="Times New Roman" panose="02020603050405020304" pitchFamily="18" charset="0"/>
              </a:rPr>
              <a:t>n</a:t>
            </a:r>
            <a:r>
              <a:rPr lang="en-IN" sz="3600" b="1" spc="-75" dirty="0">
                <a:latin typeface="Times New Roman" panose="02020603050405020304" pitchFamily="18" charset="0"/>
                <a:cs typeface="Times New Roman" panose="02020603050405020304" pitchFamily="18" charset="0"/>
              </a:rPr>
              <a:t>c</a:t>
            </a:r>
            <a:r>
              <a:rPr lang="en-IN" sz="3600" b="1" spc="15" dirty="0">
                <a:latin typeface="Times New Roman" panose="02020603050405020304" pitchFamily="18" charset="0"/>
                <a:cs typeface="Times New Roman" panose="02020603050405020304" pitchFamily="18" charset="0"/>
              </a:rPr>
              <a:t>h</a:t>
            </a:r>
            <a:r>
              <a:rPr lang="en-IN" sz="3600" b="1" spc="-20" dirty="0">
                <a:latin typeface="Times New Roman" panose="02020603050405020304" pitchFamily="18" charset="0"/>
                <a:cs typeface="Times New Roman" panose="02020603050405020304" pitchFamily="18" charset="0"/>
              </a:rPr>
              <a:t> </a:t>
            </a:r>
            <a:r>
              <a:rPr lang="en-IN" sz="3600" b="1" spc="-95" dirty="0">
                <a:latin typeface="Times New Roman" panose="02020603050405020304" pitchFamily="18" charset="0"/>
                <a:cs typeface="Times New Roman" panose="02020603050405020304" pitchFamily="18" charset="0"/>
              </a:rPr>
              <a:t>W</a:t>
            </a:r>
            <a:r>
              <a:rPr lang="en-IN" sz="3600" b="1" spc="5" dirty="0">
                <a:latin typeface="Times New Roman" panose="02020603050405020304" pitchFamily="18" charset="0"/>
                <a:cs typeface="Times New Roman" panose="02020603050405020304" pitchFamily="18" charset="0"/>
              </a:rPr>
              <a:t>i</a:t>
            </a:r>
            <a:r>
              <a:rPr lang="en-IN" sz="3600" b="1" spc="30" dirty="0">
                <a:latin typeface="Times New Roman" panose="02020603050405020304" pitchFamily="18" charset="0"/>
                <a:cs typeface="Times New Roman" panose="02020603050405020304" pitchFamily="18" charset="0"/>
              </a:rPr>
              <a:t>s</a:t>
            </a:r>
            <a:r>
              <a:rPr lang="en-IN" sz="3600" b="1" spc="10" dirty="0">
                <a:latin typeface="Times New Roman" panose="02020603050405020304" pitchFamily="18" charset="0"/>
                <a:cs typeface="Times New Roman" panose="02020603050405020304" pitchFamily="18" charset="0"/>
              </a:rPr>
              <a:t>e</a:t>
            </a:r>
            <a:r>
              <a:rPr lang="en-IN" sz="3600" b="1" spc="-204" dirty="0">
                <a:latin typeface="Times New Roman" panose="02020603050405020304" pitchFamily="18" charset="0"/>
                <a:cs typeface="Times New Roman" panose="02020603050405020304" pitchFamily="18" charset="0"/>
              </a:rPr>
              <a:t> </a:t>
            </a:r>
            <a:r>
              <a:rPr lang="en-IN" sz="3600" b="1" spc="-65" dirty="0">
                <a:latin typeface="Times New Roman" panose="02020603050405020304" pitchFamily="18" charset="0"/>
                <a:cs typeface="Times New Roman" panose="02020603050405020304" pitchFamily="18" charset="0"/>
              </a:rPr>
              <a:t>A</a:t>
            </a:r>
            <a:r>
              <a:rPr lang="en-IN" sz="3600" b="1" spc="50" dirty="0">
                <a:latin typeface="Times New Roman" panose="02020603050405020304" pitchFamily="18" charset="0"/>
                <a:cs typeface="Times New Roman" panose="02020603050405020304" pitchFamily="18" charset="0"/>
              </a:rPr>
              <a:t>pp</a:t>
            </a:r>
            <a:r>
              <a:rPr lang="en-IN" sz="3600" b="1" spc="5" dirty="0">
                <a:latin typeface="Times New Roman" panose="02020603050405020304" pitchFamily="18" charset="0"/>
                <a:cs typeface="Times New Roman" panose="02020603050405020304" pitchFamily="18" charset="0"/>
              </a:rPr>
              <a:t>li</a:t>
            </a:r>
            <a:r>
              <a:rPr lang="en-IN" sz="3600" b="1" spc="-65" dirty="0">
                <a:latin typeface="Times New Roman" panose="02020603050405020304" pitchFamily="18" charset="0"/>
                <a:cs typeface="Times New Roman" panose="02020603050405020304" pitchFamily="18" charset="0"/>
              </a:rPr>
              <a:t>c</a:t>
            </a:r>
            <a:r>
              <a:rPr lang="en-IN" sz="3600" b="1" spc="10" dirty="0">
                <a:latin typeface="Times New Roman" panose="02020603050405020304" pitchFamily="18" charset="0"/>
                <a:cs typeface="Times New Roman" panose="02020603050405020304" pitchFamily="18" charset="0"/>
              </a:rPr>
              <a:t>ati</a:t>
            </a:r>
            <a:r>
              <a:rPr lang="en-IN" sz="3600" b="1" spc="-25" dirty="0">
                <a:latin typeface="Times New Roman" panose="02020603050405020304" pitchFamily="18" charset="0"/>
                <a:cs typeface="Times New Roman" panose="02020603050405020304" pitchFamily="18" charset="0"/>
              </a:rPr>
              <a:t>on</a:t>
            </a:r>
            <a:r>
              <a:rPr lang="en-IN" sz="3600" b="1" spc="10" dirty="0">
                <a:latin typeface="Times New Roman" panose="02020603050405020304" pitchFamily="18" charset="0"/>
                <a:cs typeface="Times New Roman" panose="02020603050405020304" pitchFamily="18" charset="0"/>
              </a:rPr>
              <a:t>s</a:t>
            </a:r>
            <a:endParaRPr lang="en-IN" sz="36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idx="1"/>
          </p:nvPr>
        </p:nvSpPr>
        <p:spPr>
          <a:xfrm>
            <a:off x="217715" y="1175661"/>
            <a:ext cx="11727542" cy="3246658"/>
          </a:xfrm>
          <a:prstGeom prst="rect">
            <a:avLst/>
          </a:prstGeom>
        </p:spPr>
        <p:txBody>
          <a:bodyPr vert="horz" wrap="square" lIns="0" tIns="15875" rIns="0" bIns="0" rtlCol="0">
            <a:spAutoFit/>
          </a:bodyPr>
          <a:lstStyle/>
          <a:p>
            <a:pPr algn="just">
              <a:lnSpc>
                <a:spcPct val="150000"/>
              </a:lnSpc>
              <a:spcBef>
                <a:spcPct val="0"/>
              </a:spcBef>
              <a:buFontTx/>
              <a:buAutoNum type="arabicPeriod"/>
            </a:pPr>
            <a:r>
              <a:rPr 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Legal knowledge</a:t>
            </a:r>
          </a:p>
          <a:p>
            <a:pPr algn="just">
              <a:lnSpc>
                <a:spcPct val="150000"/>
              </a:lnSpc>
              <a:spcBef>
                <a:spcPct val="0"/>
              </a:spcBef>
              <a:buFontTx/>
              <a:buAutoNum type="arabicPeriod"/>
            </a:pPr>
            <a:r>
              <a:rPr lang="en-US" altLang="en-US" sz="2400" b="1" dirty="0">
                <a:latin typeface="Times New Roman" panose="02020603050405020304" pitchFamily="18" charset="0"/>
                <a:cs typeface="Times New Roman" panose="02020603050405020304" pitchFamily="18" charset="0"/>
              </a:rPr>
              <a:t>Individual rights</a:t>
            </a:r>
          </a:p>
          <a:p>
            <a:pPr algn="just">
              <a:lnSpc>
                <a:spcPct val="150000"/>
              </a:lnSpc>
              <a:spcBef>
                <a:spcPct val="0"/>
              </a:spcBef>
              <a:buFontTx/>
              <a:buAutoNum type="arabicPeriod"/>
            </a:pPr>
            <a:r>
              <a:rPr lang="en-US" altLang="en-US" sz="2400" b="1" dirty="0">
                <a:latin typeface="Times New Roman" panose="02020603050405020304" pitchFamily="18" charset="0"/>
                <a:cs typeface="Times New Roman" panose="02020603050405020304" pitchFamily="18" charset="0"/>
              </a:rPr>
              <a:t>Duties of a citizen </a:t>
            </a:r>
          </a:p>
          <a:p>
            <a:pPr algn="just">
              <a:lnSpc>
                <a:spcPct val="150000"/>
              </a:lnSpc>
              <a:spcBef>
                <a:spcPct val="0"/>
              </a:spcBef>
              <a:buFontTx/>
              <a:buAutoNum type="arabicPeriod"/>
            </a:pPr>
            <a:r>
              <a:rPr lang="en-US" altLang="en-US" sz="2400" b="1" dirty="0">
                <a:latin typeface="Times New Roman" panose="02020603050405020304" pitchFamily="18" charset="0"/>
                <a:cs typeface="Times New Roman" panose="02020603050405020304" pitchFamily="18" charset="0"/>
              </a:rPr>
              <a:t>Patient filling</a:t>
            </a:r>
          </a:p>
          <a:p>
            <a:pPr algn="just">
              <a:lnSpc>
                <a:spcPct val="150000"/>
              </a:lnSpc>
              <a:spcBef>
                <a:spcPct val="0"/>
              </a:spcBef>
              <a:buFontTx/>
              <a:buAutoNum type="arabicPeriod"/>
            </a:pPr>
            <a:r>
              <a:rPr lang="en-US" altLang="en-US" sz="2400" b="1" dirty="0">
                <a:latin typeface="Times New Roman" panose="02020603050405020304" pitchFamily="18" charset="0"/>
                <a:cs typeface="Times New Roman" panose="02020603050405020304" pitchFamily="18" charset="0"/>
              </a:rPr>
              <a:t>Business setup</a:t>
            </a:r>
          </a:p>
          <a:p>
            <a:pPr algn="just">
              <a:buNone/>
            </a:pPr>
            <a:endParaRPr sz="2400" dirty="0">
              <a:latin typeface="Times New Roman"/>
              <a:cs typeface="Times New Roman"/>
            </a:endParaRPr>
          </a:p>
        </p:txBody>
      </p:sp>
    </p:spTree>
    <p:extLst>
      <p:ext uri="{BB962C8B-B14F-4D97-AF65-F5344CB8AC3E}">
        <p14:creationId xmlns:p14="http://schemas.microsoft.com/office/powerpoint/2010/main" val="2965754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pPr>
            <a:r>
              <a:rPr lang="en-US" dirty="0">
                <a:latin typeface="Times New Roman" pitchFamily="18" charset="0"/>
                <a:cs typeface="Times New Roman" pitchFamily="18" charset="0"/>
              </a:rPr>
              <a:t>Explanation.—For the purposes of this section, "signed", with its grammatical variations and cognate expressions, shall, with reference to a person, mean affixing of his hand written signature or any mark on any document and the expression "signature" shall be construed accordingly.</a:t>
            </a:r>
          </a:p>
          <a:p>
            <a:pPr algn="just">
              <a:lnSpc>
                <a:spcPct val="150000"/>
              </a:lnSpc>
            </a:pPr>
            <a:r>
              <a:rPr lang="en-US" dirty="0">
                <a:latin typeface="Times New Roman" pitchFamily="18" charset="0"/>
                <a:cs typeface="Times New Roman" pitchFamily="18" charset="0"/>
              </a:rPr>
              <a:t>Use of electronic records and digital signatures in Government and its agencies. (1) Where any law provides for— </a:t>
            </a:r>
          </a:p>
          <a:p>
            <a:pPr marL="457200" indent="-457200" algn="just">
              <a:lnSpc>
                <a:spcPct val="150000"/>
              </a:lnSpc>
              <a:buAutoNum type="alphaLcParenBoth"/>
            </a:pPr>
            <a:r>
              <a:rPr lang="en-US" dirty="0">
                <a:latin typeface="Times New Roman" pitchFamily="18" charset="0"/>
                <a:cs typeface="Times New Roman" pitchFamily="18" charset="0"/>
              </a:rPr>
              <a:t>the filing of any form. application or any other document with any office, authority, body or agency owned or controlled by the appropriate Government in a particular manner; </a:t>
            </a:r>
          </a:p>
          <a:p>
            <a:pPr marL="457200" indent="-457200" algn="just">
              <a:lnSpc>
                <a:spcPct val="150000"/>
              </a:lnSpc>
              <a:buAutoNum type="alphaLcParenBoth"/>
            </a:pPr>
            <a:r>
              <a:rPr lang="en-US" dirty="0">
                <a:latin typeface="Times New Roman" pitchFamily="18" charset="0"/>
                <a:cs typeface="Times New Roman" pitchFamily="18" charset="0"/>
              </a:rPr>
              <a:t>the issue or grant of any </a:t>
            </a:r>
            <a:r>
              <a:rPr lang="en-US" dirty="0" err="1">
                <a:latin typeface="Times New Roman" pitchFamily="18" charset="0"/>
                <a:cs typeface="Times New Roman" pitchFamily="18" charset="0"/>
              </a:rPr>
              <a:t>licence</a:t>
            </a:r>
            <a:r>
              <a:rPr lang="en-US" dirty="0">
                <a:latin typeface="Times New Roman" pitchFamily="18" charset="0"/>
                <a:cs typeface="Times New Roman" pitchFamily="18" charset="0"/>
              </a:rPr>
              <a:t>, permit, sanction or approval by whatever name called in a particular manner; (c) the receipt or payment of money in a particular manner,</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Electronic Governance</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lgn="just">
              <a:lnSpc>
                <a:spcPct val="150000"/>
              </a:lnSpc>
              <a:buNone/>
            </a:pPr>
            <a:r>
              <a:rPr lang="en-US" dirty="0">
                <a:latin typeface="Times New Roman" pitchFamily="18" charset="0"/>
                <a:cs typeface="Times New Roman" pitchFamily="18" charset="0"/>
              </a:rPr>
              <a:t>then, notwithstanding anything contained in any other law for the time being in force, such requirement shall be deemed to have been satisfied if such filing, issue, grant, receipt or payment, as the case may be, is effected by means of such electronic form as may be prescribed by the appropriate Government.</a:t>
            </a:r>
          </a:p>
          <a:p>
            <a:pPr algn="just">
              <a:lnSpc>
                <a:spcPct val="150000"/>
              </a:lnSpc>
            </a:pPr>
            <a:r>
              <a:rPr lang="en-US" dirty="0">
                <a:latin typeface="Times New Roman" pitchFamily="18" charset="0"/>
                <a:cs typeface="Times New Roman" pitchFamily="18" charset="0"/>
              </a:rPr>
              <a:t>(2) The appropriate Government may, for the purposes of sub-section (1), by rules, prescribe— </a:t>
            </a:r>
          </a:p>
          <a:p>
            <a:pPr marL="457200" indent="-457200" algn="just">
              <a:lnSpc>
                <a:spcPct val="150000"/>
              </a:lnSpc>
              <a:buAutoNum type="alphaLcParenBoth"/>
            </a:pPr>
            <a:r>
              <a:rPr lang="en-US" dirty="0">
                <a:latin typeface="Times New Roman" pitchFamily="18" charset="0"/>
                <a:cs typeface="Times New Roman" pitchFamily="18" charset="0"/>
              </a:rPr>
              <a:t>the manner and format in which such electronic records shall be filed, created or issued; </a:t>
            </a:r>
          </a:p>
          <a:p>
            <a:pPr marL="457200" indent="-457200" algn="just">
              <a:lnSpc>
                <a:spcPct val="150000"/>
              </a:lnSpc>
              <a:buAutoNum type="alphaLcParenBoth"/>
            </a:pPr>
            <a:r>
              <a:rPr lang="en-US" dirty="0">
                <a:latin typeface="Times New Roman" pitchFamily="18" charset="0"/>
                <a:cs typeface="Times New Roman" pitchFamily="18" charset="0"/>
              </a:rPr>
              <a:t>the manner or method of payment of any fee or charges for filing, creation or issue any electronic record under clause (a).</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Electronic Governance</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b="1" dirty="0">
                <a:latin typeface="Times New Roman" pitchFamily="18" charset="0"/>
                <a:cs typeface="Times New Roman" pitchFamily="18" charset="0"/>
              </a:rPr>
              <a:t>Secure electronic record</a:t>
            </a:r>
            <a:r>
              <a:rPr lang="en-US" dirty="0">
                <a:latin typeface="Times New Roman" pitchFamily="18" charset="0"/>
                <a:cs typeface="Times New Roman" pitchFamily="18" charset="0"/>
              </a:rPr>
              <a:t>. Where any security procedure has been applied to an electronic record at a specific point of time. then such record shall be deemed to be a secure electronic record from such point of time to the time of verification.</a:t>
            </a:r>
          </a:p>
          <a:p>
            <a:pPr algn="just">
              <a:lnSpc>
                <a:spcPct val="150000"/>
              </a:lnSpc>
            </a:pPr>
            <a:r>
              <a:rPr lang="en-US" b="1" dirty="0">
                <a:latin typeface="Times New Roman" pitchFamily="18" charset="0"/>
                <a:cs typeface="Times New Roman" pitchFamily="18" charset="0"/>
              </a:rPr>
              <a:t>Secure digital signature</a:t>
            </a:r>
            <a:r>
              <a:rPr lang="en-US" dirty="0">
                <a:latin typeface="Times New Roman" pitchFamily="18" charset="0"/>
                <a:cs typeface="Times New Roman" pitchFamily="18" charset="0"/>
              </a:rPr>
              <a:t>. If, by application of a security procedure agreed to by the parties concerned, it can be verified that a digital signature, at the time it was affixed, was— </a:t>
            </a:r>
          </a:p>
          <a:p>
            <a:pPr marL="0" indent="0" algn="just">
              <a:lnSpc>
                <a:spcPct val="150000"/>
              </a:lnSpc>
              <a:buNone/>
            </a:pPr>
            <a:r>
              <a:rPr lang="en-US" dirty="0">
                <a:latin typeface="Times New Roman" pitchFamily="18" charset="0"/>
                <a:cs typeface="Times New Roman" pitchFamily="18" charset="0"/>
              </a:rPr>
              <a:t>(a) unique to the subscriber affixing it; </a:t>
            </a:r>
          </a:p>
          <a:p>
            <a:pPr marL="0" indent="0" algn="just">
              <a:lnSpc>
                <a:spcPct val="150000"/>
              </a:lnSpc>
              <a:buNone/>
            </a:pPr>
            <a:r>
              <a:rPr lang="en-US" dirty="0">
                <a:latin typeface="Times New Roman" pitchFamily="18" charset="0"/>
                <a:cs typeface="Times New Roman" pitchFamily="18" charset="0"/>
              </a:rPr>
              <a:t>(b) capable of identifying such subscriber;</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Secure Electronic Records &amp; Secure Digital Signatures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lgn="just">
              <a:lnSpc>
                <a:spcPct val="150000"/>
              </a:lnSpc>
              <a:buNone/>
            </a:pPr>
            <a:r>
              <a:rPr lang="en-US" sz="3200" dirty="0">
                <a:latin typeface="Times New Roman" pitchFamily="18" charset="0"/>
                <a:cs typeface="Times New Roman" pitchFamily="18" charset="0"/>
              </a:rPr>
              <a:t>c</a:t>
            </a:r>
            <a:r>
              <a:rPr lang="en-US" dirty="0">
                <a:latin typeface="Times New Roman" pitchFamily="18" charset="0"/>
                <a:cs typeface="Times New Roman" pitchFamily="18" charset="0"/>
              </a:rPr>
              <a:t>) created in a manner or using a means under the exclusive control of the subscriber and is linked to the electronic record to which it relates in such a manner that if the electronic record was altered the digital signature would be invalidated, then such digital signature shall be deemed to be a secure digital signature.</a:t>
            </a:r>
          </a:p>
          <a:p>
            <a:pPr algn="just">
              <a:lnSpc>
                <a:spcPct val="150000"/>
              </a:lnSpc>
            </a:pPr>
            <a:r>
              <a:rPr lang="en-US" dirty="0">
                <a:latin typeface="Times New Roman" pitchFamily="18" charset="0"/>
                <a:cs typeface="Times New Roman" pitchFamily="18" charset="0"/>
              </a:rPr>
              <a:t>Security procedure. The Central Government shall for the purposes of this Act prescribe the security procedure having regard to commercial circumstances prevailing at the time when the procedure was used, including— </a:t>
            </a:r>
          </a:p>
          <a:p>
            <a:pPr algn="just">
              <a:lnSpc>
                <a:spcPct val="150000"/>
              </a:lnSpc>
              <a:buAutoNum type="alphaLcParenBoth"/>
            </a:pPr>
            <a:r>
              <a:rPr lang="en-US" dirty="0">
                <a:latin typeface="Times New Roman" pitchFamily="18" charset="0"/>
                <a:cs typeface="Times New Roman" pitchFamily="18" charset="0"/>
              </a:rPr>
              <a:t>the nature of the transaction; </a:t>
            </a:r>
          </a:p>
          <a:p>
            <a:pPr algn="just">
              <a:lnSpc>
                <a:spcPct val="150000"/>
              </a:lnSpc>
              <a:buAutoNum type="alphaLcParenBoth"/>
            </a:pPr>
            <a:r>
              <a:rPr lang="en-US" dirty="0">
                <a:latin typeface="Times New Roman" pitchFamily="18" charset="0"/>
                <a:cs typeface="Times New Roman" pitchFamily="18" charset="0"/>
              </a:rPr>
              <a:t>the level of sophistication of the parties with reference to their technological capacity;</a:t>
            </a:r>
          </a:p>
          <a:p>
            <a:pPr algn="just">
              <a:lnSpc>
                <a:spcPct val="150000"/>
              </a:lnSpc>
              <a:buAutoNum type="alphaLcParenBoth"/>
            </a:pPr>
            <a:r>
              <a:rPr lang="en-US" dirty="0">
                <a:latin typeface="Times New Roman" pitchFamily="18" charset="0"/>
                <a:cs typeface="Times New Roman" pitchFamily="18" charset="0"/>
              </a:rPr>
              <a:t>the volume of similar transactions engaged in by other parties; </a:t>
            </a:r>
          </a:p>
          <a:p>
            <a:pPr algn="just">
              <a:lnSpc>
                <a:spcPct val="150000"/>
              </a:lnSpc>
              <a:buAutoNum type="alphaLcParenBoth"/>
            </a:pPr>
            <a:r>
              <a:rPr lang="en-US" dirty="0">
                <a:latin typeface="Times New Roman" pitchFamily="18" charset="0"/>
                <a:cs typeface="Times New Roman" pitchFamily="18" charset="0"/>
              </a:rPr>
              <a:t>the availability of alternatives offered to but rejected by any party; </a:t>
            </a:r>
          </a:p>
          <a:p>
            <a:pPr algn="just">
              <a:lnSpc>
                <a:spcPct val="150000"/>
              </a:lnSpc>
              <a:buAutoNum type="alphaLcParenBoth"/>
            </a:pPr>
            <a:r>
              <a:rPr lang="en-US" dirty="0">
                <a:latin typeface="Times New Roman" pitchFamily="18" charset="0"/>
                <a:cs typeface="Times New Roman" pitchFamily="18" charset="0"/>
              </a:rPr>
              <a:t>the cost of alternative procedures; and </a:t>
            </a:r>
          </a:p>
          <a:p>
            <a:pPr algn="just">
              <a:lnSpc>
                <a:spcPct val="150000"/>
              </a:lnSpc>
              <a:buAutoNum type="alphaLcParenBoth"/>
            </a:pPr>
            <a:r>
              <a:rPr lang="en-US" dirty="0">
                <a:latin typeface="Times New Roman" pitchFamily="18" charset="0"/>
                <a:cs typeface="Times New Roman" pitchFamily="18" charset="0"/>
              </a:rPr>
              <a:t>(f) the procedures in general use for similar types of transactions or communications</a:t>
            </a:r>
            <a:r>
              <a:rPr lang="en-US" sz="3200" dirty="0">
                <a:latin typeface="Times New Roman" panose="02020603050405020304" pitchFamily="18" charset="0"/>
                <a:cs typeface="Times New Roman" panose="02020603050405020304" pitchFamily="18" charset="0"/>
              </a:rPr>
              <a:t>.</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Secure Electronic Records &amp; Secure Digital Signatures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a:latin typeface="Times New Roman" pitchFamily="18" charset="0"/>
                <a:cs typeface="Times New Roman" pitchFamily="18" charset="0"/>
              </a:rPr>
              <a:t>Certifying Authority to issue Digital Signature Certificate. </a:t>
            </a:r>
          </a:p>
          <a:p>
            <a:pPr marL="457200" indent="-457200" algn="just">
              <a:lnSpc>
                <a:spcPct val="150000"/>
              </a:lnSpc>
              <a:buAutoNum type="arabicParenBoth"/>
            </a:pPr>
            <a:r>
              <a:rPr lang="en-US" dirty="0">
                <a:latin typeface="Times New Roman" pitchFamily="18" charset="0"/>
                <a:cs typeface="Times New Roman" pitchFamily="18" charset="0"/>
              </a:rPr>
              <a:t>Any person may make an application to the Certifying Authority for the issue of a Digital Signature Certificate in such form as may be prescribed by the Central Government </a:t>
            </a:r>
          </a:p>
          <a:p>
            <a:pPr marL="457200" indent="-457200" algn="just">
              <a:lnSpc>
                <a:spcPct val="150000"/>
              </a:lnSpc>
              <a:buAutoNum type="arabicParenBoth"/>
            </a:pPr>
            <a:r>
              <a:rPr lang="en-US" dirty="0">
                <a:latin typeface="Times New Roman" pitchFamily="18" charset="0"/>
                <a:cs typeface="Times New Roman" pitchFamily="18" charset="0"/>
              </a:rPr>
              <a:t>Every such application shall be accompanied by such fee not exceeding twenty five thousand rupees as may be prescribed by the Central Government, to be paid to the Certifying Authority: Provided that while prescribing fees under sub-section (2) different fees may be prescribed for different classes of applicants'.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Digital Signature Certificates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lnSpc>
                <a:spcPct val="150000"/>
              </a:lnSpc>
              <a:buNone/>
            </a:pPr>
            <a:r>
              <a:rPr lang="en-US" dirty="0"/>
              <a:t>(3) </a:t>
            </a:r>
            <a:r>
              <a:rPr lang="en-US" dirty="0">
                <a:latin typeface="Times New Roman" pitchFamily="18" charset="0"/>
                <a:cs typeface="Times New Roman" pitchFamily="18" charset="0"/>
              </a:rPr>
              <a:t>Every such application shall be accompanied by a certification practice statement or where there is no such statement, a statement containing such particulars, as may be specified by regulations. </a:t>
            </a:r>
          </a:p>
          <a:p>
            <a:pPr marL="0" indent="0" algn="just">
              <a:lnSpc>
                <a:spcPct val="150000"/>
              </a:lnSpc>
              <a:buNone/>
            </a:pPr>
            <a:r>
              <a:rPr lang="en-US" dirty="0">
                <a:latin typeface="Times New Roman" pitchFamily="18" charset="0"/>
                <a:cs typeface="Times New Roman" pitchFamily="18" charset="0"/>
              </a:rPr>
              <a:t>(4) On receipt of an application under sub-section (1), the Certifying Authority may, after consideration of the certification practice statement or the other statement under subsection (3) and after making such enquiries as it may deem fit, grant the Digital Signature Certificate or for reasons to be recorded in writing, reject the application:</a:t>
            </a:r>
          </a:p>
          <a:p>
            <a:pPr marL="0" indent="0" algn="just">
              <a:lnSpc>
                <a:spcPct val="150000"/>
              </a:lnSpc>
              <a:buNone/>
            </a:pPr>
            <a:r>
              <a:rPr lang="en-US" dirty="0">
                <a:latin typeface="Times New Roman" pitchFamily="18" charset="0"/>
                <a:cs typeface="Times New Roman" pitchFamily="18" charset="0"/>
              </a:rPr>
              <a:t>Provided that no Digital Signature Certificate shall be granted unless the Certifying Authority is satisfied that—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Digital Signature Certificates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457200" indent="-457200" algn="just">
              <a:lnSpc>
                <a:spcPct val="150000"/>
              </a:lnSpc>
              <a:buAutoNum type="alphaLcParenBoth"/>
            </a:pPr>
            <a:r>
              <a:rPr lang="en-US" dirty="0">
                <a:latin typeface="Times New Roman" pitchFamily="18" charset="0"/>
                <a:cs typeface="Times New Roman" pitchFamily="18" charset="0"/>
              </a:rPr>
              <a:t>the applicant holds the private key corresponding to the public key to be listed in the Digital Signature Certificate; </a:t>
            </a:r>
          </a:p>
          <a:p>
            <a:pPr marL="457200" indent="-457200" algn="just">
              <a:lnSpc>
                <a:spcPct val="150000"/>
              </a:lnSpc>
              <a:buAutoNum type="alphaLcParenBoth"/>
            </a:pPr>
            <a:r>
              <a:rPr lang="en-US" dirty="0">
                <a:latin typeface="Times New Roman" pitchFamily="18" charset="0"/>
                <a:cs typeface="Times New Roman" pitchFamily="18" charset="0"/>
              </a:rPr>
              <a:t>the applicant holds a private key, which is capable of creating a digital signature; </a:t>
            </a:r>
          </a:p>
          <a:p>
            <a:pPr marL="457200" indent="-457200" algn="just">
              <a:lnSpc>
                <a:spcPct val="150000"/>
              </a:lnSpc>
              <a:buAutoNum type="alphaLcParenBoth"/>
            </a:pPr>
            <a:r>
              <a:rPr lang="en-US" dirty="0">
                <a:latin typeface="Times New Roman" pitchFamily="18" charset="0"/>
                <a:cs typeface="Times New Roman" pitchFamily="18" charset="0"/>
              </a:rPr>
              <a:t>the public key to be listed in the certificate can be used to verify a digital signature affixed by the private key held by the applicant: Provided further that no application shall be rejected unless the applicant has been given a reasonable opportunity of showing cause against the proposed rejection.</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Digital Signature Certificates</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pPr>
            <a:r>
              <a:rPr lang="en-US" b="1" dirty="0">
                <a:latin typeface="Times New Roman" pitchFamily="18" charset="0"/>
                <a:cs typeface="Times New Roman" pitchFamily="18" charset="0"/>
              </a:rPr>
              <a:t>Establishment of Cyber Appellate Tribunal</a:t>
            </a:r>
            <a:r>
              <a:rPr lang="en-US" dirty="0">
                <a:latin typeface="Times New Roman" pitchFamily="18" charset="0"/>
                <a:cs typeface="Times New Roman" pitchFamily="18" charset="0"/>
              </a:rPr>
              <a:t>. (1) The Central Government shall, by notification, establish one or more appellate tribunals to be known as the Cyber Regulations Appellate Tribunal. (2) The Central Government shall also specify, in the notification referred to in subsection (1), the matters and places in relation to which the Cyber Appellate Tribunal may exercise jurisdiction. </a:t>
            </a:r>
          </a:p>
          <a:p>
            <a:pPr algn="just">
              <a:lnSpc>
                <a:spcPct val="150000"/>
              </a:lnSpc>
            </a:pPr>
            <a:r>
              <a:rPr lang="en-US" b="1" dirty="0">
                <a:latin typeface="Times New Roman" pitchFamily="18" charset="0"/>
                <a:cs typeface="Times New Roman" pitchFamily="18" charset="0"/>
              </a:rPr>
              <a:t>Composition of Cyber Appellate Tribunal. </a:t>
            </a:r>
            <a:r>
              <a:rPr lang="en-US" dirty="0">
                <a:latin typeface="Times New Roman" pitchFamily="18" charset="0"/>
                <a:cs typeface="Times New Roman" pitchFamily="18" charset="0"/>
              </a:rPr>
              <a:t>A Cyber Appellate Tribunal shall consist of one person only (hereinafter referred to as the Residing Officer of the Cyber Appellate Tribunal) to be appointed, by notification, by the Central Government.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Regulations Appellate Tribunal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lnSpc>
                <a:spcPct val="150000"/>
              </a:lnSpc>
            </a:pPr>
            <a:r>
              <a:rPr lang="en-US" b="1" dirty="0">
                <a:latin typeface="Times New Roman" pitchFamily="18" charset="0"/>
                <a:cs typeface="Times New Roman" pitchFamily="18" charset="0"/>
              </a:rPr>
              <a:t>Qualifications for appointment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as Presiding Officer of the Cyber Appellate Tribunal.</a:t>
            </a:r>
            <a:r>
              <a:rPr lang="en-US" dirty="0">
                <a:latin typeface="Times New Roman" pitchFamily="18" charset="0"/>
                <a:cs typeface="Times New Roman" pitchFamily="18" charset="0"/>
              </a:rPr>
              <a:t> A person shall not be qualified for appointment as the Presiding Officer of a Cyber Appellate Tribunal unless he— </a:t>
            </a:r>
          </a:p>
          <a:p>
            <a:pPr marL="457200" indent="-457200" algn="just">
              <a:lnSpc>
                <a:spcPct val="150000"/>
              </a:lnSpc>
              <a:buAutoNum type="alphaLcParenBoth"/>
            </a:pPr>
            <a:r>
              <a:rPr lang="en-US" dirty="0">
                <a:latin typeface="Times New Roman" pitchFamily="18" charset="0"/>
                <a:cs typeface="Times New Roman" pitchFamily="18" charset="0"/>
              </a:rPr>
              <a:t>is, or has been. or is qualified to be, a Judge of a High Court; or </a:t>
            </a:r>
          </a:p>
          <a:p>
            <a:pPr marL="457200" indent="-457200" algn="just">
              <a:lnSpc>
                <a:spcPct val="150000"/>
              </a:lnSpc>
              <a:buAutoNum type="alphaLcParenBoth"/>
            </a:pPr>
            <a:r>
              <a:rPr lang="en-US" dirty="0">
                <a:latin typeface="Times New Roman" pitchFamily="18" charset="0"/>
                <a:cs typeface="Times New Roman" pitchFamily="18" charset="0"/>
              </a:rPr>
              <a:t>is or has been a member of the Indian Legal Service and is holding or has held a post in Grade I of that Service for at least three years.</a:t>
            </a:r>
          </a:p>
          <a:p>
            <a:pPr algn="just">
              <a:lnSpc>
                <a:spcPct val="150000"/>
              </a:lnSpc>
            </a:pPr>
            <a:r>
              <a:rPr lang="en-US" b="1" dirty="0">
                <a:latin typeface="Times New Roman" pitchFamily="18" charset="0"/>
                <a:cs typeface="Times New Roman" pitchFamily="18" charset="0"/>
              </a:rPr>
              <a:t>Term of office</a:t>
            </a:r>
            <a:r>
              <a:rPr lang="en-US" dirty="0">
                <a:latin typeface="Times New Roman" panose="02020603050405020304" pitchFamily="18" charset="0"/>
                <a:cs typeface="Times New Roman" panose="02020603050405020304" pitchFamily="18" charset="0"/>
              </a:rPr>
              <a:t> The Presiding Officer of a Cyber Appellate Tribunal shall hold office for a term of five years from the date on which he enters upon his office or until he attains the age of sixty-five years, whichever is earlier</a:t>
            </a:r>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Regulations Appellate Tribunal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Times New Roman" pitchFamily="18" charset="0"/>
                <a:cs typeface="Times New Roman" pitchFamily="18" charset="0"/>
              </a:rPr>
              <a:t>Salary, allowances and other terms and conditions of service of Presiding Officer. </a:t>
            </a:r>
            <a:r>
              <a:rPr lang="en-US" dirty="0">
                <a:latin typeface="Times New Roman" pitchFamily="18" charset="0"/>
                <a:cs typeface="Times New Roman" pitchFamily="18" charset="0"/>
              </a:rPr>
              <a:t>The salary and allowances payable to, and the other terms and conditions of service including pension, gratuity and other retirement benefits of. The Presiding Officer of a Cyber Appellate Tribunal shall be such as may be prescribed: Provided that neither the salary and allowances nor the other terms and conditions of service of the Presiding Officer shall be varied to his disadvantage after appointment.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Regulations Appellate Tribunal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b="1" spc="-10" dirty="0">
                <a:latin typeface="Times New Roman" panose="02020603050405020304" pitchFamily="18" charset="0"/>
                <a:cs typeface="Times New Roman" panose="02020603050405020304" pitchFamily="18" charset="0"/>
              </a:rPr>
              <a:t>    Course</a:t>
            </a:r>
            <a:r>
              <a:rPr lang="en-IN" sz="3600" b="1" spc="-75"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Objective</a:t>
            </a:r>
            <a:endParaRPr lang="en-IN" sz="3600" dirty="0">
              <a:latin typeface="Times New Roman" panose="02020603050405020304" pitchFamily="18" charset="0"/>
              <a:cs typeface="Times New Roman" panose="02020603050405020304" pitchFamily="18" charset="0"/>
            </a:endParaRPr>
          </a:p>
        </p:txBody>
      </p:sp>
      <p:sp>
        <p:nvSpPr>
          <p:cNvPr id="4" name="object 2"/>
          <p:cNvSpPr txBox="1">
            <a:spLocks noGrp="1"/>
          </p:cNvSpPr>
          <p:nvPr>
            <p:ph idx="1"/>
          </p:nvPr>
        </p:nvSpPr>
        <p:spPr>
          <a:xfrm>
            <a:off x="540327" y="997526"/>
            <a:ext cx="11152910" cy="4203074"/>
          </a:xfrm>
          <a:prstGeom prst="rect">
            <a:avLst/>
          </a:prstGeom>
        </p:spPr>
        <p:txBody>
          <a:bodyPr vert="horz" wrap="square" lIns="0" tIns="75565" rIns="0" bIns="0" rtlCol="0">
            <a:spAutoFit/>
          </a:bodyPr>
          <a:lstStyle/>
          <a:p>
            <a:pPr algn="just">
              <a:lnSpc>
                <a:spcPct val="150000"/>
              </a:lnSpc>
              <a:spcBef>
                <a:spcPts val="0"/>
              </a:spcBef>
              <a:defRPr/>
            </a:pPr>
            <a:r>
              <a:rPr lang="en-US" sz="2400" b="1" dirty="0">
                <a:latin typeface="Times New Roman" pitchFamily="18" charset="0"/>
                <a:cs typeface="Times New Roman" pitchFamily="18" charset="0"/>
              </a:rPr>
              <a:t>Course Objectives:</a:t>
            </a:r>
          </a:p>
          <a:p>
            <a:pPr algn="just">
              <a:lnSpc>
                <a:spcPct val="150000"/>
              </a:lnSpc>
              <a:spcBef>
                <a:spcPts val="0"/>
              </a:spcBef>
              <a:buNone/>
              <a:defRPr/>
            </a:pPr>
            <a:r>
              <a:rPr lang="en-US" sz="1600" dirty="0">
                <a:latin typeface="Times New Roman" pitchFamily="18" charset="0"/>
                <a:cs typeface="Times New Roman" pitchFamily="18" charset="0"/>
              </a:rPr>
              <a:t>The student will try to learn about:</a:t>
            </a:r>
            <a:endParaRPr lang="en-US" sz="16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16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1600" dirty="0">
                <a:latin typeface="Times New Roman" pitchFamily="18" charset="0"/>
                <a:cs typeface="Times New Roman" pitchFamily="18" charset="0"/>
              </a:rPr>
              <a:t>To make students aware of the theoretical and functional aspects of the Intellectual Property Laws and Regulation to Information.</a:t>
            </a:r>
          </a:p>
          <a:p>
            <a:pPr marL="342900" indent="-342900" algn="just">
              <a:lnSpc>
                <a:spcPct val="150000"/>
              </a:lnSpc>
              <a:buFont typeface="+mj-lt"/>
              <a:buAutoNum type="arabicPeriod"/>
              <a:defRPr/>
            </a:pPr>
            <a:r>
              <a:rPr lang="en-US" sz="16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1600" dirty="0">
                <a:latin typeface="Times New Roman" pitchFamily="18" charset="0"/>
                <a:cs typeface="Times New Roman" pitchFamily="18" charset="0"/>
              </a:rPr>
              <a:t>To make students learn about role of engineering in business organizations and e-governance. </a:t>
            </a:r>
          </a:p>
          <a:p>
            <a:pPr marL="342900" indent="-342900" algn="just">
              <a:lnSpc>
                <a:spcPct val="150000"/>
              </a:lnSpc>
              <a:buFont typeface="+mj-lt"/>
              <a:buAutoNum type="arabicPeriod"/>
              <a:defRPr/>
            </a:pPr>
            <a:endParaRPr lang="en-US" sz="1600" dirty="0">
              <a:latin typeface="Times New Roman" pitchFamily="18" charset="0"/>
              <a:cs typeface="Times New Roman" pitchFamily="18" charset="0"/>
            </a:endParaRPr>
          </a:p>
          <a:p>
            <a:pPr marL="355600" marR="66040" indent="-343535" algn="just">
              <a:lnSpc>
                <a:spcPts val="2100"/>
              </a:lnSpc>
              <a:spcBef>
                <a:spcPts val="595"/>
              </a:spcBef>
              <a:buFont typeface="Arial MT"/>
              <a:buChar char="•"/>
              <a:tabLst>
                <a:tab pos="355600" algn="l"/>
                <a:tab pos="356235" algn="l"/>
              </a:tabLst>
            </a:pPr>
            <a:endParaRPr sz="2400" dirty="0">
              <a:latin typeface="Calibri"/>
              <a:cs typeface="Calibri"/>
            </a:endParaRPr>
          </a:p>
        </p:txBody>
      </p:sp>
    </p:spTree>
    <p:extLst>
      <p:ext uri="{BB962C8B-B14F-4D97-AF65-F5344CB8AC3E}">
        <p14:creationId xmlns:p14="http://schemas.microsoft.com/office/powerpoint/2010/main" val="3492248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gn="just">
              <a:lnSpc>
                <a:spcPct val="150000"/>
              </a:lnSpc>
            </a:pPr>
            <a:r>
              <a:rPr lang="en-US" b="1" dirty="0">
                <a:latin typeface="Times New Roman" pitchFamily="18" charset="0"/>
                <a:cs typeface="Times New Roman" pitchFamily="18" charset="0"/>
              </a:rPr>
              <a:t>Filling up of vacancies</a:t>
            </a:r>
            <a:r>
              <a:rPr lang="en-US" dirty="0">
                <a:latin typeface="Times New Roman" pitchFamily="18" charset="0"/>
                <a:cs typeface="Times New Roman" pitchFamily="18" charset="0"/>
              </a:rPr>
              <a:t>. If, for reason other than temporary absence, any vacancy occurs in the office n the Presiding Officer of a Cyber Appellate Tribunal, then the Central Government shall appoint another person in accordance with the provisions of this Act to fill the vacancy and the proceedings may be continued before the Cyber Appellate Tribunal from the stage at which the vacancy is filled. </a:t>
            </a:r>
          </a:p>
          <a:p>
            <a:pPr algn="just">
              <a:lnSpc>
                <a:spcPct val="150000"/>
              </a:lnSpc>
            </a:pPr>
            <a:r>
              <a:rPr lang="en-US" b="1" dirty="0">
                <a:latin typeface="Times New Roman" pitchFamily="18" charset="0"/>
                <a:cs typeface="Times New Roman" pitchFamily="18" charset="0"/>
              </a:rPr>
              <a:t>Resignation and removal.</a:t>
            </a:r>
            <a:r>
              <a:rPr lang="en-US" dirty="0">
                <a:latin typeface="Times New Roman" panose="02020603050405020304" pitchFamily="18" charset="0"/>
                <a:cs typeface="Times New Roman" panose="02020603050405020304" pitchFamily="18" charset="0"/>
              </a:rPr>
              <a:t> (1) The Presiding Officer of a Cyber Appellate Tribunal may, by notice in writing under his hand addressed to the Central Government, resign his office: Provided that the said Presiding Officer shall, unless he is permitted by the Central Government to relinquish his office sooner, continue to hold office until the expiry of three months from the date of receipt of such notice or until a person duly appointed as his successor enters upon his office or until the expiry of his term of office, whichever is the earliest.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Regulations Appellate Tribunal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gn="just">
              <a:lnSpc>
                <a:spcPct val="150000"/>
              </a:lnSpc>
              <a:buNone/>
            </a:pPr>
            <a:r>
              <a:rPr lang="en-US" dirty="0">
                <a:latin typeface="Times New Roman" pitchFamily="18" charset="0"/>
                <a:cs typeface="Times New Roman" pitchFamily="18" charset="0"/>
              </a:rPr>
              <a:t>(2) The Presiding Officer of a Cyber Appellate Tribunal shall not be removed from his office except by an order by the Central Government on the ground of proved misbehavior or incapacity after an inquiry made by a Judge of the Supreme Court in which the Presiding Officer concerned has been informed of the charges against him and given a reasonable opportunity of being heard in respect of these charges. </a:t>
            </a:r>
          </a:p>
          <a:p>
            <a:pPr marL="0" indent="0" algn="just">
              <a:lnSpc>
                <a:spcPct val="150000"/>
              </a:lnSpc>
              <a:buNone/>
            </a:pPr>
            <a:r>
              <a:rPr lang="en-US" dirty="0">
                <a:latin typeface="Times New Roman" pitchFamily="18" charset="0"/>
                <a:cs typeface="Times New Roman" pitchFamily="18" charset="0"/>
              </a:rPr>
              <a:t>(3) The Central Government may, by rules, regulate the procedure for the investigation of misbehavior or incapacity of the aforesaid Presiding Officer. </a:t>
            </a:r>
          </a:p>
          <a:p>
            <a:pPr algn="just">
              <a:lnSpc>
                <a:spcPct val="150000"/>
              </a:lnSpc>
            </a:pPr>
            <a:r>
              <a:rPr lang="en-US" b="1" dirty="0">
                <a:latin typeface="Times New Roman" pitchFamily="18" charset="0"/>
                <a:cs typeface="Times New Roman" pitchFamily="18" charset="0"/>
              </a:rPr>
              <a:t>Orders constituting Appellate Tribunal to be final and not to invalidate its proceedings. </a:t>
            </a:r>
            <a:r>
              <a:rPr lang="en-US" dirty="0">
                <a:latin typeface="Times New Roman" panose="02020603050405020304" pitchFamily="18" charset="0"/>
                <a:cs typeface="Times New Roman" panose="02020603050405020304" pitchFamily="18" charset="0"/>
              </a:rPr>
              <a:t>No order of the Central Government appointing any person as the Presiding Officer of a Cyber Appellate Tribunal shall be called in question in any manner and no act or proceeding before a Cyber Appellate Tribunal shall be called in question in any manner on the ground merely of any defect in the constitution of a Cyber Appellate Tribunal.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Regulations Appellate Tribunal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a:latin typeface="Times New Roman" pitchFamily="18" charset="0"/>
                <a:cs typeface="Times New Roman" pitchFamily="18" charset="0"/>
              </a:rPr>
              <a:t>Staff of the Cyber Appellate Tribunal. </a:t>
            </a:r>
          </a:p>
          <a:p>
            <a:pPr marL="457200" indent="-457200" algn="just">
              <a:lnSpc>
                <a:spcPct val="150000"/>
              </a:lnSpc>
              <a:buAutoNum type="arabicParenBoth"/>
            </a:pPr>
            <a:r>
              <a:rPr lang="en-US" dirty="0">
                <a:latin typeface="Times New Roman" pitchFamily="18" charset="0"/>
                <a:cs typeface="Times New Roman" pitchFamily="18" charset="0"/>
              </a:rPr>
              <a:t>The Central Government shall provide the Cyber Appellate Tribunal with such officers and employees as that Government may think fit </a:t>
            </a:r>
          </a:p>
          <a:p>
            <a:pPr marL="457200" indent="-457200" algn="just">
              <a:lnSpc>
                <a:spcPct val="150000"/>
              </a:lnSpc>
              <a:buAutoNum type="arabicParenBoth"/>
            </a:pPr>
            <a:r>
              <a:rPr lang="en-US" dirty="0">
                <a:latin typeface="Times New Roman" pitchFamily="18" charset="0"/>
                <a:cs typeface="Times New Roman" pitchFamily="18" charset="0"/>
              </a:rPr>
              <a:t>The officers and employees of the Cyber Appellate Tribunal shall discharge their functions under general superintendence of the Presiding Officer. </a:t>
            </a:r>
          </a:p>
          <a:p>
            <a:pPr marL="457200" indent="-457200" algn="just">
              <a:lnSpc>
                <a:spcPct val="150000"/>
              </a:lnSpc>
              <a:buAutoNum type="arabicParenBoth"/>
            </a:pPr>
            <a:r>
              <a:rPr lang="en-US" dirty="0">
                <a:latin typeface="Times New Roman" pitchFamily="18" charset="0"/>
                <a:cs typeface="Times New Roman" pitchFamily="18" charset="0"/>
              </a:rPr>
              <a:t>The salaries, allowances and other conditions of service of the officers and employees or' the Cyber Appellate Tribunal shall be such as may be prescribed by the Central Government. </a:t>
            </a:r>
          </a:p>
          <a:p>
            <a:endParaRPr lang="en-IN" dirty="0"/>
          </a:p>
        </p:txBody>
      </p:sp>
      <p:sp>
        <p:nvSpPr>
          <p:cNvPr id="3" name="Title 2"/>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Cyber Regulations Appellate Tribunal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lgn="just">
              <a:lnSpc>
                <a:spcPct val="150000"/>
              </a:lnSpc>
              <a:buNone/>
            </a:pPr>
            <a:r>
              <a:rPr lang="en-US" b="1" dirty="0">
                <a:latin typeface="Times New Roman" pitchFamily="18" charset="0"/>
                <a:cs typeface="Times New Roman" pitchFamily="18" charset="0"/>
              </a:rPr>
              <a:t>Tampering with computer source documents</a:t>
            </a:r>
            <a:r>
              <a:rPr lang="en-US" dirty="0">
                <a:latin typeface="Times New Roman" pitchFamily="18" charset="0"/>
                <a:cs typeface="Times New Roman" pitchFamily="18" charset="0"/>
              </a:rPr>
              <a:t>. Whoever knowingly or intentionally conceals, destroys or alters or intentionally or knowingly causes another to conceal, destroy or alter any computer source code used for a computer, computer </a:t>
            </a:r>
            <a:r>
              <a:rPr lang="en-US" dirty="0" err="1">
                <a:latin typeface="Times New Roman" pitchFamily="18" charset="0"/>
                <a:cs typeface="Times New Roman" pitchFamily="18" charset="0"/>
              </a:rPr>
              <a:t>programme</a:t>
            </a:r>
            <a:r>
              <a:rPr lang="en-US" dirty="0">
                <a:latin typeface="Times New Roman" pitchFamily="18" charset="0"/>
                <a:cs typeface="Times New Roman" pitchFamily="18" charset="0"/>
              </a:rPr>
              <a:t>, computer system or computer network, when the computer source code is required to be kept or maintained by law for the time being in force, shall be punishable with imprisonment up to three years, or with fine which may extend up to two </a:t>
            </a:r>
            <a:r>
              <a:rPr lang="en-US" dirty="0" err="1">
                <a:latin typeface="Times New Roman" pitchFamily="18" charset="0"/>
                <a:cs typeface="Times New Roman" pitchFamily="18" charset="0"/>
              </a:rPr>
              <a:t>lakh</a:t>
            </a:r>
            <a:r>
              <a:rPr lang="en-US" dirty="0">
                <a:latin typeface="Times New Roman" pitchFamily="18" charset="0"/>
                <a:cs typeface="Times New Roman" pitchFamily="18" charset="0"/>
              </a:rPr>
              <a:t> rupees, or with both. </a:t>
            </a:r>
          </a:p>
          <a:p>
            <a:pPr marL="0" indent="0" algn="just">
              <a:lnSpc>
                <a:spcPct val="150000"/>
              </a:lnSpc>
              <a:buNone/>
            </a:pPr>
            <a:r>
              <a:rPr lang="en-US" dirty="0">
                <a:latin typeface="Times New Roman" pitchFamily="18" charset="0"/>
                <a:cs typeface="Times New Roman" pitchFamily="18" charset="0"/>
              </a:rPr>
              <a:t>Explanation.—For the purposes of this section, "computer source code" means the listing of </a:t>
            </a:r>
            <a:r>
              <a:rPr lang="en-US" dirty="0" err="1">
                <a:latin typeface="Times New Roman" pitchFamily="18" charset="0"/>
                <a:cs typeface="Times New Roman" pitchFamily="18" charset="0"/>
              </a:rPr>
              <a:t>programmes</a:t>
            </a:r>
            <a:r>
              <a:rPr lang="en-US" dirty="0">
                <a:latin typeface="Times New Roman" pitchFamily="18" charset="0"/>
                <a:cs typeface="Times New Roman" pitchFamily="18" charset="0"/>
              </a:rPr>
              <a:t>, computer commands, design and layout and </a:t>
            </a:r>
            <a:r>
              <a:rPr lang="en-US" dirty="0" err="1">
                <a:latin typeface="Times New Roman" pitchFamily="18" charset="0"/>
                <a:cs typeface="Times New Roman" pitchFamily="18" charset="0"/>
              </a:rPr>
              <a:t>programme</a:t>
            </a:r>
            <a:r>
              <a:rPr lang="en-US" dirty="0">
                <a:latin typeface="Times New Roman" pitchFamily="18" charset="0"/>
                <a:cs typeface="Times New Roman" pitchFamily="18" charset="0"/>
              </a:rPr>
              <a:t> analysis of computer resource in any form.</a:t>
            </a:r>
          </a:p>
          <a:p>
            <a:endParaRPr lang="en-IN" dirty="0"/>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Offences</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b="1" dirty="0">
                <a:latin typeface="Times New Roman" pitchFamily="18" charset="0"/>
                <a:cs typeface="Times New Roman" pitchFamily="18" charset="0"/>
              </a:rPr>
              <a:t>Hacking with computer system</a:t>
            </a:r>
            <a:r>
              <a:rPr lang="en-US" dirty="0">
                <a:latin typeface="Times New Roman" pitchFamily="18" charset="0"/>
                <a:cs typeface="Times New Roman" pitchFamily="18" charset="0"/>
              </a:rPr>
              <a:t>. </a:t>
            </a:r>
          </a:p>
          <a:p>
            <a:pPr marL="457200" indent="-457200" algn="just">
              <a:lnSpc>
                <a:spcPct val="150000"/>
              </a:lnSpc>
              <a:buAutoNum type="arabicParenBoth"/>
            </a:pPr>
            <a:r>
              <a:rPr lang="en-US" dirty="0">
                <a:latin typeface="Times New Roman" pitchFamily="18" charset="0"/>
                <a:cs typeface="Times New Roman" pitchFamily="18" charset="0"/>
              </a:rPr>
              <a:t>Whoever with the intent to cause or knowing that he is likely to cause wrongful loss or damage to the public or any person destroys or deletes or alters any information residing in a computer resource or diminishes its value or utility or affects it injuriously by any means, commits hack: </a:t>
            </a:r>
          </a:p>
          <a:p>
            <a:pPr marL="457200" indent="-457200" algn="just">
              <a:lnSpc>
                <a:spcPct val="150000"/>
              </a:lnSpc>
              <a:buAutoNum type="arabicParenBoth"/>
            </a:pPr>
            <a:r>
              <a:rPr lang="en-US" dirty="0">
                <a:latin typeface="Times New Roman" pitchFamily="18" charset="0"/>
                <a:cs typeface="Times New Roman" pitchFamily="18" charset="0"/>
              </a:rPr>
              <a:t>Whoever commits hacking shall be punished with imprisonment up to three years, or with fine which may extend </a:t>
            </a:r>
            <a:r>
              <a:rPr lang="en-US" dirty="0" err="1">
                <a:latin typeface="Times New Roman" pitchFamily="18" charset="0"/>
                <a:cs typeface="Times New Roman" pitchFamily="18" charset="0"/>
              </a:rPr>
              <a:t>upto</a:t>
            </a:r>
            <a:r>
              <a:rPr lang="en-US" dirty="0">
                <a:latin typeface="Times New Roman" pitchFamily="18" charset="0"/>
                <a:cs typeface="Times New Roman" pitchFamily="18" charset="0"/>
              </a:rPr>
              <a:t> two </a:t>
            </a:r>
            <a:r>
              <a:rPr lang="en-US" dirty="0" err="1">
                <a:latin typeface="Times New Roman" pitchFamily="18" charset="0"/>
                <a:cs typeface="Times New Roman" pitchFamily="18" charset="0"/>
              </a:rPr>
              <a:t>lakh</a:t>
            </a:r>
            <a:r>
              <a:rPr lang="en-US" dirty="0">
                <a:latin typeface="Times New Roman" pitchFamily="18" charset="0"/>
                <a:cs typeface="Times New Roman" pitchFamily="18" charset="0"/>
              </a:rPr>
              <a:t> rupees, or with both.</a:t>
            </a:r>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Offences</a:t>
            </a:r>
            <a:endParaRPr lang="en-IN" dirty="0">
              <a:solidFill>
                <a:srgbClr val="D4212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latin typeface="Times New Roman" pitchFamily="18" charset="0"/>
                <a:cs typeface="Times New Roman" pitchFamily="18" charset="0"/>
              </a:rPr>
              <a:t>Publishing of information which is obscene in electronic form</a:t>
            </a:r>
            <a:r>
              <a:rPr lang="en-US" dirty="0">
                <a:latin typeface="Times New Roman" panose="02020603050405020304" pitchFamily="18" charset="0"/>
                <a:cs typeface="Times New Roman" panose="02020603050405020304" pitchFamily="18" charset="0"/>
              </a:rPr>
              <a:t>. Whoever publishes or transmits or causes to be published in the electronic form, any material which is lascivious or appeals to the prurient interest or if its effect is such as to tend to deprave and corrupt persons who are likely, having regard to all relevant circumstances, to read, see or hear the matter contained or embodied in it, shall be punished on first conviction with imprisonment of either description for a term which may extend to five years and with fine which may extend to one </a:t>
            </a:r>
            <a:r>
              <a:rPr lang="en-US" dirty="0" err="1">
                <a:latin typeface="Times New Roman" panose="02020603050405020304" pitchFamily="18" charset="0"/>
                <a:cs typeface="Times New Roman" panose="02020603050405020304" pitchFamily="18" charset="0"/>
              </a:rPr>
              <a:t>lakh</a:t>
            </a:r>
            <a:r>
              <a:rPr lang="en-US" dirty="0">
                <a:latin typeface="Times New Roman" panose="02020603050405020304" pitchFamily="18" charset="0"/>
                <a:cs typeface="Times New Roman" panose="02020603050405020304" pitchFamily="18" charset="0"/>
              </a:rPr>
              <a:t> rupees and in the event of a second or subsequent conviction with imprisonment of either description for a term which may extend to ten years and also with fine which may extend to two </a:t>
            </a:r>
            <a:r>
              <a:rPr lang="en-US" dirty="0" err="1">
                <a:latin typeface="Times New Roman" panose="02020603050405020304" pitchFamily="18" charset="0"/>
                <a:cs typeface="Times New Roman" panose="02020603050405020304" pitchFamily="18" charset="0"/>
              </a:rPr>
              <a:t>lakh</a:t>
            </a:r>
            <a:r>
              <a:rPr lang="en-US" dirty="0">
                <a:latin typeface="Times New Roman" panose="02020603050405020304" pitchFamily="18" charset="0"/>
                <a:cs typeface="Times New Roman" panose="02020603050405020304" pitchFamily="18" charset="0"/>
              </a:rPr>
              <a:t> rupees.</a:t>
            </a:r>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Offences</a:t>
            </a:r>
            <a:endParaRPr lang="en-IN" dirty="0">
              <a:solidFill>
                <a:srgbClr val="D4212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I.T. Act, 2000 may cause a conflict of jurisdiction. </a:t>
            </a:r>
          </a:p>
          <a:p>
            <a:r>
              <a:rPr lang="en-US" dirty="0">
                <a:latin typeface="Times New Roman" pitchFamily="18" charset="0"/>
                <a:cs typeface="Times New Roman" pitchFamily="18" charset="0"/>
              </a:rPr>
              <a:t>Electronic commerce is based on the system of domain names. The I.T. Act, 2000 does not address the issues relating to domain names, rights and liabilities of domain owners. </a:t>
            </a:r>
          </a:p>
          <a:p>
            <a:r>
              <a:rPr lang="en-US" dirty="0">
                <a:latin typeface="Times New Roman" pitchFamily="18" charset="0"/>
                <a:cs typeface="Times New Roman" pitchFamily="18" charset="0"/>
              </a:rPr>
              <a:t>The I.T. Act, 2000 does not provide for the protection of Intellectual Property Rights as issues regarding copyrights and patents are very common in relation to computer programs and networks.</a:t>
            </a:r>
          </a:p>
          <a:p>
            <a:r>
              <a:rPr lang="en-US" dirty="0">
                <a:latin typeface="Times New Roman" pitchFamily="18" charset="0"/>
                <a:cs typeface="Times New Roman" pitchFamily="18" charset="0"/>
              </a:rPr>
              <a:t>The offences covered and defined under the I.T. Act, 2000 are not exhaustive in nature. Since, with the advancements in technologies, computer programs and networks are constantly changing and evolving, and with this advancement, the nature of cybercrimes is also evolving. This Act does not cover various kinds of cybercrimes such as </a:t>
            </a:r>
            <a:r>
              <a:rPr lang="en-US" dirty="0" err="1">
                <a:latin typeface="Times New Roman" pitchFamily="18" charset="0"/>
                <a:cs typeface="Times New Roman" pitchFamily="18" charset="0"/>
              </a:rPr>
              <a:t>cyberstalking</a:t>
            </a:r>
            <a:r>
              <a:rPr lang="en-US" dirty="0">
                <a:latin typeface="Times New Roman" pitchFamily="18" charset="0"/>
                <a:cs typeface="Times New Roman" pitchFamily="18" charset="0"/>
              </a:rPr>
              <a:t>, cyber fraud, chat room abuse, theft of internet hours and many more. </a:t>
            </a:r>
          </a:p>
          <a:p>
            <a:r>
              <a:rPr lang="en-US" dirty="0">
                <a:latin typeface="Times New Roman" pitchFamily="18" charset="0"/>
                <a:cs typeface="Times New Roman" pitchFamily="18" charset="0"/>
              </a:rPr>
              <a:t>The I.T. Act, 2000 has not addressed issues like privacy and content regulation, which is very necessary, considering the vulnerability internet poses. </a:t>
            </a:r>
          </a:p>
          <a:p>
            <a:r>
              <a:rPr lang="en-US" dirty="0">
                <a:latin typeface="Times New Roman" pitchFamily="18" charset="0"/>
                <a:cs typeface="Times New Roman" pitchFamily="18" charset="0"/>
              </a:rPr>
              <a:t>Lastly, the main issue with this Act is its implementation. The I.T. Act, 2000 does not lay down any parameters for its implementation and regulations.</a:t>
            </a:r>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Limitations of the IT Act</a:t>
            </a:r>
            <a:endParaRPr lang="en-IN" dirty="0">
              <a:solidFill>
                <a:srgbClr val="D4212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a:t>Daily Quiz</a:t>
            </a:r>
          </a:p>
        </p:txBody>
      </p:sp>
      <p:sp>
        <p:nvSpPr>
          <p:cNvPr id="4" name="Rectangle 3"/>
          <p:cNvSpPr/>
          <p:nvPr/>
        </p:nvSpPr>
        <p:spPr>
          <a:xfrm>
            <a:off x="900545" y="1720840"/>
            <a:ext cx="10349346" cy="2308324"/>
          </a:xfrm>
          <a:prstGeom prst="rect">
            <a:avLst/>
          </a:prstGeom>
        </p:spPr>
        <p:txBody>
          <a:bodyPr wrap="square">
            <a:spAutoFit/>
          </a:bodyPr>
          <a:lstStyle/>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is Intellectual Property and Intellectual Property Rights ?</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How the Intellectual Property (IP) is categorized ?</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are the salient features of the Patents (Amendment) Act, 2002 ?</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is the procedure for obtaining patent ?</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is patent infringement ? Give its type?</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are infringing and non-infringing activities ? </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do you understand by the term copyright ? Who is the owner of a copyrighted work ?</a:t>
            </a:r>
          </a:p>
          <a:p>
            <a:pPr marL="514350" indent="-514350">
              <a:buFont typeface="Arial" panose="020B0604020202020204" pitchFamily="34" charset="0"/>
              <a:buAutoNum type="arabicPeriod"/>
            </a:pPr>
            <a:r>
              <a:rPr lang="en-US" altLang="en-US" dirty="0">
                <a:latin typeface="Times New Roman" pitchFamily="18" charset="0"/>
                <a:cs typeface="Times New Roman" pitchFamily="18" charset="0"/>
              </a:rPr>
              <a:t>What is copyright infringement ? What amounts to copyright infringement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defRPr/>
            </a:pPr>
            <a:r>
              <a:rPr lang="en-US" dirty="0">
                <a:cs typeface="Times" panose="02020603050405020304" pitchFamily="18" charset="0"/>
              </a:rPr>
              <a:t>1. </a:t>
            </a:r>
            <a:r>
              <a:rPr lang="en-US" dirty="0">
                <a:latin typeface="Times New Roman" pitchFamily="18" charset="0"/>
                <a:cs typeface="Times New Roman" pitchFamily="18" charset="0"/>
              </a:rPr>
              <a:t>What is intellectual property ?</a:t>
            </a:r>
          </a:p>
          <a:p>
            <a:pPr marL="0" indent="0" algn="just">
              <a:buNone/>
              <a:defRPr/>
            </a:pPr>
            <a:r>
              <a:rPr lang="en-US" dirty="0">
                <a:latin typeface="Times New Roman" pitchFamily="18" charset="0"/>
                <a:cs typeface="Times New Roman" pitchFamily="18" charset="0"/>
              </a:rPr>
              <a:t>2. What is intellectual property rights ?.</a:t>
            </a:r>
          </a:p>
          <a:p>
            <a:pPr marL="0" indent="0" algn="just">
              <a:buNone/>
              <a:defRPr/>
            </a:pPr>
            <a:r>
              <a:rPr lang="en-US" dirty="0">
                <a:latin typeface="Times New Roman" pitchFamily="18" charset="0"/>
                <a:cs typeface="Times New Roman" pitchFamily="18" charset="0"/>
              </a:rPr>
              <a:t>3. What are the categories of Intellectual Property (IP) ? </a:t>
            </a:r>
          </a:p>
          <a:p>
            <a:pPr marL="0" indent="0" algn="just">
              <a:buNone/>
              <a:defRPr/>
            </a:pPr>
            <a:r>
              <a:rPr lang="en-US" dirty="0">
                <a:latin typeface="Times New Roman" pitchFamily="18" charset="0"/>
                <a:cs typeface="Times New Roman" pitchFamily="18" charset="0"/>
              </a:rPr>
              <a:t>4. What is patent ?.</a:t>
            </a:r>
          </a:p>
          <a:p>
            <a:pPr marL="0" indent="0" algn="just">
              <a:buNone/>
              <a:defRPr/>
            </a:pPr>
            <a:r>
              <a:rPr lang="en-US" dirty="0">
                <a:latin typeface="Times New Roman" pitchFamily="18" charset="0"/>
                <a:cs typeface="Times New Roman" pitchFamily="18" charset="0"/>
              </a:rPr>
              <a:t>5. What is the object behind granting patent ? </a:t>
            </a:r>
          </a:p>
          <a:p>
            <a:pPr marL="0" indent="0" algn="just">
              <a:buNone/>
              <a:defRPr/>
            </a:pPr>
            <a:r>
              <a:rPr lang="en-US" dirty="0">
                <a:latin typeface="Times New Roman" pitchFamily="18" charset="0"/>
                <a:cs typeface="Times New Roman" pitchFamily="18" charset="0"/>
              </a:rPr>
              <a:t>6. Who can apply for patent ? </a:t>
            </a:r>
          </a:p>
          <a:p>
            <a:pPr marL="0" indent="0" algn="just">
              <a:buNone/>
              <a:defRPr/>
            </a:pPr>
            <a:r>
              <a:rPr lang="en-US" dirty="0">
                <a:latin typeface="Times New Roman" pitchFamily="18" charset="0"/>
                <a:cs typeface="Times New Roman" pitchFamily="18" charset="0"/>
              </a:rPr>
              <a:t>7. Where are patent offices located in India </a:t>
            </a:r>
          </a:p>
          <a:p>
            <a:endParaRPr lang="en-IN" dirty="0"/>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Weekly Assignment</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altLang="en-US" dirty="0">
                <a:latin typeface="Times New Roman" pitchFamily="18" charset="0"/>
                <a:cs typeface="Times New Roman" pitchFamily="18" charset="0"/>
              </a:rPr>
              <a:t>1.What do you understand by the term copyright ?</a:t>
            </a:r>
          </a:p>
          <a:p>
            <a:pPr>
              <a:buNone/>
            </a:pPr>
            <a:r>
              <a:rPr lang="en-US" altLang="en-US" dirty="0">
                <a:latin typeface="Times New Roman" pitchFamily="18" charset="0"/>
                <a:cs typeface="Times New Roman" pitchFamily="18" charset="0"/>
              </a:rPr>
              <a:t>2.Briefly describe the Information Technology Act, 2000. . </a:t>
            </a:r>
          </a:p>
          <a:p>
            <a:pPr>
              <a:buNone/>
            </a:pPr>
            <a:r>
              <a:rPr lang="en-US" altLang="en-US" dirty="0">
                <a:latin typeface="Times New Roman" pitchFamily="18" charset="0"/>
                <a:cs typeface="Times New Roman" pitchFamily="18" charset="0"/>
              </a:rPr>
              <a:t>3.What is Electronic Governance (E-Governance) ?</a:t>
            </a:r>
          </a:p>
          <a:p>
            <a:pPr>
              <a:buNone/>
            </a:pPr>
            <a:r>
              <a:rPr lang="en-US" altLang="en-US" dirty="0">
                <a:latin typeface="Times New Roman" pitchFamily="18" charset="0"/>
                <a:cs typeface="Times New Roman" pitchFamily="18" charset="0"/>
              </a:rPr>
              <a:t>4. What are the objectives of E-Governance ? </a:t>
            </a:r>
          </a:p>
          <a:p>
            <a:pPr>
              <a:buNone/>
            </a:pPr>
            <a:r>
              <a:rPr lang="en-US" altLang="en-US" dirty="0">
                <a:latin typeface="Times New Roman" pitchFamily="18" charset="0"/>
                <a:cs typeface="Times New Roman" pitchFamily="18" charset="0"/>
              </a:rPr>
              <a:t>5What are the advantages of E-Governance ?</a:t>
            </a:r>
          </a:p>
          <a:p>
            <a:pPr>
              <a:buNone/>
            </a:pPr>
            <a:r>
              <a:rPr lang="en-US" altLang="en-US" dirty="0">
                <a:latin typeface="Times New Roman" pitchFamily="18" charset="0"/>
                <a:cs typeface="Times New Roman" pitchFamily="18" charset="0"/>
              </a:rPr>
              <a:t>6.What are the disadvantages of E-Governance ?</a:t>
            </a:r>
          </a:p>
          <a:p>
            <a:pPr>
              <a:buNone/>
            </a:pPr>
            <a:r>
              <a:rPr lang="en-US" altLang="en-US" dirty="0">
                <a:latin typeface="Times New Roman" pitchFamily="18" charset="0"/>
                <a:cs typeface="Times New Roman" pitchFamily="18" charset="0"/>
              </a:rPr>
              <a:t>7. What are the remedies for copyright infringement ?</a:t>
            </a:r>
          </a:p>
          <a:p>
            <a:endParaRPr lang="en-IN" dirty="0"/>
          </a:p>
        </p:txBody>
      </p:sp>
      <p:sp>
        <p:nvSpPr>
          <p:cNvPr id="3" name="Title 2"/>
          <p:cNvSpPr>
            <a:spLocks noGrp="1"/>
          </p:cNvSpPr>
          <p:nvPr>
            <p:ph type="title"/>
          </p:nvPr>
        </p:nvSpPr>
        <p:spPr/>
        <p:txBody>
          <a:bodyPr>
            <a:normAutofit fontScale="90000"/>
          </a:bodyPr>
          <a:lstStyle/>
          <a:p>
            <a:pPr fontAlgn="t">
              <a:lnSpc>
                <a:spcPct val="150000"/>
              </a:lnSpc>
            </a:pP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Weekly Assignment </a:t>
            </a:r>
            <a:br>
              <a:rPr lang="en-US" b="1" dirty="0">
                <a:solidFill>
                  <a:srgbClr val="000000"/>
                </a:solidFill>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060575" y="140134"/>
            <a:ext cx="3733800" cy="566822"/>
          </a:xfrm>
          <a:prstGeom prst="rect">
            <a:avLst/>
          </a:prstGeom>
        </p:spPr>
        <p:txBody>
          <a:bodyPr vert="horz" wrap="square" lIns="0" tIns="12700" rIns="0" bIns="0" rtlCol="0" anchor="ctr">
            <a:spAutoFit/>
          </a:bodyPr>
          <a:lstStyle/>
          <a:p>
            <a:pPr marL="12700">
              <a:lnSpc>
                <a:spcPct val="100000"/>
              </a:lnSpc>
              <a:spcBef>
                <a:spcPts val="100"/>
              </a:spcBef>
            </a:pPr>
            <a:r>
              <a:rPr sz="3600" b="1" spc="-10" dirty="0">
                <a:latin typeface="Times New Roman" panose="02020603050405020304" pitchFamily="18" charset="0"/>
                <a:cs typeface="Times New Roman" panose="02020603050405020304" pitchFamily="18" charset="0"/>
              </a:rPr>
              <a:t>Course</a:t>
            </a:r>
            <a:r>
              <a:rPr sz="3600" b="1" spc="-70"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Outcome</a:t>
            </a:r>
          </a:p>
        </p:txBody>
      </p:sp>
      <p:sp>
        <p:nvSpPr>
          <p:cNvPr id="4" name="Rectangle 3"/>
          <p:cNvSpPr/>
          <p:nvPr/>
        </p:nvSpPr>
        <p:spPr>
          <a:xfrm>
            <a:off x="429490" y="1122218"/>
            <a:ext cx="11762509" cy="3000821"/>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b="1" dirty="0">
              <a:latin typeface="Times New Roman" panose="02020603050405020304" pitchFamily="18" charset="0"/>
              <a:cs typeface="Times New Roman" panose="02020603050405020304" pitchFamily="18" charset="0"/>
            </a:endParaRP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Tree>
    <p:extLst>
      <p:ext uri="{BB962C8B-B14F-4D97-AF65-F5344CB8AC3E}">
        <p14:creationId xmlns:p14="http://schemas.microsoft.com/office/powerpoint/2010/main" val="237349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altLang="en-US" dirty="0">
                <a:latin typeface="Times New Roman" pitchFamily="18" charset="0"/>
                <a:cs typeface="Times New Roman" pitchFamily="18" charset="0"/>
              </a:rPr>
              <a:t>1.Discuss the various historical milestones and major issues connected to the making of the Constitution of India. </a:t>
            </a:r>
          </a:p>
          <a:p>
            <a:pPr>
              <a:buNone/>
            </a:pPr>
            <a:r>
              <a:rPr lang="en-US" altLang="en-US" dirty="0">
                <a:latin typeface="Times New Roman" pitchFamily="18" charset="0"/>
                <a:cs typeface="Times New Roman" pitchFamily="18" charset="0"/>
              </a:rPr>
              <a:t>2.Describe the salient features of the Constitution of India .</a:t>
            </a:r>
          </a:p>
          <a:p>
            <a:pPr>
              <a:buNone/>
            </a:pPr>
            <a:r>
              <a:rPr lang="en-US" altLang="en-US" dirty="0">
                <a:latin typeface="Times New Roman" pitchFamily="18" charset="0"/>
                <a:cs typeface="Times New Roman" pitchFamily="18" charset="0"/>
              </a:rPr>
              <a:t>3.Introduce the literary composition ( parts ,articles &amp; schedule) of Constitution of India. </a:t>
            </a:r>
          </a:p>
          <a:p>
            <a:pPr>
              <a:buNone/>
            </a:pPr>
            <a:r>
              <a:rPr lang="en-US" altLang="en-US" dirty="0">
                <a:latin typeface="Times New Roman" pitchFamily="18" charset="0"/>
                <a:cs typeface="Times New Roman" pitchFamily="18" charset="0"/>
              </a:rPr>
              <a:t>4.Explain the fundamental rights &amp; duties conferred to us by the Constitution of India. </a:t>
            </a:r>
          </a:p>
          <a:p>
            <a:pPr>
              <a:buNone/>
            </a:pPr>
            <a:r>
              <a:rPr lang="en-US" altLang="en-US" dirty="0">
                <a:latin typeface="Times New Roman" pitchFamily="18" charset="0"/>
                <a:cs typeface="Times New Roman" pitchFamily="18" charset="0"/>
              </a:rPr>
              <a:t>5.What is the main objectives of DPSP? Discuss. </a:t>
            </a:r>
          </a:p>
          <a:p>
            <a:pPr>
              <a:buNone/>
            </a:pPr>
            <a:r>
              <a:rPr lang="en-US" altLang="en-US" dirty="0">
                <a:latin typeface="Times New Roman" pitchFamily="18" charset="0"/>
                <a:cs typeface="Times New Roman" pitchFamily="18" charset="0"/>
              </a:rPr>
              <a:t>6.Discuss center - state &amp; state - state relationship in the light of articles 245,256,257 &amp; 263.</a:t>
            </a:r>
          </a:p>
          <a:p>
            <a:pPr>
              <a:buNone/>
            </a:pPr>
            <a:r>
              <a:rPr lang="en-US" altLang="en-US" dirty="0">
                <a:latin typeface="Times New Roman" pitchFamily="18" charset="0"/>
                <a:cs typeface="Times New Roman" pitchFamily="18" charset="0"/>
              </a:rPr>
              <a:t>7.Explain the emergency proclamation provisions provided in the Constitution of India. What do you mean by the financial emergency? How it can be countered? </a:t>
            </a:r>
          </a:p>
          <a:p>
            <a:pPr>
              <a:buNone/>
            </a:pPr>
            <a:r>
              <a:rPr lang="en-US" altLang="en-US" dirty="0">
                <a:latin typeface="Times New Roman" pitchFamily="18" charset="0"/>
                <a:cs typeface="Times New Roman" pitchFamily="18" charset="0"/>
              </a:rPr>
              <a:t>8.What is article 356? Explain. 9.What are the ways we can amend the Constitution of India? Discuss major</a:t>
            </a:r>
          </a:p>
          <a:p>
            <a:pPr>
              <a:buNone/>
            </a:pPr>
            <a:r>
              <a:rPr lang="en-US" altLang="en-US" dirty="0">
                <a:latin typeface="Times New Roman" pitchFamily="18" charset="0"/>
                <a:cs typeface="Times New Roman" pitchFamily="18" charset="0"/>
              </a:rPr>
              <a:t>9. amendments made since independence which you think has shaped our future? </a:t>
            </a:r>
          </a:p>
          <a:p>
            <a:endParaRPr lang="en-IN" dirty="0"/>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Weekly Assignment</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defRPr/>
            </a:pPr>
            <a:r>
              <a:rPr lang="en-US" altLang="en-US" dirty="0"/>
              <a:t>You tube/other  Video Links</a:t>
            </a:r>
          </a:p>
          <a:p>
            <a:pPr marL="0" indent="0">
              <a:buNone/>
              <a:defRPr/>
            </a:pPr>
            <a:r>
              <a:rPr lang="en-US" altLang="en-US" dirty="0">
                <a:hlinkClick r:id="rId2"/>
              </a:rPr>
              <a:t>https://www.youtube.com/watch?v=9C88NOP59gM</a:t>
            </a:r>
            <a:endParaRPr lang="en-US" altLang="en-US" dirty="0"/>
          </a:p>
          <a:p>
            <a:pPr marL="0" indent="0">
              <a:buNone/>
              <a:defRPr/>
            </a:pPr>
            <a:r>
              <a:rPr lang="en-US" altLang="en-US" dirty="0">
                <a:hlinkClick r:id="rId3"/>
              </a:rPr>
              <a:t>https://www.youtube.com/watch?v=RJHjw2GpWlY</a:t>
            </a:r>
            <a:endParaRPr lang="en-US" altLang="en-US" dirty="0"/>
          </a:p>
          <a:p>
            <a:pPr marL="0" indent="0">
              <a:buNone/>
              <a:defRPr/>
            </a:pPr>
            <a:r>
              <a:rPr lang="en-US" altLang="en-US" dirty="0">
                <a:hlinkClick r:id="rId4"/>
              </a:rPr>
              <a:t>https://www.youtube.com/watch?v=p6lgIYuVyNo</a:t>
            </a:r>
            <a:endParaRPr lang="en-US" altLang="en-US" dirty="0"/>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Topic Links</a:t>
            </a:r>
            <a:endParaRPr lang="en-IN" dirty="0">
              <a:solidFill>
                <a:srgbClr val="D4212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514350" indent="-514350">
              <a:buFont typeface="+mj-lt"/>
              <a:buAutoNum type="arabicPeriod"/>
            </a:pPr>
            <a:r>
              <a:rPr lang="en-IN" dirty="0">
                <a:latin typeface="Times New Roman" pitchFamily="18" charset="0"/>
                <a:cs typeface="Times New Roman" pitchFamily="18" charset="0"/>
              </a:rPr>
              <a:t>Who are remove the judge of the Supreme Court?</a:t>
            </a:r>
          </a:p>
          <a:p>
            <a:pPr marL="0" indent="0">
              <a:buNone/>
            </a:pPr>
            <a:r>
              <a:rPr lang="en-IN" dirty="0">
                <a:latin typeface="Times New Roman" pitchFamily="18" charset="0"/>
                <a:cs typeface="Times New Roman" pitchFamily="18" charset="0"/>
              </a:rPr>
              <a:t>         a) Chief Justice of Supreme Court </a:t>
            </a:r>
          </a:p>
          <a:p>
            <a:pPr marL="0" indent="0">
              <a:buNone/>
            </a:pPr>
            <a:r>
              <a:rPr lang="en-IN" dirty="0">
                <a:latin typeface="Times New Roman" pitchFamily="18" charset="0"/>
                <a:cs typeface="Times New Roman" pitchFamily="18" charset="0"/>
              </a:rPr>
              <a:t>         b) Only the President </a:t>
            </a:r>
          </a:p>
          <a:p>
            <a:pPr marL="0" indent="0">
              <a:buNone/>
            </a:pPr>
            <a:r>
              <a:rPr lang="en-IN" dirty="0">
                <a:latin typeface="Times New Roman" pitchFamily="18" charset="0"/>
                <a:cs typeface="Times New Roman" pitchFamily="18" charset="0"/>
              </a:rPr>
              <a:t>         c) Only the Parliament</a:t>
            </a:r>
          </a:p>
          <a:p>
            <a:pPr marL="0" indent="0">
              <a:buNone/>
            </a:pPr>
            <a:r>
              <a:rPr lang="en-IN" dirty="0">
                <a:latin typeface="Times New Roman" pitchFamily="18" charset="0"/>
                <a:cs typeface="Times New Roman" pitchFamily="18" charset="0"/>
              </a:rPr>
              <a:t>         d) Both Parliament and President</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2. The Governor of State is appointed by the President on the advice of the?</a:t>
            </a:r>
          </a:p>
          <a:p>
            <a:pPr marL="0" indent="0">
              <a:buNone/>
            </a:pPr>
            <a:r>
              <a:rPr lang="en-IN" dirty="0">
                <a:latin typeface="Times New Roman" pitchFamily="18" charset="0"/>
                <a:cs typeface="Times New Roman" pitchFamily="18" charset="0"/>
              </a:rPr>
              <a:t>        a) Prime Minister</a:t>
            </a:r>
          </a:p>
          <a:p>
            <a:pPr marL="0" indent="0">
              <a:buNone/>
            </a:pPr>
            <a:r>
              <a:rPr lang="en-IN" dirty="0">
                <a:latin typeface="Times New Roman" pitchFamily="18" charset="0"/>
                <a:cs typeface="Times New Roman" pitchFamily="18" charset="0"/>
              </a:rPr>
              <a:t>        b) Vice President</a:t>
            </a:r>
          </a:p>
          <a:p>
            <a:pPr marL="0" indent="0">
              <a:buNone/>
            </a:pPr>
            <a:r>
              <a:rPr lang="en-IN" dirty="0">
                <a:latin typeface="Times New Roman" pitchFamily="18" charset="0"/>
                <a:cs typeface="Times New Roman" pitchFamily="18" charset="0"/>
              </a:rPr>
              <a:t>        c) Chief Minister</a:t>
            </a:r>
          </a:p>
          <a:p>
            <a:pPr marL="0" indent="0">
              <a:buNone/>
            </a:pPr>
            <a:r>
              <a:rPr lang="en-IN" dirty="0">
                <a:latin typeface="Times New Roman" pitchFamily="18" charset="0"/>
                <a:cs typeface="Times New Roman" pitchFamily="18" charset="0"/>
              </a:rPr>
              <a:t>        d) Chief Justice </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3. The President gives his resignation to the?</a:t>
            </a:r>
          </a:p>
          <a:p>
            <a:pPr marL="0" indent="0">
              <a:buNone/>
            </a:pPr>
            <a:r>
              <a:rPr lang="en-IN" dirty="0">
                <a:latin typeface="Times New Roman" pitchFamily="18" charset="0"/>
                <a:cs typeface="Times New Roman" pitchFamily="18" charset="0"/>
              </a:rPr>
              <a:t>        a) Chief Justice </a:t>
            </a:r>
          </a:p>
          <a:p>
            <a:pPr marL="0" indent="0">
              <a:buNone/>
            </a:pPr>
            <a:r>
              <a:rPr lang="en-IN" dirty="0">
                <a:latin typeface="Times New Roman" pitchFamily="18" charset="0"/>
                <a:cs typeface="Times New Roman" pitchFamily="18" charset="0"/>
              </a:rPr>
              <a:t>        b) Parliament</a:t>
            </a:r>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MCQ</a:t>
            </a:r>
            <a:endParaRPr lang="en-IN" dirty="0">
              <a:solidFill>
                <a:srgbClr val="D4212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dirty="0">
                <a:latin typeface="Times New Roman" pitchFamily="18" charset="0"/>
                <a:cs typeface="Times New Roman" pitchFamily="18" charset="0"/>
              </a:rPr>
              <a:t>c) Vice President</a:t>
            </a:r>
          </a:p>
          <a:p>
            <a:pPr marL="0" indent="0">
              <a:buNone/>
            </a:pPr>
            <a:r>
              <a:rPr lang="en-IN" dirty="0">
                <a:latin typeface="Times New Roman" pitchFamily="18" charset="0"/>
                <a:cs typeface="Times New Roman" pitchFamily="18" charset="0"/>
              </a:rPr>
              <a:t>          d) Prime Minister </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4. </a:t>
            </a:r>
            <a:r>
              <a:rPr lang="en-US" dirty="0">
                <a:latin typeface="Times New Roman" pitchFamily="18" charset="0"/>
                <a:cs typeface="Times New Roman" pitchFamily="18" charset="0"/>
              </a:rPr>
              <a:t>The total number of members nominated by the President to the Lok Sabha and the </a:t>
            </a:r>
            <a:r>
              <a:rPr lang="en-US" dirty="0" err="1">
                <a:latin typeface="Times New Roman" pitchFamily="18" charset="0"/>
                <a:cs typeface="Times New Roman" pitchFamily="18" charset="0"/>
              </a:rPr>
              <a:t>Rajya</a:t>
            </a:r>
            <a:r>
              <a:rPr lang="en-US" dirty="0">
                <a:latin typeface="Times New Roman" pitchFamily="18" charset="0"/>
                <a:cs typeface="Times New Roman" pitchFamily="18" charset="0"/>
              </a:rPr>
              <a:t> Sabha is:</a:t>
            </a:r>
          </a:p>
          <a:p>
            <a:pPr marL="0" indent="0">
              <a:buNone/>
            </a:pPr>
            <a:r>
              <a:rPr lang="en-US" dirty="0">
                <a:latin typeface="Times New Roman" pitchFamily="18" charset="0"/>
                <a:cs typeface="Times New Roman" pitchFamily="18" charset="0"/>
              </a:rPr>
              <a:t>        a) 16</a:t>
            </a:r>
          </a:p>
          <a:p>
            <a:pPr marL="0" indent="0">
              <a:buNone/>
            </a:pPr>
            <a:r>
              <a:rPr lang="en-US" dirty="0">
                <a:latin typeface="Times New Roman" pitchFamily="18" charset="0"/>
                <a:cs typeface="Times New Roman" pitchFamily="18" charset="0"/>
              </a:rPr>
              <a:t>        b) 18</a:t>
            </a:r>
          </a:p>
          <a:p>
            <a:pPr marL="0" indent="0">
              <a:buNone/>
            </a:pPr>
            <a:r>
              <a:rPr lang="en-US" dirty="0">
                <a:latin typeface="Times New Roman" pitchFamily="18" charset="0"/>
                <a:cs typeface="Times New Roman" pitchFamily="18" charset="0"/>
              </a:rPr>
              <a:t>        c) 14</a:t>
            </a:r>
          </a:p>
          <a:p>
            <a:pPr marL="0" indent="0">
              <a:buNone/>
            </a:pPr>
            <a:r>
              <a:rPr lang="en-US" dirty="0">
                <a:latin typeface="Times New Roman" pitchFamily="18" charset="0"/>
                <a:cs typeface="Times New Roman" pitchFamily="18" charset="0"/>
              </a:rPr>
              <a:t>        d) 12</a:t>
            </a:r>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MCQ</a:t>
            </a:r>
            <a:endParaRPr lang="en-IN" dirty="0">
              <a:solidFill>
                <a:srgbClr val="D4212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defRPr/>
            </a:pPr>
            <a:r>
              <a:rPr lang="en-US" dirty="0"/>
              <a:t>1. </a:t>
            </a:r>
            <a:r>
              <a:rPr lang="en-US" dirty="0">
                <a:latin typeface="Times New Roman" pitchFamily="18" charset="0"/>
                <a:cs typeface="Times New Roman" pitchFamily="18" charset="0"/>
              </a:rPr>
              <a:t>Which Article authorizes the Parliament to form new States, and alter areas, boundaries or names of existing States? </a:t>
            </a:r>
          </a:p>
          <a:p>
            <a:pPr marL="457200" indent="-457200">
              <a:buFont typeface="Arial" panose="020B0604020202020204" pitchFamily="34" charset="0"/>
              <a:buAutoNum type="alphaLcParenBoth"/>
              <a:defRPr/>
            </a:pPr>
            <a:r>
              <a:rPr lang="en-US" dirty="0">
                <a:latin typeface="Times New Roman" pitchFamily="18" charset="0"/>
                <a:cs typeface="Times New Roman" pitchFamily="18" charset="0"/>
              </a:rPr>
              <a:t>Article </a:t>
            </a:r>
          </a:p>
          <a:p>
            <a:pPr marL="457200" indent="-457200">
              <a:buFont typeface="Arial" panose="020B0604020202020204" pitchFamily="34" charset="0"/>
              <a:buAutoNum type="alphaLcParenBoth"/>
              <a:defRPr/>
            </a:pPr>
            <a:r>
              <a:rPr lang="en-US" dirty="0">
                <a:latin typeface="Times New Roman" pitchFamily="18" charset="0"/>
                <a:cs typeface="Times New Roman" pitchFamily="18" charset="0"/>
              </a:rPr>
              <a:t>2 </a:t>
            </a:r>
          </a:p>
          <a:p>
            <a:pPr marL="457200" indent="-457200">
              <a:buFont typeface="Arial" panose="020B0604020202020204" pitchFamily="34" charset="0"/>
              <a:buAutoNum type="alphaLcParenBoth"/>
              <a:defRPr/>
            </a:pPr>
            <a:r>
              <a:rPr lang="en-US" dirty="0">
                <a:latin typeface="Times New Roman" pitchFamily="18" charset="0"/>
                <a:cs typeface="Times New Roman" pitchFamily="18" charset="0"/>
              </a:rPr>
              <a:t>3 </a:t>
            </a:r>
          </a:p>
          <a:p>
            <a:pPr marL="0" indent="0">
              <a:buNone/>
              <a:defRPr/>
            </a:pPr>
            <a:r>
              <a:rPr lang="en-US" dirty="0">
                <a:latin typeface="Times New Roman" pitchFamily="18" charset="0"/>
                <a:cs typeface="Times New Roman" pitchFamily="18" charset="0"/>
              </a:rPr>
              <a:t>(d) Article 8 3</a:t>
            </a:r>
          </a:p>
          <a:p>
            <a:pPr marL="0" indent="0">
              <a:buNone/>
              <a:defRPr/>
            </a:pPr>
            <a:r>
              <a:rPr lang="en-US" dirty="0">
                <a:latin typeface="Times New Roman" pitchFamily="18" charset="0"/>
                <a:cs typeface="Times New Roman" pitchFamily="18" charset="0"/>
              </a:rPr>
              <a:t>2.The Speaker can ask a member of the House to stop speaking and let another member speak. This phenomenon is known as </a:t>
            </a:r>
          </a:p>
          <a:p>
            <a:pPr marL="457200" indent="-457200">
              <a:buFont typeface="Arial" panose="020B0604020202020204" pitchFamily="34" charset="0"/>
              <a:buAutoNum type="alphaLcParenBoth"/>
              <a:defRPr/>
            </a:pPr>
            <a:endParaRPr lang="en-US" dirty="0">
              <a:latin typeface="Times New Roman" pitchFamily="18" charset="0"/>
              <a:cs typeface="Times New Roman" pitchFamily="18" charset="0"/>
            </a:endParaRPr>
          </a:p>
          <a:p>
            <a:pPr marL="0" indent="0">
              <a:buNone/>
              <a:defRPr/>
            </a:pPr>
            <a:r>
              <a:rPr lang="en-US" dirty="0">
                <a:latin typeface="Times New Roman" pitchFamily="18" charset="0"/>
                <a:cs typeface="Times New Roman" pitchFamily="18" charset="0"/>
              </a:rPr>
              <a:t>(a) yielding the floor </a:t>
            </a:r>
          </a:p>
          <a:p>
            <a:pPr marL="0" indent="0">
              <a:buNone/>
              <a:defRPr/>
            </a:pPr>
            <a:r>
              <a:rPr lang="en-US" dirty="0">
                <a:latin typeface="Times New Roman" pitchFamily="18" charset="0"/>
                <a:cs typeface="Times New Roman" pitchFamily="18" charset="0"/>
              </a:rPr>
              <a:t>(b) crossing the floor. </a:t>
            </a:r>
          </a:p>
          <a:p>
            <a:pPr marL="0" indent="0">
              <a:buNone/>
              <a:defRPr/>
            </a:pPr>
            <a:r>
              <a:rPr lang="en-US" dirty="0">
                <a:latin typeface="Times New Roman" pitchFamily="18" charset="0"/>
                <a:cs typeface="Times New Roman" pitchFamily="18" charset="0"/>
              </a:rPr>
              <a:t>(c) anti-defection</a:t>
            </a:r>
          </a:p>
          <a:p>
            <a:pPr marL="0" indent="0">
              <a:buNone/>
              <a:defRPr/>
            </a:pPr>
            <a:r>
              <a:rPr lang="en-US" dirty="0">
                <a:latin typeface="Times New Roman" pitchFamily="18" charset="0"/>
                <a:cs typeface="Times New Roman" pitchFamily="18" charset="0"/>
              </a:rPr>
              <a:t> (d) </a:t>
            </a:r>
            <a:r>
              <a:rPr lang="en-US" dirty="0" err="1">
                <a:latin typeface="Times New Roman" pitchFamily="18" charset="0"/>
                <a:cs typeface="Times New Roman" pitchFamily="18" charset="0"/>
              </a:rPr>
              <a:t>decoram</a:t>
            </a:r>
            <a:r>
              <a:rPr lang="en-US" dirty="0">
                <a:latin typeface="Times New Roman" pitchFamily="18" charset="0"/>
                <a:cs typeface="Times New Roman" pitchFamily="18" charset="0"/>
              </a:rPr>
              <a:t> </a:t>
            </a:r>
          </a:p>
          <a:p>
            <a:endParaRPr lang="en-IN" dirty="0"/>
          </a:p>
        </p:txBody>
      </p:sp>
      <p:sp>
        <p:nvSpPr>
          <p:cNvPr id="3" name="Title 2"/>
          <p:cNvSpPr>
            <a:spLocks noGrp="1"/>
          </p:cNvSpPr>
          <p:nvPr>
            <p:ph type="title"/>
          </p:nvPr>
        </p:nvSpPr>
        <p:spPr/>
        <p:txBody>
          <a:bodyPr/>
          <a:lstStyle/>
          <a:p>
            <a:r>
              <a:rPr lang="en-US" b="1" dirty="0">
                <a:solidFill>
                  <a:srgbClr val="D42129"/>
                </a:solidFill>
                <a:latin typeface="Times New Roman" panose="02020603050405020304" pitchFamily="18" charset="0"/>
                <a:cs typeface="Times New Roman" panose="02020603050405020304" pitchFamily="18" charset="0"/>
              </a:rPr>
              <a:t>MCQ</a:t>
            </a:r>
            <a:endParaRPr lang="en-IN" dirty="0">
              <a:solidFill>
                <a:srgbClr val="D4212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r>
              <a:rPr lang="en-US" dirty="0">
                <a:latin typeface="Times New Roman" panose="02020603050405020304" pitchFamily="18" charset="0"/>
                <a:cs typeface="Times New Roman" panose="02020603050405020304" pitchFamily="18" charset="0"/>
              </a:rPr>
              <a:t>What are the powers of Indian Parliament?</a:t>
            </a:r>
          </a:p>
          <a:p>
            <a:pPr marL="0" indent="0" algn="just"/>
            <a:r>
              <a:rPr lang="en-US" dirty="0">
                <a:latin typeface="Times New Roman" panose="02020603050405020304" pitchFamily="18" charset="0"/>
                <a:cs typeface="Times New Roman" panose="02020603050405020304" pitchFamily="18" charset="0"/>
              </a:rPr>
              <a:t>Write a short note on </a:t>
            </a:r>
            <a:r>
              <a:rPr lang="en-US" dirty="0" err="1">
                <a:latin typeface="Times New Roman" panose="02020603050405020304" pitchFamily="18" charset="0"/>
                <a:cs typeface="Times New Roman" panose="02020603050405020304" pitchFamily="18" charset="0"/>
              </a:rPr>
              <a:t>Rajya</a:t>
            </a:r>
            <a:r>
              <a:rPr lang="en-US" dirty="0">
                <a:latin typeface="Times New Roman" panose="02020603050405020304" pitchFamily="18" charset="0"/>
                <a:cs typeface="Times New Roman" panose="02020603050405020304" pitchFamily="18" charset="0"/>
              </a:rPr>
              <a:t> Sabha (Council of States).</a:t>
            </a:r>
          </a:p>
          <a:p>
            <a:pPr marL="0" indent="0" algn="just"/>
            <a:r>
              <a:rPr lang="en-US" dirty="0">
                <a:latin typeface="Times New Roman" panose="02020603050405020304" pitchFamily="18" charset="0"/>
                <a:cs typeface="Times New Roman" panose="02020603050405020304" pitchFamily="18" charset="0"/>
              </a:rPr>
              <a:t>Who is the Supreme Commander of India’s armed forces?</a:t>
            </a:r>
          </a:p>
          <a:p>
            <a:pPr marL="0" indent="0" algn="just"/>
            <a:r>
              <a:rPr lang="en-US" dirty="0">
                <a:latin typeface="Times New Roman" panose="02020603050405020304" pitchFamily="18" charset="0"/>
                <a:cs typeface="Times New Roman" panose="02020603050405020304" pitchFamily="18" charset="0"/>
              </a:rPr>
              <a:t>On whose recommendations the members of the Council of Ministers  appointed?</a:t>
            </a:r>
          </a:p>
          <a:p>
            <a:pPr marL="0" indent="0" algn="just"/>
            <a:r>
              <a:rPr lang="en-US" dirty="0">
                <a:latin typeface="Times New Roman" panose="02020603050405020304" pitchFamily="18" charset="0"/>
                <a:cs typeface="Times New Roman" panose="02020603050405020304" pitchFamily="18" charset="0"/>
              </a:rPr>
              <a:t>What is the procedure of removal of the President known as?</a:t>
            </a:r>
          </a:p>
          <a:p>
            <a:pPr marL="0" indent="0" algn="just"/>
            <a:r>
              <a:rPr lang="en-US" dirty="0">
                <a:latin typeface="Times New Roman" panose="02020603050405020304" pitchFamily="18" charset="0"/>
                <a:cs typeface="Times New Roman" panose="02020603050405020304" pitchFamily="18" charset="0"/>
              </a:rPr>
              <a:t>How many members of the </a:t>
            </a:r>
            <a:r>
              <a:rPr lang="en-US" dirty="0" err="1">
                <a:latin typeface="Times New Roman" panose="02020603050405020304" pitchFamily="18" charset="0"/>
                <a:cs typeface="Times New Roman" panose="02020603050405020304" pitchFamily="18" charset="0"/>
              </a:rPr>
              <a:t>Rajya</a:t>
            </a:r>
            <a:r>
              <a:rPr lang="en-US" dirty="0">
                <a:latin typeface="Times New Roman" panose="02020603050405020304" pitchFamily="18" charset="0"/>
                <a:cs typeface="Times New Roman" panose="02020603050405020304" pitchFamily="18" charset="0"/>
              </a:rPr>
              <a:t> Sabha are nominated by the President?</a:t>
            </a:r>
          </a:p>
          <a:p>
            <a:pPr marL="0" indent="0" algn="just"/>
            <a:r>
              <a:rPr lang="en-US" dirty="0">
                <a:latin typeface="Times New Roman" panose="02020603050405020304" pitchFamily="18" charset="0"/>
                <a:cs typeface="Times New Roman" panose="02020603050405020304" pitchFamily="18" charset="0"/>
              </a:rPr>
              <a:t>Mention one judicial power of the President.</a:t>
            </a:r>
          </a:p>
          <a:p>
            <a:pPr marL="0" indent="0" algn="just"/>
            <a:r>
              <a:rPr lang="en-US" dirty="0">
                <a:latin typeface="Times New Roman" panose="02020603050405020304" pitchFamily="18" charset="0"/>
                <a:cs typeface="Times New Roman" panose="02020603050405020304" pitchFamily="18" charset="0"/>
              </a:rPr>
              <a:t>What type of bills are invariably introduced in the Lok Sabha with the prior approval of the President?</a:t>
            </a:r>
          </a:p>
          <a:p>
            <a:pPr marL="0" indent="0" algn="just"/>
            <a:r>
              <a:rPr lang="en-US" dirty="0">
                <a:latin typeface="Times New Roman" panose="02020603050405020304" pitchFamily="18" charset="0"/>
                <a:cs typeface="Times New Roman" panose="02020603050405020304" pitchFamily="18" charset="0"/>
              </a:rPr>
              <a:t>Explain the method of election of the President.</a:t>
            </a:r>
          </a:p>
          <a:p>
            <a:pPr marL="0" indent="0" algn="just"/>
            <a:r>
              <a:rPr lang="en-US" dirty="0">
                <a:latin typeface="Times New Roman" panose="02020603050405020304" pitchFamily="18" charset="0"/>
                <a:cs typeface="Times New Roman" panose="02020603050405020304" pitchFamily="18" charset="0"/>
              </a:rPr>
              <a:t>Describe the qualifications for the office of the President of India. What is his and how can he be removed from office?</a:t>
            </a:r>
          </a:p>
          <a:p>
            <a:endParaRPr lang="en-IN" dirty="0"/>
          </a:p>
        </p:txBody>
      </p:sp>
      <p:sp>
        <p:nvSpPr>
          <p:cNvPr id="3" name="Title 2"/>
          <p:cNvSpPr>
            <a:spLocks noGrp="1"/>
          </p:cNvSpPr>
          <p:nvPr>
            <p:ph type="title"/>
          </p:nvPr>
        </p:nvSpPr>
        <p:spPr/>
        <p:txBody>
          <a:bodyPr>
            <a:normAutofit fontScale="90000"/>
          </a:bodyPr>
          <a:lstStyle/>
          <a:p>
            <a:pPr lvl="0"/>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Expected Questions for University Exam </a:t>
            </a:r>
            <a:br>
              <a:rPr lang="en-US" b="1" dirty="0">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lgn="just">
              <a:lnSpc>
                <a:spcPct val="150000"/>
              </a:lnSpc>
            </a:pPr>
            <a:r>
              <a:rPr lang="en-US" dirty="0">
                <a:latin typeface="Times New Roman" panose="02020603050405020304" pitchFamily="18" charset="0"/>
                <a:cs typeface="Times New Roman" panose="02020603050405020304" pitchFamily="18" charset="0"/>
              </a:rPr>
              <a:t>Compare the powers of Indian President with the United States President.</a:t>
            </a:r>
          </a:p>
          <a:p>
            <a:pPr marL="0" indent="0" algn="just">
              <a:lnSpc>
                <a:spcPct val="150000"/>
              </a:lnSpc>
            </a:pPr>
            <a:r>
              <a:rPr lang="en-US" dirty="0">
                <a:latin typeface="Times New Roman" panose="02020603050405020304" pitchFamily="18" charset="0"/>
                <a:cs typeface="Times New Roman" panose="02020603050405020304" pitchFamily="18" charset="0"/>
              </a:rPr>
              <a:t>Write a short note on independence of Supreme Court.</a:t>
            </a:r>
          </a:p>
          <a:p>
            <a:pPr marL="0" indent="0" algn="just">
              <a:lnSpc>
                <a:spcPct val="150000"/>
              </a:lnSpc>
            </a:pPr>
            <a:r>
              <a:rPr lang="en-US" dirty="0">
                <a:latin typeface="Times New Roman" panose="02020603050405020304" pitchFamily="18" charset="0"/>
                <a:cs typeface="Times New Roman" panose="02020603050405020304" pitchFamily="18" charset="0"/>
              </a:rPr>
              <a:t>Write a short note on Public Interest Litigation (PIL).</a:t>
            </a:r>
          </a:p>
          <a:p>
            <a:pPr marL="0" indent="0" algn="just">
              <a:lnSpc>
                <a:spcPct val="150000"/>
              </a:lnSpc>
            </a:pPr>
            <a:r>
              <a:rPr lang="en-US" dirty="0">
                <a:latin typeface="Times New Roman" panose="02020603050405020304" pitchFamily="18" charset="0"/>
                <a:cs typeface="Times New Roman" panose="02020603050405020304" pitchFamily="18" charset="0"/>
              </a:rPr>
              <a:t>What do you mean by judicial activism? Also mention various methods of judicial activism which are followed in India.</a:t>
            </a:r>
          </a:p>
          <a:p>
            <a:pPr marL="0" indent="0" algn="just">
              <a:lnSpc>
                <a:spcPct val="150000"/>
              </a:lnSpc>
            </a:pPr>
            <a:r>
              <a:rPr lang="en-US" dirty="0">
                <a:latin typeface="Times New Roman" panose="02020603050405020304" pitchFamily="18" charset="0"/>
                <a:cs typeface="Times New Roman" panose="02020603050405020304" pitchFamily="18" charset="0"/>
              </a:rPr>
              <a:t>What is </a:t>
            </a:r>
            <a:r>
              <a:rPr lang="en-US" dirty="0" err="1">
                <a:latin typeface="Times New Roman" panose="02020603050405020304" pitchFamily="18" charset="0"/>
                <a:cs typeface="Times New Roman" panose="02020603050405020304" pitchFamily="18" charset="0"/>
              </a:rPr>
              <a:t>Lokpal</a:t>
            </a:r>
            <a:r>
              <a:rPr lang="en-US" dirty="0">
                <a:latin typeface="Times New Roman" panose="02020603050405020304" pitchFamily="18" charset="0"/>
                <a:cs typeface="Times New Roman" panose="02020603050405020304" pitchFamily="18" charset="0"/>
              </a:rPr>
              <a:t>? Describe the structure of </a:t>
            </a:r>
            <a:r>
              <a:rPr lang="en-US" dirty="0" err="1">
                <a:latin typeface="Times New Roman" panose="02020603050405020304" pitchFamily="18" charset="0"/>
                <a:cs typeface="Times New Roman" panose="02020603050405020304" pitchFamily="18" charset="0"/>
              </a:rPr>
              <a:t>Lokpal</a:t>
            </a:r>
            <a:r>
              <a:rPr lang="en-US" dirty="0">
                <a:latin typeface="Times New Roman" panose="02020603050405020304" pitchFamily="18" charset="0"/>
                <a:cs typeface="Times New Roman" panose="02020603050405020304" pitchFamily="18" charset="0"/>
              </a:rPr>
              <a:t>.</a:t>
            </a:r>
          </a:p>
          <a:p>
            <a:pPr marL="0" indent="0" algn="just">
              <a:lnSpc>
                <a:spcPct val="150000"/>
              </a:lnSpc>
            </a:pPr>
            <a:r>
              <a:rPr lang="en-US" dirty="0">
                <a:latin typeface="Times New Roman" panose="02020603050405020304" pitchFamily="18" charset="0"/>
                <a:cs typeface="Times New Roman" panose="02020603050405020304" pitchFamily="18" charset="0"/>
              </a:rPr>
              <a:t>What is Lok </a:t>
            </a:r>
            <a:r>
              <a:rPr lang="en-US" dirty="0" err="1">
                <a:latin typeface="Times New Roman" panose="02020603050405020304" pitchFamily="18" charset="0"/>
                <a:cs typeface="Times New Roman" panose="02020603050405020304" pitchFamily="18" charset="0"/>
              </a:rPr>
              <a:t>Ayukta</a:t>
            </a:r>
            <a:r>
              <a:rPr lang="en-US" dirty="0">
                <a:latin typeface="Times New Roman" panose="02020603050405020304" pitchFamily="18" charset="0"/>
                <a:cs typeface="Times New Roman" panose="02020603050405020304" pitchFamily="18" charset="0"/>
              </a:rPr>
              <a:t>? Describe the role of Lok </a:t>
            </a:r>
            <a:r>
              <a:rPr lang="en-US" dirty="0" err="1">
                <a:latin typeface="Times New Roman" panose="02020603050405020304" pitchFamily="18" charset="0"/>
                <a:cs typeface="Times New Roman" panose="02020603050405020304" pitchFamily="18" charset="0"/>
              </a:rPr>
              <a:t>Ayukta</a:t>
            </a:r>
            <a:r>
              <a:rPr lang="en-US" dirty="0">
                <a:latin typeface="Times New Roman" panose="02020603050405020304" pitchFamily="18" charset="0"/>
                <a:cs typeface="Times New Roman" panose="02020603050405020304" pitchFamily="18" charset="0"/>
              </a:rPr>
              <a:t>.</a:t>
            </a:r>
          </a:p>
          <a:p>
            <a:pPr marL="0" indent="0" algn="just">
              <a:lnSpc>
                <a:spcPct val="150000"/>
              </a:lnSpc>
            </a:pPr>
            <a:r>
              <a:rPr lang="en-US" dirty="0">
                <a:latin typeface="Times New Roman" panose="02020603050405020304" pitchFamily="18" charset="0"/>
                <a:cs typeface="Times New Roman" panose="02020603050405020304" pitchFamily="18" charset="0"/>
              </a:rPr>
              <a:t>Explain the powers and functions of the Chief Minister?</a:t>
            </a:r>
          </a:p>
          <a:p>
            <a:pPr marL="0" indent="0" algn="just">
              <a:lnSpc>
                <a:spcPct val="150000"/>
              </a:lnSpc>
            </a:pPr>
            <a:r>
              <a:rPr lang="en-US" dirty="0">
                <a:latin typeface="Times New Roman" panose="02020603050405020304" pitchFamily="18" charset="0"/>
                <a:cs typeface="Times New Roman" panose="02020603050405020304" pitchFamily="18" charset="0"/>
              </a:rPr>
              <a:t>What are the powers and functions of State Legislature?</a:t>
            </a:r>
          </a:p>
          <a:p>
            <a:endParaRPr lang="en-IN" dirty="0"/>
          </a:p>
        </p:txBody>
      </p:sp>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Expected Questions for University Exam</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46C9F1-AD2A-D5A1-AC10-174D5E802104}"/>
              </a:ext>
            </a:extLst>
          </p:cNvPr>
          <p:cNvSpPr>
            <a:spLocks noGrp="1"/>
          </p:cNvSpPr>
          <p:nvPr>
            <p:ph idx="1"/>
          </p:nvPr>
        </p:nvSpPr>
        <p:spPr/>
        <p:txBody>
          <a:bodyPr/>
          <a:lstStyle/>
          <a:p>
            <a:pPr marL="0" indent="0">
              <a:buNone/>
            </a:pPr>
            <a:endParaRPr lang="en-US" sz="2800" dirty="0">
              <a:latin typeface="Times New Roman" pitchFamily="18" charset="0"/>
              <a:cs typeface="Times New Roman" pitchFamily="18" charset="0"/>
            </a:endParaRPr>
          </a:p>
          <a:p>
            <a:pPr marL="0" indent="0">
              <a:buNone/>
            </a:pPr>
            <a:endParaRPr lang="en-IN" dirty="0"/>
          </a:p>
        </p:txBody>
      </p:sp>
      <p:sp>
        <p:nvSpPr>
          <p:cNvPr id="3" name="Title 2">
            <a:extLst>
              <a:ext uri="{FF2B5EF4-FFF2-40B4-BE49-F238E27FC236}">
                <a16:creationId xmlns:a16="http://schemas.microsoft.com/office/drawing/2014/main" id="{98F4035F-53B5-F064-9EC3-E8E3F4421BC1}"/>
              </a:ext>
            </a:extLst>
          </p:cNvPr>
          <p:cNvSpPr>
            <a:spLocks noGrp="1"/>
          </p:cNvSpPr>
          <p:nvPr>
            <p:ph type="title"/>
          </p:nvPr>
        </p:nvSpPr>
        <p:spPr/>
        <p:txBody>
          <a:bodyPr>
            <a:normAutofit fontScale="90000"/>
          </a:bodyPr>
          <a:lstStyle/>
          <a:p>
            <a:r>
              <a:rPr lang="en-US" sz="4400" b="1" dirty="0">
                <a:solidFill>
                  <a:schemeClr val="tx1"/>
                </a:solidFill>
                <a:latin typeface="Times New Roman" pitchFamily="18" charset="0"/>
                <a:cs typeface="Times New Roman" pitchFamily="18" charset="0"/>
              </a:rPr>
              <a:t>                   </a:t>
            </a:r>
            <a:br>
              <a:rPr lang="en-US" sz="4400" b="1" dirty="0">
                <a:solidFill>
                  <a:schemeClr val="tx1"/>
                </a:solidFill>
                <a:latin typeface="Times New Roman" pitchFamily="18" charset="0"/>
                <a:cs typeface="Times New Roman" pitchFamily="18" charset="0"/>
              </a:rPr>
            </a:br>
            <a:r>
              <a:rPr lang="en-US" sz="4400" b="1">
                <a:solidFill>
                  <a:schemeClr val="tx1"/>
                </a:solidFill>
                <a:latin typeface="Times New Roman" pitchFamily="18" charset="0"/>
                <a:cs typeface="Times New Roman" pitchFamily="18" charset="0"/>
              </a:rPr>
              <a:t>                   </a:t>
            </a:r>
            <a:br>
              <a:rPr kumimoji="0" lang="en-US" sz="4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rPr>
            </a:b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8">
            <a:extLst>
              <a:ext uri="{FF2B5EF4-FFF2-40B4-BE49-F238E27FC236}">
                <a16:creationId xmlns:a16="http://schemas.microsoft.com/office/drawing/2014/main" id="{946305CE-8635-20C6-43A6-E4F372BF47B5}"/>
              </a:ext>
            </a:extLst>
          </p:cNvPr>
          <p:cNvSpPr txBox="1">
            <a:spLocks/>
          </p:cNvSpPr>
          <p:nvPr/>
        </p:nvSpPr>
        <p:spPr>
          <a:xfrm>
            <a:off x="2201662" y="2068497"/>
            <a:ext cx="6561338" cy="1012328"/>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102930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a:p>
            <a:pPr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Communication</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Project management and finance</a:t>
            </a:r>
          </a:p>
          <a:p>
            <a:pPr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Life-long learning</a:t>
            </a:r>
            <a:endParaRPr lang="en-US" altLang="en-US" dirty="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Title 2"/>
          <p:cNvSpPr>
            <a:spLocks noGrp="1"/>
          </p:cNvSpPr>
          <p:nvPr>
            <p:ph type="title"/>
          </p:nvPr>
        </p:nvSpPr>
        <p:spPr>
          <a:xfrm>
            <a:off x="1953655" y="114958"/>
            <a:ext cx="10160001" cy="566079"/>
          </a:xfrm>
        </p:spPr>
        <p:txBody>
          <a:bodyPr>
            <a:normAutofit fontScale="90000"/>
          </a:bodyPr>
          <a:lstStyle/>
          <a:p>
            <a:pPr algn="ctr"/>
            <a:r>
              <a:rPr lang="en-IN" spc="-5" dirty="0">
                <a:latin typeface="Times New Roman"/>
                <a:cs typeface="Times New Roman"/>
              </a:rPr>
              <a:t> </a:t>
            </a:r>
            <a:r>
              <a:rPr lang="en-IN" sz="3600" b="1" spc="-5" dirty="0">
                <a:latin typeface="Times New Roman"/>
                <a:cs typeface="Times New Roman"/>
              </a:rPr>
              <a:t>Program </a:t>
            </a:r>
            <a:r>
              <a:rPr lang="en-IN" sz="3600" b="1" spc="-35" dirty="0">
                <a:latin typeface="Times New Roman"/>
                <a:cs typeface="Times New Roman"/>
              </a:rPr>
              <a:t>Outcomes</a:t>
            </a:r>
            <a:endParaRPr lang="en-IN" sz="3600" b="1" dirty="0"/>
          </a:p>
        </p:txBody>
      </p:sp>
    </p:spTree>
    <p:extLst>
      <p:ext uri="{BB962C8B-B14F-4D97-AF65-F5344CB8AC3E}">
        <p14:creationId xmlns:p14="http://schemas.microsoft.com/office/powerpoint/2010/main" val="219534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3950563" y="152620"/>
            <a:ext cx="4358936" cy="570669"/>
          </a:xfrm>
          <a:prstGeom prst="rect">
            <a:avLst/>
          </a:prstGeom>
        </p:spPr>
        <p:txBody>
          <a:bodyPr vert="horz" wrap="square" lIns="0" tIns="16510" rIns="0" bIns="0" rtlCol="0" anchor="ctr">
            <a:spAutoFit/>
          </a:bodyPr>
          <a:lstStyle/>
          <a:p>
            <a:pPr marL="12700" algn="ctr">
              <a:lnSpc>
                <a:spcPct val="100000"/>
              </a:lnSpc>
              <a:spcBef>
                <a:spcPts val="130"/>
              </a:spcBef>
            </a:pPr>
            <a:r>
              <a:rPr sz="3600" b="1" spc="10" dirty="0">
                <a:latin typeface="Times New Roman" panose="02020603050405020304" pitchFamily="18" charset="0"/>
                <a:cs typeface="Times New Roman" panose="02020603050405020304" pitchFamily="18" charset="0"/>
              </a:rPr>
              <a:t>CO-PO</a:t>
            </a:r>
            <a:r>
              <a:rPr lang="en-US" sz="3600" b="1" spc="10" dirty="0">
                <a:latin typeface="Times New Roman" panose="02020603050405020304" pitchFamily="18" charset="0"/>
                <a:cs typeface="Times New Roman" panose="02020603050405020304" pitchFamily="18" charset="0"/>
              </a:rPr>
              <a:t> Mapping</a:t>
            </a:r>
            <a:endParaRPr sz="36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685800" y="1046591"/>
            <a:ext cx="10702636" cy="505267"/>
          </a:xfrm>
          <a:prstGeom prst="rect">
            <a:avLst/>
          </a:prstGeom>
        </p:spPr>
        <p:txBody>
          <a:bodyPr vert="horz" wrap="square" lIns="0" tIns="12700" rIns="0" bIns="0" rtlCol="0">
            <a:spAutoFit/>
          </a:bodyPr>
          <a:lstStyle/>
          <a:p>
            <a:pPr marL="12700">
              <a:spcBef>
                <a:spcPts val="100"/>
              </a:spcBef>
            </a:pPr>
            <a:r>
              <a:rPr sz="3200" b="1" spc="10" dirty="0">
                <a:latin typeface="Times New Roman"/>
                <a:cs typeface="Times New Roman"/>
              </a:rPr>
              <a:t>Mapping</a:t>
            </a:r>
            <a:r>
              <a:rPr sz="3200" b="1" spc="-130" dirty="0">
                <a:latin typeface="Times New Roman"/>
                <a:cs typeface="Times New Roman"/>
              </a:rPr>
              <a:t> </a:t>
            </a:r>
            <a:r>
              <a:rPr sz="3200" b="1" dirty="0">
                <a:latin typeface="Times New Roman"/>
                <a:cs typeface="Times New Roman"/>
              </a:rPr>
              <a:t>of</a:t>
            </a:r>
            <a:r>
              <a:rPr sz="3200" b="1" spc="25" dirty="0">
                <a:latin typeface="Times New Roman"/>
                <a:cs typeface="Times New Roman"/>
              </a:rPr>
              <a:t> </a:t>
            </a:r>
            <a:r>
              <a:rPr sz="3200" b="1" spc="-10" dirty="0">
                <a:latin typeface="Times New Roman"/>
                <a:cs typeface="Times New Roman"/>
              </a:rPr>
              <a:t>Course</a:t>
            </a:r>
            <a:r>
              <a:rPr sz="3200" b="1" spc="60" dirty="0">
                <a:latin typeface="Times New Roman"/>
                <a:cs typeface="Times New Roman"/>
              </a:rPr>
              <a:t> </a:t>
            </a:r>
            <a:r>
              <a:rPr sz="3200" b="1" dirty="0">
                <a:latin typeface="Times New Roman"/>
                <a:cs typeface="Times New Roman"/>
              </a:rPr>
              <a:t>Outcomes</a:t>
            </a:r>
            <a:r>
              <a:rPr sz="3200" b="1" spc="-30" dirty="0">
                <a:latin typeface="Times New Roman"/>
                <a:cs typeface="Times New Roman"/>
              </a:rPr>
              <a:t> </a:t>
            </a:r>
            <a:r>
              <a:rPr sz="3200" b="1" dirty="0">
                <a:latin typeface="Times New Roman"/>
                <a:cs typeface="Times New Roman"/>
              </a:rPr>
              <a:t>and</a:t>
            </a:r>
            <a:r>
              <a:rPr sz="3200" b="1" spc="-50" dirty="0">
                <a:latin typeface="Times New Roman"/>
                <a:cs typeface="Times New Roman"/>
              </a:rPr>
              <a:t> </a:t>
            </a:r>
            <a:r>
              <a:rPr sz="3200" b="1" spc="-15" dirty="0">
                <a:latin typeface="Times New Roman"/>
                <a:cs typeface="Times New Roman"/>
              </a:rPr>
              <a:t>Program</a:t>
            </a:r>
            <a:r>
              <a:rPr sz="3200" b="1" spc="25" dirty="0">
                <a:latin typeface="Times New Roman"/>
                <a:cs typeface="Times New Roman"/>
              </a:rPr>
              <a:t> </a:t>
            </a:r>
            <a:r>
              <a:rPr sz="3200" b="1" dirty="0">
                <a:latin typeface="Times New Roman"/>
                <a:cs typeface="Times New Roman"/>
              </a:rPr>
              <a:t>Outcomes</a:t>
            </a:r>
            <a:endParaRPr sz="3200" dirty="0">
              <a:latin typeface="Times New Roman"/>
              <a:cs typeface="Times New Roman"/>
            </a:endParaRPr>
          </a:p>
        </p:txBody>
      </p:sp>
      <p:sp>
        <p:nvSpPr>
          <p:cNvPr id="3" name="Content Placeholder 2">
            <a:extLst>
              <a:ext uri="{FF2B5EF4-FFF2-40B4-BE49-F238E27FC236}">
                <a16:creationId xmlns:a16="http://schemas.microsoft.com/office/drawing/2014/main" id="{D48A7107-FD77-B2FC-9CCB-F920567EC65F}"/>
              </a:ext>
            </a:extLst>
          </p:cNvPr>
          <p:cNvSpPr>
            <a:spLocks noGrp="1"/>
          </p:cNvSpPr>
          <p:nvPr>
            <p:ph idx="1"/>
          </p:nvPr>
        </p:nvSpPr>
        <p:spPr/>
        <p:txBody>
          <a:bodyPr/>
          <a:lstStyle/>
          <a:p>
            <a:pPr marL="0" indent="0">
              <a:buNone/>
            </a:pPr>
            <a:r>
              <a:rPr lang="en-US" dirty="0"/>
              <a:t>.</a:t>
            </a:r>
          </a:p>
        </p:txBody>
      </p:sp>
      <p:graphicFrame>
        <p:nvGraphicFramePr>
          <p:cNvPr id="6" name="Table 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33703217"/>
              </p:ext>
            </p:extLst>
          </p:nvPr>
        </p:nvGraphicFramePr>
        <p:xfrm>
          <a:off x="457200" y="1662544"/>
          <a:ext cx="11388432" cy="2177629"/>
        </p:xfrm>
        <a:graphic>
          <a:graphicData uri="http://schemas.openxmlformats.org/drawingml/2006/table">
            <a:tbl>
              <a:tblPr/>
              <a:tblGrid>
                <a:gridCol w="811576">
                  <a:extLst>
                    <a:ext uri="{9D8B030D-6E8A-4147-A177-3AD203B41FA5}">
                      <a16:colId xmlns:a16="http://schemas.microsoft.com/office/drawing/2014/main" val="20000"/>
                    </a:ext>
                  </a:extLst>
                </a:gridCol>
                <a:gridCol w="1122157">
                  <a:extLst>
                    <a:ext uri="{9D8B030D-6E8A-4147-A177-3AD203B41FA5}">
                      <a16:colId xmlns:a16="http://schemas.microsoft.com/office/drawing/2014/main" val="20001"/>
                    </a:ext>
                  </a:extLst>
                </a:gridCol>
                <a:gridCol w="604292">
                  <a:extLst>
                    <a:ext uri="{9D8B030D-6E8A-4147-A177-3AD203B41FA5}">
                      <a16:colId xmlns:a16="http://schemas.microsoft.com/office/drawing/2014/main" val="20002"/>
                    </a:ext>
                  </a:extLst>
                </a:gridCol>
                <a:gridCol w="680273">
                  <a:extLst>
                    <a:ext uri="{9D8B030D-6E8A-4147-A177-3AD203B41FA5}">
                      <a16:colId xmlns:a16="http://schemas.microsoft.com/office/drawing/2014/main" val="20003"/>
                    </a:ext>
                  </a:extLst>
                </a:gridCol>
                <a:gridCol w="803713">
                  <a:extLst>
                    <a:ext uri="{9D8B030D-6E8A-4147-A177-3AD203B41FA5}">
                      <a16:colId xmlns:a16="http://schemas.microsoft.com/office/drawing/2014/main" val="20004"/>
                    </a:ext>
                  </a:extLst>
                </a:gridCol>
                <a:gridCol w="803713">
                  <a:extLst>
                    <a:ext uri="{9D8B030D-6E8A-4147-A177-3AD203B41FA5}">
                      <a16:colId xmlns:a16="http://schemas.microsoft.com/office/drawing/2014/main" val="20005"/>
                    </a:ext>
                  </a:extLst>
                </a:gridCol>
                <a:gridCol w="768772">
                  <a:extLst>
                    <a:ext uri="{9D8B030D-6E8A-4147-A177-3AD203B41FA5}">
                      <a16:colId xmlns:a16="http://schemas.microsoft.com/office/drawing/2014/main" val="20006"/>
                    </a:ext>
                  </a:extLst>
                </a:gridCol>
                <a:gridCol w="768772">
                  <a:extLst>
                    <a:ext uri="{9D8B030D-6E8A-4147-A177-3AD203B41FA5}">
                      <a16:colId xmlns:a16="http://schemas.microsoft.com/office/drawing/2014/main" val="20007"/>
                    </a:ext>
                  </a:extLst>
                </a:gridCol>
                <a:gridCol w="768772">
                  <a:extLst>
                    <a:ext uri="{9D8B030D-6E8A-4147-A177-3AD203B41FA5}">
                      <a16:colId xmlns:a16="http://schemas.microsoft.com/office/drawing/2014/main" val="20008"/>
                    </a:ext>
                  </a:extLst>
                </a:gridCol>
                <a:gridCol w="768772">
                  <a:extLst>
                    <a:ext uri="{9D8B030D-6E8A-4147-A177-3AD203B41FA5}">
                      <a16:colId xmlns:a16="http://schemas.microsoft.com/office/drawing/2014/main" val="20009"/>
                    </a:ext>
                  </a:extLst>
                </a:gridCol>
                <a:gridCol w="768772">
                  <a:extLst>
                    <a:ext uri="{9D8B030D-6E8A-4147-A177-3AD203B41FA5}">
                      <a16:colId xmlns:a16="http://schemas.microsoft.com/office/drawing/2014/main" val="20010"/>
                    </a:ext>
                  </a:extLst>
                </a:gridCol>
                <a:gridCol w="909774">
                  <a:extLst>
                    <a:ext uri="{9D8B030D-6E8A-4147-A177-3AD203B41FA5}">
                      <a16:colId xmlns:a16="http://schemas.microsoft.com/office/drawing/2014/main" val="20011"/>
                    </a:ext>
                  </a:extLst>
                </a:gridCol>
                <a:gridCol w="899300">
                  <a:extLst>
                    <a:ext uri="{9D8B030D-6E8A-4147-A177-3AD203B41FA5}">
                      <a16:colId xmlns:a16="http://schemas.microsoft.com/office/drawing/2014/main" val="20012"/>
                    </a:ext>
                  </a:extLst>
                </a:gridCol>
                <a:gridCol w="909774">
                  <a:extLst>
                    <a:ext uri="{9D8B030D-6E8A-4147-A177-3AD203B41FA5}">
                      <a16:colId xmlns:a16="http://schemas.microsoft.com/office/drawing/2014/main" val="20013"/>
                    </a:ext>
                  </a:extLst>
                </a:gridCol>
              </a:tblGrid>
              <a:tr h="297624">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8793">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18793">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318793">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675">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196675">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9994">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91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5B3EA-97F9-89E8-50FF-A2B2122FDE60}"/>
              </a:ext>
            </a:extLst>
          </p:cNvPr>
          <p:cNvSpPr>
            <a:spLocks noGrp="1"/>
          </p:cNvSpPr>
          <p:nvPr>
            <p:ph idx="1"/>
          </p:nvPr>
        </p:nvSpPr>
        <p:spPr>
          <a:xfrm>
            <a:off x="457200" y="1150374"/>
            <a:ext cx="11371006" cy="5161936"/>
          </a:xfrm>
        </p:spPr>
        <p:txBody>
          <a:bodyPr>
            <a:normAutofit/>
          </a:bodyPr>
          <a:lstStyle/>
          <a:p>
            <a:pPr lvl="1"/>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a:t>
            </a:r>
          </a:p>
          <a:p>
            <a:pPr lvl="1"/>
            <a:endParaRPr lang="en-US" dirty="0">
              <a:solidFill>
                <a:srgbClr val="383A3C"/>
              </a:solidFill>
              <a:latin typeface="Times New Roman" panose="02020603050405020304" pitchFamily="18" charset="0"/>
              <a:cs typeface="Times New Roman" panose="02020603050405020304" pitchFamily="18" charset="0"/>
            </a:endParaRPr>
          </a:p>
          <a:p>
            <a:pPr marL="457200" lvl="1" indent="0">
              <a:buNone/>
            </a:pPr>
            <a:endParaRPr lang="en-US" dirty="0">
              <a:solidFill>
                <a:srgbClr val="383A3C"/>
              </a:solidFill>
              <a:latin typeface="Times New Roman" panose="02020603050405020304" pitchFamily="18" charset="0"/>
              <a:cs typeface="Times New Roman" panose="02020603050405020304" pitchFamily="18" charset="0"/>
            </a:endParaRPr>
          </a:p>
          <a:p>
            <a:pPr lvl="1"/>
            <a:endParaRPr lang="en-IN" dirty="0">
              <a:solidFill>
                <a:srgbClr val="383A3C"/>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960D2596-AAD6-2CD2-F258-1C420EA84F79}"/>
              </a:ext>
            </a:extLst>
          </p:cNvPr>
          <p:cNvSpPr txBox="1">
            <a:spLocks/>
          </p:cNvSpPr>
          <p:nvPr/>
        </p:nvSpPr>
        <p:spPr>
          <a:xfrm>
            <a:off x="2119083" y="0"/>
            <a:ext cx="10087897" cy="958646"/>
          </a:xfrm>
          <a:prstGeom prst="rect">
            <a:avLst/>
          </a:prstGeom>
          <a:no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spc="-5" dirty="0">
                <a:solidFill>
                  <a:srgbClr val="C00000"/>
                </a:solidFill>
                <a:latin typeface="Times New Roman" panose="02020603050405020304" pitchFamily="18" charset="0"/>
                <a:cs typeface="Times New Roman" panose="02020603050405020304" pitchFamily="18" charset="0"/>
              </a:rPr>
              <a:t>Program  </a:t>
            </a:r>
            <a:r>
              <a:rPr lang="en-IN" sz="3600" b="1" spc="-15" dirty="0">
                <a:solidFill>
                  <a:srgbClr val="C00000"/>
                </a:solidFill>
                <a:latin typeface="Times New Roman" panose="02020603050405020304" pitchFamily="18" charset="0"/>
                <a:cs typeface="Times New Roman" panose="02020603050405020304" pitchFamily="18" charset="0"/>
              </a:rPr>
              <a:t>Educational</a:t>
            </a:r>
            <a:r>
              <a:rPr lang="en-IN" sz="3600" b="1" spc="150" dirty="0">
                <a:solidFill>
                  <a:srgbClr val="C00000"/>
                </a:solidFill>
                <a:latin typeface="Times New Roman" panose="02020603050405020304" pitchFamily="18" charset="0"/>
                <a:cs typeface="Times New Roman" panose="02020603050405020304" pitchFamily="18" charset="0"/>
              </a:rPr>
              <a:t> </a:t>
            </a:r>
            <a:r>
              <a:rPr lang="en-IN" sz="3600" b="1" spc="-15" dirty="0">
                <a:solidFill>
                  <a:srgbClr val="C00000"/>
                </a:solidFill>
                <a:latin typeface="Times New Roman" panose="02020603050405020304" pitchFamily="18" charset="0"/>
                <a:cs typeface="Times New Roman" panose="02020603050405020304" pitchFamily="18" charset="0"/>
              </a:rPr>
              <a:t>Objectives</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14" name="Footer Placeholder 4">
            <a:extLst>
              <a:ext uri="{FF2B5EF4-FFF2-40B4-BE49-F238E27FC236}">
                <a16:creationId xmlns:a16="http://schemas.microsoft.com/office/drawing/2014/main" id="{133C1259-FFCE-CD79-A828-D871692F83BA}"/>
              </a:ext>
            </a:extLst>
          </p:cNvPr>
          <p:cNvSpPr txBox="1">
            <a:spLocks/>
          </p:cNvSpPr>
          <p:nvPr/>
        </p:nvSpPr>
        <p:spPr>
          <a:xfrm>
            <a:off x="0" y="6383439"/>
            <a:ext cx="12192000" cy="386069"/>
          </a:xfrm>
          <a:prstGeom prst="rect">
            <a:avLst/>
          </a:prstGeom>
          <a:gradFill flip="none" rotWithShape="1">
            <a:gsLst>
              <a:gs pos="0">
                <a:srgbClr val="D4222A">
                  <a:tint val="66000"/>
                  <a:satMod val="160000"/>
                </a:srgbClr>
              </a:gs>
              <a:gs pos="50000">
                <a:srgbClr val="D4222A">
                  <a:tint val="44500"/>
                  <a:satMod val="160000"/>
                </a:srgbClr>
              </a:gs>
              <a:gs pos="100000">
                <a:srgbClr val="D4222A">
                  <a:tint val="23500"/>
                  <a:satMod val="160000"/>
                </a:srgbClr>
              </a:gs>
            </a:gsLst>
            <a:lin ang="13500000" scaled="1"/>
            <a:tileRect/>
          </a:gradFill>
          <a:ln>
            <a:solidFill>
              <a:srgbClr val="D4222A"/>
            </a:solid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FAC6C7"/>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Subject: Constitution of India/ Indian Constitution                      	  	by:  Gauri Agarwal					</a:t>
            </a:r>
            <a:endParaRPr lang="en-IN" dirty="0">
              <a:latin typeface="Times New Roman" panose="02020603050405020304" pitchFamily="18" charset="0"/>
              <a:cs typeface="Times New Roman" panose="02020603050405020304" pitchFamily="18" charset="0"/>
            </a:endParaRPr>
          </a:p>
        </p:txBody>
      </p:sp>
      <p:sp>
        <p:nvSpPr>
          <p:cNvPr id="10" name="object 2"/>
          <p:cNvSpPr txBox="1"/>
          <p:nvPr/>
        </p:nvSpPr>
        <p:spPr>
          <a:xfrm>
            <a:off x="536575" y="1091882"/>
            <a:ext cx="11291631" cy="376385"/>
          </a:xfrm>
          <a:prstGeom prst="rect">
            <a:avLst/>
          </a:prstGeom>
        </p:spPr>
        <p:txBody>
          <a:bodyPr vert="horz" wrap="square" lIns="0" tIns="6985" rIns="0" bIns="0" rtlCol="0">
            <a:spAutoFit/>
          </a:bodyPr>
          <a:lstStyle/>
          <a:p>
            <a:pPr marL="457200" indent="-457200" algn="just">
              <a:buNone/>
            </a:pPr>
            <a:endParaRPr lang="en-IN" sz="2400" dirty="0">
              <a:latin typeface="Times New Roman" pitchFamily="18" charset="0"/>
              <a:cs typeface="Times New Roman" pitchFamily="18" charset="0"/>
            </a:endParaRPr>
          </a:p>
        </p:txBody>
      </p:sp>
      <p:sp>
        <p:nvSpPr>
          <p:cNvPr id="9" name="Rectangle 1">
            <a:extLst>
              <a:ext uri="{FF2B5EF4-FFF2-40B4-BE49-F238E27FC236}">
                <a16:creationId xmlns:a16="http://schemas.microsoft.com/office/drawing/2014/main" id="{3F1D76C1-FC1B-4DDA-8469-EEFAA962C3F2}"/>
              </a:ext>
            </a:extLst>
          </p:cNvPr>
          <p:cNvSpPr>
            <a:spLocks noChangeArrowheads="1"/>
          </p:cNvSpPr>
          <p:nvPr/>
        </p:nvSpPr>
        <p:spPr bwMode="auto">
          <a:xfrm>
            <a:off x="762000" y="2258290"/>
            <a:ext cx="11069782" cy="3631763"/>
          </a:xfrm>
          <a:prstGeom prst="rect">
            <a:avLst/>
          </a:prstGeom>
          <a:noFill/>
          <a:ln w="9525">
            <a:noFill/>
            <a:miter lim="800000"/>
            <a:headEnd/>
            <a:tailEnd/>
          </a:ln>
        </p:spPr>
        <p:txBody>
          <a:bodyPr wrap="square" anchor="ctr">
            <a:spAutoFit/>
          </a:bodyPr>
          <a:lstStyle/>
          <a:p>
            <a:pPr marL="742950" indent="-742950" algn="just" eaLnBrk="1" fontAlgn="auto" hangingPunct="1">
              <a:lnSpc>
                <a:spcPct val="115000"/>
              </a:lnSpc>
              <a:spcBef>
                <a:spcPts val="0"/>
              </a:spcBef>
              <a:spcAft>
                <a:spcPts val="0"/>
              </a:spcAft>
              <a:defRPr/>
            </a:pPr>
            <a:r>
              <a:rPr lang="en-US" sz="2000" b="1" dirty="0">
                <a:latin typeface="Times New Roman"/>
                <a:ea typeface="Times New Roman"/>
                <a:cs typeface="Times New Roman"/>
              </a:rPr>
              <a:t>PSO1</a:t>
            </a:r>
            <a:r>
              <a:rPr lang="en-US" sz="2000" b="1" dirty="0">
                <a:latin typeface="Times New Roman" pitchFamily="18" charset="0"/>
                <a:ea typeface="Times New Roman"/>
                <a:cs typeface="Times New Roman" pitchFamily="18" charset="0"/>
              </a:rPr>
              <a:t>: </a:t>
            </a:r>
            <a:r>
              <a:rPr lang="en-US" sz="2000"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PSO2: </a:t>
            </a:r>
            <a:r>
              <a:rPr lang="en-US" sz="2000"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PSO3: </a:t>
            </a:r>
            <a:r>
              <a:rPr lang="en-US" sz="2000"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Tree>
    <p:extLst>
      <p:ext uri="{BB962C8B-B14F-4D97-AF65-F5344CB8AC3E}">
        <p14:creationId xmlns:p14="http://schemas.microsoft.com/office/powerpoint/2010/main" val="423253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6576</Words>
  <Application>Microsoft Office PowerPoint</Application>
  <PresentationFormat>Widescreen</PresentationFormat>
  <Paragraphs>510</Paragraphs>
  <Slides>67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Aptos</vt:lpstr>
      <vt:lpstr>Aptos Display</vt:lpstr>
      <vt:lpstr>Arial</vt:lpstr>
      <vt:lpstr>Arial MT</vt:lpstr>
      <vt:lpstr>Calibri</vt:lpstr>
      <vt:lpstr>Times</vt:lpstr>
      <vt:lpstr>Times New Roman</vt:lpstr>
      <vt:lpstr>Office Theme</vt:lpstr>
      <vt:lpstr>PowerPoint Presentation</vt:lpstr>
      <vt:lpstr>SYLLABUS</vt:lpstr>
      <vt:lpstr>SYLLABUS</vt:lpstr>
      <vt:lpstr>Branch Wise Applications</vt:lpstr>
      <vt:lpstr>    Course Objective</vt:lpstr>
      <vt:lpstr>Course Outcome</vt:lpstr>
      <vt:lpstr> Program Outcomes</vt:lpstr>
      <vt:lpstr>CO-PO Mapping</vt:lpstr>
      <vt:lpstr>PowerPoint Presentation</vt:lpstr>
      <vt:lpstr>PowerPoint Presentation</vt:lpstr>
      <vt:lpstr>CONTENTS OF UNIT IV </vt:lpstr>
      <vt:lpstr>CONTENTS OF UNIT IV </vt:lpstr>
      <vt:lpstr>UNIT OBJECTIVES </vt:lpstr>
      <vt:lpstr> Legal Aspect of Patents </vt:lpstr>
      <vt:lpstr>Legal Aspect of Patents</vt:lpstr>
      <vt:lpstr> Filing of Patent Applications </vt:lpstr>
      <vt:lpstr> Filing of Patent Application  </vt:lpstr>
      <vt:lpstr> Rights from Patents </vt:lpstr>
      <vt:lpstr> Rights from Patents   </vt:lpstr>
      <vt:lpstr> Infringement of  Patents  </vt:lpstr>
      <vt:lpstr> Copyright and its Ownership  </vt:lpstr>
      <vt:lpstr> Infringement of Copyright </vt:lpstr>
      <vt:lpstr> Civil Remedies for Infringement  </vt:lpstr>
      <vt:lpstr> Civil Remedies for Infringement  </vt:lpstr>
      <vt:lpstr> Lecture Related to Topic </vt:lpstr>
      <vt:lpstr> Weekly Assignment  </vt:lpstr>
      <vt:lpstr> Daily Quiz   </vt:lpstr>
      <vt:lpstr> Daily Quiz   </vt:lpstr>
      <vt:lpstr> Regulation to Information </vt:lpstr>
      <vt:lpstr> Information Technology Act, 2000 </vt:lpstr>
      <vt:lpstr>Information Technology Act, 2000</vt:lpstr>
      <vt:lpstr> Information Technology Act, 2000 </vt:lpstr>
      <vt:lpstr> Lecture related to Topic </vt:lpstr>
      <vt:lpstr> Weekly Assignment </vt:lpstr>
      <vt:lpstr> Daily Quiz </vt:lpstr>
      <vt:lpstr> Daily Quiz </vt:lpstr>
      <vt:lpstr> Electronic Governance  </vt:lpstr>
      <vt:lpstr> Electronic Governance  </vt:lpstr>
      <vt:lpstr> Electronic Governance </vt:lpstr>
      <vt:lpstr> Electronic Governance </vt:lpstr>
      <vt:lpstr> Electronic Governance </vt:lpstr>
      <vt:lpstr> Secure Electronic Records &amp; Secure Digital Signatures  </vt:lpstr>
      <vt:lpstr> Secure Electronic Records &amp; Secure Digital Signatures  </vt:lpstr>
      <vt:lpstr> Digital Signature Certificates  </vt:lpstr>
      <vt:lpstr> Digital Signature Certificates  </vt:lpstr>
      <vt:lpstr> Digital Signature Certificates </vt:lpstr>
      <vt:lpstr> Cyber Regulations Appellate Tribunal  </vt:lpstr>
      <vt:lpstr> Cyber Regulations Appellate Tribunal  </vt:lpstr>
      <vt:lpstr> Cyber Regulations Appellate Tribunal  </vt:lpstr>
      <vt:lpstr> Cyber Regulations Appellate Tribunal  </vt:lpstr>
      <vt:lpstr> Cyber Regulations Appellate Tribunal  </vt:lpstr>
      <vt:lpstr> Cyber Regulations Appellate Tribunal  </vt:lpstr>
      <vt:lpstr>Offences</vt:lpstr>
      <vt:lpstr>Offences</vt:lpstr>
      <vt:lpstr>Offences</vt:lpstr>
      <vt:lpstr>Limitations of the IT Act</vt:lpstr>
      <vt:lpstr>Daily Quiz</vt:lpstr>
      <vt:lpstr>Weekly Assignment</vt:lpstr>
      <vt:lpstr>  Weekly Assignment  </vt:lpstr>
      <vt:lpstr>Weekly Assignment</vt:lpstr>
      <vt:lpstr>Topic Links</vt:lpstr>
      <vt:lpstr>MCQ</vt:lpstr>
      <vt:lpstr>MCQ</vt:lpstr>
      <vt:lpstr>MCQ</vt:lpstr>
      <vt:lpstr> Expected Questions for University Exam  </vt:lpstr>
      <vt:lpstr>Expected Questions for University Exam</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Kaushik</dc:creator>
  <cp:lastModifiedBy>GAURI AGARWAL</cp:lastModifiedBy>
  <cp:revision>38</cp:revision>
  <dcterms:created xsi:type="dcterms:W3CDTF">2024-03-22T08:16:53Z</dcterms:created>
  <dcterms:modified xsi:type="dcterms:W3CDTF">2024-11-03T06:33:32Z</dcterms:modified>
</cp:coreProperties>
</file>