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notesSlides/notesSlide1.xml" ContentType="application/vnd.openxmlformats-officedocument.presentationml.notesSlide+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notesSlides/notesSlide2.xml" ContentType="application/vnd.openxmlformats-officedocument.presentationml.notesSlide+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0" r:id="rId2"/>
    <p:sldId id="261" r:id="rId3"/>
    <p:sldId id="270" r:id="rId4"/>
    <p:sldId id="271" r:id="rId5"/>
    <p:sldId id="272" r:id="rId6"/>
    <p:sldId id="273" r:id="rId7"/>
    <p:sldId id="274" r:id="rId8"/>
    <p:sldId id="275" r:id="rId9"/>
    <p:sldId id="276" r:id="rId10"/>
    <p:sldId id="277" r:id="rId11"/>
    <p:sldId id="278" r:id="rId12"/>
    <p:sldId id="279" r:id="rId13"/>
    <p:sldId id="281" r:id="rId14"/>
    <p:sldId id="282" r:id="rId15"/>
    <p:sldId id="283" r:id="rId16"/>
    <p:sldId id="284" r:id="rId17"/>
    <p:sldId id="394" r:id="rId18"/>
    <p:sldId id="285"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4B6"/>
    <a:srgbClr val="FF7C80"/>
    <a:srgbClr val="F9B4B6"/>
    <a:srgbClr val="D4222A"/>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71B62-616B-4CCB-9852-830E321F00CC}" v="13" dt="2024-10-17T08:40:50.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99" autoAdjust="0"/>
  </p:normalViewPr>
  <p:slideViewPr>
    <p:cSldViewPr snapToGrid="0">
      <p:cViewPr varScale="1">
        <p:scale>
          <a:sx n="80" d="100"/>
          <a:sy n="80" d="100"/>
        </p:scale>
        <p:origin x="82"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n Sharma" userId="d07fcb967d2fbce9" providerId="LiveId" clId="{05A394F0-C9C3-4A6F-B415-F55097B2521F}"/>
    <pc:docChg chg="undo redo custSel delSld modSld">
      <pc:chgData name="Ritin Sharma" userId="d07fcb967d2fbce9" providerId="LiveId" clId="{05A394F0-C9C3-4A6F-B415-F55097B2521F}" dt="2024-09-25T05:36:17.660" v="1855" actId="478"/>
      <pc:docMkLst>
        <pc:docMk/>
      </pc:docMkLst>
      <pc:sldChg chg="addSp delSp modSp mod">
        <pc:chgData name="Ritin Sharma" userId="d07fcb967d2fbce9" providerId="LiveId" clId="{05A394F0-C9C3-4A6F-B415-F55097B2521F}" dt="2024-09-23T05:15:21.693" v="667" actId="20577"/>
        <pc:sldMkLst>
          <pc:docMk/>
          <pc:sldMk cId="4021919459" sldId="259"/>
        </pc:sldMkLst>
        <pc:spChg chg="mod">
          <ac:chgData name="Ritin Sharma" userId="d07fcb967d2fbce9" providerId="LiveId" clId="{05A394F0-C9C3-4A6F-B415-F55097B2521F}" dt="2024-09-23T05:15:21.693" v="667" actId="20577"/>
          <ac:spMkLst>
            <pc:docMk/>
            <pc:sldMk cId="4021919459" sldId="259"/>
            <ac:spMk id="6" creationId="{B4B99B86-DC4F-BAE8-9803-D82C973DED40}"/>
          </ac:spMkLst>
        </pc:spChg>
        <pc:spChg chg="mod">
          <ac:chgData name="Ritin Sharma" userId="d07fcb967d2fbce9" providerId="LiveId" clId="{05A394F0-C9C3-4A6F-B415-F55097B2521F}" dt="2024-09-23T05:15:14.263" v="540" actId="20577"/>
          <ac:spMkLst>
            <pc:docMk/>
            <pc:sldMk cId="4021919459" sldId="259"/>
            <ac:spMk id="9" creationId="{731A936F-F269-359D-A45A-2FFA91880636}"/>
          </ac:spMkLst>
        </pc:spChg>
        <pc:picChg chg="add del mod">
          <ac:chgData name="Ritin Sharma" userId="d07fcb967d2fbce9" providerId="LiveId" clId="{05A394F0-C9C3-4A6F-B415-F55097B2521F}" dt="2024-09-23T05:12:52.174" v="513" actId="478"/>
          <ac:picMkLst>
            <pc:docMk/>
            <pc:sldMk cId="4021919459" sldId="259"/>
            <ac:picMk id="2" creationId="{9173EB3F-3EAF-05C2-9B8A-A74423897811}"/>
          </ac:picMkLst>
        </pc:picChg>
      </pc:sldChg>
      <pc:sldChg chg="addSp delSp modSp mod">
        <pc:chgData name="Ritin Sharma" userId="d07fcb967d2fbce9" providerId="LiveId" clId="{05A394F0-C9C3-4A6F-B415-F55097B2521F}" dt="2024-09-23T05:12:46.451" v="512" actId="478"/>
        <pc:sldMkLst>
          <pc:docMk/>
          <pc:sldMk cId="3823976537" sldId="260"/>
        </pc:sldMkLst>
        <pc:spChg chg="mod">
          <ac:chgData name="Ritin Sharma" userId="d07fcb967d2fbce9" providerId="LiveId" clId="{05A394F0-C9C3-4A6F-B415-F55097B2521F}" dt="2024-09-18T06:40:59.935" v="1" actId="20577"/>
          <ac:spMkLst>
            <pc:docMk/>
            <pc:sldMk cId="3823976537" sldId="260"/>
            <ac:spMk id="5" creationId="{DF68EA21-D1DB-A2CF-CFD9-DD5215232E37}"/>
          </ac:spMkLst>
        </pc:spChg>
        <pc:spChg chg="mod">
          <ac:chgData name="Ritin Sharma" userId="d07fcb967d2fbce9" providerId="LiveId" clId="{05A394F0-C9C3-4A6F-B415-F55097B2521F}" dt="2024-09-18T06:41:11.748" v="32" actId="20577"/>
          <ac:spMkLst>
            <pc:docMk/>
            <pc:sldMk cId="3823976537" sldId="260"/>
            <ac:spMk id="8" creationId="{8DD14CEA-0AFA-2840-50F8-7CD1850C6115}"/>
          </ac:spMkLst>
        </pc:spChg>
        <pc:picChg chg="add del mod">
          <ac:chgData name="Ritin Sharma" userId="d07fcb967d2fbce9" providerId="LiveId" clId="{05A394F0-C9C3-4A6F-B415-F55097B2521F}" dt="2024-09-23T05:12:46.451" v="512" actId="478"/>
          <ac:picMkLst>
            <pc:docMk/>
            <pc:sldMk cId="3823976537" sldId="260"/>
            <ac:picMk id="2" creationId="{60465459-DDF6-B8BC-3438-410FB8B5F8B5}"/>
          </ac:picMkLst>
        </pc:picChg>
      </pc:sldChg>
      <pc:sldChg chg="addSp delSp modSp mod">
        <pc:chgData name="Ritin Sharma" userId="d07fcb967d2fbce9" providerId="LiveId" clId="{05A394F0-C9C3-4A6F-B415-F55097B2521F}" dt="2024-09-23T05:12:59.972" v="514" actId="478"/>
        <pc:sldMkLst>
          <pc:docMk/>
          <pc:sldMk cId="1598155393" sldId="261"/>
        </pc:sldMkLst>
        <pc:picChg chg="add del mod">
          <ac:chgData name="Ritin Sharma" userId="d07fcb967d2fbce9" providerId="LiveId" clId="{05A394F0-C9C3-4A6F-B415-F55097B2521F}" dt="2024-09-23T05:12:59.972" v="514" actId="478"/>
          <ac:picMkLst>
            <pc:docMk/>
            <pc:sldMk cId="1598155393" sldId="261"/>
            <ac:picMk id="2" creationId="{DF868915-1EEA-2CC7-DE28-38F46D7293CF}"/>
          </ac:picMkLst>
        </pc:picChg>
      </pc:sldChg>
      <pc:sldChg chg="addSp delSp modSp mod">
        <pc:chgData name="Ritin Sharma" userId="d07fcb967d2fbce9" providerId="LiveId" clId="{05A394F0-C9C3-4A6F-B415-F55097B2521F}" dt="2024-09-23T05:13:04.616" v="515" actId="478"/>
        <pc:sldMkLst>
          <pc:docMk/>
          <pc:sldMk cId="1598155393" sldId="270"/>
        </pc:sldMkLst>
        <pc:picChg chg="add del mod">
          <ac:chgData name="Ritin Sharma" userId="d07fcb967d2fbce9" providerId="LiveId" clId="{05A394F0-C9C3-4A6F-B415-F55097B2521F}" dt="2024-09-23T05:13:04.616" v="515" actId="478"/>
          <ac:picMkLst>
            <pc:docMk/>
            <pc:sldMk cId="1598155393" sldId="270"/>
            <ac:picMk id="3" creationId="{D17441CF-C94A-299E-AA91-74B6A9994036}"/>
          </ac:picMkLst>
        </pc:picChg>
      </pc:sldChg>
      <pc:sldChg chg="addSp delSp modSp mod">
        <pc:chgData name="Ritin Sharma" userId="d07fcb967d2fbce9" providerId="LiveId" clId="{05A394F0-C9C3-4A6F-B415-F55097B2521F}" dt="2024-09-23T05:13:21.297" v="516" actId="478"/>
        <pc:sldMkLst>
          <pc:docMk/>
          <pc:sldMk cId="1598155393" sldId="271"/>
        </pc:sldMkLst>
        <pc:picChg chg="add del mod">
          <ac:chgData name="Ritin Sharma" userId="d07fcb967d2fbce9" providerId="LiveId" clId="{05A394F0-C9C3-4A6F-B415-F55097B2521F}" dt="2024-09-23T05:13:21.297" v="516" actId="478"/>
          <ac:picMkLst>
            <pc:docMk/>
            <pc:sldMk cId="1598155393" sldId="271"/>
            <ac:picMk id="3" creationId="{E2116BAE-B591-94CC-CEEB-5F0769492D2F}"/>
          </ac:picMkLst>
        </pc:picChg>
      </pc:sldChg>
      <pc:sldChg chg="addSp delSp modSp mod">
        <pc:chgData name="Ritin Sharma" userId="d07fcb967d2fbce9" providerId="LiveId" clId="{05A394F0-C9C3-4A6F-B415-F55097B2521F}" dt="2024-09-23T05:13:40.254" v="517" actId="478"/>
        <pc:sldMkLst>
          <pc:docMk/>
          <pc:sldMk cId="1598155393" sldId="272"/>
        </pc:sldMkLst>
        <pc:picChg chg="add del mod">
          <ac:chgData name="Ritin Sharma" userId="d07fcb967d2fbce9" providerId="LiveId" clId="{05A394F0-C9C3-4A6F-B415-F55097B2521F}" dt="2024-09-23T05:13:40.254" v="517" actId="478"/>
          <ac:picMkLst>
            <pc:docMk/>
            <pc:sldMk cId="1598155393" sldId="272"/>
            <ac:picMk id="3" creationId="{1CD9ED64-8B7E-E0D5-F028-F00628F3A90F}"/>
          </ac:picMkLst>
        </pc:picChg>
      </pc:sldChg>
      <pc:sldChg chg="addSp delSp modSp mod">
        <pc:chgData name="Ritin Sharma" userId="d07fcb967d2fbce9" providerId="LiveId" clId="{05A394F0-C9C3-4A6F-B415-F55097B2521F}" dt="2024-09-23T05:13:45.997" v="518" actId="478"/>
        <pc:sldMkLst>
          <pc:docMk/>
          <pc:sldMk cId="1598155393" sldId="273"/>
        </pc:sldMkLst>
        <pc:picChg chg="add del mod">
          <ac:chgData name="Ritin Sharma" userId="d07fcb967d2fbce9" providerId="LiveId" clId="{05A394F0-C9C3-4A6F-B415-F55097B2521F}" dt="2024-09-23T05:13:45.997" v="518" actId="478"/>
          <ac:picMkLst>
            <pc:docMk/>
            <pc:sldMk cId="1598155393" sldId="273"/>
            <ac:picMk id="3" creationId="{83B23A87-9C2F-F854-5FAB-F0B1083862FD}"/>
          </ac:picMkLst>
        </pc:picChg>
      </pc:sldChg>
      <pc:sldChg chg="addSp delSp modSp mod">
        <pc:chgData name="Ritin Sharma" userId="d07fcb967d2fbce9" providerId="LiveId" clId="{05A394F0-C9C3-4A6F-B415-F55097B2521F}" dt="2024-09-23T05:13:56.272" v="519" actId="478"/>
        <pc:sldMkLst>
          <pc:docMk/>
          <pc:sldMk cId="1598155393" sldId="274"/>
        </pc:sldMkLst>
        <pc:picChg chg="add del mod">
          <ac:chgData name="Ritin Sharma" userId="d07fcb967d2fbce9" providerId="LiveId" clId="{05A394F0-C9C3-4A6F-B415-F55097B2521F}" dt="2024-09-23T05:13:56.272" v="519" actId="478"/>
          <ac:picMkLst>
            <pc:docMk/>
            <pc:sldMk cId="1598155393" sldId="274"/>
            <ac:picMk id="3" creationId="{CA896EE3-DC96-CC89-F7D3-6FFC22453E05}"/>
          </ac:picMkLst>
        </pc:picChg>
      </pc:sldChg>
      <pc:sldChg chg="addSp delSp modSp mod">
        <pc:chgData name="Ritin Sharma" userId="d07fcb967d2fbce9" providerId="LiveId" clId="{05A394F0-C9C3-4A6F-B415-F55097B2521F}" dt="2024-09-23T05:12:36.225" v="511" actId="478"/>
        <pc:sldMkLst>
          <pc:docMk/>
          <pc:sldMk cId="1598155393" sldId="275"/>
        </pc:sldMkLst>
        <pc:picChg chg="add del mod">
          <ac:chgData name="Ritin Sharma" userId="d07fcb967d2fbce9" providerId="LiveId" clId="{05A394F0-C9C3-4A6F-B415-F55097B2521F}" dt="2024-09-23T05:12:36.225" v="511" actId="478"/>
          <ac:picMkLst>
            <pc:docMk/>
            <pc:sldMk cId="1598155393" sldId="275"/>
            <ac:picMk id="3" creationId="{30479FE9-1397-9EB3-A744-100876C65EF5}"/>
          </ac:picMkLst>
        </pc:picChg>
      </pc:sldChg>
      <pc:sldChg chg="addSp delSp modSp mod">
        <pc:chgData name="Ritin Sharma" userId="d07fcb967d2fbce9" providerId="LiveId" clId="{05A394F0-C9C3-4A6F-B415-F55097B2521F}" dt="2024-09-23T05:12:27.290" v="510" actId="478"/>
        <pc:sldMkLst>
          <pc:docMk/>
          <pc:sldMk cId="1598155393" sldId="276"/>
        </pc:sldMkLst>
        <pc:picChg chg="add del mod">
          <ac:chgData name="Ritin Sharma" userId="d07fcb967d2fbce9" providerId="LiveId" clId="{05A394F0-C9C3-4A6F-B415-F55097B2521F}" dt="2024-09-23T05:12:27.290" v="510" actId="478"/>
          <ac:picMkLst>
            <pc:docMk/>
            <pc:sldMk cId="1598155393" sldId="276"/>
            <ac:picMk id="3" creationId="{78658299-C2E8-4C39-66AC-E4CF214567EF}"/>
          </ac:picMkLst>
        </pc:picChg>
      </pc:sldChg>
      <pc:sldChg chg="addSp delSp modSp mod">
        <pc:chgData name="Ritin Sharma" userId="d07fcb967d2fbce9" providerId="LiveId" clId="{05A394F0-C9C3-4A6F-B415-F55097B2521F}" dt="2024-09-23T05:12:20.195" v="509" actId="478"/>
        <pc:sldMkLst>
          <pc:docMk/>
          <pc:sldMk cId="1598155393" sldId="277"/>
        </pc:sldMkLst>
        <pc:picChg chg="add del mod">
          <ac:chgData name="Ritin Sharma" userId="d07fcb967d2fbce9" providerId="LiveId" clId="{05A394F0-C9C3-4A6F-B415-F55097B2521F}" dt="2024-09-23T05:12:20.195" v="509" actId="478"/>
          <ac:picMkLst>
            <pc:docMk/>
            <pc:sldMk cId="1598155393" sldId="277"/>
            <ac:picMk id="3" creationId="{2DF26C82-CA4B-F832-7627-36F3927FCE9B}"/>
          </ac:picMkLst>
        </pc:picChg>
      </pc:sldChg>
      <pc:sldChg chg="addSp delSp modSp mod">
        <pc:chgData name="Ritin Sharma" userId="d07fcb967d2fbce9" providerId="LiveId" clId="{05A394F0-C9C3-4A6F-B415-F55097B2521F}" dt="2024-09-23T05:12:15.224" v="508" actId="478"/>
        <pc:sldMkLst>
          <pc:docMk/>
          <pc:sldMk cId="1598155393" sldId="278"/>
        </pc:sldMkLst>
        <pc:picChg chg="add del mod">
          <ac:chgData name="Ritin Sharma" userId="d07fcb967d2fbce9" providerId="LiveId" clId="{05A394F0-C9C3-4A6F-B415-F55097B2521F}" dt="2024-09-23T05:12:15.224" v="508" actId="478"/>
          <ac:picMkLst>
            <pc:docMk/>
            <pc:sldMk cId="1598155393" sldId="278"/>
            <ac:picMk id="3" creationId="{C0543C57-98F6-96F9-D732-755DF80D5622}"/>
          </ac:picMkLst>
        </pc:picChg>
      </pc:sldChg>
      <pc:sldChg chg="addSp delSp modSp mod">
        <pc:chgData name="Ritin Sharma" userId="d07fcb967d2fbce9" providerId="LiveId" clId="{05A394F0-C9C3-4A6F-B415-F55097B2521F}" dt="2024-09-23T05:12:10.849" v="507" actId="478"/>
        <pc:sldMkLst>
          <pc:docMk/>
          <pc:sldMk cId="1598155393" sldId="279"/>
        </pc:sldMkLst>
        <pc:picChg chg="add del mod">
          <ac:chgData name="Ritin Sharma" userId="d07fcb967d2fbce9" providerId="LiveId" clId="{05A394F0-C9C3-4A6F-B415-F55097B2521F}" dt="2024-09-23T05:12:10.849" v="507" actId="478"/>
          <ac:picMkLst>
            <pc:docMk/>
            <pc:sldMk cId="1598155393" sldId="279"/>
            <ac:picMk id="3" creationId="{1B6887F5-34D5-F0A3-2695-7368F960723F}"/>
          </ac:picMkLst>
        </pc:picChg>
      </pc:sldChg>
      <pc:sldChg chg="addSp delSp modSp mod">
        <pc:chgData name="Ritin Sharma" userId="d07fcb967d2fbce9" providerId="LiveId" clId="{05A394F0-C9C3-4A6F-B415-F55097B2521F}" dt="2024-09-23T05:12:05.980" v="506" actId="478"/>
        <pc:sldMkLst>
          <pc:docMk/>
          <pc:sldMk cId="1598155393" sldId="281"/>
        </pc:sldMkLst>
        <pc:picChg chg="add del mod">
          <ac:chgData name="Ritin Sharma" userId="d07fcb967d2fbce9" providerId="LiveId" clId="{05A394F0-C9C3-4A6F-B415-F55097B2521F}" dt="2024-09-23T05:12:05.980" v="506" actId="478"/>
          <ac:picMkLst>
            <pc:docMk/>
            <pc:sldMk cId="1598155393" sldId="281"/>
            <ac:picMk id="3" creationId="{8AA86E91-F069-DD57-002D-8925F36155BE}"/>
          </ac:picMkLst>
        </pc:picChg>
      </pc:sldChg>
      <pc:sldChg chg="addSp delSp modSp mod">
        <pc:chgData name="Ritin Sharma" userId="d07fcb967d2fbce9" providerId="LiveId" clId="{05A394F0-C9C3-4A6F-B415-F55097B2521F}" dt="2024-09-23T05:11:59.312" v="505" actId="478"/>
        <pc:sldMkLst>
          <pc:docMk/>
          <pc:sldMk cId="1598155393" sldId="282"/>
        </pc:sldMkLst>
        <pc:picChg chg="add del mod">
          <ac:chgData name="Ritin Sharma" userId="d07fcb967d2fbce9" providerId="LiveId" clId="{05A394F0-C9C3-4A6F-B415-F55097B2521F}" dt="2024-09-23T05:11:59.312" v="505" actId="478"/>
          <ac:picMkLst>
            <pc:docMk/>
            <pc:sldMk cId="1598155393" sldId="282"/>
            <ac:picMk id="3" creationId="{021BE34E-E451-2BB2-F077-DE8C6A5DEDDC}"/>
          </ac:picMkLst>
        </pc:picChg>
      </pc:sldChg>
      <pc:sldChg chg="addSp delSp modSp mod">
        <pc:chgData name="Ritin Sharma" userId="d07fcb967d2fbce9" providerId="LiveId" clId="{05A394F0-C9C3-4A6F-B415-F55097B2521F}" dt="2024-09-23T05:11:51.354" v="504" actId="478"/>
        <pc:sldMkLst>
          <pc:docMk/>
          <pc:sldMk cId="1598155393" sldId="283"/>
        </pc:sldMkLst>
        <pc:picChg chg="add del mod">
          <ac:chgData name="Ritin Sharma" userId="d07fcb967d2fbce9" providerId="LiveId" clId="{05A394F0-C9C3-4A6F-B415-F55097B2521F}" dt="2024-09-23T05:11:51.354" v="504" actId="478"/>
          <ac:picMkLst>
            <pc:docMk/>
            <pc:sldMk cId="1598155393" sldId="283"/>
            <ac:picMk id="3" creationId="{30A42123-0BB4-CB8F-B353-B5F65305E733}"/>
          </ac:picMkLst>
        </pc:picChg>
      </pc:sldChg>
      <pc:sldChg chg="addSp delSp modSp mod">
        <pc:chgData name="Ritin Sharma" userId="d07fcb967d2fbce9" providerId="LiveId" clId="{05A394F0-C9C3-4A6F-B415-F55097B2521F}" dt="2024-09-23T05:11:46.783" v="503" actId="478"/>
        <pc:sldMkLst>
          <pc:docMk/>
          <pc:sldMk cId="1598155393" sldId="284"/>
        </pc:sldMkLst>
        <pc:picChg chg="add del mod">
          <ac:chgData name="Ritin Sharma" userId="d07fcb967d2fbce9" providerId="LiveId" clId="{05A394F0-C9C3-4A6F-B415-F55097B2521F}" dt="2024-09-23T05:11:46.783" v="503" actId="478"/>
          <ac:picMkLst>
            <pc:docMk/>
            <pc:sldMk cId="1598155393" sldId="284"/>
            <ac:picMk id="3" creationId="{2F9F8AED-7746-901F-FDAE-50B7FC0DBB86}"/>
          </ac:picMkLst>
        </pc:picChg>
      </pc:sldChg>
      <pc:sldChg chg="addSp delSp modSp mod">
        <pc:chgData name="Ritin Sharma" userId="d07fcb967d2fbce9" providerId="LiveId" clId="{05A394F0-C9C3-4A6F-B415-F55097B2521F}" dt="2024-09-23T05:11:28.836" v="501" actId="478"/>
        <pc:sldMkLst>
          <pc:docMk/>
          <pc:sldMk cId="1598155393" sldId="285"/>
        </pc:sldMkLst>
        <pc:picChg chg="add del mod">
          <ac:chgData name="Ritin Sharma" userId="d07fcb967d2fbce9" providerId="LiveId" clId="{05A394F0-C9C3-4A6F-B415-F55097B2521F}" dt="2024-09-23T05:11:28.836" v="501" actId="478"/>
          <ac:picMkLst>
            <pc:docMk/>
            <pc:sldMk cId="1598155393" sldId="285"/>
            <ac:picMk id="3" creationId="{9DEA1276-6FF5-F430-0366-8C3F254CA301}"/>
          </ac:picMkLst>
        </pc:picChg>
      </pc:sldChg>
      <pc:sldChg chg="addSp delSp modSp mod">
        <pc:chgData name="Ritin Sharma" userId="d07fcb967d2fbce9" providerId="LiveId" clId="{05A394F0-C9C3-4A6F-B415-F55097B2521F}" dt="2024-09-23T05:11:19.590" v="500" actId="478"/>
        <pc:sldMkLst>
          <pc:docMk/>
          <pc:sldMk cId="1598155393" sldId="287"/>
        </pc:sldMkLst>
        <pc:picChg chg="add del mod">
          <ac:chgData name="Ritin Sharma" userId="d07fcb967d2fbce9" providerId="LiveId" clId="{05A394F0-C9C3-4A6F-B415-F55097B2521F}" dt="2024-09-23T05:11:19.590" v="500" actId="478"/>
          <ac:picMkLst>
            <pc:docMk/>
            <pc:sldMk cId="1598155393" sldId="287"/>
            <ac:picMk id="3" creationId="{BDE1FDAA-FB95-55E3-6461-B7A639BB41CE}"/>
          </ac:picMkLst>
        </pc:picChg>
      </pc:sldChg>
      <pc:sldChg chg="addSp delSp modSp mod">
        <pc:chgData name="Ritin Sharma" userId="d07fcb967d2fbce9" providerId="LiveId" clId="{05A394F0-C9C3-4A6F-B415-F55097B2521F}" dt="2024-09-23T05:11:15.534" v="499" actId="478"/>
        <pc:sldMkLst>
          <pc:docMk/>
          <pc:sldMk cId="1598155393" sldId="288"/>
        </pc:sldMkLst>
        <pc:picChg chg="add del mod">
          <ac:chgData name="Ritin Sharma" userId="d07fcb967d2fbce9" providerId="LiveId" clId="{05A394F0-C9C3-4A6F-B415-F55097B2521F}" dt="2024-09-23T05:11:15.534" v="499" actId="478"/>
          <ac:picMkLst>
            <pc:docMk/>
            <pc:sldMk cId="1598155393" sldId="288"/>
            <ac:picMk id="3" creationId="{4EF7019A-FB68-A050-2BEF-E7D7F1C10CFA}"/>
          </ac:picMkLst>
        </pc:picChg>
      </pc:sldChg>
      <pc:sldChg chg="addSp delSp modSp mod">
        <pc:chgData name="Ritin Sharma" userId="d07fcb967d2fbce9" providerId="LiveId" clId="{05A394F0-C9C3-4A6F-B415-F55097B2521F}" dt="2024-09-23T05:11:11.307" v="498" actId="478"/>
        <pc:sldMkLst>
          <pc:docMk/>
          <pc:sldMk cId="1598155393" sldId="289"/>
        </pc:sldMkLst>
        <pc:picChg chg="add del mod">
          <ac:chgData name="Ritin Sharma" userId="d07fcb967d2fbce9" providerId="LiveId" clId="{05A394F0-C9C3-4A6F-B415-F55097B2521F}" dt="2024-09-23T05:11:11.307" v="498" actId="478"/>
          <ac:picMkLst>
            <pc:docMk/>
            <pc:sldMk cId="1598155393" sldId="289"/>
            <ac:picMk id="3" creationId="{4DA9325F-3D2F-2654-B72A-4E010565D881}"/>
          </ac:picMkLst>
        </pc:picChg>
      </pc:sldChg>
      <pc:sldChg chg="addSp delSp modSp mod">
        <pc:chgData name="Ritin Sharma" userId="d07fcb967d2fbce9" providerId="LiveId" clId="{05A394F0-C9C3-4A6F-B415-F55097B2521F}" dt="2024-09-23T05:11:07.488" v="497" actId="478"/>
        <pc:sldMkLst>
          <pc:docMk/>
          <pc:sldMk cId="1598155393" sldId="290"/>
        </pc:sldMkLst>
        <pc:picChg chg="add del mod">
          <ac:chgData name="Ritin Sharma" userId="d07fcb967d2fbce9" providerId="LiveId" clId="{05A394F0-C9C3-4A6F-B415-F55097B2521F}" dt="2024-09-23T05:11:07.488" v="497" actId="478"/>
          <ac:picMkLst>
            <pc:docMk/>
            <pc:sldMk cId="1598155393" sldId="290"/>
            <ac:picMk id="3" creationId="{1CE2C164-7B77-6DE0-05AE-27C75F9EB77E}"/>
          </ac:picMkLst>
        </pc:picChg>
      </pc:sldChg>
      <pc:sldChg chg="addSp delSp modSp mod">
        <pc:chgData name="Ritin Sharma" userId="d07fcb967d2fbce9" providerId="LiveId" clId="{05A394F0-C9C3-4A6F-B415-F55097B2521F}" dt="2024-09-23T05:10:50.703" v="496" actId="478"/>
        <pc:sldMkLst>
          <pc:docMk/>
          <pc:sldMk cId="1598155393" sldId="291"/>
        </pc:sldMkLst>
        <pc:picChg chg="add del mod">
          <ac:chgData name="Ritin Sharma" userId="d07fcb967d2fbce9" providerId="LiveId" clId="{05A394F0-C9C3-4A6F-B415-F55097B2521F}" dt="2024-09-23T05:10:50.703" v="496" actId="478"/>
          <ac:picMkLst>
            <pc:docMk/>
            <pc:sldMk cId="1598155393" sldId="291"/>
            <ac:picMk id="3" creationId="{42F9BD96-5747-61DE-6C02-911F72FD2DDA}"/>
          </ac:picMkLst>
        </pc:picChg>
      </pc:sldChg>
      <pc:sldChg chg="addSp delSp modSp mod">
        <pc:chgData name="Ritin Sharma" userId="d07fcb967d2fbce9" providerId="LiveId" clId="{05A394F0-C9C3-4A6F-B415-F55097B2521F}" dt="2024-09-23T05:10:45.503" v="495" actId="478"/>
        <pc:sldMkLst>
          <pc:docMk/>
          <pc:sldMk cId="1598155393" sldId="292"/>
        </pc:sldMkLst>
        <pc:picChg chg="add del mod">
          <ac:chgData name="Ritin Sharma" userId="d07fcb967d2fbce9" providerId="LiveId" clId="{05A394F0-C9C3-4A6F-B415-F55097B2521F}" dt="2024-09-23T05:10:45.503" v="495" actId="478"/>
          <ac:picMkLst>
            <pc:docMk/>
            <pc:sldMk cId="1598155393" sldId="292"/>
            <ac:picMk id="3" creationId="{575BAF25-5C08-63DC-E338-B753488C85E9}"/>
          </ac:picMkLst>
        </pc:picChg>
      </pc:sldChg>
      <pc:sldChg chg="addSp delSp modSp mod">
        <pc:chgData name="Ritin Sharma" userId="d07fcb967d2fbce9" providerId="LiveId" clId="{05A394F0-C9C3-4A6F-B415-F55097B2521F}" dt="2024-09-23T05:10:39.977" v="494" actId="478"/>
        <pc:sldMkLst>
          <pc:docMk/>
          <pc:sldMk cId="1598155393" sldId="293"/>
        </pc:sldMkLst>
        <pc:picChg chg="add del mod">
          <ac:chgData name="Ritin Sharma" userId="d07fcb967d2fbce9" providerId="LiveId" clId="{05A394F0-C9C3-4A6F-B415-F55097B2521F}" dt="2024-09-23T05:10:39.977" v="494" actId="478"/>
          <ac:picMkLst>
            <pc:docMk/>
            <pc:sldMk cId="1598155393" sldId="293"/>
            <ac:picMk id="3" creationId="{2CA751D0-EDA8-8129-F471-D19CE5A24AC9}"/>
          </ac:picMkLst>
        </pc:picChg>
      </pc:sldChg>
      <pc:sldChg chg="addSp delSp modSp mod">
        <pc:chgData name="Ritin Sharma" userId="d07fcb967d2fbce9" providerId="LiveId" clId="{05A394F0-C9C3-4A6F-B415-F55097B2521F}" dt="2024-09-23T05:10:35.767" v="493" actId="478"/>
        <pc:sldMkLst>
          <pc:docMk/>
          <pc:sldMk cId="1598155393" sldId="294"/>
        </pc:sldMkLst>
        <pc:picChg chg="add del mod">
          <ac:chgData name="Ritin Sharma" userId="d07fcb967d2fbce9" providerId="LiveId" clId="{05A394F0-C9C3-4A6F-B415-F55097B2521F}" dt="2024-09-23T05:10:35.767" v="493" actId="478"/>
          <ac:picMkLst>
            <pc:docMk/>
            <pc:sldMk cId="1598155393" sldId="294"/>
            <ac:picMk id="3" creationId="{7B196988-73BB-9306-7A0C-7E835A169932}"/>
          </ac:picMkLst>
        </pc:picChg>
      </pc:sldChg>
      <pc:sldChg chg="addSp delSp modSp mod">
        <pc:chgData name="Ritin Sharma" userId="d07fcb967d2fbce9" providerId="LiveId" clId="{05A394F0-C9C3-4A6F-B415-F55097B2521F}" dt="2024-09-23T05:10:30.810" v="492" actId="478"/>
        <pc:sldMkLst>
          <pc:docMk/>
          <pc:sldMk cId="1598155393" sldId="295"/>
        </pc:sldMkLst>
        <pc:picChg chg="add del mod">
          <ac:chgData name="Ritin Sharma" userId="d07fcb967d2fbce9" providerId="LiveId" clId="{05A394F0-C9C3-4A6F-B415-F55097B2521F}" dt="2024-09-23T05:10:30.810" v="492" actId="478"/>
          <ac:picMkLst>
            <pc:docMk/>
            <pc:sldMk cId="1598155393" sldId="295"/>
            <ac:picMk id="3" creationId="{98C7789B-FA71-C9A3-09A9-DB62F30EDC0B}"/>
          </ac:picMkLst>
        </pc:picChg>
      </pc:sldChg>
      <pc:sldChg chg="addSp delSp modSp mod">
        <pc:chgData name="Ritin Sharma" userId="d07fcb967d2fbce9" providerId="LiveId" clId="{05A394F0-C9C3-4A6F-B415-F55097B2521F}" dt="2024-09-23T05:10:06.417" v="491" actId="478"/>
        <pc:sldMkLst>
          <pc:docMk/>
          <pc:sldMk cId="1598155393" sldId="296"/>
        </pc:sldMkLst>
        <pc:picChg chg="add del mod">
          <ac:chgData name="Ritin Sharma" userId="d07fcb967d2fbce9" providerId="LiveId" clId="{05A394F0-C9C3-4A6F-B415-F55097B2521F}" dt="2024-09-23T05:10:06.417" v="491" actId="478"/>
          <ac:picMkLst>
            <pc:docMk/>
            <pc:sldMk cId="1598155393" sldId="296"/>
            <ac:picMk id="3" creationId="{E829C36C-0CC3-938B-D206-2B627D927191}"/>
          </ac:picMkLst>
        </pc:picChg>
      </pc:sldChg>
      <pc:sldChg chg="addSp delSp modSp mod">
        <pc:chgData name="Ritin Sharma" userId="d07fcb967d2fbce9" providerId="LiveId" clId="{05A394F0-C9C3-4A6F-B415-F55097B2521F}" dt="2024-09-23T05:09:57.441" v="490" actId="478"/>
        <pc:sldMkLst>
          <pc:docMk/>
          <pc:sldMk cId="1598155393" sldId="297"/>
        </pc:sldMkLst>
        <pc:picChg chg="add del mod">
          <ac:chgData name="Ritin Sharma" userId="d07fcb967d2fbce9" providerId="LiveId" clId="{05A394F0-C9C3-4A6F-B415-F55097B2521F}" dt="2024-09-23T05:09:57.441" v="490" actId="478"/>
          <ac:picMkLst>
            <pc:docMk/>
            <pc:sldMk cId="1598155393" sldId="297"/>
            <ac:picMk id="3" creationId="{759F8B20-BD52-D39C-C4C6-77B627D17B8E}"/>
          </ac:picMkLst>
        </pc:picChg>
      </pc:sldChg>
      <pc:sldChg chg="addSp delSp modSp mod">
        <pc:chgData name="Ritin Sharma" userId="d07fcb967d2fbce9" providerId="LiveId" clId="{05A394F0-C9C3-4A6F-B415-F55097B2521F}" dt="2024-09-23T05:09:51.212" v="489" actId="478"/>
        <pc:sldMkLst>
          <pc:docMk/>
          <pc:sldMk cId="1598155393" sldId="298"/>
        </pc:sldMkLst>
        <pc:picChg chg="add del mod">
          <ac:chgData name="Ritin Sharma" userId="d07fcb967d2fbce9" providerId="LiveId" clId="{05A394F0-C9C3-4A6F-B415-F55097B2521F}" dt="2024-09-23T05:09:51.212" v="489" actId="478"/>
          <ac:picMkLst>
            <pc:docMk/>
            <pc:sldMk cId="1598155393" sldId="298"/>
            <ac:picMk id="3" creationId="{F73BD39A-2E23-6490-CEEE-B953B4DE6354}"/>
          </ac:picMkLst>
        </pc:picChg>
      </pc:sldChg>
      <pc:sldChg chg="addSp delSp modSp mod">
        <pc:chgData name="Ritin Sharma" userId="d07fcb967d2fbce9" providerId="LiveId" clId="{05A394F0-C9C3-4A6F-B415-F55097B2521F}" dt="2024-09-23T05:09:40.203" v="488" actId="478"/>
        <pc:sldMkLst>
          <pc:docMk/>
          <pc:sldMk cId="1598155393" sldId="299"/>
        </pc:sldMkLst>
        <pc:picChg chg="add del mod">
          <ac:chgData name="Ritin Sharma" userId="d07fcb967d2fbce9" providerId="LiveId" clId="{05A394F0-C9C3-4A6F-B415-F55097B2521F}" dt="2024-09-23T05:09:40.203" v="488" actId="478"/>
          <ac:picMkLst>
            <pc:docMk/>
            <pc:sldMk cId="1598155393" sldId="299"/>
            <ac:picMk id="3" creationId="{C1879955-F3DA-3F7E-CB2A-FFACC8C356FB}"/>
          </ac:picMkLst>
        </pc:picChg>
      </pc:sldChg>
      <pc:sldChg chg="addSp delSp modSp mod">
        <pc:chgData name="Ritin Sharma" userId="d07fcb967d2fbce9" providerId="LiveId" clId="{05A394F0-C9C3-4A6F-B415-F55097B2521F}" dt="2024-09-23T05:09:32.808" v="487" actId="478"/>
        <pc:sldMkLst>
          <pc:docMk/>
          <pc:sldMk cId="1598155393" sldId="300"/>
        </pc:sldMkLst>
        <pc:spChg chg="mod">
          <ac:chgData name="Ritin Sharma" userId="d07fcb967d2fbce9" providerId="LiveId" clId="{05A394F0-C9C3-4A6F-B415-F55097B2521F}" dt="2024-09-18T06:44:22.101" v="88"/>
          <ac:spMkLst>
            <pc:docMk/>
            <pc:sldMk cId="1598155393" sldId="300"/>
            <ac:spMk id="4" creationId="{F649CB8A-95E4-810A-C123-2F2CA6EBA869}"/>
          </ac:spMkLst>
        </pc:spChg>
        <pc:spChg chg="mod">
          <ac:chgData name="Ritin Sharma" userId="d07fcb967d2fbce9" providerId="LiveId" clId="{05A394F0-C9C3-4A6F-B415-F55097B2521F}" dt="2024-09-18T06:43:42.187" v="33"/>
          <ac:spMkLst>
            <pc:docMk/>
            <pc:sldMk cId="1598155393" sldId="300"/>
            <ac:spMk id="23" creationId="{00000000-0000-0000-0000-000000000000}"/>
          </ac:spMkLst>
        </pc:spChg>
        <pc:picChg chg="add del mod">
          <ac:chgData name="Ritin Sharma" userId="d07fcb967d2fbce9" providerId="LiveId" clId="{05A394F0-C9C3-4A6F-B415-F55097B2521F}" dt="2024-09-23T05:09:32.808" v="487" actId="478"/>
          <ac:picMkLst>
            <pc:docMk/>
            <pc:sldMk cId="1598155393" sldId="300"/>
            <ac:picMk id="3" creationId="{0A3C0E61-3E41-F6D4-937B-B51D888DBE01}"/>
          </ac:picMkLst>
        </pc:picChg>
      </pc:sldChg>
      <pc:sldChg chg="addSp delSp modSp mod">
        <pc:chgData name="Ritin Sharma" userId="d07fcb967d2fbce9" providerId="LiveId" clId="{05A394F0-C9C3-4A6F-B415-F55097B2521F}" dt="2024-09-18T10:46:18.163" v="173"/>
        <pc:sldMkLst>
          <pc:docMk/>
          <pc:sldMk cId="1598155393" sldId="301"/>
        </pc:sldMkLst>
        <pc:spChg chg="mod">
          <ac:chgData name="Ritin Sharma" userId="d07fcb967d2fbce9" providerId="LiveId" clId="{05A394F0-C9C3-4A6F-B415-F55097B2521F}" dt="2024-09-18T10:46:18.163" v="173"/>
          <ac:spMkLst>
            <pc:docMk/>
            <pc:sldMk cId="1598155393" sldId="301"/>
            <ac:spMk id="4" creationId="{F649CB8A-95E4-810A-C123-2F2CA6EBA869}"/>
          </ac:spMkLst>
        </pc:spChg>
        <pc:spChg chg="del mod">
          <ac:chgData name="Ritin Sharma" userId="d07fcb967d2fbce9" providerId="LiveId" clId="{05A394F0-C9C3-4A6F-B415-F55097B2521F}" dt="2024-09-18T06:46:19.344" v="97"/>
          <ac:spMkLst>
            <pc:docMk/>
            <pc:sldMk cId="1598155393" sldId="301"/>
            <ac:spMk id="23" creationId="{00000000-0000-0000-0000-000000000000}"/>
          </ac:spMkLst>
        </pc:spChg>
        <pc:spChg chg="mod">
          <ac:chgData name="Ritin Sharma" userId="d07fcb967d2fbce9" providerId="LiveId" clId="{05A394F0-C9C3-4A6F-B415-F55097B2521F}" dt="2024-09-18T06:45:21.774" v="91" actId="1076"/>
          <ac:spMkLst>
            <pc:docMk/>
            <pc:sldMk cId="1598155393" sldId="301"/>
            <ac:spMk id="25" creationId="{731A936F-F269-359D-A45A-2FFA91880636}"/>
          </ac:spMkLst>
        </pc:spChg>
        <pc:graphicFrameChg chg="add del mod modGraphic">
          <ac:chgData name="Ritin Sharma" userId="d07fcb967d2fbce9" providerId="LiveId" clId="{05A394F0-C9C3-4A6F-B415-F55097B2521F}" dt="2024-09-18T10:44:07.800" v="170" actId="14100"/>
          <ac:graphicFrameMkLst>
            <pc:docMk/>
            <pc:sldMk cId="1598155393" sldId="301"/>
            <ac:graphicFrameMk id="3" creationId="{4EE6D46A-137E-E7E7-6ECF-C8F1D0C582C8}"/>
          </ac:graphicFrameMkLst>
        </pc:graphicFrameChg>
        <pc:picChg chg="add del mod">
          <ac:chgData name="Ritin Sharma" userId="d07fcb967d2fbce9" providerId="LiveId" clId="{05A394F0-C9C3-4A6F-B415-F55097B2521F}" dt="2024-09-18T06:50:50.568" v="150" actId="478"/>
          <ac:picMkLst>
            <pc:docMk/>
            <pc:sldMk cId="1598155393" sldId="301"/>
            <ac:picMk id="5" creationId="{C6ECED12-90D4-FCE3-4454-944ADB549E7E}"/>
          </ac:picMkLst>
        </pc:picChg>
      </pc:sldChg>
      <pc:sldChg chg="addSp delSp modSp mod">
        <pc:chgData name="Ritin Sharma" userId="d07fcb967d2fbce9" providerId="LiveId" clId="{05A394F0-C9C3-4A6F-B415-F55097B2521F}" dt="2024-09-23T05:09:28.351" v="486" actId="478"/>
        <pc:sldMkLst>
          <pc:docMk/>
          <pc:sldMk cId="1598155393" sldId="302"/>
        </pc:sldMkLst>
        <pc:spChg chg="del mod">
          <ac:chgData name="Ritin Sharma" userId="d07fcb967d2fbce9" providerId="LiveId" clId="{05A394F0-C9C3-4A6F-B415-F55097B2521F}" dt="2024-09-18T10:46:32.303" v="177"/>
          <ac:spMkLst>
            <pc:docMk/>
            <pc:sldMk cId="1598155393" sldId="302"/>
            <ac:spMk id="23" creationId="{00000000-0000-0000-0000-000000000000}"/>
          </ac:spMkLst>
        </pc:spChg>
        <pc:graphicFrameChg chg="add mod modGraphic">
          <ac:chgData name="Ritin Sharma" userId="d07fcb967d2fbce9" providerId="LiveId" clId="{05A394F0-C9C3-4A6F-B415-F55097B2521F}" dt="2024-09-18T10:50:20.902" v="225" actId="20577"/>
          <ac:graphicFrameMkLst>
            <pc:docMk/>
            <pc:sldMk cId="1598155393" sldId="302"/>
            <ac:graphicFrameMk id="5" creationId="{D99C4421-1FBC-DB0A-11D9-20A345C3F593}"/>
          </ac:graphicFrameMkLst>
        </pc:graphicFrameChg>
        <pc:picChg chg="add del mod">
          <ac:chgData name="Ritin Sharma" userId="d07fcb967d2fbce9" providerId="LiveId" clId="{05A394F0-C9C3-4A6F-B415-F55097B2521F}" dt="2024-09-23T05:09:28.351" v="486" actId="478"/>
          <ac:picMkLst>
            <pc:docMk/>
            <pc:sldMk cId="1598155393" sldId="302"/>
            <ac:picMk id="3" creationId="{9C45D8E1-08EE-4C16-3492-AFFDBBE4FED7}"/>
          </ac:picMkLst>
        </pc:picChg>
      </pc:sldChg>
      <pc:sldChg chg="addSp delSp modSp mod">
        <pc:chgData name="Ritin Sharma" userId="d07fcb967d2fbce9" providerId="LiveId" clId="{05A394F0-C9C3-4A6F-B415-F55097B2521F}" dt="2024-09-23T05:09:15.101" v="485" actId="478"/>
        <pc:sldMkLst>
          <pc:docMk/>
          <pc:sldMk cId="1598155393" sldId="303"/>
        </pc:sldMkLst>
        <pc:spChg chg="mod">
          <ac:chgData name="Ritin Sharma" userId="d07fcb967d2fbce9" providerId="LiveId" clId="{05A394F0-C9C3-4A6F-B415-F55097B2521F}" dt="2024-09-18T10:51:57.948" v="229" actId="207"/>
          <ac:spMkLst>
            <pc:docMk/>
            <pc:sldMk cId="1598155393" sldId="303"/>
            <ac:spMk id="4" creationId="{F649CB8A-95E4-810A-C123-2F2CA6EBA869}"/>
          </ac:spMkLst>
        </pc:spChg>
        <pc:spChg chg="mod">
          <ac:chgData name="Ritin Sharma" userId="d07fcb967d2fbce9" providerId="LiveId" clId="{05A394F0-C9C3-4A6F-B415-F55097B2521F}" dt="2024-09-18T10:51:13.613" v="227"/>
          <ac:spMkLst>
            <pc:docMk/>
            <pc:sldMk cId="1598155393" sldId="303"/>
            <ac:spMk id="25" creationId="{00000000-0000-0000-0000-000000000000}"/>
          </ac:spMkLst>
        </pc:spChg>
        <pc:picChg chg="add del mod">
          <ac:chgData name="Ritin Sharma" userId="d07fcb967d2fbce9" providerId="LiveId" clId="{05A394F0-C9C3-4A6F-B415-F55097B2521F}" dt="2024-09-23T05:09:15.101" v="485" actId="478"/>
          <ac:picMkLst>
            <pc:docMk/>
            <pc:sldMk cId="1598155393" sldId="303"/>
            <ac:picMk id="3" creationId="{DF3C8C8D-6363-9016-CE0E-C88700268FBC}"/>
          </ac:picMkLst>
        </pc:picChg>
      </pc:sldChg>
      <pc:sldChg chg="addSp delSp modSp mod">
        <pc:chgData name="Ritin Sharma" userId="d07fcb967d2fbce9" providerId="LiveId" clId="{05A394F0-C9C3-4A6F-B415-F55097B2521F}" dt="2024-09-23T05:08:57.952" v="484" actId="478"/>
        <pc:sldMkLst>
          <pc:docMk/>
          <pc:sldMk cId="1598155393" sldId="304"/>
        </pc:sldMkLst>
        <pc:spChg chg="mod">
          <ac:chgData name="Ritin Sharma" userId="d07fcb967d2fbce9" providerId="LiveId" clId="{05A394F0-C9C3-4A6F-B415-F55097B2521F}" dt="2024-09-18T10:54:01.277" v="232"/>
          <ac:spMkLst>
            <pc:docMk/>
            <pc:sldMk cId="1598155393" sldId="304"/>
            <ac:spMk id="4" creationId="{F649CB8A-95E4-810A-C123-2F2CA6EBA869}"/>
          </ac:spMkLst>
        </pc:spChg>
        <pc:spChg chg="mod">
          <ac:chgData name="Ritin Sharma" userId="d07fcb967d2fbce9" providerId="LiveId" clId="{05A394F0-C9C3-4A6F-B415-F55097B2521F}" dt="2024-09-18T10:53:18.581" v="231"/>
          <ac:spMkLst>
            <pc:docMk/>
            <pc:sldMk cId="1598155393" sldId="304"/>
            <ac:spMk id="25" creationId="{00000000-0000-0000-0000-000000000000}"/>
          </ac:spMkLst>
        </pc:spChg>
        <pc:picChg chg="add del mod">
          <ac:chgData name="Ritin Sharma" userId="d07fcb967d2fbce9" providerId="LiveId" clId="{05A394F0-C9C3-4A6F-B415-F55097B2521F}" dt="2024-09-23T05:08:57.952" v="484" actId="478"/>
          <ac:picMkLst>
            <pc:docMk/>
            <pc:sldMk cId="1598155393" sldId="304"/>
            <ac:picMk id="3" creationId="{B50C5DED-F8CD-F8F0-7861-00FFAA96284A}"/>
          </ac:picMkLst>
        </pc:picChg>
      </pc:sldChg>
      <pc:sldChg chg="addSp delSp modSp mod">
        <pc:chgData name="Ritin Sharma" userId="d07fcb967d2fbce9" providerId="LiveId" clId="{05A394F0-C9C3-4A6F-B415-F55097B2521F}" dt="2024-09-23T05:08:47.775" v="483" actId="478"/>
        <pc:sldMkLst>
          <pc:docMk/>
          <pc:sldMk cId="1598155393" sldId="305"/>
        </pc:sldMkLst>
        <pc:spChg chg="mod">
          <ac:chgData name="Ritin Sharma" userId="d07fcb967d2fbce9" providerId="LiveId" clId="{05A394F0-C9C3-4A6F-B415-F55097B2521F}" dt="2024-09-18T10:55:10.450" v="249" actId="122"/>
          <ac:spMkLst>
            <pc:docMk/>
            <pc:sldMk cId="1598155393" sldId="305"/>
            <ac:spMk id="4" creationId="{F649CB8A-95E4-810A-C123-2F2CA6EBA869}"/>
          </ac:spMkLst>
        </pc:spChg>
        <pc:spChg chg="mod">
          <ac:chgData name="Ritin Sharma" userId="d07fcb967d2fbce9" providerId="LiveId" clId="{05A394F0-C9C3-4A6F-B415-F55097B2521F}" dt="2024-09-18T10:54:30.977" v="233"/>
          <ac:spMkLst>
            <pc:docMk/>
            <pc:sldMk cId="1598155393" sldId="305"/>
            <ac:spMk id="25" creationId="{00000000-0000-0000-0000-000000000000}"/>
          </ac:spMkLst>
        </pc:spChg>
        <pc:picChg chg="add del mod">
          <ac:chgData name="Ritin Sharma" userId="d07fcb967d2fbce9" providerId="LiveId" clId="{05A394F0-C9C3-4A6F-B415-F55097B2521F}" dt="2024-09-23T05:08:47.775" v="483" actId="478"/>
          <ac:picMkLst>
            <pc:docMk/>
            <pc:sldMk cId="1598155393" sldId="305"/>
            <ac:picMk id="3" creationId="{1DBBC44A-E0EC-2929-D2EE-6277E9DAC1C0}"/>
          </ac:picMkLst>
        </pc:picChg>
      </pc:sldChg>
      <pc:sldChg chg="addSp delSp modSp mod">
        <pc:chgData name="Ritin Sharma" userId="d07fcb967d2fbce9" providerId="LiveId" clId="{05A394F0-C9C3-4A6F-B415-F55097B2521F}" dt="2024-09-23T05:08:39.054" v="482" actId="478"/>
        <pc:sldMkLst>
          <pc:docMk/>
          <pc:sldMk cId="1598155393" sldId="306"/>
        </pc:sldMkLst>
        <pc:spChg chg="mod">
          <ac:chgData name="Ritin Sharma" userId="d07fcb967d2fbce9" providerId="LiveId" clId="{05A394F0-C9C3-4A6F-B415-F55097B2521F}" dt="2024-09-18T10:56:33.584" v="254" actId="207"/>
          <ac:spMkLst>
            <pc:docMk/>
            <pc:sldMk cId="1598155393" sldId="306"/>
            <ac:spMk id="4" creationId="{F649CB8A-95E4-810A-C123-2F2CA6EBA869}"/>
          </ac:spMkLst>
        </pc:spChg>
        <pc:spChg chg="mod">
          <ac:chgData name="Ritin Sharma" userId="d07fcb967d2fbce9" providerId="LiveId" clId="{05A394F0-C9C3-4A6F-B415-F55097B2521F}" dt="2024-09-18T10:56:01.215" v="252"/>
          <ac:spMkLst>
            <pc:docMk/>
            <pc:sldMk cId="1598155393" sldId="306"/>
            <ac:spMk id="25" creationId="{00000000-0000-0000-0000-000000000000}"/>
          </ac:spMkLst>
        </pc:spChg>
        <pc:picChg chg="add del mod">
          <ac:chgData name="Ritin Sharma" userId="d07fcb967d2fbce9" providerId="LiveId" clId="{05A394F0-C9C3-4A6F-B415-F55097B2521F}" dt="2024-09-23T05:08:39.054" v="482" actId="478"/>
          <ac:picMkLst>
            <pc:docMk/>
            <pc:sldMk cId="1598155393" sldId="306"/>
            <ac:picMk id="3" creationId="{CB5487FD-2A01-DBCF-1206-66CA4063F500}"/>
          </ac:picMkLst>
        </pc:picChg>
      </pc:sldChg>
      <pc:sldChg chg="addSp delSp modSp mod">
        <pc:chgData name="Ritin Sharma" userId="d07fcb967d2fbce9" providerId="LiveId" clId="{05A394F0-C9C3-4A6F-B415-F55097B2521F}" dt="2024-09-23T05:08:33.042" v="481" actId="478"/>
        <pc:sldMkLst>
          <pc:docMk/>
          <pc:sldMk cId="1598155393" sldId="307"/>
        </pc:sldMkLst>
        <pc:spChg chg="mod">
          <ac:chgData name="Ritin Sharma" userId="d07fcb967d2fbce9" providerId="LiveId" clId="{05A394F0-C9C3-4A6F-B415-F55097B2521F}" dt="2024-09-18T11:04:30.383" v="283" actId="207"/>
          <ac:spMkLst>
            <pc:docMk/>
            <pc:sldMk cId="1598155393" sldId="307"/>
            <ac:spMk id="4" creationId="{F649CB8A-95E4-810A-C123-2F2CA6EBA869}"/>
          </ac:spMkLst>
        </pc:spChg>
        <pc:spChg chg="mod">
          <ac:chgData name="Ritin Sharma" userId="d07fcb967d2fbce9" providerId="LiveId" clId="{05A394F0-C9C3-4A6F-B415-F55097B2521F}" dt="2024-09-18T11:03:33.074" v="256"/>
          <ac:spMkLst>
            <pc:docMk/>
            <pc:sldMk cId="1598155393" sldId="307"/>
            <ac:spMk id="26" creationId="{00000000-0000-0000-0000-000000000000}"/>
          </ac:spMkLst>
        </pc:spChg>
        <pc:picChg chg="add del mod">
          <ac:chgData name="Ritin Sharma" userId="d07fcb967d2fbce9" providerId="LiveId" clId="{05A394F0-C9C3-4A6F-B415-F55097B2521F}" dt="2024-09-23T05:08:33.042" v="481" actId="478"/>
          <ac:picMkLst>
            <pc:docMk/>
            <pc:sldMk cId="1598155393" sldId="307"/>
            <ac:picMk id="3" creationId="{B2342E60-66A3-F6E0-4A0F-94E957F77B47}"/>
          </ac:picMkLst>
        </pc:picChg>
      </pc:sldChg>
      <pc:sldChg chg="addSp delSp modSp mod">
        <pc:chgData name="Ritin Sharma" userId="d07fcb967d2fbce9" providerId="LiveId" clId="{05A394F0-C9C3-4A6F-B415-F55097B2521F}" dt="2024-09-23T05:08:26.919" v="480" actId="478"/>
        <pc:sldMkLst>
          <pc:docMk/>
          <pc:sldMk cId="1598155393" sldId="308"/>
        </pc:sldMkLst>
        <pc:spChg chg="mod">
          <ac:chgData name="Ritin Sharma" userId="d07fcb967d2fbce9" providerId="LiveId" clId="{05A394F0-C9C3-4A6F-B415-F55097B2521F}" dt="2024-09-18T11:20:01.563" v="379" actId="122"/>
          <ac:spMkLst>
            <pc:docMk/>
            <pc:sldMk cId="1598155393" sldId="308"/>
            <ac:spMk id="4" creationId="{F649CB8A-95E4-810A-C123-2F2CA6EBA869}"/>
          </ac:spMkLst>
        </pc:spChg>
        <pc:spChg chg="mod">
          <ac:chgData name="Ritin Sharma" userId="d07fcb967d2fbce9" providerId="LiveId" clId="{05A394F0-C9C3-4A6F-B415-F55097B2521F}" dt="2024-09-18T11:18:23.357" v="377" actId="5793"/>
          <ac:spMkLst>
            <pc:docMk/>
            <pc:sldMk cId="1598155393" sldId="308"/>
            <ac:spMk id="26" creationId="{00000000-0000-0000-0000-000000000000}"/>
          </ac:spMkLst>
        </pc:spChg>
        <pc:picChg chg="add del mod">
          <ac:chgData name="Ritin Sharma" userId="d07fcb967d2fbce9" providerId="LiveId" clId="{05A394F0-C9C3-4A6F-B415-F55097B2521F}" dt="2024-09-23T05:08:26.919" v="480" actId="478"/>
          <ac:picMkLst>
            <pc:docMk/>
            <pc:sldMk cId="1598155393" sldId="308"/>
            <ac:picMk id="3" creationId="{405311D3-DB72-1938-8007-A56E31F7ABBA}"/>
          </ac:picMkLst>
        </pc:picChg>
      </pc:sldChg>
      <pc:sldChg chg="addSp delSp modSp mod">
        <pc:chgData name="Ritin Sharma" userId="d07fcb967d2fbce9" providerId="LiveId" clId="{05A394F0-C9C3-4A6F-B415-F55097B2521F}" dt="2024-09-23T05:08:13.323" v="479"/>
        <pc:sldMkLst>
          <pc:docMk/>
          <pc:sldMk cId="1598155393" sldId="309"/>
        </pc:sldMkLst>
        <pc:spChg chg="mod">
          <ac:chgData name="Ritin Sharma" userId="d07fcb967d2fbce9" providerId="LiveId" clId="{05A394F0-C9C3-4A6F-B415-F55097B2521F}" dt="2024-09-23T05:06:08.608" v="464" actId="207"/>
          <ac:spMkLst>
            <pc:docMk/>
            <pc:sldMk cId="1598155393" sldId="309"/>
            <ac:spMk id="4" creationId="{F649CB8A-95E4-810A-C123-2F2CA6EBA869}"/>
          </ac:spMkLst>
        </pc:spChg>
        <pc:spChg chg="del mod">
          <ac:chgData name="Ritin Sharma" userId="d07fcb967d2fbce9" providerId="LiveId" clId="{05A394F0-C9C3-4A6F-B415-F55097B2521F}" dt="2024-09-23T05:08:13.323" v="479"/>
          <ac:spMkLst>
            <pc:docMk/>
            <pc:sldMk cId="1598155393" sldId="309"/>
            <ac:spMk id="26" creationId="{00000000-0000-0000-0000-000000000000}"/>
          </ac:spMkLst>
        </pc:spChg>
        <pc:graphicFrameChg chg="add mod modGraphic">
          <ac:chgData name="Ritin Sharma" userId="d07fcb967d2fbce9" providerId="LiveId" clId="{05A394F0-C9C3-4A6F-B415-F55097B2521F}" dt="2024-09-23T05:07:56.503" v="476" actId="1076"/>
          <ac:graphicFrameMkLst>
            <pc:docMk/>
            <pc:sldMk cId="1598155393" sldId="309"/>
            <ac:graphicFrameMk id="5" creationId="{1DB34902-4C1C-3A03-886B-E19CB98899FB}"/>
          </ac:graphicFrameMkLst>
        </pc:graphicFrameChg>
        <pc:picChg chg="add del mod">
          <ac:chgData name="Ritin Sharma" userId="d07fcb967d2fbce9" providerId="LiveId" clId="{05A394F0-C9C3-4A6F-B415-F55097B2521F}" dt="2024-09-23T05:08:13.322" v="477" actId="478"/>
          <ac:picMkLst>
            <pc:docMk/>
            <pc:sldMk cId="1598155393" sldId="309"/>
            <ac:picMk id="3" creationId="{4CEDF3F7-0381-C044-F707-BE527A7E2E6F}"/>
          </ac:picMkLst>
        </pc:picChg>
      </pc:sldChg>
      <pc:sldChg chg="addSp delSp modSp mod">
        <pc:chgData name="Ritin Sharma" userId="d07fcb967d2fbce9" providerId="LiveId" clId="{05A394F0-C9C3-4A6F-B415-F55097B2521F}" dt="2024-09-24T09:52:47.323" v="680" actId="20577"/>
        <pc:sldMkLst>
          <pc:docMk/>
          <pc:sldMk cId="1598155393" sldId="310"/>
        </pc:sldMkLst>
        <pc:spChg chg="del mod">
          <ac:chgData name="Ritin Sharma" userId="d07fcb967d2fbce9" providerId="LiveId" clId="{05A394F0-C9C3-4A6F-B415-F55097B2521F}" dt="2024-09-24T09:52:16.691" v="673"/>
          <ac:spMkLst>
            <pc:docMk/>
            <pc:sldMk cId="1598155393" sldId="310"/>
            <ac:spMk id="26" creationId="{00000000-0000-0000-0000-000000000000}"/>
          </ac:spMkLst>
        </pc:spChg>
        <pc:graphicFrameChg chg="add mod modGraphic">
          <ac:chgData name="Ritin Sharma" userId="d07fcb967d2fbce9" providerId="LiveId" clId="{05A394F0-C9C3-4A6F-B415-F55097B2521F}" dt="2024-09-24T09:52:47.323" v="680" actId="20577"/>
          <ac:graphicFrameMkLst>
            <pc:docMk/>
            <pc:sldMk cId="1598155393" sldId="310"/>
            <ac:graphicFrameMk id="6" creationId="{9793512C-2527-2767-A525-F24EE797B6AF}"/>
          </ac:graphicFrameMkLst>
        </pc:graphicFrameChg>
        <pc:picChg chg="add del mod">
          <ac:chgData name="Ritin Sharma" userId="d07fcb967d2fbce9" providerId="LiveId" clId="{05A394F0-C9C3-4A6F-B415-F55097B2521F}" dt="2024-09-24T09:52:16.690" v="671" actId="478"/>
          <ac:picMkLst>
            <pc:docMk/>
            <pc:sldMk cId="1598155393" sldId="310"/>
            <ac:picMk id="3" creationId="{1E0AA2D0-052E-4FBF-6FD4-99BD7C0BEBA9}"/>
          </ac:picMkLst>
        </pc:picChg>
      </pc:sldChg>
      <pc:sldChg chg="addSp delSp modSp mod">
        <pc:chgData name="Ritin Sharma" userId="d07fcb967d2fbce9" providerId="LiveId" clId="{05A394F0-C9C3-4A6F-B415-F55097B2521F}" dt="2024-09-24T10:45:23.680" v="745" actId="207"/>
        <pc:sldMkLst>
          <pc:docMk/>
          <pc:sldMk cId="1598155393" sldId="311"/>
        </pc:sldMkLst>
        <pc:spChg chg="mod">
          <ac:chgData name="Ritin Sharma" userId="d07fcb967d2fbce9" providerId="LiveId" clId="{05A394F0-C9C3-4A6F-B415-F55097B2521F}" dt="2024-09-24T10:45:23.680" v="745" actId="207"/>
          <ac:spMkLst>
            <pc:docMk/>
            <pc:sldMk cId="1598155393" sldId="311"/>
            <ac:spMk id="4" creationId="{F649CB8A-95E4-810A-C123-2F2CA6EBA869}"/>
          </ac:spMkLst>
        </pc:spChg>
        <pc:spChg chg="mod">
          <ac:chgData name="Ritin Sharma" userId="d07fcb967d2fbce9" providerId="LiveId" clId="{05A394F0-C9C3-4A6F-B415-F55097B2521F}" dt="2024-09-24T10:44:27.299" v="681"/>
          <ac:spMkLst>
            <pc:docMk/>
            <pc:sldMk cId="1598155393" sldId="311"/>
            <ac:spMk id="26" creationId="{00000000-0000-0000-0000-000000000000}"/>
          </ac:spMkLst>
        </pc:spChg>
        <pc:picChg chg="add del mod">
          <ac:chgData name="Ritin Sharma" userId="d07fcb967d2fbce9" providerId="LiveId" clId="{05A394F0-C9C3-4A6F-B415-F55097B2521F}" dt="2024-09-24T10:44:48.489" v="682" actId="478"/>
          <ac:picMkLst>
            <pc:docMk/>
            <pc:sldMk cId="1598155393" sldId="311"/>
            <ac:picMk id="3" creationId="{CB851C42-255C-6FB9-84F1-9507C419FC1C}"/>
          </ac:picMkLst>
        </pc:picChg>
      </pc:sldChg>
      <pc:sldChg chg="addSp delSp modSp mod">
        <pc:chgData name="Ritin Sharma" userId="d07fcb967d2fbce9" providerId="LiveId" clId="{05A394F0-C9C3-4A6F-B415-F55097B2521F}" dt="2024-09-24T10:47:05.144" v="831" actId="478"/>
        <pc:sldMkLst>
          <pc:docMk/>
          <pc:sldMk cId="1598155393" sldId="312"/>
        </pc:sldMkLst>
        <pc:spChg chg="mod">
          <ac:chgData name="Ritin Sharma" userId="d07fcb967d2fbce9" providerId="LiveId" clId="{05A394F0-C9C3-4A6F-B415-F55097B2521F}" dt="2024-09-24T10:46:44.713" v="830" actId="20577"/>
          <ac:spMkLst>
            <pc:docMk/>
            <pc:sldMk cId="1598155393" sldId="312"/>
            <ac:spMk id="4" creationId="{F649CB8A-95E4-810A-C123-2F2CA6EBA869}"/>
          </ac:spMkLst>
        </pc:spChg>
        <pc:spChg chg="mod">
          <ac:chgData name="Ritin Sharma" userId="d07fcb967d2fbce9" providerId="LiveId" clId="{05A394F0-C9C3-4A6F-B415-F55097B2521F}" dt="2024-09-24T10:46:17.545" v="746"/>
          <ac:spMkLst>
            <pc:docMk/>
            <pc:sldMk cId="1598155393" sldId="312"/>
            <ac:spMk id="26" creationId="{00000000-0000-0000-0000-000000000000}"/>
          </ac:spMkLst>
        </pc:spChg>
        <pc:picChg chg="add del mod">
          <ac:chgData name="Ritin Sharma" userId="d07fcb967d2fbce9" providerId="LiveId" clId="{05A394F0-C9C3-4A6F-B415-F55097B2521F}" dt="2024-09-24T10:47:05.144" v="831" actId="478"/>
          <ac:picMkLst>
            <pc:docMk/>
            <pc:sldMk cId="1598155393" sldId="312"/>
            <ac:picMk id="3" creationId="{4A3EDCE4-F7B3-8B97-53A3-4209DC8C469D}"/>
          </ac:picMkLst>
        </pc:picChg>
      </pc:sldChg>
      <pc:sldChg chg="addSp delSp modSp mod">
        <pc:chgData name="Ritin Sharma" userId="d07fcb967d2fbce9" providerId="LiveId" clId="{05A394F0-C9C3-4A6F-B415-F55097B2521F}" dt="2024-09-24T10:48:08.114" v="894" actId="478"/>
        <pc:sldMkLst>
          <pc:docMk/>
          <pc:sldMk cId="1598155393" sldId="313"/>
        </pc:sldMkLst>
        <pc:spChg chg="mod">
          <ac:chgData name="Ritin Sharma" userId="d07fcb967d2fbce9" providerId="LiveId" clId="{05A394F0-C9C3-4A6F-B415-F55097B2521F}" dt="2024-09-24T10:47:57.963" v="893" actId="207"/>
          <ac:spMkLst>
            <pc:docMk/>
            <pc:sldMk cId="1598155393" sldId="313"/>
            <ac:spMk id="4" creationId="{F649CB8A-95E4-810A-C123-2F2CA6EBA869}"/>
          </ac:spMkLst>
        </pc:spChg>
        <pc:spChg chg="mod">
          <ac:chgData name="Ritin Sharma" userId="d07fcb967d2fbce9" providerId="LiveId" clId="{05A394F0-C9C3-4A6F-B415-F55097B2521F}" dt="2024-09-24T10:47:36.516" v="832"/>
          <ac:spMkLst>
            <pc:docMk/>
            <pc:sldMk cId="1598155393" sldId="313"/>
            <ac:spMk id="26" creationId="{00000000-0000-0000-0000-000000000000}"/>
          </ac:spMkLst>
        </pc:spChg>
        <pc:picChg chg="add del mod">
          <ac:chgData name="Ritin Sharma" userId="d07fcb967d2fbce9" providerId="LiveId" clId="{05A394F0-C9C3-4A6F-B415-F55097B2521F}" dt="2024-09-24T10:48:08.114" v="894" actId="478"/>
          <ac:picMkLst>
            <pc:docMk/>
            <pc:sldMk cId="1598155393" sldId="313"/>
            <ac:picMk id="3" creationId="{CB9D7BEF-0E84-1AAB-67DB-A57C7C940E5F}"/>
          </ac:picMkLst>
        </pc:picChg>
      </pc:sldChg>
      <pc:sldChg chg="addSp delSp modSp mod">
        <pc:chgData name="Ritin Sharma" userId="d07fcb967d2fbce9" providerId="LiveId" clId="{05A394F0-C9C3-4A6F-B415-F55097B2521F}" dt="2024-09-24T10:49:05.305" v="978" actId="207"/>
        <pc:sldMkLst>
          <pc:docMk/>
          <pc:sldMk cId="1598155393" sldId="314"/>
        </pc:sldMkLst>
        <pc:spChg chg="mod">
          <ac:chgData name="Ritin Sharma" userId="d07fcb967d2fbce9" providerId="LiveId" clId="{05A394F0-C9C3-4A6F-B415-F55097B2521F}" dt="2024-09-24T10:49:05.305" v="978" actId="207"/>
          <ac:spMkLst>
            <pc:docMk/>
            <pc:sldMk cId="1598155393" sldId="314"/>
            <ac:spMk id="4" creationId="{F649CB8A-95E4-810A-C123-2F2CA6EBA869}"/>
          </ac:spMkLst>
        </pc:spChg>
        <pc:spChg chg="mod">
          <ac:chgData name="Ritin Sharma" userId="d07fcb967d2fbce9" providerId="LiveId" clId="{05A394F0-C9C3-4A6F-B415-F55097B2521F}" dt="2024-09-24T10:48:37.870" v="959"/>
          <ac:spMkLst>
            <pc:docMk/>
            <pc:sldMk cId="1598155393" sldId="314"/>
            <ac:spMk id="26" creationId="{00000000-0000-0000-0000-000000000000}"/>
          </ac:spMkLst>
        </pc:spChg>
        <pc:picChg chg="add del mod">
          <ac:chgData name="Ritin Sharma" userId="d07fcb967d2fbce9" providerId="LiveId" clId="{05A394F0-C9C3-4A6F-B415-F55097B2521F}" dt="2024-09-24T10:48:41.257" v="960" actId="478"/>
          <ac:picMkLst>
            <pc:docMk/>
            <pc:sldMk cId="1598155393" sldId="314"/>
            <ac:picMk id="3" creationId="{D5E07094-42CF-D10B-CED5-0666E5933139}"/>
          </ac:picMkLst>
        </pc:picChg>
      </pc:sldChg>
      <pc:sldChg chg="addSp delSp modSp mod">
        <pc:chgData name="Ritin Sharma" userId="d07fcb967d2fbce9" providerId="LiveId" clId="{05A394F0-C9C3-4A6F-B415-F55097B2521F}" dt="2024-09-24T10:49:59.696" v="992" actId="478"/>
        <pc:sldMkLst>
          <pc:docMk/>
          <pc:sldMk cId="1598155393" sldId="315"/>
        </pc:sldMkLst>
        <pc:spChg chg="mod">
          <ac:chgData name="Ritin Sharma" userId="d07fcb967d2fbce9" providerId="LiveId" clId="{05A394F0-C9C3-4A6F-B415-F55097B2521F}" dt="2024-09-24T10:49:49.360" v="991" actId="20577"/>
          <ac:spMkLst>
            <pc:docMk/>
            <pc:sldMk cId="1598155393" sldId="315"/>
            <ac:spMk id="4" creationId="{F649CB8A-95E4-810A-C123-2F2CA6EBA869}"/>
          </ac:spMkLst>
        </pc:spChg>
        <pc:spChg chg="mod">
          <ac:chgData name="Ritin Sharma" userId="d07fcb967d2fbce9" providerId="LiveId" clId="{05A394F0-C9C3-4A6F-B415-F55097B2521F}" dt="2024-09-24T10:49:39.256" v="979"/>
          <ac:spMkLst>
            <pc:docMk/>
            <pc:sldMk cId="1598155393" sldId="315"/>
            <ac:spMk id="26" creationId="{00000000-0000-0000-0000-000000000000}"/>
          </ac:spMkLst>
        </pc:spChg>
        <pc:picChg chg="add del mod">
          <ac:chgData name="Ritin Sharma" userId="d07fcb967d2fbce9" providerId="LiveId" clId="{05A394F0-C9C3-4A6F-B415-F55097B2521F}" dt="2024-09-24T10:49:59.696" v="992" actId="478"/>
          <ac:picMkLst>
            <pc:docMk/>
            <pc:sldMk cId="1598155393" sldId="315"/>
            <ac:picMk id="3" creationId="{EE9ACCC3-2F65-AB3C-A65B-0DB694615D0E}"/>
          </ac:picMkLst>
        </pc:picChg>
      </pc:sldChg>
      <pc:sldChg chg="addSp delSp modSp mod">
        <pc:chgData name="Ritin Sharma" userId="d07fcb967d2fbce9" providerId="LiveId" clId="{05A394F0-C9C3-4A6F-B415-F55097B2521F}" dt="2024-09-24T10:51:46.305" v="1091" actId="478"/>
        <pc:sldMkLst>
          <pc:docMk/>
          <pc:sldMk cId="1598155393" sldId="316"/>
        </pc:sldMkLst>
        <pc:spChg chg="mod">
          <ac:chgData name="Ritin Sharma" userId="d07fcb967d2fbce9" providerId="LiveId" clId="{05A394F0-C9C3-4A6F-B415-F55097B2521F}" dt="2024-09-24T10:51:40.389" v="1090" actId="207"/>
          <ac:spMkLst>
            <pc:docMk/>
            <pc:sldMk cId="1598155393" sldId="316"/>
            <ac:spMk id="4" creationId="{F649CB8A-95E4-810A-C123-2F2CA6EBA869}"/>
          </ac:spMkLst>
        </pc:spChg>
        <pc:spChg chg="mod">
          <ac:chgData name="Ritin Sharma" userId="d07fcb967d2fbce9" providerId="LiveId" clId="{05A394F0-C9C3-4A6F-B415-F55097B2521F}" dt="2024-09-24T10:51:20.968" v="993"/>
          <ac:spMkLst>
            <pc:docMk/>
            <pc:sldMk cId="1598155393" sldId="316"/>
            <ac:spMk id="26" creationId="{00000000-0000-0000-0000-000000000000}"/>
          </ac:spMkLst>
        </pc:spChg>
        <pc:picChg chg="add del mod">
          <ac:chgData name="Ritin Sharma" userId="d07fcb967d2fbce9" providerId="LiveId" clId="{05A394F0-C9C3-4A6F-B415-F55097B2521F}" dt="2024-09-24T10:51:46.305" v="1091" actId="478"/>
          <ac:picMkLst>
            <pc:docMk/>
            <pc:sldMk cId="1598155393" sldId="316"/>
            <ac:picMk id="3" creationId="{9817D25A-C87E-7640-A62C-BC0203549E31}"/>
          </ac:picMkLst>
        </pc:picChg>
      </pc:sldChg>
      <pc:sldChg chg="addSp delSp modSp mod">
        <pc:chgData name="Ritin Sharma" userId="d07fcb967d2fbce9" providerId="LiveId" clId="{05A394F0-C9C3-4A6F-B415-F55097B2521F}" dt="2024-09-24T10:52:34.697" v="1139" actId="478"/>
        <pc:sldMkLst>
          <pc:docMk/>
          <pc:sldMk cId="1598155393" sldId="318"/>
        </pc:sldMkLst>
        <pc:spChg chg="mod">
          <ac:chgData name="Ritin Sharma" userId="d07fcb967d2fbce9" providerId="LiveId" clId="{05A394F0-C9C3-4A6F-B415-F55097B2521F}" dt="2024-09-24T10:52:23.063" v="1135" actId="207"/>
          <ac:spMkLst>
            <pc:docMk/>
            <pc:sldMk cId="1598155393" sldId="318"/>
            <ac:spMk id="4" creationId="{F649CB8A-95E4-810A-C123-2F2CA6EBA869}"/>
          </ac:spMkLst>
        </pc:spChg>
        <pc:spChg chg="mod">
          <ac:chgData name="Ritin Sharma" userId="d07fcb967d2fbce9" providerId="LiveId" clId="{05A394F0-C9C3-4A6F-B415-F55097B2521F}" dt="2024-09-24T10:52:28.819" v="1138" actId="20577"/>
          <ac:spMkLst>
            <pc:docMk/>
            <pc:sldMk cId="1598155393" sldId="318"/>
            <ac:spMk id="36" creationId="{00000000-0000-0000-0000-000000000000}"/>
          </ac:spMkLst>
        </pc:spChg>
        <pc:picChg chg="add del mod">
          <ac:chgData name="Ritin Sharma" userId="d07fcb967d2fbce9" providerId="LiveId" clId="{05A394F0-C9C3-4A6F-B415-F55097B2521F}" dt="2024-09-24T10:52:34.697" v="1139" actId="478"/>
          <ac:picMkLst>
            <pc:docMk/>
            <pc:sldMk cId="1598155393" sldId="318"/>
            <ac:picMk id="3" creationId="{2115B3AC-4969-21AD-12D5-96B089E74CAB}"/>
          </ac:picMkLst>
        </pc:picChg>
      </pc:sldChg>
      <pc:sldChg chg="addSp delSp modSp mod">
        <pc:chgData name="Ritin Sharma" userId="d07fcb967d2fbce9" providerId="LiveId" clId="{05A394F0-C9C3-4A6F-B415-F55097B2521F}" dt="2024-09-24T10:55:58.874" v="1203" actId="207"/>
        <pc:sldMkLst>
          <pc:docMk/>
          <pc:sldMk cId="1598155393" sldId="319"/>
        </pc:sldMkLst>
        <pc:spChg chg="mod">
          <ac:chgData name="Ritin Sharma" userId="d07fcb967d2fbce9" providerId="LiveId" clId="{05A394F0-C9C3-4A6F-B415-F55097B2521F}" dt="2024-09-24T10:55:58.874" v="1203" actId="207"/>
          <ac:spMkLst>
            <pc:docMk/>
            <pc:sldMk cId="1598155393" sldId="319"/>
            <ac:spMk id="4" creationId="{F649CB8A-95E4-810A-C123-2F2CA6EBA869}"/>
          </ac:spMkLst>
        </pc:spChg>
        <pc:spChg chg="mod">
          <ac:chgData name="Ritin Sharma" userId="d07fcb967d2fbce9" providerId="LiveId" clId="{05A394F0-C9C3-4A6F-B415-F55097B2521F}" dt="2024-09-24T10:54:37.914" v="1141"/>
          <ac:spMkLst>
            <pc:docMk/>
            <pc:sldMk cId="1598155393" sldId="319"/>
            <ac:spMk id="34" creationId="{00000000-0000-0000-0000-000000000000}"/>
          </ac:spMkLst>
        </pc:spChg>
        <pc:picChg chg="add del mod">
          <ac:chgData name="Ritin Sharma" userId="d07fcb967d2fbce9" providerId="LiveId" clId="{05A394F0-C9C3-4A6F-B415-F55097B2521F}" dt="2024-09-24T10:52:55.900" v="1140" actId="478"/>
          <ac:picMkLst>
            <pc:docMk/>
            <pc:sldMk cId="1598155393" sldId="319"/>
            <ac:picMk id="3" creationId="{361DC144-4222-DE51-08E3-3447E46146F9}"/>
          </ac:picMkLst>
        </pc:picChg>
      </pc:sldChg>
      <pc:sldChg chg="addSp delSp modSp mod">
        <pc:chgData name="Ritin Sharma" userId="d07fcb967d2fbce9" providerId="LiveId" clId="{05A394F0-C9C3-4A6F-B415-F55097B2521F}" dt="2024-09-24T10:57:39.439" v="1273" actId="207"/>
        <pc:sldMkLst>
          <pc:docMk/>
          <pc:sldMk cId="1598155393" sldId="320"/>
        </pc:sldMkLst>
        <pc:spChg chg="mod">
          <ac:chgData name="Ritin Sharma" userId="d07fcb967d2fbce9" providerId="LiveId" clId="{05A394F0-C9C3-4A6F-B415-F55097B2521F}" dt="2024-09-24T10:57:39.439" v="1273" actId="207"/>
          <ac:spMkLst>
            <pc:docMk/>
            <pc:sldMk cId="1598155393" sldId="320"/>
            <ac:spMk id="4" creationId="{F649CB8A-95E4-810A-C123-2F2CA6EBA869}"/>
          </ac:spMkLst>
        </pc:spChg>
        <pc:spChg chg="mod">
          <ac:chgData name="Ritin Sharma" userId="d07fcb967d2fbce9" providerId="LiveId" clId="{05A394F0-C9C3-4A6F-B415-F55097B2521F}" dt="2024-09-24T10:57:13.053" v="1210" actId="20577"/>
          <ac:spMkLst>
            <pc:docMk/>
            <pc:sldMk cId="1598155393" sldId="320"/>
            <ac:spMk id="36" creationId="{00000000-0000-0000-0000-000000000000}"/>
          </ac:spMkLst>
        </pc:spChg>
        <pc:picChg chg="add del mod">
          <ac:chgData name="Ritin Sharma" userId="d07fcb967d2fbce9" providerId="LiveId" clId="{05A394F0-C9C3-4A6F-B415-F55097B2521F}" dt="2024-09-24T10:56:25.027" v="1204" actId="478"/>
          <ac:picMkLst>
            <pc:docMk/>
            <pc:sldMk cId="1598155393" sldId="320"/>
            <ac:picMk id="3" creationId="{56734C2E-D339-91A3-D399-EDE75D581F1A}"/>
          </ac:picMkLst>
        </pc:picChg>
      </pc:sldChg>
      <pc:sldChg chg="addSp delSp modSp mod">
        <pc:chgData name="Ritin Sharma" userId="d07fcb967d2fbce9" providerId="LiveId" clId="{05A394F0-C9C3-4A6F-B415-F55097B2521F}" dt="2024-09-24T10:58:28.479" v="1341" actId="207"/>
        <pc:sldMkLst>
          <pc:docMk/>
          <pc:sldMk cId="1598155393" sldId="321"/>
        </pc:sldMkLst>
        <pc:spChg chg="mod">
          <ac:chgData name="Ritin Sharma" userId="d07fcb967d2fbce9" providerId="LiveId" clId="{05A394F0-C9C3-4A6F-B415-F55097B2521F}" dt="2024-09-24T10:58:28.479" v="1341" actId="207"/>
          <ac:spMkLst>
            <pc:docMk/>
            <pc:sldMk cId="1598155393" sldId="321"/>
            <ac:spMk id="4" creationId="{F649CB8A-95E4-810A-C123-2F2CA6EBA869}"/>
          </ac:spMkLst>
        </pc:spChg>
        <pc:spChg chg="mod">
          <ac:chgData name="Ritin Sharma" userId="d07fcb967d2fbce9" providerId="LiveId" clId="{05A394F0-C9C3-4A6F-B415-F55097B2521F}" dt="2024-09-24T10:58:08.289" v="1275"/>
          <ac:spMkLst>
            <pc:docMk/>
            <pc:sldMk cId="1598155393" sldId="321"/>
            <ac:spMk id="36" creationId="{00000000-0000-0000-0000-000000000000}"/>
          </ac:spMkLst>
        </pc:spChg>
        <pc:picChg chg="add del mod">
          <ac:chgData name="Ritin Sharma" userId="d07fcb967d2fbce9" providerId="LiveId" clId="{05A394F0-C9C3-4A6F-B415-F55097B2521F}" dt="2024-09-24T10:57:47.825" v="1274" actId="478"/>
          <ac:picMkLst>
            <pc:docMk/>
            <pc:sldMk cId="1598155393" sldId="321"/>
            <ac:picMk id="3" creationId="{E40D9DE1-C3A5-6233-572B-AAC3269DE5CA}"/>
          </ac:picMkLst>
        </pc:picChg>
      </pc:sldChg>
      <pc:sldChg chg="addSp delSp modSp mod">
        <pc:chgData name="Ritin Sharma" userId="d07fcb967d2fbce9" providerId="LiveId" clId="{05A394F0-C9C3-4A6F-B415-F55097B2521F}" dt="2024-09-25T04:29:48.255" v="1432" actId="207"/>
        <pc:sldMkLst>
          <pc:docMk/>
          <pc:sldMk cId="1598155393" sldId="322"/>
        </pc:sldMkLst>
        <pc:spChg chg="mod">
          <ac:chgData name="Ritin Sharma" userId="d07fcb967d2fbce9" providerId="LiveId" clId="{05A394F0-C9C3-4A6F-B415-F55097B2521F}" dt="2024-09-25T04:29:48.255" v="1432" actId="207"/>
          <ac:spMkLst>
            <pc:docMk/>
            <pc:sldMk cId="1598155393" sldId="322"/>
            <ac:spMk id="4" creationId="{F649CB8A-95E4-810A-C123-2F2CA6EBA869}"/>
          </ac:spMkLst>
        </pc:spChg>
        <pc:spChg chg="mod">
          <ac:chgData name="Ritin Sharma" userId="d07fcb967d2fbce9" providerId="LiveId" clId="{05A394F0-C9C3-4A6F-B415-F55097B2521F}" dt="2024-09-25T04:28:59.420" v="1343"/>
          <ac:spMkLst>
            <pc:docMk/>
            <pc:sldMk cId="1598155393" sldId="322"/>
            <ac:spMk id="36" creationId="{00000000-0000-0000-0000-000000000000}"/>
          </ac:spMkLst>
        </pc:spChg>
        <pc:picChg chg="add del mod">
          <ac:chgData name="Ritin Sharma" userId="d07fcb967d2fbce9" providerId="LiveId" clId="{05A394F0-C9C3-4A6F-B415-F55097B2521F}" dt="2024-09-24T10:58:38.750" v="1342" actId="478"/>
          <ac:picMkLst>
            <pc:docMk/>
            <pc:sldMk cId="1598155393" sldId="322"/>
            <ac:picMk id="3" creationId="{16D7DAA4-1D07-37B2-9436-78E8EBF9D102}"/>
          </ac:picMkLst>
        </pc:picChg>
      </pc:sldChg>
      <pc:sldChg chg="addSp delSp modSp mod">
        <pc:chgData name="Ritin Sharma" userId="d07fcb967d2fbce9" providerId="LiveId" clId="{05A394F0-C9C3-4A6F-B415-F55097B2521F}" dt="2024-09-25T04:31:22.910" v="1435"/>
        <pc:sldMkLst>
          <pc:docMk/>
          <pc:sldMk cId="1598155393" sldId="323"/>
        </pc:sldMkLst>
        <pc:spChg chg="mod">
          <ac:chgData name="Ritin Sharma" userId="d07fcb967d2fbce9" providerId="LiveId" clId="{05A394F0-C9C3-4A6F-B415-F55097B2521F}" dt="2024-09-25T04:31:22.910" v="1435"/>
          <ac:spMkLst>
            <pc:docMk/>
            <pc:sldMk cId="1598155393" sldId="323"/>
            <ac:spMk id="4" creationId="{F649CB8A-95E4-810A-C123-2F2CA6EBA869}"/>
          </ac:spMkLst>
        </pc:spChg>
        <pc:spChg chg="mod">
          <ac:chgData name="Ritin Sharma" userId="d07fcb967d2fbce9" providerId="LiveId" clId="{05A394F0-C9C3-4A6F-B415-F55097B2521F}" dt="2024-09-25T04:30:56.669" v="1433"/>
          <ac:spMkLst>
            <pc:docMk/>
            <pc:sldMk cId="1598155393" sldId="323"/>
            <ac:spMk id="36" creationId="{00000000-0000-0000-0000-000000000000}"/>
          </ac:spMkLst>
        </pc:spChg>
        <pc:picChg chg="add del mod">
          <ac:chgData name="Ritin Sharma" userId="d07fcb967d2fbce9" providerId="LiveId" clId="{05A394F0-C9C3-4A6F-B415-F55097B2521F}" dt="2024-09-25T04:30:59.879" v="1434" actId="478"/>
          <ac:picMkLst>
            <pc:docMk/>
            <pc:sldMk cId="1598155393" sldId="323"/>
            <ac:picMk id="3" creationId="{6491BF89-D270-E272-4DFF-69620CEC0F8D}"/>
          </ac:picMkLst>
        </pc:picChg>
      </pc:sldChg>
      <pc:sldChg chg="addSp delSp modSp mod">
        <pc:chgData name="Ritin Sharma" userId="d07fcb967d2fbce9" providerId="LiveId" clId="{05A394F0-C9C3-4A6F-B415-F55097B2521F}" dt="2024-09-25T04:32:10.071" v="1472" actId="20577"/>
        <pc:sldMkLst>
          <pc:docMk/>
          <pc:sldMk cId="1598155393" sldId="324"/>
        </pc:sldMkLst>
        <pc:spChg chg="mod">
          <ac:chgData name="Ritin Sharma" userId="d07fcb967d2fbce9" providerId="LiveId" clId="{05A394F0-C9C3-4A6F-B415-F55097B2521F}" dt="2024-09-25T04:32:10.071" v="1472" actId="20577"/>
          <ac:spMkLst>
            <pc:docMk/>
            <pc:sldMk cId="1598155393" sldId="324"/>
            <ac:spMk id="4" creationId="{F649CB8A-95E4-810A-C123-2F2CA6EBA869}"/>
          </ac:spMkLst>
        </pc:spChg>
        <pc:spChg chg="mod">
          <ac:chgData name="Ritin Sharma" userId="d07fcb967d2fbce9" providerId="LiveId" clId="{05A394F0-C9C3-4A6F-B415-F55097B2521F}" dt="2024-09-25T04:31:58.183" v="1437"/>
          <ac:spMkLst>
            <pc:docMk/>
            <pc:sldMk cId="1598155393" sldId="324"/>
            <ac:spMk id="36" creationId="{00000000-0000-0000-0000-000000000000}"/>
          </ac:spMkLst>
        </pc:spChg>
        <pc:picChg chg="add del mod">
          <ac:chgData name="Ritin Sharma" userId="d07fcb967d2fbce9" providerId="LiveId" clId="{05A394F0-C9C3-4A6F-B415-F55097B2521F}" dt="2024-09-25T04:31:35.316" v="1436" actId="478"/>
          <ac:picMkLst>
            <pc:docMk/>
            <pc:sldMk cId="1598155393" sldId="324"/>
            <ac:picMk id="3" creationId="{0216F0E6-B40F-A955-0FFE-B78AB142419F}"/>
          </ac:picMkLst>
        </pc:picChg>
      </pc:sldChg>
      <pc:sldChg chg="addSp delSp modSp mod">
        <pc:chgData name="Ritin Sharma" userId="d07fcb967d2fbce9" providerId="LiveId" clId="{05A394F0-C9C3-4A6F-B415-F55097B2521F}" dt="2024-09-25T04:34:16.502" v="1517" actId="20577"/>
        <pc:sldMkLst>
          <pc:docMk/>
          <pc:sldMk cId="1598155393" sldId="325"/>
        </pc:sldMkLst>
        <pc:spChg chg="mod">
          <ac:chgData name="Ritin Sharma" userId="d07fcb967d2fbce9" providerId="LiveId" clId="{05A394F0-C9C3-4A6F-B415-F55097B2521F}" dt="2024-09-25T04:33:29.118" v="1503" actId="207"/>
          <ac:spMkLst>
            <pc:docMk/>
            <pc:sldMk cId="1598155393" sldId="325"/>
            <ac:spMk id="4" creationId="{F649CB8A-95E4-810A-C123-2F2CA6EBA869}"/>
          </ac:spMkLst>
        </pc:spChg>
        <pc:spChg chg="mod">
          <ac:chgData name="Ritin Sharma" userId="d07fcb967d2fbce9" providerId="LiveId" clId="{05A394F0-C9C3-4A6F-B415-F55097B2521F}" dt="2024-09-25T04:34:16.502" v="1517" actId="20577"/>
          <ac:spMkLst>
            <pc:docMk/>
            <pc:sldMk cId="1598155393" sldId="325"/>
            <ac:spMk id="36" creationId="{00000000-0000-0000-0000-000000000000}"/>
          </ac:spMkLst>
        </pc:spChg>
        <pc:picChg chg="add del mod">
          <ac:chgData name="Ritin Sharma" userId="d07fcb967d2fbce9" providerId="LiveId" clId="{05A394F0-C9C3-4A6F-B415-F55097B2521F}" dt="2024-09-25T04:32:20.453" v="1473" actId="478"/>
          <ac:picMkLst>
            <pc:docMk/>
            <pc:sldMk cId="1598155393" sldId="325"/>
            <ac:picMk id="3" creationId="{AD667BF4-6A18-98A1-4644-A21CE1B9E6DB}"/>
          </ac:picMkLst>
        </pc:picChg>
      </pc:sldChg>
      <pc:sldChg chg="addSp delSp modSp mod">
        <pc:chgData name="Ritin Sharma" userId="d07fcb967d2fbce9" providerId="LiveId" clId="{05A394F0-C9C3-4A6F-B415-F55097B2521F}" dt="2024-09-25T04:35:21.849" v="1537" actId="20577"/>
        <pc:sldMkLst>
          <pc:docMk/>
          <pc:sldMk cId="1598155393" sldId="326"/>
        </pc:sldMkLst>
        <pc:spChg chg="mod">
          <ac:chgData name="Ritin Sharma" userId="d07fcb967d2fbce9" providerId="LiveId" clId="{05A394F0-C9C3-4A6F-B415-F55097B2521F}" dt="2024-09-25T04:35:21.849" v="1537" actId="20577"/>
          <ac:spMkLst>
            <pc:docMk/>
            <pc:sldMk cId="1598155393" sldId="326"/>
            <ac:spMk id="4" creationId="{F649CB8A-95E4-810A-C123-2F2CA6EBA869}"/>
          </ac:spMkLst>
        </pc:spChg>
        <pc:spChg chg="mod">
          <ac:chgData name="Ritin Sharma" userId="d07fcb967d2fbce9" providerId="LiveId" clId="{05A394F0-C9C3-4A6F-B415-F55097B2521F}" dt="2024-09-25T04:35:08.622" v="1519"/>
          <ac:spMkLst>
            <pc:docMk/>
            <pc:sldMk cId="1598155393" sldId="326"/>
            <ac:spMk id="36" creationId="{00000000-0000-0000-0000-000000000000}"/>
          </ac:spMkLst>
        </pc:spChg>
        <pc:picChg chg="add del mod">
          <ac:chgData name="Ritin Sharma" userId="d07fcb967d2fbce9" providerId="LiveId" clId="{05A394F0-C9C3-4A6F-B415-F55097B2521F}" dt="2024-09-25T04:34:31.926" v="1518" actId="478"/>
          <ac:picMkLst>
            <pc:docMk/>
            <pc:sldMk cId="1598155393" sldId="326"/>
            <ac:picMk id="3" creationId="{F1D12AC6-6529-4C29-AB58-3FEAA993EAB4}"/>
          </ac:picMkLst>
        </pc:picChg>
      </pc:sldChg>
      <pc:sldChg chg="addSp delSp modSp mod">
        <pc:chgData name="Ritin Sharma" userId="d07fcb967d2fbce9" providerId="LiveId" clId="{05A394F0-C9C3-4A6F-B415-F55097B2521F}" dt="2024-09-25T04:38:06.088" v="1598" actId="20577"/>
        <pc:sldMkLst>
          <pc:docMk/>
          <pc:sldMk cId="1598155393" sldId="327"/>
        </pc:sldMkLst>
        <pc:spChg chg="mod">
          <ac:chgData name="Ritin Sharma" userId="d07fcb967d2fbce9" providerId="LiveId" clId="{05A394F0-C9C3-4A6F-B415-F55097B2521F}" dt="2024-09-25T04:38:06.088" v="1598" actId="20577"/>
          <ac:spMkLst>
            <pc:docMk/>
            <pc:sldMk cId="1598155393" sldId="327"/>
            <ac:spMk id="4" creationId="{F649CB8A-95E4-810A-C123-2F2CA6EBA869}"/>
          </ac:spMkLst>
        </pc:spChg>
        <pc:spChg chg="add mod">
          <ac:chgData name="Ritin Sharma" userId="d07fcb967d2fbce9" providerId="LiveId" clId="{05A394F0-C9C3-4A6F-B415-F55097B2521F}" dt="2024-09-25T04:36:34.212" v="1546" actId="1076"/>
          <ac:spMkLst>
            <pc:docMk/>
            <pc:sldMk cId="1598155393" sldId="327"/>
            <ac:spMk id="8" creationId="{87C727C7-CC45-94F5-D23F-3FA0B6BA2821}"/>
          </ac:spMkLst>
        </pc:spChg>
        <pc:graphicFrameChg chg="del modGraphic">
          <ac:chgData name="Ritin Sharma" userId="d07fcb967d2fbce9" providerId="LiveId" clId="{05A394F0-C9C3-4A6F-B415-F55097B2521F}" dt="2024-09-25T04:36:03.951" v="1541" actId="478"/>
          <ac:graphicFrameMkLst>
            <pc:docMk/>
            <pc:sldMk cId="1598155393" sldId="327"/>
            <ac:graphicFrameMk id="37" creationId="{B48416E4-E089-4F59-9BEB-F5821EF943BD}"/>
          </ac:graphicFrameMkLst>
        </pc:graphicFrameChg>
        <pc:picChg chg="add del mod">
          <ac:chgData name="Ritin Sharma" userId="d07fcb967d2fbce9" providerId="LiveId" clId="{05A394F0-C9C3-4A6F-B415-F55097B2521F}" dt="2024-09-25T04:35:37.343" v="1538" actId="478"/>
          <ac:picMkLst>
            <pc:docMk/>
            <pc:sldMk cId="1598155393" sldId="327"/>
            <ac:picMk id="3" creationId="{FA52F5A5-1323-F891-4689-6683D523B25B}"/>
          </ac:picMkLst>
        </pc:picChg>
      </pc:sldChg>
      <pc:sldChg chg="addSp delSp modSp mod">
        <pc:chgData name="Ritin Sharma" userId="d07fcb967d2fbce9" providerId="LiveId" clId="{05A394F0-C9C3-4A6F-B415-F55097B2521F}" dt="2024-09-25T04:40:02.331" v="1643" actId="207"/>
        <pc:sldMkLst>
          <pc:docMk/>
          <pc:sldMk cId="1598155393" sldId="328"/>
        </pc:sldMkLst>
        <pc:spChg chg="mod">
          <ac:chgData name="Ritin Sharma" userId="d07fcb967d2fbce9" providerId="LiveId" clId="{05A394F0-C9C3-4A6F-B415-F55097B2521F}" dt="2024-09-25T04:40:02.331" v="1643" actId="207"/>
          <ac:spMkLst>
            <pc:docMk/>
            <pc:sldMk cId="1598155393" sldId="328"/>
            <ac:spMk id="4" creationId="{F649CB8A-95E4-810A-C123-2F2CA6EBA869}"/>
          </ac:spMkLst>
        </pc:spChg>
        <pc:spChg chg="mod">
          <ac:chgData name="Ritin Sharma" userId="d07fcb967d2fbce9" providerId="LiveId" clId="{05A394F0-C9C3-4A6F-B415-F55097B2521F}" dt="2024-09-25T04:39:07.390" v="1601" actId="20577"/>
          <ac:spMkLst>
            <pc:docMk/>
            <pc:sldMk cId="1598155393" sldId="328"/>
            <ac:spMk id="36" creationId="{00000000-0000-0000-0000-000000000000}"/>
          </ac:spMkLst>
        </pc:spChg>
        <pc:picChg chg="add del mod">
          <ac:chgData name="Ritin Sharma" userId="d07fcb967d2fbce9" providerId="LiveId" clId="{05A394F0-C9C3-4A6F-B415-F55097B2521F}" dt="2024-09-25T04:38:38.465" v="1599" actId="478"/>
          <ac:picMkLst>
            <pc:docMk/>
            <pc:sldMk cId="1598155393" sldId="328"/>
            <ac:picMk id="3" creationId="{717DED90-FCAB-C600-9F62-011DB98A78AE}"/>
          </ac:picMkLst>
        </pc:picChg>
        <pc:picChg chg="add mod">
          <ac:chgData name="Ritin Sharma" userId="d07fcb967d2fbce9" providerId="LiveId" clId="{05A394F0-C9C3-4A6F-B415-F55097B2521F}" dt="2024-09-25T04:39:25.310" v="1605" actId="14100"/>
          <ac:picMkLst>
            <pc:docMk/>
            <pc:sldMk cId="1598155393" sldId="328"/>
            <ac:picMk id="6" creationId="{A6120331-F7B9-9946-1DD5-5798A37DA57A}"/>
          </ac:picMkLst>
        </pc:picChg>
      </pc:sldChg>
      <pc:sldChg chg="addSp delSp modSp mod">
        <pc:chgData name="Ritin Sharma" userId="d07fcb967d2fbce9" providerId="LiveId" clId="{05A394F0-C9C3-4A6F-B415-F55097B2521F}" dt="2024-09-25T04:50:15.365" v="1765" actId="255"/>
        <pc:sldMkLst>
          <pc:docMk/>
          <pc:sldMk cId="1598155393" sldId="329"/>
        </pc:sldMkLst>
        <pc:spChg chg="mod">
          <ac:chgData name="Ritin Sharma" userId="d07fcb967d2fbce9" providerId="LiveId" clId="{05A394F0-C9C3-4A6F-B415-F55097B2521F}" dt="2024-09-25T04:41:13.159" v="1698" actId="207"/>
          <ac:spMkLst>
            <pc:docMk/>
            <pc:sldMk cId="1598155393" sldId="329"/>
            <ac:spMk id="4" creationId="{F649CB8A-95E4-810A-C123-2F2CA6EBA869}"/>
          </ac:spMkLst>
        </pc:spChg>
        <pc:spChg chg="mod">
          <ac:chgData name="Ritin Sharma" userId="d07fcb967d2fbce9" providerId="LiveId" clId="{05A394F0-C9C3-4A6F-B415-F55097B2521F}" dt="2024-09-25T04:50:15.365" v="1765" actId="255"/>
          <ac:spMkLst>
            <pc:docMk/>
            <pc:sldMk cId="1598155393" sldId="329"/>
            <ac:spMk id="36" creationId="{00000000-0000-0000-0000-000000000000}"/>
          </ac:spMkLst>
        </pc:spChg>
        <pc:picChg chg="add del mod">
          <ac:chgData name="Ritin Sharma" userId="d07fcb967d2fbce9" providerId="LiveId" clId="{05A394F0-C9C3-4A6F-B415-F55097B2521F}" dt="2024-09-25T04:41:22.568" v="1699" actId="478"/>
          <ac:picMkLst>
            <pc:docMk/>
            <pc:sldMk cId="1598155393" sldId="329"/>
            <ac:picMk id="3" creationId="{E4096FD3-FE8F-3B32-EC46-E4A4948B3EF2}"/>
          </ac:picMkLst>
        </pc:picChg>
      </pc:sldChg>
      <pc:sldChg chg="addSp delSp modSp mod">
        <pc:chgData name="Ritin Sharma" userId="d07fcb967d2fbce9" providerId="LiveId" clId="{05A394F0-C9C3-4A6F-B415-F55097B2521F}" dt="2024-09-25T04:49:51.973" v="1764" actId="207"/>
        <pc:sldMkLst>
          <pc:docMk/>
          <pc:sldMk cId="1598155393" sldId="330"/>
        </pc:sldMkLst>
        <pc:spChg chg="mod">
          <ac:chgData name="Ritin Sharma" userId="d07fcb967d2fbce9" providerId="LiveId" clId="{05A394F0-C9C3-4A6F-B415-F55097B2521F}" dt="2024-09-25T04:49:51.973" v="1764" actId="207"/>
          <ac:spMkLst>
            <pc:docMk/>
            <pc:sldMk cId="1598155393" sldId="330"/>
            <ac:spMk id="4" creationId="{F649CB8A-95E4-810A-C123-2F2CA6EBA869}"/>
          </ac:spMkLst>
        </pc:spChg>
        <pc:spChg chg="mod">
          <ac:chgData name="Ritin Sharma" userId="d07fcb967d2fbce9" providerId="LiveId" clId="{05A394F0-C9C3-4A6F-B415-F55097B2521F}" dt="2024-09-25T04:49:14.312" v="1701"/>
          <ac:spMkLst>
            <pc:docMk/>
            <pc:sldMk cId="1598155393" sldId="330"/>
            <ac:spMk id="36" creationId="{00000000-0000-0000-0000-000000000000}"/>
          </ac:spMkLst>
        </pc:spChg>
        <pc:picChg chg="add del mod">
          <ac:chgData name="Ritin Sharma" userId="d07fcb967d2fbce9" providerId="LiveId" clId="{05A394F0-C9C3-4A6F-B415-F55097B2521F}" dt="2024-09-25T04:49:09.011" v="1700" actId="478"/>
          <ac:picMkLst>
            <pc:docMk/>
            <pc:sldMk cId="1598155393" sldId="330"/>
            <ac:picMk id="3" creationId="{52BF4BAC-693D-A85B-34F3-B4EAEC5CC783}"/>
          </ac:picMkLst>
        </pc:picChg>
      </pc:sldChg>
      <pc:sldChg chg="addSp delSp modSp mod">
        <pc:chgData name="Ritin Sharma" userId="d07fcb967d2fbce9" providerId="LiveId" clId="{05A394F0-C9C3-4A6F-B415-F55097B2521F}" dt="2024-09-25T05:15:15.610" v="1833" actId="207"/>
        <pc:sldMkLst>
          <pc:docMk/>
          <pc:sldMk cId="1598155393" sldId="331"/>
        </pc:sldMkLst>
        <pc:spChg chg="mod">
          <ac:chgData name="Ritin Sharma" userId="d07fcb967d2fbce9" providerId="LiveId" clId="{05A394F0-C9C3-4A6F-B415-F55097B2521F}" dt="2024-09-25T05:15:15.610" v="1833" actId="207"/>
          <ac:spMkLst>
            <pc:docMk/>
            <pc:sldMk cId="1598155393" sldId="331"/>
            <ac:spMk id="4" creationId="{F649CB8A-95E4-810A-C123-2F2CA6EBA869}"/>
          </ac:spMkLst>
        </pc:spChg>
        <pc:spChg chg="mod">
          <ac:chgData name="Ritin Sharma" userId="d07fcb967d2fbce9" providerId="LiveId" clId="{05A394F0-C9C3-4A6F-B415-F55097B2521F}" dt="2024-09-25T05:14:46.721" v="1767"/>
          <ac:spMkLst>
            <pc:docMk/>
            <pc:sldMk cId="1598155393" sldId="331"/>
            <ac:spMk id="27" creationId="{00000000-0000-0000-0000-000000000000}"/>
          </ac:spMkLst>
        </pc:spChg>
        <pc:picChg chg="add del mod">
          <ac:chgData name="Ritin Sharma" userId="d07fcb967d2fbce9" providerId="LiveId" clId="{05A394F0-C9C3-4A6F-B415-F55097B2521F}" dt="2024-09-25T05:14:24.560" v="1766" actId="478"/>
          <ac:picMkLst>
            <pc:docMk/>
            <pc:sldMk cId="1598155393" sldId="331"/>
            <ac:picMk id="3" creationId="{15503E3D-CF15-2381-82E5-50ECB63764A0}"/>
          </ac:picMkLst>
        </pc:picChg>
      </pc:sldChg>
      <pc:sldChg chg="addSp delSp modSp mod">
        <pc:chgData name="Ritin Sharma" userId="d07fcb967d2fbce9" providerId="LiveId" clId="{05A394F0-C9C3-4A6F-B415-F55097B2521F}" dt="2024-09-25T05:16:19.523" v="1854" actId="20577"/>
        <pc:sldMkLst>
          <pc:docMk/>
          <pc:sldMk cId="1598155393" sldId="332"/>
        </pc:sldMkLst>
        <pc:spChg chg="mod">
          <ac:chgData name="Ritin Sharma" userId="d07fcb967d2fbce9" providerId="LiveId" clId="{05A394F0-C9C3-4A6F-B415-F55097B2521F}" dt="2024-09-25T05:16:07.132" v="1846" actId="20577"/>
          <ac:spMkLst>
            <pc:docMk/>
            <pc:sldMk cId="1598155393" sldId="332"/>
            <ac:spMk id="4" creationId="{F649CB8A-95E4-810A-C123-2F2CA6EBA869}"/>
          </ac:spMkLst>
        </pc:spChg>
        <pc:spChg chg="mod">
          <ac:chgData name="Ritin Sharma" userId="d07fcb967d2fbce9" providerId="LiveId" clId="{05A394F0-C9C3-4A6F-B415-F55097B2521F}" dt="2024-09-25T05:16:19.523" v="1854" actId="20577"/>
          <ac:spMkLst>
            <pc:docMk/>
            <pc:sldMk cId="1598155393" sldId="332"/>
            <ac:spMk id="27" creationId="{00000000-0000-0000-0000-000000000000}"/>
          </ac:spMkLst>
        </pc:spChg>
        <pc:picChg chg="add del mod">
          <ac:chgData name="Ritin Sharma" userId="d07fcb967d2fbce9" providerId="LiveId" clId="{05A394F0-C9C3-4A6F-B415-F55097B2521F}" dt="2024-09-25T05:15:22.599" v="1834" actId="478"/>
          <ac:picMkLst>
            <pc:docMk/>
            <pc:sldMk cId="1598155393" sldId="332"/>
            <ac:picMk id="3" creationId="{86123CB3-97DD-E896-80E8-86D3B0214565}"/>
          </ac:picMkLst>
        </pc:picChg>
      </pc:sldChg>
      <pc:sldChg chg="addSp delSp modSp mod">
        <pc:chgData name="Ritin Sharma" userId="d07fcb967d2fbce9" providerId="LiveId" clId="{05A394F0-C9C3-4A6F-B415-F55097B2521F}" dt="2024-09-25T05:36:17.660" v="1855" actId="478"/>
        <pc:sldMkLst>
          <pc:docMk/>
          <pc:sldMk cId="1598155393" sldId="333"/>
        </pc:sldMkLst>
        <pc:picChg chg="add del mod">
          <ac:chgData name="Ritin Sharma" userId="d07fcb967d2fbce9" providerId="LiveId" clId="{05A394F0-C9C3-4A6F-B415-F55097B2521F}" dt="2024-09-25T05:36:17.660" v="1855" actId="478"/>
          <ac:picMkLst>
            <pc:docMk/>
            <pc:sldMk cId="1598155393" sldId="333"/>
            <ac:picMk id="3" creationId="{221704B6-3330-B1ED-0160-524CBE51B548}"/>
          </ac:picMkLst>
        </pc:picChg>
      </pc:sldChg>
      <pc:sldChg chg="addSp modSp mod">
        <pc:chgData name="Ritin Sharma" userId="d07fcb967d2fbce9" providerId="LiveId" clId="{05A394F0-C9C3-4A6F-B415-F55097B2521F}" dt="2024-09-18T06:50:19.841" v="149" actId="34818"/>
        <pc:sldMkLst>
          <pc:docMk/>
          <pc:sldMk cId="1598155393" sldId="334"/>
        </pc:sldMkLst>
        <pc:picChg chg="add mod">
          <ac:chgData name="Ritin Sharma" userId="d07fcb967d2fbce9" providerId="LiveId" clId="{05A394F0-C9C3-4A6F-B415-F55097B2521F}" dt="2024-09-18T06:50:19.841" v="149" actId="34818"/>
          <ac:picMkLst>
            <pc:docMk/>
            <pc:sldMk cId="1598155393" sldId="334"/>
            <ac:picMk id="3" creationId="{C42C8CBA-404C-F717-B161-E159D2943AB1}"/>
          </ac:picMkLst>
        </pc:picChg>
      </pc:sldChg>
      <pc:sldChg chg="addSp modSp mod">
        <pc:chgData name="Ritin Sharma" userId="d07fcb967d2fbce9" providerId="LiveId" clId="{05A394F0-C9C3-4A6F-B415-F55097B2521F}" dt="2024-09-18T06:50:19.841" v="149" actId="34818"/>
        <pc:sldMkLst>
          <pc:docMk/>
          <pc:sldMk cId="1598155393" sldId="335"/>
        </pc:sldMkLst>
        <pc:picChg chg="add mod">
          <ac:chgData name="Ritin Sharma" userId="d07fcb967d2fbce9" providerId="LiveId" clId="{05A394F0-C9C3-4A6F-B415-F55097B2521F}" dt="2024-09-18T06:50:19.841" v="149" actId="34818"/>
          <ac:picMkLst>
            <pc:docMk/>
            <pc:sldMk cId="1598155393" sldId="335"/>
            <ac:picMk id="3" creationId="{6C2E2302-546A-753E-B909-ADBEB853E634}"/>
          </ac:picMkLst>
        </pc:picChg>
      </pc:sldChg>
      <pc:sldChg chg="addSp modSp mod">
        <pc:chgData name="Ritin Sharma" userId="d07fcb967d2fbce9" providerId="LiveId" clId="{05A394F0-C9C3-4A6F-B415-F55097B2521F}" dt="2024-09-18T06:50:19.841" v="149" actId="34818"/>
        <pc:sldMkLst>
          <pc:docMk/>
          <pc:sldMk cId="1598155393" sldId="336"/>
        </pc:sldMkLst>
        <pc:picChg chg="add mod">
          <ac:chgData name="Ritin Sharma" userId="d07fcb967d2fbce9" providerId="LiveId" clId="{05A394F0-C9C3-4A6F-B415-F55097B2521F}" dt="2024-09-18T06:50:19.841" v="149" actId="34818"/>
          <ac:picMkLst>
            <pc:docMk/>
            <pc:sldMk cId="1598155393" sldId="336"/>
            <ac:picMk id="3" creationId="{2B214828-BDC5-780B-1EFF-A7DBBA3C2551}"/>
          </ac:picMkLst>
        </pc:picChg>
      </pc:sldChg>
      <pc:sldChg chg="addSp modSp mod">
        <pc:chgData name="Ritin Sharma" userId="d07fcb967d2fbce9" providerId="LiveId" clId="{05A394F0-C9C3-4A6F-B415-F55097B2521F}" dt="2024-09-18T06:50:19.841" v="149" actId="34818"/>
        <pc:sldMkLst>
          <pc:docMk/>
          <pc:sldMk cId="1598155393" sldId="337"/>
        </pc:sldMkLst>
        <pc:picChg chg="add mod">
          <ac:chgData name="Ritin Sharma" userId="d07fcb967d2fbce9" providerId="LiveId" clId="{05A394F0-C9C3-4A6F-B415-F55097B2521F}" dt="2024-09-18T06:50:19.841" v="149" actId="34818"/>
          <ac:picMkLst>
            <pc:docMk/>
            <pc:sldMk cId="1598155393" sldId="337"/>
            <ac:picMk id="3" creationId="{F8AB1F4F-A4B6-B4AE-2123-EC6DCEE5FD69}"/>
          </ac:picMkLst>
        </pc:picChg>
      </pc:sldChg>
      <pc:sldChg chg="addSp modSp mod">
        <pc:chgData name="Ritin Sharma" userId="d07fcb967d2fbce9" providerId="LiveId" clId="{05A394F0-C9C3-4A6F-B415-F55097B2521F}" dt="2024-09-18T06:50:19.841" v="149" actId="34818"/>
        <pc:sldMkLst>
          <pc:docMk/>
          <pc:sldMk cId="1598155393" sldId="338"/>
        </pc:sldMkLst>
        <pc:picChg chg="add mod">
          <ac:chgData name="Ritin Sharma" userId="d07fcb967d2fbce9" providerId="LiveId" clId="{05A394F0-C9C3-4A6F-B415-F55097B2521F}" dt="2024-09-18T06:50:19.841" v="149" actId="34818"/>
          <ac:picMkLst>
            <pc:docMk/>
            <pc:sldMk cId="1598155393" sldId="338"/>
            <ac:picMk id="3" creationId="{9F1A7B8C-F3ED-D6D4-2A3A-1F77AA15C5F1}"/>
          </ac:picMkLst>
        </pc:picChg>
      </pc:sldChg>
      <pc:sldChg chg="addSp modSp mod">
        <pc:chgData name="Ritin Sharma" userId="d07fcb967d2fbce9" providerId="LiveId" clId="{05A394F0-C9C3-4A6F-B415-F55097B2521F}" dt="2024-09-18T06:50:19.841" v="149" actId="34818"/>
        <pc:sldMkLst>
          <pc:docMk/>
          <pc:sldMk cId="1598155393" sldId="339"/>
        </pc:sldMkLst>
        <pc:picChg chg="add mod">
          <ac:chgData name="Ritin Sharma" userId="d07fcb967d2fbce9" providerId="LiveId" clId="{05A394F0-C9C3-4A6F-B415-F55097B2521F}" dt="2024-09-18T06:50:19.841" v="149" actId="34818"/>
          <ac:picMkLst>
            <pc:docMk/>
            <pc:sldMk cId="1598155393" sldId="339"/>
            <ac:picMk id="3" creationId="{47E60309-12B2-4BC2-9DC6-5D6F590B8A18}"/>
          </ac:picMkLst>
        </pc:picChg>
      </pc:sldChg>
      <pc:sldChg chg="addSp modSp mod">
        <pc:chgData name="Ritin Sharma" userId="d07fcb967d2fbce9" providerId="LiveId" clId="{05A394F0-C9C3-4A6F-B415-F55097B2521F}" dt="2024-09-18T06:50:19.841" v="149" actId="34818"/>
        <pc:sldMkLst>
          <pc:docMk/>
          <pc:sldMk cId="1598155393" sldId="340"/>
        </pc:sldMkLst>
        <pc:picChg chg="add mod">
          <ac:chgData name="Ritin Sharma" userId="d07fcb967d2fbce9" providerId="LiveId" clId="{05A394F0-C9C3-4A6F-B415-F55097B2521F}" dt="2024-09-18T06:50:19.841" v="149" actId="34818"/>
          <ac:picMkLst>
            <pc:docMk/>
            <pc:sldMk cId="1598155393" sldId="340"/>
            <ac:picMk id="3" creationId="{F6CCA487-E312-3459-06F5-EA2981A30C51}"/>
          </ac:picMkLst>
        </pc:picChg>
      </pc:sldChg>
      <pc:sldChg chg="addSp modSp mod">
        <pc:chgData name="Ritin Sharma" userId="d07fcb967d2fbce9" providerId="LiveId" clId="{05A394F0-C9C3-4A6F-B415-F55097B2521F}" dt="2024-09-18T06:50:19.841" v="149" actId="34818"/>
        <pc:sldMkLst>
          <pc:docMk/>
          <pc:sldMk cId="1598155393" sldId="341"/>
        </pc:sldMkLst>
        <pc:picChg chg="add mod">
          <ac:chgData name="Ritin Sharma" userId="d07fcb967d2fbce9" providerId="LiveId" clId="{05A394F0-C9C3-4A6F-B415-F55097B2521F}" dt="2024-09-18T06:50:19.841" v="149" actId="34818"/>
          <ac:picMkLst>
            <pc:docMk/>
            <pc:sldMk cId="1598155393" sldId="341"/>
            <ac:picMk id="3" creationId="{EC3F1DA9-21FD-9C34-F56D-193F50E8296D}"/>
          </ac:picMkLst>
        </pc:picChg>
      </pc:sldChg>
      <pc:sldChg chg="addSp modSp mod">
        <pc:chgData name="Ritin Sharma" userId="d07fcb967d2fbce9" providerId="LiveId" clId="{05A394F0-C9C3-4A6F-B415-F55097B2521F}" dt="2024-09-18T06:50:19.841" v="149" actId="34818"/>
        <pc:sldMkLst>
          <pc:docMk/>
          <pc:sldMk cId="1598155393" sldId="342"/>
        </pc:sldMkLst>
        <pc:picChg chg="add mod">
          <ac:chgData name="Ritin Sharma" userId="d07fcb967d2fbce9" providerId="LiveId" clId="{05A394F0-C9C3-4A6F-B415-F55097B2521F}" dt="2024-09-18T06:50:19.841" v="149" actId="34818"/>
          <ac:picMkLst>
            <pc:docMk/>
            <pc:sldMk cId="1598155393" sldId="342"/>
            <ac:picMk id="3" creationId="{64CC2970-3631-3C02-802F-0176214CF77F}"/>
          </ac:picMkLst>
        </pc:picChg>
      </pc:sldChg>
      <pc:sldChg chg="addSp modSp mod">
        <pc:chgData name="Ritin Sharma" userId="d07fcb967d2fbce9" providerId="LiveId" clId="{05A394F0-C9C3-4A6F-B415-F55097B2521F}" dt="2024-09-18T06:50:19.841" v="149" actId="34818"/>
        <pc:sldMkLst>
          <pc:docMk/>
          <pc:sldMk cId="1598155393" sldId="343"/>
        </pc:sldMkLst>
        <pc:picChg chg="add mod">
          <ac:chgData name="Ritin Sharma" userId="d07fcb967d2fbce9" providerId="LiveId" clId="{05A394F0-C9C3-4A6F-B415-F55097B2521F}" dt="2024-09-18T06:50:19.841" v="149" actId="34818"/>
          <ac:picMkLst>
            <pc:docMk/>
            <pc:sldMk cId="1598155393" sldId="343"/>
            <ac:picMk id="3" creationId="{F547C84A-4D15-3C75-AFEE-390F60763815}"/>
          </ac:picMkLst>
        </pc:picChg>
      </pc:sldChg>
      <pc:sldChg chg="addSp modSp mod">
        <pc:chgData name="Ritin Sharma" userId="d07fcb967d2fbce9" providerId="LiveId" clId="{05A394F0-C9C3-4A6F-B415-F55097B2521F}" dt="2024-09-18T06:50:19.841" v="149" actId="34818"/>
        <pc:sldMkLst>
          <pc:docMk/>
          <pc:sldMk cId="1598155393" sldId="344"/>
        </pc:sldMkLst>
        <pc:picChg chg="add mod">
          <ac:chgData name="Ritin Sharma" userId="d07fcb967d2fbce9" providerId="LiveId" clId="{05A394F0-C9C3-4A6F-B415-F55097B2521F}" dt="2024-09-18T06:50:19.841" v="149" actId="34818"/>
          <ac:picMkLst>
            <pc:docMk/>
            <pc:sldMk cId="1598155393" sldId="344"/>
            <ac:picMk id="3" creationId="{16B82C77-5BF8-F829-DB49-204E3754F938}"/>
          </ac:picMkLst>
        </pc:picChg>
      </pc:sldChg>
      <pc:sldChg chg="addSp modSp mod">
        <pc:chgData name="Ritin Sharma" userId="d07fcb967d2fbce9" providerId="LiveId" clId="{05A394F0-C9C3-4A6F-B415-F55097B2521F}" dt="2024-09-18T06:50:19.841" v="149" actId="34818"/>
        <pc:sldMkLst>
          <pc:docMk/>
          <pc:sldMk cId="1598155393" sldId="345"/>
        </pc:sldMkLst>
        <pc:picChg chg="add mod">
          <ac:chgData name="Ritin Sharma" userId="d07fcb967d2fbce9" providerId="LiveId" clId="{05A394F0-C9C3-4A6F-B415-F55097B2521F}" dt="2024-09-18T06:50:19.841" v="149" actId="34818"/>
          <ac:picMkLst>
            <pc:docMk/>
            <pc:sldMk cId="1598155393" sldId="345"/>
            <ac:picMk id="3" creationId="{50FBC6F5-285B-449F-BA9F-94AA88CDA560}"/>
          </ac:picMkLst>
        </pc:picChg>
      </pc:sldChg>
      <pc:sldChg chg="addSp modSp mod">
        <pc:chgData name="Ritin Sharma" userId="d07fcb967d2fbce9" providerId="LiveId" clId="{05A394F0-C9C3-4A6F-B415-F55097B2521F}" dt="2024-09-18T06:50:19.841" v="149" actId="34818"/>
        <pc:sldMkLst>
          <pc:docMk/>
          <pc:sldMk cId="1598155393" sldId="346"/>
        </pc:sldMkLst>
        <pc:picChg chg="add mod">
          <ac:chgData name="Ritin Sharma" userId="d07fcb967d2fbce9" providerId="LiveId" clId="{05A394F0-C9C3-4A6F-B415-F55097B2521F}" dt="2024-09-18T06:50:19.841" v="149" actId="34818"/>
          <ac:picMkLst>
            <pc:docMk/>
            <pc:sldMk cId="1598155393" sldId="346"/>
            <ac:picMk id="3" creationId="{CE1724F9-6277-EA82-B23D-E9C6F6087007}"/>
          </ac:picMkLst>
        </pc:picChg>
      </pc:sldChg>
      <pc:sldChg chg="addSp modSp mod">
        <pc:chgData name="Ritin Sharma" userId="d07fcb967d2fbce9" providerId="LiveId" clId="{05A394F0-C9C3-4A6F-B415-F55097B2521F}" dt="2024-09-18T06:50:19.841" v="149" actId="34818"/>
        <pc:sldMkLst>
          <pc:docMk/>
          <pc:sldMk cId="1598155393" sldId="347"/>
        </pc:sldMkLst>
        <pc:picChg chg="add mod">
          <ac:chgData name="Ritin Sharma" userId="d07fcb967d2fbce9" providerId="LiveId" clId="{05A394F0-C9C3-4A6F-B415-F55097B2521F}" dt="2024-09-18T06:50:19.841" v="149" actId="34818"/>
          <ac:picMkLst>
            <pc:docMk/>
            <pc:sldMk cId="1598155393" sldId="347"/>
            <ac:picMk id="3" creationId="{24EFF7A7-FFF9-F789-1A71-CF0C435BB6DF}"/>
          </ac:picMkLst>
        </pc:picChg>
      </pc:sldChg>
      <pc:sldChg chg="addSp modSp mod">
        <pc:chgData name="Ritin Sharma" userId="d07fcb967d2fbce9" providerId="LiveId" clId="{05A394F0-C9C3-4A6F-B415-F55097B2521F}" dt="2024-09-18T06:50:19.841" v="149" actId="34818"/>
        <pc:sldMkLst>
          <pc:docMk/>
          <pc:sldMk cId="1598155393" sldId="348"/>
        </pc:sldMkLst>
        <pc:picChg chg="add mod">
          <ac:chgData name="Ritin Sharma" userId="d07fcb967d2fbce9" providerId="LiveId" clId="{05A394F0-C9C3-4A6F-B415-F55097B2521F}" dt="2024-09-18T06:50:19.841" v="149" actId="34818"/>
          <ac:picMkLst>
            <pc:docMk/>
            <pc:sldMk cId="1598155393" sldId="348"/>
            <ac:picMk id="3" creationId="{E3523A4F-73E5-F58F-FD5A-9603DE1A93C5}"/>
          </ac:picMkLst>
        </pc:picChg>
      </pc:sldChg>
      <pc:sldChg chg="addSp modSp mod">
        <pc:chgData name="Ritin Sharma" userId="d07fcb967d2fbce9" providerId="LiveId" clId="{05A394F0-C9C3-4A6F-B415-F55097B2521F}" dt="2024-09-18T06:50:19.841" v="149" actId="34818"/>
        <pc:sldMkLst>
          <pc:docMk/>
          <pc:sldMk cId="1598155393" sldId="349"/>
        </pc:sldMkLst>
        <pc:picChg chg="add mod">
          <ac:chgData name="Ritin Sharma" userId="d07fcb967d2fbce9" providerId="LiveId" clId="{05A394F0-C9C3-4A6F-B415-F55097B2521F}" dt="2024-09-18T06:50:19.841" v="149" actId="34818"/>
          <ac:picMkLst>
            <pc:docMk/>
            <pc:sldMk cId="1598155393" sldId="349"/>
            <ac:picMk id="3" creationId="{8E53D33E-3624-8963-C7D5-465BA3DA076B}"/>
          </ac:picMkLst>
        </pc:picChg>
      </pc:sldChg>
      <pc:sldChg chg="addSp modSp mod">
        <pc:chgData name="Ritin Sharma" userId="d07fcb967d2fbce9" providerId="LiveId" clId="{05A394F0-C9C3-4A6F-B415-F55097B2521F}" dt="2024-09-18T06:50:19.841" v="149" actId="34818"/>
        <pc:sldMkLst>
          <pc:docMk/>
          <pc:sldMk cId="1598155393" sldId="350"/>
        </pc:sldMkLst>
        <pc:picChg chg="add mod">
          <ac:chgData name="Ritin Sharma" userId="d07fcb967d2fbce9" providerId="LiveId" clId="{05A394F0-C9C3-4A6F-B415-F55097B2521F}" dt="2024-09-18T06:50:19.841" v="149" actId="34818"/>
          <ac:picMkLst>
            <pc:docMk/>
            <pc:sldMk cId="1598155393" sldId="350"/>
            <ac:picMk id="3" creationId="{8CB12385-EC33-0051-0FA5-3A5EF6B75E9D}"/>
          </ac:picMkLst>
        </pc:picChg>
      </pc:sldChg>
      <pc:sldChg chg="addSp modSp mod">
        <pc:chgData name="Ritin Sharma" userId="d07fcb967d2fbce9" providerId="LiveId" clId="{05A394F0-C9C3-4A6F-B415-F55097B2521F}" dt="2024-09-18T06:50:19.841" v="149" actId="34818"/>
        <pc:sldMkLst>
          <pc:docMk/>
          <pc:sldMk cId="1598155393" sldId="351"/>
        </pc:sldMkLst>
        <pc:picChg chg="add mod">
          <ac:chgData name="Ritin Sharma" userId="d07fcb967d2fbce9" providerId="LiveId" clId="{05A394F0-C9C3-4A6F-B415-F55097B2521F}" dt="2024-09-18T06:50:19.841" v="149" actId="34818"/>
          <ac:picMkLst>
            <pc:docMk/>
            <pc:sldMk cId="1598155393" sldId="351"/>
            <ac:picMk id="3" creationId="{6C2CAFAF-3432-ACE3-3160-DF38CF0B7C11}"/>
          </ac:picMkLst>
        </pc:picChg>
      </pc:sldChg>
      <pc:sldChg chg="addSp modSp mod">
        <pc:chgData name="Ritin Sharma" userId="d07fcb967d2fbce9" providerId="LiveId" clId="{05A394F0-C9C3-4A6F-B415-F55097B2521F}" dt="2024-09-18T06:50:19.841" v="149" actId="34818"/>
        <pc:sldMkLst>
          <pc:docMk/>
          <pc:sldMk cId="1598155393" sldId="352"/>
        </pc:sldMkLst>
        <pc:picChg chg="add mod">
          <ac:chgData name="Ritin Sharma" userId="d07fcb967d2fbce9" providerId="LiveId" clId="{05A394F0-C9C3-4A6F-B415-F55097B2521F}" dt="2024-09-18T06:50:19.841" v="149" actId="34818"/>
          <ac:picMkLst>
            <pc:docMk/>
            <pc:sldMk cId="1598155393" sldId="352"/>
            <ac:picMk id="3" creationId="{56DACA44-0EE3-7CF2-CD7D-4B322EFA36EC}"/>
          </ac:picMkLst>
        </pc:picChg>
      </pc:sldChg>
      <pc:sldChg chg="addSp modSp mod">
        <pc:chgData name="Ritin Sharma" userId="d07fcb967d2fbce9" providerId="LiveId" clId="{05A394F0-C9C3-4A6F-B415-F55097B2521F}" dt="2024-09-18T06:50:19.841" v="149" actId="34818"/>
        <pc:sldMkLst>
          <pc:docMk/>
          <pc:sldMk cId="1598155393" sldId="353"/>
        </pc:sldMkLst>
        <pc:picChg chg="add mod">
          <ac:chgData name="Ritin Sharma" userId="d07fcb967d2fbce9" providerId="LiveId" clId="{05A394F0-C9C3-4A6F-B415-F55097B2521F}" dt="2024-09-18T06:50:19.841" v="149" actId="34818"/>
          <ac:picMkLst>
            <pc:docMk/>
            <pc:sldMk cId="1598155393" sldId="353"/>
            <ac:picMk id="3" creationId="{21DCFDDD-84D2-A98C-B34E-613DA925DC80}"/>
          </ac:picMkLst>
        </pc:picChg>
      </pc:sldChg>
      <pc:sldChg chg="addSp modSp mod">
        <pc:chgData name="Ritin Sharma" userId="d07fcb967d2fbce9" providerId="LiveId" clId="{05A394F0-C9C3-4A6F-B415-F55097B2521F}" dt="2024-09-18T06:50:19.841" v="149" actId="34818"/>
        <pc:sldMkLst>
          <pc:docMk/>
          <pc:sldMk cId="1598155393" sldId="354"/>
        </pc:sldMkLst>
        <pc:picChg chg="add mod">
          <ac:chgData name="Ritin Sharma" userId="d07fcb967d2fbce9" providerId="LiveId" clId="{05A394F0-C9C3-4A6F-B415-F55097B2521F}" dt="2024-09-18T06:50:19.841" v="149" actId="34818"/>
          <ac:picMkLst>
            <pc:docMk/>
            <pc:sldMk cId="1598155393" sldId="354"/>
            <ac:picMk id="3" creationId="{E81C81ED-B902-7B39-ED1E-F247B0E8FDDA}"/>
          </ac:picMkLst>
        </pc:picChg>
      </pc:sldChg>
      <pc:sldChg chg="addSp modSp mod">
        <pc:chgData name="Ritin Sharma" userId="d07fcb967d2fbce9" providerId="LiveId" clId="{05A394F0-C9C3-4A6F-B415-F55097B2521F}" dt="2024-09-18T06:50:19.841" v="149" actId="34818"/>
        <pc:sldMkLst>
          <pc:docMk/>
          <pc:sldMk cId="1598155393" sldId="355"/>
        </pc:sldMkLst>
        <pc:picChg chg="add mod">
          <ac:chgData name="Ritin Sharma" userId="d07fcb967d2fbce9" providerId="LiveId" clId="{05A394F0-C9C3-4A6F-B415-F55097B2521F}" dt="2024-09-18T06:50:19.841" v="149" actId="34818"/>
          <ac:picMkLst>
            <pc:docMk/>
            <pc:sldMk cId="1598155393" sldId="355"/>
            <ac:picMk id="3" creationId="{7F3FA0F9-4699-5388-32B8-82F6E5DEB137}"/>
          </ac:picMkLst>
        </pc:picChg>
      </pc:sldChg>
      <pc:sldChg chg="addSp modSp mod">
        <pc:chgData name="Ritin Sharma" userId="d07fcb967d2fbce9" providerId="LiveId" clId="{05A394F0-C9C3-4A6F-B415-F55097B2521F}" dt="2024-09-18T06:50:19.841" v="149" actId="34818"/>
        <pc:sldMkLst>
          <pc:docMk/>
          <pc:sldMk cId="1598155393" sldId="356"/>
        </pc:sldMkLst>
        <pc:picChg chg="add mod">
          <ac:chgData name="Ritin Sharma" userId="d07fcb967d2fbce9" providerId="LiveId" clId="{05A394F0-C9C3-4A6F-B415-F55097B2521F}" dt="2024-09-18T06:50:19.841" v="149" actId="34818"/>
          <ac:picMkLst>
            <pc:docMk/>
            <pc:sldMk cId="1598155393" sldId="356"/>
            <ac:picMk id="3" creationId="{20BEAEB8-FDF2-638C-ABBA-C6D59A7D8562}"/>
          </ac:picMkLst>
        </pc:picChg>
      </pc:sldChg>
      <pc:sldChg chg="addSp modSp mod">
        <pc:chgData name="Ritin Sharma" userId="d07fcb967d2fbce9" providerId="LiveId" clId="{05A394F0-C9C3-4A6F-B415-F55097B2521F}" dt="2024-09-18T06:50:19.841" v="149" actId="34818"/>
        <pc:sldMkLst>
          <pc:docMk/>
          <pc:sldMk cId="1598155393" sldId="357"/>
        </pc:sldMkLst>
        <pc:picChg chg="add mod">
          <ac:chgData name="Ritin Sharma" userId="d07fcb967d2fbce9" providerId="LiveId" clId="{05A394F0-C9C3-4A6F-B415-F55097B2521F}" dt="2024-09-18T06:50:19.841" v="149" actId="34818"/>
          <ac:picMkLst>
            <pc:docMk/>
            <pc:sldMk cId="1598155393" sldId="357"/>
            <ac:picMk id="3" creationId="{81988C96-E436-B162-DE20-628322B03528}"/>
          </ac:picMkLst>
        </pc:picChg>
      </pc:sldChg>
      <pc:sldChg chg="addSp modSp mod">
        <pc:chgData name="Ritin Sharma" userId="d07fcb967d2fbce9" providerId="LiveId" clId="{05A394F0-C9C3-4A6F-B415-F55097B2521F}" dt="2024-09-18T06:50:19.841" v="149" actId="34818"/>
        <pc:sldMkLst>
          <pc:docMk/>
          <pc:sldMk cId="1598155393" sldId="358"/>
        </pc:sldMkLst>
        <pc:picChg chg="add mod">
          <ac:chgData name="Ritin Sharma" userId="d07fcb967d2fbce9" providerId="LiveId" clId="{05A394F0-C9C3-4A6F-B415-F55097B2521F}" dt="2024-09-18T06:50:19.841" v="149" actId="34818"/>
          <ac:picMkLst>
            <pc:docMk/>
            <pc:sldMk cId="1598155393" sldId="358"/>
            <ac:picMk id="3" creationId="{8F1EB89A-70D1-7703-514B-64A49D969582}"/>
          </ac:picMkLst>
        </pc:picChg>
      </pc:sldChg>
      <pc:sldChg chg="addSp modSp mod">
        <pc:chgData name="Ritin Sharma" userId="d07fcb967d2fbce9" providerId="LiveId" clId="{05A394F0-C9C3-4A6F-B415-F55097B2521F}" dt="2024-09-18T06:50:19.841" v="149" actId="34818"/>
        <pc:sldMkLst>
          <pc:docMk/>
          <pc:sldMk cId="1598155393" sldId="359"/>
        </pc:sldMkLst>
        <pc:picChg chg="add mod">
          <ac:chgData name="Ritin Sharma" userId="d07fcb967d2fbce9" providerId="LiveId" clId="{05A394F0-C9C3-4A6F-B415-F55097B2521F}" dt="2024-09-18T06:50:19.841" v="149" actId="34818"/>
          <ac:picMkLst>
            <pc:docMk/>
            <pc:sldMk cId="1598155393" sldId="359"/>
            <ac:picMk id="3" creationId="{C4806045-B1BF-5BE6-3357-76AC414F3EF6}"/>
          </ac:picMkLst>
        </pc:picChg>
      </pc:sldChg>
      <pc:sldChg chg="addSp modSp mod">
        <pc:chgData name="Ritin Sharma" userId="d07fcb967d2fbce9" providerId="LiveId" clId="{05A394F0-C9C3-4A6F-B415-F55097B2521F}" dt="2024-09-18T06:50:19.841" v="149" actId="34818"/>
        <pc:sldMkLst>
          <pc:docMk/>
          <pc:sldMk cId="1598155393" sldId="360"/>
        </pc:sldMkLst>
        <pc:picChg chg="add mod">
          <ac:chgData name="Ritin Sharma" userId="d07fcb967d2fbce9" providerId="LiveId" clId="{05A394F0-C9C3-4A6F-B415-F55097B2521F}" dt="2024-09-18T06:50:19.841" v="149" actId="34818"/>
          <ac:picMkLst>
            <pc:docMk/>
            <pc:sldMk cId="1598155393" sldId="360"/>
            <ac:picMk id="3" creationId="{E665ECD0-E77B-52B0-C883-3ED1BE8F5DED}"/>
          </ac:picMkLst>
        </pc:picChg>
      </pc:sldChg>
      <pc:sldChg chg="addSp modSp mod">
        <pc:chgData name="Ritin Sharma" userId="d07fcb967d2fbce9" providerId="LiveId" clId="{05A394F0-C9C3-4A6F-B415-F55097B2521F}" dt="2024-09-18T06:50:19.841" v="149" actId="34818"/>
        <pc:sldMkLst>
          <pc:docMk/>
          <pc:sldMk cId="1598155393" sldId="361"/>
        </pc:sldMkLst>
        <pc:picChg chg="add mod">
          <ac:chgData name="Ritin Sharma" userId="d07fcb967d2fbce9" providerId="LiveId" clId="{05A394F0-C9C3-4A6F-B415-F55097B2521F}" dt="2024-09-18T06:50:19.841" v="149" actId="34818"/>
          <ac:picMkLst>
            <pc:docMk/>
            <pc:sldMk cId="1598155393" sldId="361"/>
            <ac:picMk id="3" creationId="{C410B717-8D3B-F82B-79BE-723F36479475}"/>
          </ac:picMkLst>
        </pc:picChg>
      </pc:sldChg>
      <pc:sldChg chg="addSp modSp mod">
        <pc:chgData name="Ritin Sharma" userId="d07fcb967d2fbce9" providerId="LiveId" clId="{05A394F0-C9C3-4A6F-B415-F55097B2521F}" dt="2024-09-18T06:50:19.841" v="149" actId="34818"/>
        <pc:sldMkLst>
          <pc:docMk/>
          <pc:sldMk cId="1598155393" sldId="362"/>
        </pc:sldMkLst>
        <pc:picChg chg="add mod">
          <ac:chgData name="Ritin Sharma" userId="d07fcb967d2fbce9" providerId="LiveId" clId="{05A394F0-C9C3-4A6F-B415-F55097B2521F}" dt="2024-09-18T06:50:19.841" v="149" actId="34818"/>
          <ac:picMkLst>
            <pc:docMk/>
            <pc:sldMk cId="1598155393" sldId="362"/>
            <ac:picMk id="3" creationId="{8B81C01E-5100-E900-61C2-D7E67BBA5A22}"/>
          </ac:picMkLst>
        </pc:picChg>
      </pc:sldChg>
      <pc:sldChg chg="addSp modSp mod">
        <pc:chgData name="Ritin Sharma" userId="d07fcb967d2fbce9" providerId="LiveId" clId="{05A394F0-C9C3-4A6F-B415-F55097B2521F}" dt="2024-09-18T06:50:19.841" v="149" actId="34818"/>
        <pc:sldMkLst>
          <pc:docMk/>
          <pc:sldMk cId="1598155393" sldId="363"/>
        </pc:sldMkLst>
        <pc:picChg chg="add mod">
          <ac:chgData name="Ritin Sharma" userId="d07fcb967d2fbce9" providerId="LiveId" clId="{05A394F0-C9C3-4A6F-B415-F55097B2521F}" dt="2024-09-18T06:50:19.841" v="149" actId="34818"/>
          <ac:picMkLst>
            <pc:docMk/>
            <pc:sldMk cId="1598155393" sldId="363"/>
            <ac:picMk id="3" creationId="{13386DEF-3F5A-1B4A-FE35-8689E8527F72}"/>
          </ac:picMkLst>
        </pc:picChg>
      </pc:sldChg>
      <pc:sldChg chg="addSp modSp mod">
        <pc:chgData name="Ritin Sharma" userId="d07fcb967d2fbce9" providerId="LiveId" clId="{05A394F0-C9C3-4A6F-B415-F55097B2521F}" dt="2024-09-18T06:50:19.841" v="149" actId="34818"/>
        <pc:sldMkLst>
          <pc:docMk/>
          <pc:sldMk cId="1598155393" sldId="364"/>
        </pc:sldMkLst>
        <pc:picChg chg="add mod">
          <ac:chgData name="Ritin Sharma" userId="d07fcb967d2fbce9" providerId="LiveId" clId="{05A394F0-C9C3-4A6F-B415-F55097B2521F}" dt="2024-09-18T06:50:19.841" v="149" actId="34818"/>
          <ac:picMkLst>
            <pc:docMk/>
            <pc:sldMk cId="1598155393" sldId="364"/>
            <ac:picMk id="3" creationId="{4CC5F4DF-CC31-CD56-E2B3-BEFE6EDBDBB0}"/>
          </ac:picMkLst>
        </pc:picChg>
      </pc:sldChg>
      <pc:sldChg chg="addSp modSp mod">
        <pc:chgData name="Ritin Sharma" userId="d07fcb967d2fbce9" providerId="LiveId" clId="{05A394F0-C9C3-4A6F-B415-F55097B2521F}" dt="2024-09-18T06:50:19.841" v="149" actId="34818"/>
        <pc:sldMkLst>
          <pc:docMk/>
          <pc:sldMk cId="1598155393" sldId="365"/>
        </pc:sldMkLst>
        <pc:picChg chg="add mod">
          <ac:chgData name="Ritin Sharma" userId="d07fcb967d2fbce9" providerId="LiveId" clId="{05A394F0-C9C3-4A6F-B415-F55097B2521F}" dt="2024-09-18T06:50:19.841" v="149" actId="34818"/>
          <ac:picMkLst>
            <pc:docMk/>
            <pc:sldMk cId="1598155393" sldId="365"/>
            <ac:picMk id="3" creationId="{103D0BD0-9B98-4C1C-16F3-AA973AD9F81C}"/>
          </ac:picMkLst>
        </pc:picChg>
      </pc:sldChg>
      <pc:sldChg chg="addSp modSp mod">
        <pc:chgData name="Ritin Sharma" userId="d07fcb967d2fbce9" providerId="LiveId" clId="{05A394F0-C9C3-4A6F-B415-F55097B2521F}" dt="2024-09-18T06:50:19.841" v="149" actId="34818"/>
        <pc:sldMkLst>
          <pc:docMk/>
          <pc:sldMk cId="1598155393" sldId="366"/>
        </pc:sldMkLst>
        <pc:picChg chg="add mod">
          <ac:chgData name="Ritin Sharma" userId="d07fcb967d2fbce9" providerId="LiveId" clId="{05A394F0-C9C3-4A6F-B415-F55097B2521F}" dt="2024-09-18T06:50:19.841" v="149" actId="34818"/>
          <ac:picMkLst>
            <pc:docMk/>
            <pc:sldMk cId="1598155393" sldId="366"/>
            <ac:picMk id="3" creationId="{5D3737CF-CBF2-BD38-6EA9-66B526C80C2B}"/>
          </ac:picMkLst>
        </pc:picChg>
      </pc:sldChg>
      <pc:sldChg chg="addSp modSp mod">
        <pc:chgData name="Ritin Sharma" userId="d07fcb967d2fbce9" providerId="LiveId" clId="{05A394F0-C9C3-4A6F-B415-F55097B2521F}" dt="2024-09-18T06:50:19.841" v="149" actId="34818"/>
        <pc:sldMkLst>
          <pc:docMk/>
          <pc:sldMk cId="1598155393" sldId="367"/>
        </pc:sldMkLst>
        <pc:picChg chg="add mod">
          <ac:chgData name="Ritin Sharma" userId="d07fcb967d2fbce9" providerId="LiveId" clId="{05A394F0-C9C3-4A6F-B415-F55097B2521F}" dt="2024-09-18T06:50:19.841" v="149" actId="34818"/>
          <ac:picMkLst>
            <pc:docMk/>
            <pc:sldMk cId="1598155393" sldId="367"/>
            <ac:picMk id="3" creationId="{62B4FCFF-4CDF-6EE4-7DEE-1CFB1F4E206C}"/>
          </ac:picMkLst>
        </pc:picChg>
      </pc:sldChg>
      <pc:sldChg chg="addSp modSp mod">
        <pc:chgData name="Ritin Sharma" userId="d07fcb967d2fbce9" providerId="LiveId" clId="{05A394F0-C9C3-4A6F-B415-F55097B2521F}" dt="2024-09-18T06:50:19.841" v="149" actId="34818"/>
        <pc:sldMkLst>
          <pc:docMk/>
          <pc:sldMk cId="1598155393" sldId="369"/>
        </pc:sldMkLst>
        <pc:picChg chg="add mod">
          <ac:chgData name="Ritin Sharma" userId="d07fcb967d2fbce9" providerId="LiveId" clId="{05A394F0-C9C3-4A6F-B415-F55097B2521F}" dt="2024-09-18T06:50:19.841" v="149" actId="34818"/>
          <ac:picMkLst>
            <pc:docMk/>
            <pc:sldMk cId="1598155393" sldId="369"/>
            <ac:picMk id="3" creationId="{987DABD5-C41B-A54D-479C-28AB5523013E}"/>
          </ac:picMkLst>
        </pc:picChg>
      </pc:sldChg>
      <pc:sldChg chg="addSp modSp mod">
        <pc:chgData name="Ritin Sharma" userId="d07fcb967d2fbce9" providerId="LiveId" clId="{05A394F0-C9C3-4A6F-B415-F55097B2521F}" dt="2024-09-18T06:50:19.841" v="149" actId="34818"/>
        <pc:sldMkLst>
          <pc:docMk/>
          <pc:sldMk cId="1598155393" sldId="370"/>
        </pc:sldMkLst>
        <pc:picChg chg="add mod">
          <ac:chgData name="Ritin Sharma" userId="d07fcb967d2fbce9" providerId="LiveId" clId="{05A394F0-C9C3-4A6F-B415-F55097B2521F}" dt="2024-09-18T06:50:19.841" v="149" actId="34818"/>
          <ac:picMkLst>
            <pc:docMk/>
            <pc:sldMk cId="1598155393" sldId="370"/>
            <ac:picMk id="3" creationId="{2ADA8CB8-01D2-9500-3BD7-305EFAE137D2}"/>
          </ac:picMkLst>
        </pc:picChg>
      </pc:sldChg>
      <pc:sldChg chg="addSp modSp mod">
        <pc:chgData name="Ritin Sharma" userId="d07fcb967d2fbce9" providerId="LiveId" clId="{05A394F0-C9C3-4A6F-B415-F55097B2521F}" dt="2024-09-18T06:50:19.841" v="149" actId="34818"/>
        <pc:sldMkLst>
          <pc:docMk/>
          <pc:sldMk cId="1598155393" sldId="371"/>
        </pc:sldMkLst>
        <pc:picChg chg="add mod">
          <ac:chgData name="Ritin Sharma" userId="d07fcb967d2fbce9" providerId="LiveId" clId="{05A394F0-C9C3-4A6F-B415-F55097B2521F}" dt="2024-09-18T06:50:19.841" v="149" actId="34818"/>
          <ac:picMkLst>
            <pc:docMk/>
            <pc:sldMk cId="1598155393" sldId="371"/>
            <ac:picMk id="3" creationId="{BB78A766-48AC-A33B-B016-86938AEB30B7}"/>
          </ac:picMkLst>
        </pc:picChg>
      </pc:sldChg>
      <pc:sldChg chg="addSp modSp mod">
        <pc:chgData name="Ritin Sharma" userId="d07fcb967d2fbce9" providerId="LiveId" clId="{05A394F0-C9C3-4A6F-B415-F55097B2521F}" dt="2024-09-18T06:50:19.841" v="149" actId="34818"/>
        <pc:sldMkLst>
          <pc:docMk/>
          <pc:sldMk cId="1598155393" sldId="372"/>
        </pc:sldMkLst>
        <pc:picChg chg="add mod">
          <ac:chgData name="Ritin Sharma" userId="d07fcb967d2fbce9" providerId="LiveId" clId="{05A394F0-C9C3-4A6F-B415-F55097B2521F}" dt="2024-09-18T06:50:19.841" v="149" actId="34818"/>
          <ac:picMkLst>
            <pc:docMk/>
            <pc:sldMk cId="1598155393" sldId="372"/>
            <ac:picMk id="3" creationId="{49152633-1866-C339-62D3-6F389F1CEC72}"/>
          </ac:picMkLst>
        </pc:picChg>
      </pc:sldChg>
      <pc:sldChg chg="addSp modSp mod">
        <pc:chgData name="Ritin Sharma" userId="d07fcb967d2fbce9" providerId="LiveId" clId="{05A394F0-C9C3-4A6F-B415-F55097B2521F}" dt="2024-09-18T06:50:19.841" v="149" actId="34818"/>
        <pc:sldMkLst>
          <pc:docMk/>
          <pc:sldMk cId="1598155393" sldId="373"/>
        </pc:sldMkLst>
        <pc:picChg chg="add mod">
          <ac:chgData name="Ritin Sharma" userId="d07fcb967d2fbce9" providerId="LiveId" clId="{05A394F0-C9C3-4A6F-B415-F55097B2521F}" dt="2024-09-18T06:50:19.841" v="149" actId="34818"/>
          <ac:picMkLst>
            <pc:docMk/>
            <pc:sldMk cId="1598155393" sldId="373"/>
            <ac:picMk id="3" creationId="{A40B7136-25FB-2E94-FF1F-7F2A52215DBF}"/>
          </ac:picMkLst>
        </pc:picChg>
      </pc:sldChg>
      <pc:sldChg chg="addSp modSp mod">
        <pc:chgData name="Ritin Sharma" userId="d07fcb967d2fbce9" providerId="LiveId" clId="{05A394F0-C9C3-4A6F-B415-F55097B2521F}" dt="2024-09-18T06:50:19.841" v="149" actId="34818"/>
        <pc:sldMkLst>
          <pc:docMk/>
          <pc:sldMk cId="1598155393" sldId="374"/>
        </pc:sldMkLst>
        <pc:picChg chg="add mod">
          <ac:chgData name="Ritin Sharma" userId="d07fcb967d2fbce9" providerId="LiveId" clId="{05A394F0-C9C3-4A6F-B415-F55097B2521F}" dt="2024-09-18T06:50:19.841" v="149" actId="34818"/>
          <ac:picMkLst>
            <pc:docMk/>
            <pc:sldMk cId="1598155393" sldId="374"/>
            <ac:picMk id="3" creationId="{B4AA5973-96AA-A409-C8FD-43B2ACE0E391}"/>
          </ac:picMkLst>
        </pc:picChg>
      </pc:sldChg>
      <pc:sldChg chg="addSp modSp mod">
        <pc:chgData name="Ritin Sharma" userId="d07fcb967d2fbce9" providerId="LiveId" clId="{05A394F0-C9C3-4A6F-B415-F55097B2521F}" dt="2024-09-18T06:50:19.841" v="149" actId="34818"/>
        <pc:sldMkLst>
          <pc:docMk/>
          <pc:sldMk cId="1598155393" sldId="375"/>
        </pc:sldMkLst>
        <pc:picChg chg="add mod">
          <ac:chgData name="Ritin Sharma" userId="d07fcb967d2fbce9" providerId="LiveId" clId="{05A394F0-C9C3-4A6F-B415-F55097B2521F}" dt="2024-09-18T06:50:19.841" v="149" actId="34818"/>
          <ac:picMkLst>
            <pc:docMk/>
            <pc:sldMk cId="1598155393" sldId="375"/>
            <ac:picMk id="3" creationId="{FBE6D3BC-5904-5B02-67BA-B09E7BF88BBD}"/>
          </ac:picMkLst>
        </pc:picChg>
      </pc:sldChg>
      <pc:sldChg chg="addSp modSp mod">
        <pc:chgData name="Ritin Sharma" userId="d07fcb967d2fbce9" providerId="LiveId" clId="{05A394F0-C9C3-4A6F-B415-F55097B2521F}" dt="2024-09-18T06:50:19.841" v="149" actId="34818"/>
        <pc:sldMkLst>
          <pc:docMk/>
          <pc:sldMk cId="1598155393" sldId="376"/>
        </pc:sldMkLst>
        <pc:picChg chg="add mod">
          <ac:chgData name="Ritin Sharma" userId="d07fcb967d2fbce9" providerId="LiveId" clId="{05A394F0-C9C3-4A6F-B415-F55097B2521F}" dt="2024-09-18T06:50:19.841" v="149" actId="34818"/>
          <ac:picMkLst>
            <pc:docMk/>
            <pc:sldMk cId="1598155393" sldId="376"/>
            <ac:picMk id="3" creationId="{AFED8651-1948-F552-A425-0FB6BC6E3019}"/>
          </ac:picMkLst>
        </pc:picChg>
      </pc:sldChg>
      <pc:sldChg chg="addSp modSp mod">
        <pc:chgData name="Ritin Sharma" userId="d07fcb967d2fbce9" providerId="LiveId" clId="{05A394F0-C9C3-4A6F-B415-F55097B2521F}" dt="2024-09-18T06:50:19.841" v="149" actId="34818"/>
        <pc:sldMkLst>
          <pc:docMk/>
          <pc:sldMk cId="1598155393" sldId="377"/>
        </pc:sldMkLst>
        <pc:picChg chg="add mod">
          <ac:chgData name="Ritin Sharma" userId="d07fcb967d2fbce9" providerId="LiveId" clId="{05A394F0-C9C3-4A6F-B415-F55097B2521F}" dt="2024-09-18T06:50:19.841" v="149" actId="34818"/>
          <ac:picMkLst>
            <pc:docMk/>
            <pc:sldMk cId="1598155393" sldId="377"/>
            <ac:picMk id="3" creationId="{F85CAFD7-D885-0876-79DA-9FA1BF7B2643}"/>
          </ac:picMkLst>
        </pc:picChg>
      </pc:sldChg>
      <pc:sldChg chg="addSp modSp mod">
        <pc:chgData name="Ritin Sharma" userId="d07fcb967d2fbce9" providerId="LiveId" clId="{05A394F0-C9C3-4A6F-B415-F55097B2521F}" dt="2024-09-18T06:50:19.841" v="149" actId="34818"/>
        <pc:sldMkLst>
          <pc:docMk/>
          <pc:sldMk cId="1598155393" sldId="378"/>
        </pc:sldMkLst>
        <pc:picChg chg="add mod">
          <ac:chgData name="Ritin Sharma" userId="d07fcb967d2fbce9" providerId="LiveId" clId="{05A394F0-C9C3-4A6F-B415-F55097B2521F}" dt="2024-09-18T06:50:19.841" v="149" actId="34818"/>
          <ac:picMkLst>
            <pc:docMk/>
            <pc:sldMk cId="1598155393" sldId="378"/>
            <ac:picMk id="3" creationId="{65657EC4-269E-F66D-9534-5D1D68A6E28C}"/>
          </ac:picMkLst>
        </pc:picChg>
      </pc:sldChg>
      <pc:sldChg chg="addSp modSp mod">
        <pc:chgData name="Ritin Sharma" userId="d07fcb967d2fbce9" providerId="LiveId" clId="{05A394F0-C9C3-4A6F-B415-F55097B2521F}" dt="2024-09-18T06:50:19.841" v="149" actId="34818"/>
        <pc:sldMkLst>
          <pc:docMk/>
          <pc:sldMk cId="1598155393" sldId="379"/>
        </pc:sldMkLst>
        <pc:picChg chg="add mod">
          <ac:chgData name="Ritin Sharma" userId="d07fcb967d2fbce9" providerId="LiveId" clId="{05A394F0-C9C3-4A6F-B415-F55097B2521F}" dt="2024-09-18T06:50:19.841" v="149" actId="34818"/>
          <ac:picMkLst>
            <pc:docMk/>
            <pc:sldMk cId="1598155393" sldId="379"/>
            <ac:picMk id="3" creationId="{91C9C41F-B9F1-C642-7C36-CDB7CBC0F199}"/>
          </ac:picMkLst>
        </pc:picChg>
      </pc:sldChg>
      <pc:sldChg chg="addSp modSp mod">
        <pc:chgData name="Ritin Sharma" userId="d07fcb967d2fbce9" providerId="LiveId" clId="{05A394F0-C9C3-4A6F-B415-F55097B2521F}" dt="2024-09-18T06:50:19.841" v="149" actId="34818"/>
        <pc:sldMkLst>
          <pc:docMk/>
          <pc:sldMk cId="1598155393" sldId="380"/>
        </pc:sldMkLst>
        <pc:picChg chg="add mod">
          <ac:chgData name="Ritin Sharma" userId="d07fcb967d2fbce9" providerId="LiveId" clId="{05A394F0-C9C3-4A6F-B415-F55097B2521F}" dt="2024-09-18T06:50:19.841" v="149" actId="34818"/>
          <ac:picMkLst>
            <pc:docMk/>
            <pc:sldMk cId="1598155393" sldId="380"/>
            <ac:picMk id="3" creationId="{CA134613-C327-0862-81BF-533D878FD221}"/>
          </ac:picMkLst>
        </pc:picChg>
      </pc:sldChg>
      <pc:sldChg chg="addSp modSp mod">
        <pc:chgData name="Ritin Sharma" userId="d07fcb967d2fbce9" providerId="LiveId" clId="{05A394F0-C9C3-4A6F-B415-F55097B2521F}" dt="2024-09-18T06:50:19.841" v="149" actId="34818"/>
        <pc:sldMkLst>
          <pc:docMk/>
          <pc:sldMk cId="1598155393" sldId="381"/>
        </pc:sldMkLst>
        <pc:picChg chg="add mod">
          <ac:chgData name="Ritin Sharma" userId="d07fcb967d2fbce9" providerId="LiveId" clId="{05A394F0-C9C3-4A6F-B415-F55097B2521F}" dt="2024-09-18T06:50:19.841" v="149" actId="34818"/>
          <ac:picMkLst>
            <pc:docMk/>
            <pc:sldMk cId="1598155393" sldId="381"/>
            <ac:picMk id="3" creationId="{579A7C09-CAE9-8633-0D31-A0CF07E0E0E3}"/>
          </ac:picMkLst>
        </pc:picChg>
      </pc:sldChg>
      <pc:sldChg chg="addSp modSp mod">
        <pc:chgData name="Ritin Sharma" userId="d07fcb967d2fbce9" providerId="LiveId" clId="{05A394F0-C9C3-4A6F-B415-F55097B2521F}" dt="2024-09-18T06:50:19.841" v="149" actId="34818"/>
        <pc:sldMkLst>
          <pc:docMk/>
          <pc:sldMk cId="1598155393" sldId="382"/>
        </pc:sldMkLst>
        <pc:picChg chg="add mod">
          <ac:chgData name="Ritin Sharma" userId="d07fcb967d2fbce9" providerId="LiveId" clId="{05A394F0-C9C3-4A6F-B415-F55097B2521F}" dt="2024-09-18T06:50:19.841" v="149" actId="34818"/>
          <ac:picMkLst>
            <pc:docMk/>
            <pc:sldMk cId="1598155393" sldId="382"/>
            <ac:picMk id="3" creationId="{180F9E70-2E33-AE12-3399-0AAEDF345C23}"/>
          </ac:picMkLst>
        </pc:picChg>
      </pc:sldChg>
      <pc:sldChg chg="addSp modSp mod">
        <pc:chgData name="Ritin Sharma" userId="d07fcb967d2fbce9" providerId="LiveId" clId="{05A394F0-C9C3-4A6F-B415-F55097B2521F}" dt="2024-09-18T06:50:19.841" v="149" actId="34818"/>
        <pc:sldMkLst>
          <pc:docMk/>
          <pc:sldMk cId="1598155393" sldId="383"/>
        </pc:sldMkLst>
        <pc:picChg chg="add mod">
          <ac:chgData name="Ritin Sharma" userId="d07fcb967d2fbce9" providerId="LiveId" clId="{05A394F0-C9C3-4A6F-B415-F55097B2521F}" dt="2024-09-18T06:50:19.841" v="149" actId="34818"/>
          <ac:picMkLst>
            <pc:docMk/>
            <pc:sldMk cId="1598155393" sldId="383"/>
            <ac:picMk id="3" creationId="{1B4B00A3-5287-1BC3-DEFA-181E004BA96D}"/>
          </ac:picMkLst>
        </pc:picChg>
      </pc:sldChg>
      <pc:sldChg chg="addSp modSp mod">
        <pc:chgData name="Ritin Sharma" userId="d07fcb967d2fbce9" providerId="LiveId" clId="{05A394F0-C9C3-4A6F-B415-F55097B2521F}" dt="2024-09-18T06:50:19.841" v="149" actId="34818"/>
        <pc:sldMkLst>
          <pc:docMk/>
          <pc:sldMk cId="1598155393" sldId="384"/>
        </pc:sldMkLst>
        <pc:picChg chg="add mod">
          <ac:chgData name="Ritin Sharma" userId="d07fcb967d2fbce9" providerId="LiveId" clId="{05A394F0-C9C3-4A6F-B415-F55097B2521F}" dt="2024-09-18T06:50:19.841" v="149" actId="34818"/>
          <ac:picMkLst>
            <pc:docMk/>
            <pc:sldMk cId="1598155393" sldId="384"/>
            <ac:picMk id="3" creationId="{43E19DE0-8E61-8B9F-3292-363FD4D5428D}"/>
          </ac:picMkLst>
        </pc:picChg>
      </pc:sldChg>
      <pc:sldChg chg="addSp modSp mod">
        <pc:chgData name="Ritin Sharma" userId="d07fcb967d2fbce9" providerId="LiveId" clId="{05A394F0-C9C3-4A6F-B415-F55097B2521F}" dt="2024-09-18T06:50:19.841" v="149" actId="34818"/>
        <pc:sldMkLst>
          <pc:docMk/>
          <pc:sldMk cId="1598155393" sldId="385"/>
        </pc:sldMkLst>
        <pc:picChg chg="add mod">
          <ac:chgData name="Ritin Sharma" userId="d07fcb967d2fbce9" providerId="LiveId" clId="{05A394F0-C9C3-4A6F-B415-F55097B2521F}" dt="2024-09-18T06:50:19.841" v="149" actId="34818"/>
          <ac:picMkLst>
            <pc:docMk/>
            <pc:sldMk cId="1598155393" sldId="385"/>
            <ac:picMk id="3" creationId="{EA7FC45F-2B1E-67B5-7C9C-80E20FF0DEA1}"/>
          </ac:picMkLst>
        </pc:picChg>
      </pc:sldChg>
      <pc:sldChg chg="addSp modSp mod">
        <pc:chgData name="Ritin Sharma" userId="d07fcb967d2fbce9" providerId="LiveId" clId="{05A394F0-C9C3-4A6F-B415-F55097B2521F}" dt="2024-09-18T06:50:19.841" v="149" actId="34818"/>
        <pc:sldMkLst>
          <pc:docMk/>
          <pc:sldMk cId="1598155393" sldId="386"/>
        </pc:sldMkLst>
        <pc:picChg chg="add mod">
          <ac:chgData name="Ritin Sharma" userId="d07fcb967d2fbce9" providerId="LiveId" clId="{05A394F0-C9C3-4A6F-B415-F55097B2521F}" dt="2024-09-18T06:50:19.841" v="149" actId="34818"/>
          <ac:picMkLst>
            <pc:docMk/>
            <pc:sldMk cId="1598155393" sldId="386"/>
            <ac:picMk id="3" creationId="{0A640953-D22C-6E69-637E-73ADBD826DB7}"/>
          </ac:picMkLst>
        </pc:picChg>
      </pc:sldChg>
      <pc:sldChg chg="addSp modSp mod">
        <pc:chgData name="Ritin Sharma" userId="d07fcb967d2fbce9" providerId="LiveId" clId="{05A394F0-C9C3-4A6F-B415-F55097B2521F}" dt="2024-09-18T06:50:19.841" v="149" actId="34818"/>
        <pc:sldMkLst>
          <pc:docMk/>
          <pc:sldMk cId="1598155393" sldId="387"/>
        </pc:sldMkLst>
        <pc:picChg chg="add mod">
          <ac:chgData name="Ritin Sharma" userId="d07fcb967d2fbce9" providerId="LiveId" clId="{05A394F0-C9C3-4A6F-B415-F55097B2521F}" dt="2024-09-18T06:50:19.841" v="149" actId="34818"/>
          <ac:picMkLst>
            <pc:docMk/>
            <pc:sldMk cId="1598155393" sldId="387"/>
            <ac:picMk id="3" creationId="{4ABBAEE9-2CB6-E9FE-9818-2611AD113616}"/>
          </ac:picMkLst>
        </pc:picChg>
      </pc:sldChg>
      <pc:sldChg chg="addSp modSp mod">
        <pc:chgData name="Ritin Sharma" userId="d07fcb967d2fbce9" providerId="LiveId" clId="{05A394F0-C9C3-4A6F-B415-F55097B2521F}" dt="2024-09-18T06:50:19.841" v="149" actId="34818"/>
        <pc:sldMkLst>
          <pc:docMk/>
          <pc:sldMk cId="1598155393" sldId="388"/>
        </pc:sldMkLst>
        <pc:picChg chg="add mod">
          <ac:chgData name="Ritin Sharma" userId="d07fcb967d2fbce9" providerId="LiveId" clId="{05A394F0-C9C3-4A6F-B415-F55097B2521F}" dt="2024-09-18T06:50:19.841" v="149" actId="34818"/>
          <ac:picMkLst>
            <pc:docMk/>
            <pc:sldMk cId="1598155393" sldId="388"/>
            <ac:picMk id="3" creationId="{AB50473E-92E4-3B8F-4FD3-52BB3264CEBB}"/>
          </ac:picMkLst>
        </pc:picChg>
      </pc:sldChg>
      <pc:sldChg chg="addSp modSp mod">
        <pc:chgData name="Ritin Sharma" userId="d07fcb967d2fbce9" providerId="LiveId" clId="{05A394F0-C9C3-4A6F-B415-F55097B2521F}" dt="2024-09-18T06:50:19.841" v="149" actId="34818"/>
        <pc:sldMkLst>
          <pc:docMk/>
          <pc:sldMk cId="1598155393" sldId="389"/>
        </pc:sldMkLst>
        <pc:picChg chg="add mod">
          <ac:chgData name="Ritin Sharma" userId="d07fcb967d2fbce9" providerId="LiveId" clId="{05A394F0-C9C3-4A6F-B415-F55097B2521F}" dt="2024-09-18T06:50:19.841" v="149" actId="34818"/>
          <ac:picMkLst>
            <pc:docMk/>
            <pc:sldMk cId="1598155393" sldId="389"/>
            <ac:picMk id="3" creationId="{D749055F-D899-A8F5-3AD2-549AE9A00CD3}"/>
          </ac:picMkLst>
        </pc:picChg>
      </pc:sldChg>
      <pc:sldChg chg="addSp modSp mod">
        <pc:chgData name="Ritin Sharma" userId="d07fcb967d2fbce9" providerId="LiveId" clId="{05A394F0-C9C3-4A6F-B415-F55097B2521F}" dt="2024-09-18T06:50:19.841" v="149" actId="34818"/>
        <pc:sldMkLst>
          <pc:docMk/>
          <pc:sldMk cId="1598155393" sldId="390"/>
        </pc:sldMkLst>
        <pc:picChg chg="add mod">
          <ac:chgData name="Ritin Sharma" userId="d07fcb967d2fbce9" providerId="LiveId" clId="{05A394F0-C9C3-4A6F-B415-F55097B2521F}" dt="2024-09-18T06:50:19.841" v="149" actId="34818"/>
          <ac:picMkLst>
            <pc:docMk/>
            <pc:sldMk cId="1598155393" sldId="390"/>
            <ac:picMk id="3" creationId="{7A2E889F-9894-ADBD-8BFF-FF91855C3E2D}"/>
          </ac:picMkLst>
        </pc:picChg>
      </pc:sldChg>
      <pc:sldChg chg="addSp modSp mod">
        <pc:chgData name="Ritin Sharma" userId="d07fcb967d2fbce9" providerId="LiveId" clId="{05A394F0-C9C3-4A6F-B415-F55097B2521F}" dt="2024-09-18T06:50:19.841" v="149" actId="34818"/>
        <pc:sldMkLst>
          <pc:docMk/>
          <pc:sldMk cId="1598155393" sldId="391"/>
        </pc:sldMkLst>
        <pc:picChg chg="add mod">
          <ac:chgData name="Ritin Sharma" userId="d07fcb967d2fbce9" providerId="LiveId" clId="{05A394F0-C9C3-4A6F-B415-F55097B2521F}" dt="2024-09-18T06:50:19.841" v="149" actId="34818"/>
          <ac:picMkLst>
            <pc:docMk/>
            <pc:sldMk cId="1598155393" sldId="391"/>
            <ac:picMk id="3" creationId="{352812E7-CA6B-BD9A-89D2-D73026B5C0EE}"/>
          </ac:picMkLst>
        </pc:picChg>
      </pc:sldChg>
      <pc:sldChg chg="addSp delSp modSp mod">
        <pc:chgData name="Ritin Sharma" userId="d07fcb967d2fbce9" providerId="LiveId" clId="{05A394F0-C9C3-4A6F-B415-F55097B2521F}" dt="2024-09-23T05:11:34.128" v="502" actId="478"/>
        <pc:sldMkLst>
          <pc:docMk/>
          <pc:sldMk cId="0" sldId="394"/>
        </pc:sldMkLst>
        <pc:picChg chg="add del mod">
          <ac:chgData name="Ritin Sharma" userId="d07fcb967d2fbce9" providerId="LiveId" clId="{05A394F0-C9C3-4A6F-B415-F55097B2521F}" dt="2024-09-23T05:11:34.128" v="502" actId="478"/>
          <ac:picMkLst>
            <pc:docMk/>
            <pc:sldMk cId="0" sldId="394"/>
            <ac:picMk id="7" creationId="{8F35F8BC-2FDE-3EE1-6AC7-E82BE0A5C38B}"/>
          </ac:picMkLst>
        </pc:picChg>
      </pc:sldChg>
      <pc:sldChg chg="addSp modSp mod">
        <pc:chgData name="Ritin Sharma" userId="d07fcb967d2fbce9" providerId="LiveId" clId="{05A394F0-C9C3-4A6F-B415-F55097B2521F}" dt="2024-09-18T06:50:19.841" v="149" actId="34818"/>
        <pc:sldMkLst>
          <pc:docMk/>
          <pc:sldMk cId="0" sldId="395"/>
        </pc:sldMkLst>
        <pc:picChg chg="add mod">
          <ac:chgData name="Ritin Sharma" userId="d07fcb967d2fbce9" providerId="LiveId" clId="{05A394F0-C9C3-4A6F-B415-F55097B2521F}" dt="2024-09-18T06:50:19.841" v="149" actId="34818"/>
          <ac:picMkLst>
            <pc:docMk/>
            <pc:sldMk cId="0" sldId="395"/>
            <ac:picMk id="4" creationId="{2E2CCA92-DBFA-6671-5482-39091EA987BD}"/>
          </ac:picMkLst>
        </pc:picChg>
      </pc:sldChg>
      <pc:sldChg chg="addSp modSp mod">
        <pc:chgData name="Ritin Sharma" userId="d07fcb967d2fbce9" providerId="LiveId" clId="{05A394F0-C9C3-4A6F-B415-F55097B2521F}" dt="2024-09-18T06:50:19.841" v="149" actId="34818"/>
        <pc:sldMkLst>
          <pc:docMk/>
          <pc:sldMk cId="0" sldId="396"/>
        </pc:sldMkLst>
        <pc:picChg chg="add mod">
          <ac:chgData name="Ritin Sharma" userId="d07fcb967d2fbce9" providerId="LiveId" clId="{05A394F0-C9C3-4A6F-B415-F55097B2521F}" dt="2024-09-18T06:50:19.841" v="149" actId="34818"/>
          <ac:picMkLst>
            <pc:docMk/>
            <pc:sldMk cId="0" sldId="396"/>
            <ac:picMk id="4" creationId="{38C4F447-1C8F-B6F7-06C8-E07C6C1CF9E6}"/>
          </ac:picMkLst>
        </pc:picChg>
      </pc:sldChg>
      <pc:sldChg chg="addSp modSp mod">
        <pc:chgData name="Ritin Sharma" userId="d07fcb967d2fbce9" providerId="LiveId" clId="{05A394F0-C9C3-4A6F-B415-F55097B2521F}" dt="2024-09-18T06:50:19.841" v="149" actId="34818"/>
        <pc:sldMkLst>
          <pc:docMk/>
          <pc:sldMk cId="0" sldId="397"/>
        </pc:sldMkLst>
        <pc:picChg chg="add mod">
          <ac:chgData name="Ritin Sharma" userId="d07fcb967d2fbce9" providerId="LiveId" clId="{05A394F0-C9C3-4A6F-B415-F55097B2521F}" dt="2024-09-18T06:50:19.841" v="149" actId="34818"/>
          <ac:picMkLst>
            <pc:docMk/>
            <pc:sldMk cId="0" sldId="397"/>
            <ac:picMk id="7" creationId="{859EFAD7-B107-15CF-4318-4ECEF75EA545}"/>
          </ac:picMkLst>
        </pc:picChg>
      </pc:sldChg>
      <pc:sldChg chg="addSp modSp mod">
        <pc:chgData name="Ritin Sharma" userId="d07fcb967d2fbce9" providerId="LiveId" clId="{05A394F0-C9C3-4A6F-B415-F55097B2521F}" dt="2024-09-18T06:50:19.841" v="149" actId="34818"/>
        <pc:sldMkLst>
          <pc:docMk/>
          <pc:sldMk cId="0" sldId="398"/>
        </pc:sldMkLst>
        <pc:picChg chg="add mod">
          <ac:chgData name="Ritin Sharma" userId="d07fcb967d2fbce9" providerId="LiveId" clId="{05A394F0-C9C3-4A6F-B415-F55097B2521F}" dt="2024-09-18T06:50:19.841" v="149" actId="34818"/>
          <ac:picMkLst>
            <pc:docMk/>
            <pc:sldMk cId="0" sldId="398"/>
            <ac:picMk id="7" creationId="{9E3B8644-D85B-E7D1-1432-A6768F665B43}"/>
          </ac:picMkLst>
        </pc:picChg>
      </pc:sldChg>
      <pc:sldChg chg="addSp modSp mod">
        <pc:chgData name="Ritin Sharma" userId="d07fcb967d2fbce9" providerId="LiveId" clId="{05A394F0-C9C3-4A6F-B415-F55097B2521F}" dt="2024-09-18T06:50:19.841" v="149" actId="34818"/>
        <pc:sldMkLst>
          <pc:docMk/>
          <pc:sldMk cId="0" sldId="399"/>
        </pc:sldMkLst>
        <pc:picChg chg="add mod">
          <ac:chgData name="Ritin Sharma" userId="d07fcb967d2fbce9" providerId="LiveId" clId="{05A394F0-C9C3-4A6F-B415-F55097B2521F}" dt="2024-09-18T06:50:19.841" v="149" actId="34818"/>
          <ac:picMkLst>
            <pc:docMk/>
            <pc:sldMk cId="0" sldId="399"/>
            <ac:picMk id="4" creationId="{2A40F30C-F932-F33D-A6D7-9F0AAB62FE26}"/>
          </ac:picMkLst>
        </pc:picChg>
      </pc:sldChg>
      <pc:sldChg chg="addSp modSp del mod">
        <pc:chgData name="Ritin Sharma" userId="d07fcb967d2fbce9" providerId="LiveId" clId="{05A394F0-C9C3-4A6F-B415-F55097B2521F}" dt="2024-09-23T05:05:29.899" v="384" actId="47"/>
        <pc:sldMkLst>
          <pc:docMk/>
          <pc:sldMk cId="413920155" sldId="400"/>
        </pc:sldMkLst>
        <pc:graphicFrameChg chg="add mod">
          <ac:chgData name="Ritin Sharma" userId="d07fcb967d2fbce9" providerId="LiveId" clId="{05A394F0-C9C3-4A6F-B415-F55097B2521F}" dt="2024-09-23T05:04:52.910" v="381" actId="1076"/>
          <ac:graphicFrameMkLst>
            <pc:docMk/>
            <pc:sldMk cId="413920155" sldId="400"/>
            <ac:graphicFrameMk id="3" creationId="{CEF2D389-FABE-608E-7297-95D0703F9A63}"/>
          </ac:graphicFrameMkLst>
        </pc:graphicFrameChg>
        <pc:picChg chg="add mod">
          <ac:chgData name="Ritin Sharma" userId="d07fcb967d2fbce9" providerId="LiveId" clId="{05A394F0-C9C3-4A6F-B415-F55097B2521F}" dt="2024-09-18T06:50:19.841" v="149" actId="34818"/>
          <ac:picMkLst>
            <pc:docMk/>
            <pc:sldMk cId="413920155" sldId="400"/>
            <ac:picMk id="2" creationId="{9999D58F-0C07-E75D-103A-4F1629F6A38D}"/>
          </ac:picMkLst>
        </pc:picChg>
      </pc:sldChg>
    </pc:docChg>
  </pc:docChgLst>
  <pc:docChgLst>
    <pc:chgData name="Ritin Sharma" userId="d07fcb967d2fbce9" providerId="LiveId" clId="{40071B62-616B-4CCB-9852-830E321F00CC}"/>
    <pc:docChg chg="undo custSel delSld modSld modMainMaster">
      <pc:chgData name="Ritin Sharma" userId="d07fcb967d2fbce9" providerId="LiveId" clId="{40071B62-616B-4CCB-9852-830E321F00CC}" dt="2024-10-17T15:29:28.126" v="653" actId="20577"/>
      <pc:docMkLst>
        <pc:docMk/>
      </pc:docMkLst>
      <pc:sldChg chg="modSp del mod">
        <pc:chgData name="Ritin Sharma" userId="d07fcb967d2fbce9" providerId="LiveId" clId="{40071B62-616B-4CCB-9852-830E321F00CC}" dt="2024-10-17T08:58:51.360" v="644" actId="47"/>
        <pc:sldMkLst>
          <pc:docMk/>
          <pc:sldMk cId="4021919459" sldId="259"/>
        </pc:sldMkLst>
        <pc:spChg chg="mod">
          <ac:chgData name="Ritin Sharma" userId="d07fcb967d2fbce9" providerId="LiveId" clId="{40071B62-616B-4CCB-9852-830E321F00CC}" dt="2024-10-17T08:40:07.032" v="549"/>
          <ac:spMkLst>
            <pc:docMk/>
            <pc:sldMk cId="4021919459" sldId="259"/>
            <ac:spMk id="6" creationId="{B4B99B86-DC4F-BAE8-9803-D82C973DED40}"/>
          </ac:spMkLst>
        </pc:spChg>
        <pc:spChg chg="mod">
          <ac:chgData name="Ritin Sharma" userId="d07fcb967d2fbce9" providerId="LiveId" clId="{40071B62-616B-4CCB-9852-830E321F00CC}" dt="2024-10-17T08:38:00.762" v="414" actId="20577"/>
          <ac:spMkLst>
            <pc:docMk/>
            <pc:sldMk cId="4021919459" sldId="259"/>
            <ac:spMk id="9" creationId="{731A936F-F269-359D-A45A-2FFA91880636}"/>
          </ac:spMkLst>
        </pc:spChg>
      </pc:sldChg>
      <pc:sldChg chg="modSp mod">
        <pc:chgData name="Ritin Sharma" userId="d07fcb967d2fbce9" providerId="LiveId" clId="{40071B62-616B-4CCB-9852-830E321F00CC}" dt="2024-10-17T08:50:35.565" v="643"/>
        <pc:sldMkLst>
          <pc:docMk/>
          <pc:sldMk cId="3823976537" sldId="260"/>
        </pc:sldMkLst>
        <pc:spChg chg="mod">
          <ac:chgData name="Ritin Sharma" userId="d07fcb967d2fbce9" providerId="LiveId" clId="{40071B62-616B-4CCB-9852-830E321F00CC}" dt="2024-10-17T08:50:35.565" v="643"/>
          <ac:spMkLst>
            <pc:docMk/>
            <pc:sldMk cId="3823976537" sldId="260"/>
            <ac:spMk id="5" creationId="{DF68EA21-D1DB-A2CF-CFD9-DD5215232E37}"/>
          </ac:spMkLst>
        </pc:spChg>
      </pc:sldChg>
      <pc:sldChg chg="modSp mod">
        <pc:chgData name="Ritin Sharma" userId="d07fcb967d2fbce9" providerId="LiveId" clId="{40071B62-616B-4CCB-9852-830E321F00CC}" dt="2024-10-17T08:38:41.246" v="547" actId="20577"/>
        <pc:sldMkLst>
          <pc:docMk/>
          <pc:sldMk cId="1598155393" sldId="261"/>
        </pc:sldMkLst>
        <pc:spChg chg="mod">
          <ac:chgData name="Ritin Sharma" userId="d07fcb967d2fbce9" providerId="LiveId" clId="{40071B62-616B-4CCB-9852-830E321F00CC}" dt="2024-10-17T08:38:41.246" v="547" actId="20577"/>
          <ac:spMkLst>
            <pc:docMk/>
            <pc:sldMk cId="1598155393" sldId="261"/>
            <ac:spMk id="3" creationId="{AD1E4584-9C5F-BCEE-DB90-04B35859F588}"/>
          </ac:spMkLst>
        </pc:spChg>
        <pc:spChg chg="mod">
          <ac:chgData name="Ritin Sharma" userId="d07fcb967d2fbce9" providerId="LiveId" clId="{40071B62-616B-4CCB-9852-830E321F00CC}" dt="2024-10-17T08:38:25.059" v="425" actId="6549"/>
          <ac:spMkLst>
            <pc:docMk/>
            <pc:sldMk cId="1598155393" sldId="261"/>
            <ac:spMk id="17" creationId="{731A936F-F269-359D-A45A-2FFA91880636}"/>
          </ac:spMkLst>
        </pc:spChg>
      </pc:sldChg>
      <pc:sldChg chg="delSp modSp mod">
        <pc:chgData name="Ritin Sharma" userId="d07fcb967d2fbce9" providerId="LiveId" clId="{40071B62-616B-4CCB-9852-830E321F00CC}" dt="2024-10-17T08:41:44.512" v="556" actId="478"/>
        <pc:sldMkLst>
          <pc:docMk/>
          <pc:sldMk cId="1598155393" sldId="270"/>
        </pc:sldMkLst>
        <pc:spChg chg="del mod">
          <ac:chgData name="Ritin Sharma" userId="d07fcb967d2fbce9" providerId="LiveId" clId="{40071B62-616B-4CCB-9852-830E321F00CC}" dt="2024-10-17T08:41:44.512" v="556" actId="478"/>
          <ac:spMkLst>
            <pc:docMk/>
            <pc:sldMk cId="1598155393" sldId="270"/>
            <ac:spMk id="15" creationId="{731A936F-F269-359D-A45A-2FFA91880636}"/>
          </ac:spMkLst>
        </pc:spChg>
      </pc:sldChg>
      <pc:sldChg chg="delSp modSp mod">
        <pc:chgData name="Ritin Sharma" userId="d07fcb967d2fbce9" providerId="LiveId" clId="{40071B62-616B-4CCB-9852-830E321F00CC}" dt="2024-10-17T08:41:58.098" v="560" actId="478"/>
        <pc:sldMkLst>
          <pc:docMk/>
          <pc:sldMk cId="1598155393" sldId="271"/>
        </pc:sldMkLst>
        <pc:spChg chg="del mod">
          <ac:chgData name="Ritin Sharma" userId="d07fcb967d2fbce9" providerId="LiveId" clId="{40071B62-616B-4CCB-9852-830E321F00CC}" dt="2024-10-17T08:41:58.098" v="560" actId="478"/>
          <ac:spMkLst>
            <pc:docMk/>
            <pc:sldMk cId="1598155393" sldId="271"/>
            <ac:spMk id="16" creationId="{731A936F-F269-359D-A45A-2FFA91880636}"/>
          </ac:spMkLst>
        </pc:spChg>
      </pc:sldChg>
      <pc:sldChg chg="delSp modSp mod">
        <pc:chgData name="Ritin Sharma" userId="d07fcb967d2fbce9" providerId="LiveId" clId="{40071B62-616B-4CCB-9852-830E321F00CC}" dt="2024-10-17T08:42:17.287" v="562" actId="478"/>
        <pc:sldMkLst>
          <pc:docMk/>
          <pc:sldMk cId="1598155393" sldId="272"/>
        </pc:sldMkLst>
        <pc:spChg chg="del mod">
          <ac:chgData name="Ritin Sharma" userId="d07fcb967d2fbce9" providerId="LiveId" clId="{40071B62-616B-4CCB-9852-830E321F00CC}" dt="2024-10-17T08:42:17.287" v="562" actId="478"/>
          <ac:spMkLst>
            <pc:docMk/>
            <pc:sldMk cId="1598155393" sldId="272"/>
            <ac:spMk id="15" creationId="{731A936F-F269-359D-A45A-2FFA91880636}"/>
          </ac:spMkLst>
        </pc:spChg>
      </pc:sldChg>
      <pc:sldChg chg="delSp mod">
        <pc:chgData name="Ritin Sharma" userId="d07fcb967d2fbce9" providerId="LiveId" clId="{40071B62-616B-4CCB-9852-830E321F00CC}" dt="2024-10-17T08:42:23.230" v="563" actId="478"/>
        <pc:sldMkLst>
          <pc:docMk/>
          <pc:sldMk cId="1598155393" sldId="273"/>
        </pc:sldMkLst>
        <pc:spChg chg="del">
          <ac:chgData name="Ritin Sharma" userId="d07fcb967d2fbce9" providerId="LiveId" clId="{40071B62-616B-4CCB-9852-830E321F00CC}" dt="2024-10-17T08:42:23.230" v="563" actId="478"/>
          <ac:spMkLst>
            <pc:docMk/>
            <pc:sldMk cId="1598155393" sldId="273"/>
            <ac:spMk id="16" creationId="{731A936F-F269-359D-A45A-2FFA91880636}"/>
          </ac:spMkLst>
        </pc:spChg>
      </pc:sldChg>
      <pc:sldChg chg="delSp mod">
        <pc:chgData name="Ritin Sharma" userId="d07fcb967d2fbce9" providerId="LiveId" clId="{40071B62-616B-4CCB-9852-830E321F00CC}" dt="2024-10-17T08:42:27.911" v="564" actId="478"/>
        <pc:sldMkLst>
          <pc:docMk/>
          <pc:sldMk cId="1598155393" sldId="274"/>
        </pc:sldMkLst>
        <pc:spChg chg="del">
          <ac:chgData name="Ritin Sharma" userId="d07fcb967d2fbce9" providerId="LiveId" clId="{40071B62-616B-4CCB-9852-830E321F00CC}" dt="2024-10-17T08:42:27.911" v="564" actId="478"/>
          <ac:spMkLst>
            <pc:docMk/>
            <pc:sldMk cId="1598155393" sldId="274"/>
            <ac:spMk id="16" creationId="{731A936F-F269-359D-A45A-2FFA91880636}"/>
          </ac:spMkLst>
        </pc:spChg>
      </pc:sldChg>
      <pc:sldChg chg="delSp mod">
        <pc:chgData name="Ritin Sharma" userId="d07fcb967d2fbce9" providerId="LiveId" clId="{40071B62-616B-4CCB-9852-830E321F00CC}" dt="2024-10-17T08:42:35.116" v="565" actId="478"/>
        <pc:sldMkLst>
          <pc:docMk/>
          <pc:sldMk cId="1598155393" sldId="275"/>
        </pc:sldMkLst>
        <pc:spChg chg="del">
          <ac:chgData name="Ritin Sharma" userId="d07fcb967d2fbce9" providerId="LiveId" clId="{40071B62-616B-4CCB-9852-830E321F00CC}" dt="2024-10-17T08:42:35.116" v="565" actId="478"/>
          <ac:spMkLst>
            <pc:docMk/>
            <pc:sldMk cId="1598155393" sldId="275"/>
            <ac:spMk id="16" creationId="{731A936F-F269-359D-A45A-2FFA91880636}"/>
          </ac:spMkLst>
        </pc:spChg>
      </pc:sldChg>
      <pc:sldChg chg="delSp modSp mod">
        <pc:chgData name="Ritin Sharma" userId="d07fcb967d2fbce9" providerId="LiveId" clId="{40071B62-616B-4CCB-9852-830E321F00CC}" dt="2024-10-17T08:42:42.189" v="567" actId="478"/>
        <pc:sldMkLst>
          <pc:docMk/>
          <pc:sldMk cId="1598155393" sldId="276"/>
        </pc:sldMkLst>
        <pc:spChg chg="del mod">
          <ac:chgData name="Ritin Sharma" userId="d07fcb967d2fbce9" providerId="LiveId" clId="{40071B62-616B-4CCB-9852-830E321F00CC}" dt="2024-10-17T08:42:42.189" v="567" actId="478"/>
          <ac:spMkLst>
            <pc:docMk/>
            <pc:sldMk cId="1598155393" sldId="276"/>
            <ac:spMk id="18" creationId="{731A936F-F269-359D-A45A-2FFA91880636}"/>
          </ac:spMkLst>
        </pc:spChg>
      </pc:sldChg>
      <pc:sldChg chg="delSp mod">
        <pc:chgData name="Ritin Sharma" userId="d07fcb967d2fbce9" providerId="LiveId" clId="{40071B62-616B-4CCB-9852-830E321F00CC}" dt="2024-10-17T08:42:48.138" v="568" actId="478"/>
        <pc:sldMkLst>
          <pc:docMk/>
          <pc:sldMk cId="1598155393" sldId="277"/>
        </pc:sldMkLst>
        <pc:spChg chg="del">
          <ac:chgData name="Ritin Sharma" userId="d07fcb967d2fbce9" providerId="LiveId" clId="{40071B62-616B-4CCB-9852-830E321F00CC}" dt="2024-10-17T08:42:48.138" v="568" actId="478"/>
          <ac:spMkLst>
            <pc:docMk/>
            <pc:sldMk cId="1598155393" sldId="277"/>
            <ac:spMk id="17" creationId="{731A936F-F269-359D-A45A-2FFA91880636}"/>
          </ac:spMkLst>
        </pc:spChg>
      </pc:sldChg>
      <pc:sldChg chg="delSp mod">
        <pc:chgData name="Ritin Sharma" userId="d07fcb967d2fbce9" providerId="LiveId" clId="{40071B62-616B-4CCB-9852-830E321F00CC}" dt="2024-10-17T08:42:54.797" v="569" actId="478"/>
        <pc:sldMkLst>
          <pc:docMk/>
          <pc:sldMk cId="1598155393" sldId="278"/>
        </pc:sldMkLst>
        <pc:spChg chg="del">
          <ac:chgData name="Ritin Sharma" userId="d07fcb967d2fbce9" providerId="LiveId" clId="{40071B62-616B-4CCB-9852-830E321F00CC}" dt="2024-10-17T08:42:54.797" v="569" actId="478"/>
          <ac:spMkLst>
            <pc:docMk/>
            <pc:sldMk cId="1598155393" sldId="278"/>
            <ac:spMk id="20" creationId="{731A936F-F269-359D-A45A-2FFA91880636}"/>
          </ac:spMkLst>
        </pc:spChg>
      </pc:sldChg>
      <pc:sldChg chg="delSp mod">
        <pc:chgData name="Ritin Sharma" userId="d07fcb967d2fbce9" providerId="LiveId" clId="{40071B62-616B-4CCB-9852-830E321F00CC}" dt="2024-10-17T08:42:58.447" v="570" actId="478"/>
        <pc:sldMkLst>
          <pc:docMk/>
          <pc:sldMk cId="1598155393" sldId="279"/>
        </pc:sldMkLst>
        <pc:spChg chg="del">
          <ac:chgData name="Ritin Sharma" userId="d07fcb967d2fbce9" providerId="LiveId" clId="{40071B62-616B-4CCB-9852-830E321F00CC}" dt="2024-10-17T08:42:58.447" v="570" actId="478"/>
          <ac:spMkLst>
            <pc:docMk/>
            <pc:sldMk cId="1598155393" sldId="279"/>
            <ac:spMk id="22" creationId="{731A936F-F269-359D-A45A-2FFA91880636}"/>
          </ac:spMkLst>
        </pc:spChg>
      </pc:sldChg>
      <pc:sldChg chg="delSp mod">
        <pc:chgData name="Ritin Sharma" userId="d07fcb967d2fbce9" providerId="LiveId" clId="{40071B62-616B-4CCB-9852-830E321F00CC}" dt="2024-10-17T08:43:03.120" v="571" actId="478"/>
        <pc:sldMkLst>
          <pc:docMk/>
          <pc:sldMk cId="1598155393" sldId="281"/>
        </pc:sldMkLst>
        <pc:spChg chg="del">
          <ac:chgData name="Ritin Sharma" userId="d07fcb967d2fbce9" providerId="LiveId" clId="{40071B62-616B-4CCB-9852-830E321F00CC}" dt="2024-10-17T08:43:03.120" v="571" actId="478"/>
          <ac:spMkLst>
            <pc:docMk/>
            <pc:sldMk cId="1598155393" sldId="281"/>
            <ac:spMk id="22" creationId="{731A936F-F269-359D-A45A-2FFA91880636}"/>
          </ac:spMkLst>
        </pc:spChg>
      </pc:sldChg>
      <pc:sldChg chg="delSp mod">
        <pc:chgData name="Ritin Sharma" userId="d07fcb967d2fbce9" providerId="LiveId" clId="{40071B62-616B-4CCB-9852-830E321F00CC}" dt="2024-10-17T08:43:13.480" v="572" actId="478"/>
        <pc:sldMkLst>
          <pc:docMk/>
          <pc:sldMk cId="1598155393" sldId="282"/>
        </pc:sldMkLst>
        <pc:spChg chg="del">
          <ac:chgData name="Ritin Sharma" userId="d07fcb967d2fbce9" providerId="LiveId" clId="{40071B62-616B-4CCB-9852-830E321F00CC}" dt="2024-10-17T08:43:13.480" v="572" actId="478"/>
          <ac:spMkLst>
            <pc:docMk/>
            <pc:sldMk cId="1598155393" sldId="282"/>
            <ac:spMk id="24" creationId="{731A936F-F269-359D-A45A-2FFA91880636}"/>
          </ac:spMkLst>
        </pc:spChg>
      </pc:sldChg>
      <pc:sldChg chg="delSp mod">
        <pc:chgData name="Ritin Sharma" userId="d07fcb967d2fbce9" providerId="LiveId" clId="{40071B62-616B-4CCB-9852-830E321F00CC}" dt="2024-10-17T08:43:17.678" v="573" actId="478"/>
        <pc:sldMkLst>
          <pc:docMk/>
          <pc:sldMk cId="1598155393" sldId="283"/>
        </pc:sldMkLst>
        <pc:spChg chg="del">
          <ac:chgData name="Ritin Sharma" userId="d07fcb967d2fbce9" providerId="LiveId" clId="{40071B62-616B-4CCB-9852-830E321F00CC}" dt="2024-10-17T08:43:17.678" v="573" actId="478"/>
          <ac:spMkLst>
            <pc:docMk/>
            <pc:sldMk cId="1598155393" sldId="283"/>
            <ac:spMk id="22" creationId="{731A936F-F269-359D-A45A-2FFA91880636}"/>
          </ac:spMkLst>
        </pc:spChg>
      </pc:sldChg>
      <pc:sldChg chg="delSp mod">
        <pc:chgData name="Ritin Sharma" userId="d07fcb967d2fbce9" providerId="LiveId" clId="{40071B62-616B-4CCB-9852-830E321F00CC}" dt="2024-10-17T08:43:25.873" v="574" actId="478"/>
        <pc:sldMkLst>
          <pc:docMk/>
          <pc:sldMk cId="1598155393" sldId="284"/>
        </pc:sldMkLst>
        <pc:spChg chg="del">
          <ac:chgData name="Ritin Sharma" userId="d07fcb967d2fbce9" providerId="LiveId" clId="{40071B62-616B-4CCB-9852-830E321F00CC}" dt="2024-10-17T08:43:25.873" v="574" actId="478"/>
          <ac:spMkLst>
            <pc:docMk/>
            <pc:sldMk cId="1598155393" sldId="284"/>
            <ac:spMk id="23" creationId="{731A936F-F269-359D-A45A-2FFA91880636}"/>
          </ac:spMkLst>
        </pc:spChg>
      </pc:sldChg>
      <pc:sldChg chg="delSp mod">
        <pc:chgData name="Ritin Sharma" userId="d07fcb967d2fbce9" providerId="LiveId" clId="{40071B62-616B-4CCB-9852-830E321F00CC}" dt="2024-10-17T08:43:35.696" v="576" actId="478"/>
        <pc:sldMkLst>
          <pc:docMk/>
          <pc:sldMk cId="1598155393" sldId="285"/>
        </pc:sldMkLst>
        <pc:spChg chg="del">
          <ac:chgData name="Ritin Sharma" userId="d07fcb967d2fbce9" providerId="LiveId" clId="{40071B62-616B-4CCB-9852-830E321F00CC}" dt="2024-10-17T08:43:35.696" v="576" actId="478"/>
          <ac:spMkLst>
            <pc:docMk/>
            <pc:sldMk cId="1598155393" sldId="285"/>
            <ac:spMk id="23" creationId="{731A936F-F269-359D-A45A-2FFA91880636}"/>
          </ac:spMkLst>
        </pc:spChg>
      </pc:sldChg>
      <pc:sldChg chg="delSp mod">
        <pc:chgData name="Ritin Sharma" userId="d07fcb967d2fbce9" providerId="LiveId" clId="{40071B62-616B-4CCB-9852-830E321F00CC}" dt="2024-10-17T08:43:39.448" v="577" actId="478"/>
        <pc:sldMkLst>
          <pc:docMk/>
          <pc:sldMk cId="1598155393" sldId="287"/>
        </pc:sldMkLst>
        <pc:spChg chg="del">
          <ac:chgData name="Ritin Sharma" userId="d07fcb967d2fbce9" providerId="LiveId" clId="{40071B62-616B-4CCB-9852-830E321F00CC}" dt="2024-10-17T08:43:39.448" v="577" actId="478"/>
          <ac:spMkLst>
            <pc:docMk/>
            <pc:sldMk cId="1598155393" sldId="287"/>
            <ac:spMk id="24" creationId="{731A936F-F269-359D-A45A-2FFA91880636}"/>
          </ac:spMkLst>
        </pc:spChg>
      </pc:sldChg>
      <pc:sldChg chg="delSp mod">
        <pc:chgData name="Ritin Sharma" userId="d07fcb967d2fbce9" providerId="LiveId" clId="{40071B62-616B-4CCB-9852-830E321F00CC}" dt="2024-10-17T08:43:49.070" v="578" actId="478"/>
        <pc:sldMkLst>
          <pc:docMk/>
          <pc:sldMk cId="1598155393" sldId="288"/>
        </pc:sldMkLst>
        <pc:spChg chg="del">
          <ac:chgData name="Ritin Sharma" userId="d07fcb967d2fbce9" providerId="LiveId" clId="{40071B62-616B-4CCB-9852-830E321F00CC}" dt="2024-10-17T08:43:49.070" v="578" actId="478"/>
          <ac:spMkLst>
            <pc:docMk/>
            <pc:sldMk cId="1598155393" sldId="288"/>
            <ac:spMk id="9" creationId="{731A936F-F269-359D-A45A-2FFA91880636}"/>
          </ac:spMkLst>
        </pc:spChg>
      </pc:sldChg>
      <pc:sldChg chg="delSp mod">
        <pc:chgData name="Ritin Sharma" userId="d07fcb967d2fbce9" providerId="LiveId" clId="{40071B62-616B-4CCB-9852-830E321F00CC}" dt="2024-10-17T08:43:53.107" v="579" actId="478"/>
        <pc:sldMkLst>
          <pc:docMk/>
          <pc:sldMk cId="1598155393" sldId="289"/>
        </pc:sldMkLst>
        <pc:spChg chg="del">
          <ac:chgData name="Ritin Sharma" userId="d07fcb967d2fbce9" providerId="LiveId" clId="{40071B62-616B-4CCB-9852-830E321F00CC}" dt="2024-10-17T08:43:53.107" v="579" actId="478"/>
          <ac:spMkLst>
            <pc:docMk/>
            <pc:sldMk cId="1598155393" sldId="289"/>
            <ac:spMk id="23" creationId="{731A936F-F269-359D-A45A-2FFA91880636}"/>
          </ac:spMkLst>
        </pc:spChg>
      </pc:sldChg>
      <pc:sldChg chg="delSp mod">
        <pc:chgData name="Ritin Sharma" userId="d07fcb967d2fbce9" providerId="LiveId" clId="{40071B62-616B-4CCB-9852-830E321F00CC}" dt="2024-10-17T08:43:56.570" v="580" actId="478"/>
        <pc:sldMkLst>
          <pc:docMk/>
          <pc:sldMk cId="1598155393" sldId="290"/>
        </pc:sldMkLst>
        <pc:spChg chg="del">
          <ac:chgData name="Ritin Sharma" userId="d07fcb967d2fbce9" providerId="LiveId" clId="{40071B62-616B-4CCB-9852-830E321F00CC}" dt="2024-10-17T08:43:56.570" v="580" actId="478"/>
          <ac:spMkLst>
            <pc:docMk/>
            <pc:sldMk cId="1598155393" sldId="290"/>
            <ac:spMk id="23" creationId="{731A936F-F269-359D-A45A-2FFA91880636}"/>
          </ac:spMkLst>
        </pc:spChg>
      </pc:sldChg>
      <pc:sldChg chg="delSp mod">
        <pc:chgData name="Ritin Sharma" userId="d07fcb967d2fbce9" providerId="LiveId" clId="{40071B62-616B-4CCB-9852-830E321F00CC}" dt="2024-10-17T08:44:00.129" v="581" actId="478"/>
        <pc:sldMkLst>
          <pc:docMk/>
          <pc:sldMk cId="1598155393" sldId="291"/>
        </pc:sldMkLst>
        <pc:spChg chg="del">
          <ac:chgData name="Ritin Sharma" userId="d07fcb967d2fbce9" providerId="LiveId" clId="{40071B62-616B-4CCB-9852-830E321F00CC}" dt="2024-10-17T08:44:00.129" v="581" actId="478"/>
          <ac:spMkLst>
            <pc:docMk/>
            <pc:sldMk cId="1598155393" sldId="291"/>
            <ac:spMk id="23" creationId="{731A936F-F269-359D-A45A-2FFA91880636}"/>
          </ac:spMkLst>
        </pc:spChg>
      </pc:sldChg>
      <pc:sldChg chg="delSp mod">
        <pc:chgData name="Ritin Sharma" userId="d07fcb967d2fbce9" providerId="LiveId" clId="{40071B62-616B-4CCB-9852-830E321F00CC}" dt="2024-10-17T08:44:03.460" v="582" actId="478"/>
        <pc:sldMkLst>
          <pc:docMk/>
          <pc:sldMk cId="1598155393" sldId="292"/>
        </pc:sldMkLst>
        <pc:spChg chg="del">
          <ac:chgData name="Ritin Sharma" userId="d07fcb967d2fbce9" providerId="LiveId" clId="{40071B62-616B-4CCB-9852-830E321F00CC}" dt="2024-10-17T08:44:03.460" v="582" actId="478"/>
          <ac:spMkLst>
            <pc:docMk/>
            <pc:sldMk cId="1598155393" sldId="292"/>
            <ac:spMk id="23" creationId="{731A936F-F269-359D-A45A-2FFA91880636}"/>
          </ac:spMkLst>
        </pc:spChg>
      </pc:sldChg>
      <pc:sldChg chg="delSp mod">
        <pc:chgData name="Ritin Sharma" userId="d07fcb967d2fbce9" providerId="LiveId" clId="{40071B62-616B-4CCB-9852-830E321F00CC}" dt="2024-10-17T08:44:08.839" v="583" actId="478"/>
        <pc:sldMkLst>
          <pc:docMk/>
          <pc:sldMk cId="1598155393" sldId="293"/>
        </pc:sldMkLst>
        <pc:spChg chg="del">
          <ac:chgData name="Ritin Sharma" userId="d07fcb967d2fbce9" providerId="LiveId" clId="{40071B62-616B-4CCB-9852-830E321F00CC}" dt="2024-10-17T08:44:08.839" v="583" actId="478"/>
          <ac:spMkLst>
            <pc:docMk/>
            <pc:sldMk cId="1598155393" sldId="293"/>
            <ac:spMk id="25" creationId="{731A936F-F269-359D-A45A-2FFA91880636}"/>
          </ac:spMkLst>
        </pc:spChg>
      </pc:sldChg>
      <pc:sldChg chg="delSp mod">
        <pc:chgData name="Ritin Sharma" userId="d07fcb967d2fbce9" providerId="LiveId" clId="{40071B62-616B-4CCB-9852-830E321F00CC}" dt="2024-10-17T08:44:14.393" v="584" actId="478"/>
        <pc:sldMkLst>
          <pc:docMk/>
          <pc:sldMk cId="1598155393" sldId="294"/>
        </pc:sldMkLst>
        <pc:spChg chg="del">
          <ac:chgData name="Ritin Sharma" userId="d07fcb967d2fbce9" providerId="LiveId" clId="{40071B62-616B-4CCB-9852-830E321F00CC}" dt="2024-10-17T08:44:14.393" v="584" actId="478"/>
          <ac:spMkLst>
            <pc:docMk/>
            <pc:sldMk cId="1598155393" sldId="294"/>
            <ac:spMk id="25" creationId="{731A936F-F269-359D-A45A-2FFA91880636}"/>
          </ac:spMkLst>
        </pc:spChg>
      </pc:sldChg>
      <pc:sldChg chg="delSp mod">
        <pc:chgData name="Ritin Sharma" userId="d07fcb967d2fbce9" providerId="LiveId" clId="{40071B62-616B-4CCB-9852-830E321F00CC}" dt="2024-10-17T08:44:37.864" v="585" actId="478"/>
        <pc:sldMkLst>
          <pc:docMk/>
          <pc:sldMk cId="1598155393" sldId="295"/>
        </pc:sldMkLst>
        <pc:spChg chg="del">
          <ac:chgData name="Ritin Sharma" userId="d07fcb967d2fbce9" providerId="LiveId" clId="{40071B62-616B-4CCB-9852-830E321F00CC}" dt="2024-10-17T08:44:37.864" v="585" actId="478"/>
          <ac:spMkLst>
            <pc:docMk/>
            <pc:sldMk cId="1598155393" sldId="295"/>
            <ac:spMk id="25" creationId="{731A936F-F269-359D-A45A-2FFA91880636}"/>
          </ac:spMkLst>
        </pc:spChg>
      </pc:sldChg>
      <pc:sldChg chg="delSp mod">
        <pc:chgData name="Ritin Sharma" userId="d07fcb967d2fbce9" providerId="LiveId" clId="{40071B62-616B-4CCB-9852-830E321F00CC}" dt="2024-10-17T08:44:41.888" v="586" actId="478"/>
        <pc:sldMkLst>
          <pc:docMk/>
          <pc:sldMk cId="1598155393" sldId="296"/>
        </pc:sldMkLst>
        <pc:spChg chg="del">
          <ac:chgData name="Ritin Sharma" userId="d07fcb967d2fbce9" providerId="LiveId" clId="{40071B62-616B-4CCB-9852-830E321F00CC}" dt="2024-10-17T08:44:41.888" v="586" actId="478"/>
          <ac:spMkLst>
            <pc:docMk/>
            <pc:sldMk cId="1598155393" sldId="296"/>
            <ac:spMk id="25" creationId="{731A936F-F269-359D-A45A-2FFA91880636}"/>
          </ac:spMkLst>
        </pc:spChg>
      </pc:sldChg>
      <pc:sldChg chg="delSp mod">
        <pc:chgData name="Ritin Sharma" userId="d07fcb967d2fbce9" providerId="LiveId" clId="{40071B62-616B-4CCB-9852-830E321F00CC}" dt="2024-10-17T08:44:47.076" v="587" actId="478"/>
        <pc:sldMkLst>
          <pc:docMk/>
          <pc:sldMk cId="1598155393" sldId="297"/>
        </pc:sldMkLst>
        <pc:spChg chg="del">
          <ac:chgData name="Ritin Sharma" userId="d07fcb967d2fbce9" providerId="LiveId" clId="{40071B62-616B-4CCB-9852-830E321F00CC}" dt="2024-10-17T08:44:47.076" v="587" actId="478"/>
          <ac:spMkLst>
            <pc:docMk/>
            <pc:sldMk cId="1598155393" sldId="297"/>
            <ac:spMk id="25" creationId="{731A936F-F269-359D-A45A-2FFA91880636}"/>
          </ac:spMkLst>
        </pc:spChg>
      </pc:sldChg>
      <pc:sldChg chg="delSp mod">
        <pc:chgData name="Ritin Sharma" userId="d07fcb967d2fbce9" providerId="LiveId" clId="{40071B62-616B-4CCB-9852-830E321F00CC}" dt="2024-10-17T08:45:01.790" v="588" actId="478"/>
        <pc:sldMkLst>
          <pc:docMk/>
          <pc:sldMk cId="1598155393" sldId="298"/>
        </pc:sldMkLst>
        <pc:spChg chg="del">
          <ac:chgData name="Ritin Sharma" userId="d07fcb967d2fbce9" providerId="LiveId" clId="{40071B62-616B-4CCB-9852-830E321F00CC}" dt="2024-10-17T08:45:01.790" v="588" actId="478"/>
          <ac:spMkLst>
            <pc:docMk/>
            <pc:sldMk cId="1598155393" sldId="298"/>
            <ac:spMk id="25" creationId="{731A936F-F269-359D-A45A-2FFA91880636}"/>
          </ac:spMkLst>
        </pc:spChg>
      </pc:sldChg>
      <pc:sldChg chg="delSp mod">
        <pc:chgData name="Ritin Sharma" userId="d07fcb967d2fbce9" providerId="LiveId" clId="{40071B62-616B-4CCB-9852-830E321F00CC}" dt="2024-10-17T08:45:07.405" v="589" actId="478"/>
        <pc:sldMkLst>
          <pc:docMk/>
          <pc:sldMk cId="1598155393" sldId="299"/>
        </pc:sldMkLst>
        <pc:spChg chg="del">
          <ac:chgData name="Ritin Sharma" userId="d07fcb967d2fbce9" providerId="LiveId" clId="{40071B62-616B-4CCB-9852-830E321F00CC}" dt="2024-10-17T08:45:07.405" v="589" actId="478"/>
          <ac:spMkLst>
            <pc:docMk/>
            <pc:sldMk cId="1598155393" sldId="299"/>
            <ac:spMk id="25" creationId="{731A936F-F269-359D-A45A-2FFA91880636}"/>
          </ac:spMkLst>
        </pc:spChg>
      </pc:sldChg>
      <pc:sldChg chg="delSp mod">
        <pc:chgData name="Ritin Sharma" userId="d07fcb967d2fbce9" providerId="LiveId" clId="{40071B62-616B-4CCB-9852-830E321F00CC}" dt="2024-10-17T08:45:13.145" v="590" actId="478"/>
        <pc:sldMkLst>
          <pc:docMk/>
          <pc:sldMk cId="1598155393" sldId="300"/>
        </pc:sldMkLst>
        <pc:spChg chg="del">
          <ac:chgData name="Ritin Sharma" userId="d07fcb967d2fbce9" providerId="LiveId" clId="{40071B62-616B-4CCB-9852-830E321F00CC}" dt="2024-10-17T08:45:13.145" v="590" actId="478"/>
          <ac:spMkLst>
            <pc:docMk/>
            <pc:sldMk cId="1598155393" sldId="300"/>
            <ac:spMk id="25" creationId="{731A936F-F269-359D-A45A-2FFA91880636}"/>
          </ac:spMkLst>
        </pc:spChg>
      </pc:sldChg>
      <pc:sldChg chg="delSp mod">
        <pc:chgData name="Ritin Sharma" userId="d07fcb967d2fbce9" providerId="LiveId" clId="{40071B62-616B-4CCB-9852-830E321F00CC}" dt="2024-10-17T08:45:17.218" v="591" actId="478"/>
        <pc:sldMkLst>
          <pc:docMk/>
          <pc:sldMk cId="1598155393" sldId="301"/>
        </pc:sldMkLst>
        <pc:spChg chg="del">
          <ac:chgData name="Ritin Sharma" userId="d07fcb967d2fbce9" providerId="LiveId" clId="{40071B62-616B-4CCB-9852-830E321F00CC}" dt="2024-10-17T08:45:17.218" v="591" actId="478"/>
          <ac:spMkLst>
            <pc:docMk/>
            <pc:sldMk cId="1598155393" sldId="301"/>
            <ac:spMk id="25" creationId="{731A936F-F269-359D-A45A-2FFA91880636}"/>
          </ac:spMkLst>
        </pc:spChg>
      </pc:sldChg>
      <pc:sldChg chg="delSp modSp mod">
        <pc:chgData name="Ritin Sharma" userId="d07fcb967d2fbce9" providerId="LiveId" clId="{40071B62-616B-4CCB-9852-830E321F00CC}" dt="2024-10-17T08:45:35.094" v="595" actId="478"/>
        <pc:sldMkLst>
          <pc:docMk/>
          <pc:sldMk cId="1598155393" sldId="302"/>
        </pc:sldMkLst>
        <pc:spChg chg="del mod">
          <ac:chgData name="Ritin Sharma" userId="d07fcb967d2fbce9" providerId="LiveId" clId="{40071B62-616B-4CCB-9852-830E321F00CC}" dt="2024-10-17T08:45:35.094" v="595" actId="478"/>
          <ac:spMkLst>
            <pc:docMk/>
            <pc:sldMk cId="1598155393" sldId="302"/>
            <ac:spMk id="25" creationId="{731A936F-F269-359D-A45A-2FFA91880636}"/>
          </ac:spMkLst>
        </pc:spChg>
      </pc:sldChg>
      <pc:sldChg chg="delSp mod">
        <pc:chgData name="Ritin Sharma" userId="d07fcb967d2fbce9" providerId="LiveId" clId="{40071B62-616B-4CCB-9852-830E321F00CC}" dt="2024-10-17T08:45:38.721" v="596" actId="478"/>
        <pc:sldMkLst>
          <pc:docMk/>
          <pc:sldMk cId="1598155393" sldId="303"/>
        </pc:sldMkLst>
        <pc:spChg chg="del">
          <ac:chgData name="Ritin Sharma" userId="d07fcb967d2fbce9" providerId="LiveId" clId="{40071B62-616B-4CCB-9852-830E321F00CC}" dt="2024-10-17T08:45:38.721" v="596" actId="478"/>
          <ac:spMkLst>
            <pc:docMk/>
            <pc:sldMk cId="1598155393" sldId="303"/>
            <ac:spMk id="26" creationId="{731A936F-F269-359D-A45A-2FFA91880636}"/>
          </ac:spMkLst>
        </pc:spChg>
      </pc:sldChg>
      <pc:sldChg chg="delSp modSp mod">
        <pc:chgData name="Ritin Sharma" userId="d07fcb967d2fbce9" providerId="LiveId" clId="{40071B62-616B-4CCB-9852-830E321F00CC}" dt="2024-10-17T08:45:46.611" v="598" actId="478"/>
        <pc:sldMkLst>
          <pc:docMk/>
          <pc:sldMk cId="1598155393" sldId="304"/>
        </pc:sldMkLst>
        <pc:spChg chg="del mod">
          <ac:chgData name="Ritin Sharma" userId="d07fcb967d2fbce9" providerId="LiveId" clId="{40071B62-616B-4CCB-9852-830E321F00CC}" dt="2024-10-17T08:45:46.611" v="598" actId="478"/>
          <ac:spMkLst>
            <pc:docMk/>
            <pc:sldMk cId="1598155393" sldId="304"/>
            <ac:spMk id="26" creationId="{731A936F-F269-359D-A45A-2FFA91880636}"/>
          </ac:spMkLst>
        </pc:spChg>
      </pc:sldChg>
      <pc:sldChg chg="delSp mod">
        <pc:chgData name="Ritin Sharma" userId="d07fcb967d2fbce9" providerId="LiveId" clId="{40071B62-616B-4CCB-9852-830E321F00CC}" dt="2024-10-17T08:45:51.949" v="599" actId="478"/>
        <pc:sldMkLst>
          <pc:docMk/>
          <pc:sldMk cId="1598155393" sldId="305"/>
        </pc:sldMkLst>
        <pc:spChg chg="del">
          <ac:chgData name="Ritin Sharma" userId="d07fcb967d2fbce9" providerId="LiveId" clId="{40071B62-616B-4CCB-9852-830E321F00CC}" dt="2024-10-17T08:45:51.949" v="599" actId="478"/>
          <ac:spMkLst>
            <pc:docMk/>
            <pc:sldMk cId="1598155393" sldId="305"/>
            <ac:spMk id="26" creationId="{731A936F-F269-359D-A45A-2FFA91880636}"/>
          </ac:spMkLst>
        </pc:spChg>
      </pc:sldChg>
      <pc:sldChg chg="delSp mod">
        <pc:chgData name="Ritin Sharma" userId="d07fcb967d2fbce9" providerId="LiveId" clId="{40071B62-616B-4CCB-9852-830E321F00CC}" dt="2024-10-17T08:45:57.405" v="600" actId="478"/>
        <pc:sldMkLst>
          <pc:docMk/>
          <pc:sldMk cId="1598155393" sldId="306"/>
        </pc:sldMkLst>
        <pc:spChg chg="del">
          <ac:chgData name="Ritin Sharma" userId="d07fcb967d2fbce9" providerId="LiveId" clId="{40071B62-616B-4CCB-9852-830E321F00CC}" dt="2024-10-17T08:45:57.405" v="600" actId="478"/>
          <ac:spMkLst>
            <pc:docMk/>
            <pc:sldMk cId="1598155393" sldId="306"/>
            <ac:spMk id="26" creationId="{731A936F-F269-359D-A45A-2FFA91880636}"/>
          </ac:spMkLst>
        </pc:spChg>
      </pc:sldChg>
      <pc:sldChg chg="delSp mod">
        <pc:chgData name="Ritin Sharma" userId="d07fcb967d2fbce9" providerId="LiveId" clId="{40071B62-616B-4CCB-9852-830E321F00CC}" dt="2024-10-17T08:46:00.942" v="601" actId="478"/>
        <pc:sldMkLst>
          <pc:docMk/>
          <pc:sldMk cId="1598155393" sldId="307"/>
        </pc:sldMkLst>
        <pc:spChg chg="del">
          <ac:chgData name="Ritin Sharma" userId="d07fcb967d2fbce9" providerId="LiveId" clId="{40071B62-616B-4CCB-9852-830E321F00CC}" dt="2024-10-17T08:46:00.942" v="601" actId="478"/>
          <ac:spMkLst>
            <pc:docMk/>
            <pc:sldMk cId="1598155393" sldId="307"/>
            <ac:spMk id="27" creationId="{731A936F-F269-359D-A45A-2FFA91880636}"/>
          </ac:spMkLst>
        </pc:spChg>
      </pc:sldChg>
      <pc:sldChg chg="delSp mod">
        <pc:chgData name="Ritin Sharma" userId="d07fcb967d2fbce9" providerId="LiveId" clId="{40071B62-616B-4CCB-9852-830E321F00CC}" dt="2024-10-17T08:46:05.142" v="602" actId="478"/>
        <pc:sldMkLst>
          <pc:docMk/>
          <pc:sldMk cId="1598155393" sldId="308"/>
        </pc:sldMkLst>
        <pc:spChg chg="del">
          <ac:chgData name="Ritin Sharma" userId="d07fcb967d2fbce9" providerId="LiveId" clId="{40071B62-616B-4CCB-9852-830E321F00CC}" dt="2024-10-17T08:46:05.142" v="602" actId="478"/>
          <ac:spMkLst>
            <pc:docMk/>
            <pc:sldMk cId="1598155393" sldId="308"/>
            <ac:spMk id="27" creationId="{731A936F-F269-359D-A45A-2FFA91880636}"/>
          </ac:spMkLst>
        </pc:spChg>
      </pc:sldChg>
      <pc:sldChg chg="delSp mod">
        <pc:chgData name="Ritin Sharma" userId="d07fcb967d2fbce9" providerId="LiveId" clId="{40071B62-616B-4CCB-9852-830E321F00CC}" dt="2024-10-17T08:46:08.602" v="603" actId="478"/>
        <pc:sldMkLst>
          <pc:docMk/>
          <pc:sldMk cId="1598155393" sldId="309"/>
        </pc:sldMkLst>
        <pc:spChg chg="del">
          <ac:chgData name="Ritin Sharma" userId="d07fcb967d2fbce9" providerId="LiveId" clId="{40071B62-616B-4CCB-9852-830E321F00CC}" dt="2024-10-17T08:46:08.602" v="603" actId="478"/>
          <ac:spMkLst>
            <pc:docMk/>
            <pc:sldMk cId="1598155393" sldId="309"/>
            <ac:spMk id="27" creationId="{731A936F-F269-359D-A45A-2FFA91880636}"/>
          </ac:spMkLst>
        </pc:spChg>
      </pc:sldChg>
      <pc:sldChg chg="delSp mod">
        <pc:chgData name="Ritin Sharma" userId="d07fcb967d2fbce9" providerId="LiveId" clId="{40071B62-616B-4CCB-9852-830E321F00CC}" dt="2024-10-17T08:46:12.814" v="604" actId="478"/>
        <pc:sldMkLst>
          <pc:docMk/>
          <pc:sldMk cId="1598155393" sldId="310"/>
        </pc:sldMkLst>
        <pc:spChg chg="del">
          <ac:chgData name="Ritin Sharma" userId="d07fcb967d2fbce9" providerId="LiveId" clId="{40071B62-616B-4CCB-9852-830E321F00CC}" dt="2024-10-17T08:46:12.814" v="604" actId="478"/>
          <ac:spMkLst>
            <pc:docMk/>
            <pc:sldMk cId="1598155393" sldId="310"/>
            <ac:spMk id="27" creationId="{731A936F-F269-359D-A45A-2FFA91880636}"/>
          </ac:spMkLst>
        </pc:spChg>
      </pc:sldChg>
      <pc:sldChg chg="delSp mod">
        <pc:chgData name="Ritin Sharma" userId="d07fcb967d2fbce9" providerId="LiveId" clId="{40071B62-616B-4CCB-9852-830E321F00CC}" dt="2024-10-17T08:46:17.316" v="605" actId="478"/>
        <pc:sldMkLst>
          <pc:docMk/>
          <pc:sldMk cId="1598155393" sldId="311"/>
        </pc:sldMkLst>
        <pc:spChg chg="del">
          <ac:chgData name="Ritin Sharma" userId="d07fcb967d2fbce9" providerId="LiveId" clId="{40071B62-616B-4CCB-9852-830E321F00CC}" dt="2024-10-17T08:46:17.316" v="605" actId="478"/>
          <ac:spMkLst>
            <pc:docMk/>
            <pc:sldMk cId="1598155393" sldId="311"/>
            <ac:spMk id="27" creationId="{731A936F-F269-359D-A45A-2FFA91880636}"/>
          </ac:spMkLst>
        </pc:spChg>
      </pc:sldChg>
      <pc:sldChg chg="delSp mod">
        <pc:chgData name="Ritin Sharma" userId="d07fcb967d2fbce9" providerId="LiveId" clId="{40071B62-616B-4CCB-9852-830E321F00CC}" dt="2024-10-17T08:46:20.844" v="606" actId="478"/>
        <pc:sldMkLst>
          <pc:docMk/>
          <pc:sldMk cId="1598155393" sldId="312"/>
        </pc:sldMkLst>
        <pc:spChg chg="del">
          <ac:chgData name="Ritin Sharma" userId="d07fcb967d2fbce9" providerId="LiveId" clId="{40071B62-616B-4CCB-9852-830E321F00CC}" dt="2024-10-17T08:46:20.844" v="606" actId="478"/>
          <ac:spMkLst>
            <pc:docMk/>
            <pc:sldMk cId="1598155393" sldId="312"/>
            <ac:spMk id="27" creationId="{731A936F-F269-359D-A45A-2FFA91880636}"/>
          </ac:spMkLst>
        </pc:spChg>
      </pc:sldChg>
      <pc:sldChg chg="delSp mod">
        <pc:chgData name="Ritin Sharma" userId="d07fcb967d2fbce9" providerId="LiveId" clId="{40071B62-616B-4CCB-9852-830E321F00CC}" dt="2024-10-17T08:46:25.420" v="607" actId="478"/>
        <pc:sldMkLst>
          <pc:docMk/>
          <pc:sldMk cId="1598155393" sldId="313"/>
        </pc:sldMkLst>
        <pc:spChg chg="del">
          <ac:chgData name="Ritin Sharma" userId="d07fcb967d2fbce9" providerId="LiveId" clId="{40071B62-616B-4CCB-9852-830E321F00CC}" dt="2024-10-17T08:46:25.420" v="607" actId="478"/>
          <ac:spMkLst>
            <pc:docMk/>
            <pc:sldMk cId="1598155393" sldId="313"/>
            <ac:spMk id="27" creationId="{731A936F-F269-359D-A45A-2FFA91880636}"/>
          </ac:spMkLst>
        </pc:spChg>
      </pc:sldChg>
      <pc:sldChg chg="delSp mod">
        <pc:chgData name="Ritin Sharma" userId="d07fcb967d2fbce9" providerId="LiveId" clId="{40071B62-616B-4CCB-9852-830E321F00CC}" dt="2024-10-17T08:46:29.261" v="608" actId="478"/>
        <pc:sldMkLst>
          <pc:docMk/>
          <pc:sldMk cId="1598155393" sldId="314"/>
        </pc:sldMkLst>
        <pc:spChg chg="del">
          <ac:chgData name="Ritin Sharma" userId="d07fcb967d2fbce9" providerId="LiveId" clId="{40071B62-616B-4CCB-9852-830E321F00CC}" dt="2024-10-17T08:46:29.261" v="608" actId="478"/>
          <ac:spMkLst>
            <pc:docMk/>
            <pc:sldMk cId="1598155393" sldId="314"/>
            <ac:spMk id="27" creationId="{731A936F-F269-359D-A45A-2FFA91880636}"/>
          </ac:spMkLst>
        </pc:spChg>
      </pc:sldChg>
      <pc:sldChg chg="delSp mod">
        <pc:chgData name="Ritin Sharma" userId="d07fcb967d2fbce9" providerId="LiveId" clId="{40071B62-616B-4CCB-9852-830E321F00CC}" dt="2024-10-17T08:46:32.946" v="609" actId="478"/>
        <pc:sldMkLst>
          <pc:docMk/>
          <pc:sldMk cId="1598155393" sldId="315"/>
        </pc:sldMkLst>
        <pc:spChg chg="del">
          <ac:chgData name="Ritin Sharma" userId="d07fcb967d2fbce9" providerId="LiveId" clId="{40071B62-616B-4CCB-9852-830E321F00CC}" dt="2024-10-17T08:46:32.946" v="609" actId="478"/>
          <ac:spMkLst>
            <pc:docMk/>
            <pc:sldMk cId="1598155393" sldId="315"/>
            <ac:spMk id="27" creationId="{731A936F-F269-359D-A45A-2FFA91880636}"/>
          </ac:spMkLst>
        </pc:spChg>
      </pc:sldChg>
      <pc:sldChg chg="delSp mod">
        <pc:chgData name="Ritin Sharma" userId="d07fcb967d2fbce9" providerId="LiveId" clId="{40071B62-616B-4CCB-9852-830E321F00CC}" dt="2024-10-17T08:46:37.546" v="610" actId="478"/>
        <pc:sldMkLst>
          <pc:docMk/>
          <pc:sldMk cId="1598155393" sldId="316"/>
        </pc:sldMkLst>
        <pc:spChg chg="del">
          <ac:chgData name="Ritin Sharma" userId="d07fcb967d2fbce9" providerId="LiveId" clId="{40071B62-616B-4CCB-9852-830E321F00CC}" dt="2024-10-17T08:46:37.546" v="610" actId="478"/>
          <ac:spMkLst>
            <pc:docMk/>
            <pc:sldMk cId="1598155393" sldId="316"/>
            <ac:spMk id="27" creationId="{731A936F-F269-359D-A45A-2FFA91880636}"/>
          </ac:spMkLst>
        </pc:spChg>
      </pc:sldChg>
      <pc:sldChg chg="delSp mod">
        <pc:chgData name="Ritin Sharma" userId="d07fcb967d2fbce9" providerId="LiveId" clId="{40071B62-616B-4CCB-9852-830E321F00CC}" dt="2024-10-17T08:46:47.713" v="611" actId="478"/>
        <pc:sldMkLst>
          <pc:docMk/>
          <pc:sldMk cId="1598155393" sldId="318"/>
        </pc:sldMkLst>
        <pc:spChg chg="del">
          <ac:chgData name="Ritin Sharma" userId="d07fcb967d2fbce9" providerId="LiveId" clId="{40071B62-616B-4CCB-9852-830E321F00CC}" dt="2024-10-17T08:46:47.713" v="611" actId="478"/>
          <ac:spMkLst>
            <pc:docMk/>
            <pc:sldMk cId="1598155393" sldId="318"/>
            <ac:spMk id="27" creationId="{731A936F-F269-359D-A45A-2FFA91880636}"/>
          </ac:spMkLst>
        </pc:spChg>
      </pc:sldChg>
      <pc:sldChg chg="delSp mod">
        <pc:chgData name="Ritin Sharma" userId="d07fcb967d2fbce9" providerId="LiveId" clId="{40071B62-616B-4CCB-9852-830E321F00CC}" dt="2024-10-17T08:46:51.418" v="612" actId="478"/>
        <pc:sldMkLst>
          <pc:docMk/>
          <pc:sldMk cId="1598155393" sldId="319"/>
        </pc:sldMkLst>
        <pc:spChg chg="del">
          <ac:chgData name="Ritin Sharma" userId="d07fcb967d2fbce9" providerId="LiveId" clId="{40071B62-616B-4CCB-9852-830E321F00CC}" dt="2024-10-17T08:46:51.418" v="612" actId="478"/>
          <ac:spMkLst>
            <pc:docMk/>
            <pc:sldMk cId="1598155393" sldId="319"/>
            <ac:spMk id="27" creationId="{731A936F-F269-359D-A45A-2FFA91880636}"/>
          </ac:spMkLst>
        </pc:spChg>
      </pc:sldChg>
      <pc:sldChg chg="delSp mod">
        <pc:chgData name="Ritin Sharma" userId="d07fcb967d2fbce9" providerId="LiveId" clId="{40071B62-616B-4CCB-9852-830E321F00CC}" dt="2024-10-17T08:46:58.632" v="613" actId="478"/>
        <pc:sldMkLst>
          <pc:docMk/>
          <pc:sldMk cId="1598155393" sldId="320"/>
        </pc:sldMkLst>
        <pc:spChg chg="del">
          <ac:chgData name="Ritin Sharma" userId="d07fcb967d2fbce9" providerId="LiveId" clId="{40071B62-616B-4CCB-9852-830E321F00CC}" dt="2024-10-17T08:46:58.632" v="613" actId="478"/>
          <ac:spMkLst>
            <pc:docMk/>
            <pc:sldMk cId="1598155393" sldId="320"/>
            <ac:spMk id="27" creationId="{731A936F-F269-359D-A45A-2FFA91880636}"/>
          </ac:spMkLst>
        </pc:spChg>
      </pc:sldChg>
      <pc:sldChg chg="delSp mod">
        <pc:chgData name="Ritin Sharma" userId="d07fcb967d2fbce9" providerId="LiveId" clId="{40071B62-616B-4CCB-9852-830E321F00CC}" dt="2024-10-17T08:47:03.754" v="614" actId="478"/>
        <pc:sldMkLst>
          <pc:docMk/>
          <pc:sldMk cId="1598155393" sldId="321"/>
        </pc:sldMkLst>
        <pc:spChg chg="del">
          <ac:chgData name="Ritin Sharma" userId="d07fcb967d2fbce9" providerId="LiveId" clId="{40071B62-616B-4CCB-9852-830E321F00CC}" dt="2024-10-17T08:47:03.754" v="614" actId="478"/>
          <ac:spMkLst>
            <pc:docMk/>
            <pc:sldMk cId="1598155393" sldId="321"/>
            <ac:spMk id="27" creationId="{731A936F-F269-359D-A45A-2FFA91880636}"/>
          </ac:spMkLst>
        </pc:spChg>
      </pc:sldChg>
      <pc:sldChg chg="delSp mod">
        <pc:chgData name="Ritin Sharma" userId="d07fcb967d2fbce9" providerId="LiveId" clId="{40071B62-616B-4CCB-9852-830E321F00CC}" dt="2024-10-17T08:47:07.904" v="615" actId="478"/>
        <pc:sldMkLst>
          <pc:docMk/>
          <pc:sldMk cId="1598155393" sldId="322"/>
        </pc:sldMkLst>
        <pc:spChg chg="del">
          <ac:chgData name="Ritin Sharma" userId="d07fcb967d2fbce9" providerId="LiveId" clId="{40071B62-616B-4CCB-9852-830E321F00CC}" dt="2024-10-17T08:47:07.904" v="615" actId="478"/>
          <ac:spMkLst>
            <pc:docMk/>
            <pc:sldMk cId="1598155393" sldId="322"/>
            <ac:spMk id="27" creationId="{731A936F-F269-359D-A45A-2FFA91880636}"/>
          </ac:spMkLst>
        </pc:spChg>
      </pc:sldChg>
      <pc:sldChg chg="delSp mod">
        <pc:chgData name="Ritin Sharma" userId="d07fcb967d2fbce9" providerId="LiveId" clId="{40071B62-616B-4CCB-9852-830E321F00CC}" dt="2024-10-17T08:47:12.682" v="616" actId="478"/>
        <pc:sldMkLst>
          <pc:docMk/>
          <pc:sldMk cId="1598155393" sldId="323"/>
        </pc:sldMkLst>
        <pc:spChg chg="del">
          <ac:chgData name="Ritin Sharma" userId="d07fcb967d2fbce9" providerId="LiveId" clId="{40071B62-616B-4CCB-9852-830E321F00CC}" dt="2024-10-17T08:47:12.682" v="616" actId="478"/>
          <ac:spMkLst>
            <pc:docMk/>
            <pc:sldMk cId="1598155393" sldId="323"/>
            <ac:spMk id="27" creationId="{731A936F-F269-359D-A45A-2FFA91880636}"/>
          </ac:spMkLst>
        </pc:spChg>
      </pc:sldChg>
      <pc:sldChg chg="delSp mod">
        <pc:chgData name="Ritin Sharma" userId="d07fcb967d2fbce9" providerId="LiveId" clId="{40071B62-616B-4CCB-9852-830E321F00CC}" dt="2024-10-17T08:47:23.843" v="617" actId="478"/>
        <pc:sldMkLst>
          <pc:docMk/>
          <pc:sldMk cId="1598155393" sldId="324"/>
        </pc:sldMkLst>
        <pc:spChg chg="del">
          <ac:chgData name="Ritin Sharma" userId="d07fcb967d2fbce9" providerId="LiveId" clId="{40071B62-616B-4CCB-9852-830E321F00CC}" dt="2024-10-17T08:47:23.843" v="617" actId="478"/>
          <ac:spMkLst>
            <pc:docMk/>
            <pc:sldMk cId="1598155393" sldId="324"/>
            <ac:spMk id="27" creationId="{731A936F-F269-359D-A45A-2FFA91880636}"/>
          </ac:spMkLst>
        </pc:spChg>
      </pc:sldChg>
      <pc:sldChg chg="delSp mod">
        <pc:chgData name="Ritin Sharma" userId="d07fcb967d2fbce9" providerId="LiveId" clId="{40071B62-616B-4CCB-9852-830E321F00CC}" dt="2024-10-17T08:47:27.854" v="618" actId="478"/>
        <pc:sldMkLst>
          <pc:docMk/>
          <pc:sldMk cId="1598155393" sldId="325"/>
        </pc:sldMkLst>
        <pc:spChg chg="del">
          <ac:chgData name="Ritin Sharma" userId="d07fcb967d2fbce9" providerId="LiveId" clId="{40071B62-616B-4CCB-9852-830E321F00CC}" dt="2024-10-17T08:47:27.854" v="618" actId="478"/>
          <ac:spMkLst>
            <pc:docMk/>
            <pc:sldMk cId="1598155393" sldId="325"/>
            <ac:spMk id="27" creationId="{731A936F-F269-359D-A45A-2FFA91880636}"/>
          </ac:spMkLst>
        </pc:spChg>
      </pc:sldChg>
      <pc:sldChg chg="delSp mod">
        <pc:chgData name="Ritin Sharma" userId="d07fcb967d2fbce9" providerId="LiveId" clId="{40071B62-616B-4CCB-9852-830E321F00CC}" dt="2024-10-17T08:47:31.912" v="619" actId="478"/>
        <pc:sldMkLst>
          <pc:docMk/>
          <pc:sldMk cId="1598155393" sldId="326"/>
        </pc:sldMkLst>
        <pc:spChg chg="del">
          <ac:chgData name="Ritin Sharma" userId="d07fcb967d2fbce9" providerId="LiveId" clId="{40071B62-616B-4CCB-9852-830E321F00CC}" dt="2024-10-17T08:47:31.912" v="619" actId="478"/>
          <ac:spMkLst>
            <pc:docMk/>
            <pc:sldMk cId="1598155393" sldId="326"/>
            <ac:spMk id="27" creationId="{731A936F-F269-359D-A45A-2FFA91880636}"/>
          </ac:spMkLst>
        </pc:spChg>
      </pc:sldChg>
      <pc:sldChg chg="delSp mod">
        <pc:chgData name="Ritin Sharma" userId="d07fcb967d2fbce9" providerId="LiveId" clId="{40071B62-616B-4CCB-9852-830E321F00CC}" dt="2024-10-17T08:47:35.499" v="620" actId="478"/>
        <pc:sldMkLst>
          <pc:docMk/>
          <pc:sldMk cId="1598155393" sldId="327"/>
        </pc:sldMkLst>
        <pc:spChg chg="del">
          <ac:chgData name="Ritin Sharma" userId="d07fcb967d2fbce9" providerId="LiveId" clId="{40071B62-616B-4CCB-9852-830E321F00CC}" dt="2024-10-17T08:47:35.499" v="620" actId="478"/>
          <ac:spMkLst>
            <pc:docMk/>
            <pc:sldMk cId="1598155393" sldId="327"/>
            <ac:spMk id="27" creationId="{731A936F-F269-359D-A45A-2FFA91880636}"/>
          </ac:spMkLst>
        </pc:spChg>
      </pc:sldChg>
      <pc:sldChg chg="delSp mod">
        <pc:chgData name="Ritin Sharma" userId="d07fcb967d2fbce9" providerId="LiveId" clId="{40071B62-616B-4CCB-9852-830E321F00CC}" dt="2024-10-17T08:47:42.203" v="621" actId="478"/>
        <pc:sldMkLst>
          <pc:docMk/>
          <pc:sldMk cId="1598155393" sldId="328"/>
        </pc:sldMkLst>
        <pc:spChg chg="del">
          <ac:chgData name="Ritin Sharma" userId="d07fcb967d2fbce9" providerId="LiveId" clId="{40071B62-616B-4CCB-9852-830E321F00CC}" dt="2024-10-17T08:47:42.203" v="621" actId="478"/>
          <ac:spMkLst>
            <pc:docMk/>
            <pc:sldMk cId="1598155393" sldId="328"/>
            <ac:spMk id="27" creationId="{731A936F-F269-359D-A45A-2FFA91880636}"/>
          </ac:spMkLst>
        </pc:spChg>
      </pc:sldChg>
      <pc:sldChg chg="delSp mod">
        <pc:chgData name="Ritin Sharma" userId="d07fcb967d2fbce9" providerId="LiveId" clId="{40071B62-616B-4CCB-9852-830E321F00CC}" dt="2024-10-17T08:47:46.932" v="622" actId="478"/>
        <pc:sldMkLst>
          <pc:docMk/>
          <pc:sldMk cId="1598155393" sldId="329"/>
        </pc:sldMkLst>
        <pc:spChg chg="del">
          <ac:chgData name="Ritin Sharma" userId="d07fcb967d2fbce9" providerId="LiveId" clId="{40071B62-616B-4CCB-9852-830E321F00CC}" dt="2024-10-17T08:47:46.932" v="622" actId="478"/>
          <ac:spMkLst>
            <pc:docMk/>
            <pc:sldMk cId="1598155393" sldId="329"/>
            <ac:spMk id="27" creationId="{731A936F-F269-359D-A45A-2FFA91880636}"/>
          </ac:spMkLst>
        </pc:spChg>
      </pc:sldChg>
      <pc:sldChg chg="delSp mod">
        <pc:chgData name="Ritin Sharma" userId="d07fcb967d2fbce9" providerId="LiveId" clId="{40071B62-616B-4CCB-9852-830E321F00CC}" dt="2024-10-17T08:47:50.373" v="623" actId="478"/>
        <pc:sldMkLst>
          <pc:docMk/>
          <pc:sldMk cId="1598155393" sldId="330"/>
        </pc:sldMkLst>
        <pc:spChg chg="del">
          <ac:chgData name="Ritin Sharma" userId="d07fcb967d2fbce9" providerId="LiveId" clId="{40071B62-616B-4CCB-9852-830E321F00CC}" dt="2024-10-17T08:47:50.373" v="623" actId="478"/>
          <ac:spMkLst>
            <pc:docMk/>
            <pc:sldMk cId="1598155393" sldId="330"/>
            <ac:spMk id="27" creationId="{731A936F-F269-359D-A45A-2FFA91880636}"/>
          </ac:spMkLst>
        </pc:spChg>
      </pc:sldChg>
      <pc:sldChg chg="delSp mod">
        <pc:chgData name="Ritin Sharma" userId="d07fcb967d2fbce9" providerId="LiveId" clId="{40071B62-616B-4CCB-9852-830E321F00CC}" dt="2024-10-17T08:47:54.405" v="624" actId="478"/>
        <pc:sldMkLst>
          <pc:docMk/>
          <pc:sldMk cId="1598155393" sldId="331"/>
        </pc:sldMkLst>
        <pc:spChg chg="del">
          <ac:chgData name="Ritin Sharma" userId="d07fcb967d2fbce9" providerId="LiveId" clId="{40071B62-616B-4CCB-9852-830E321F00CC}" dt="2024-10-17T08:47:54.405" v="624" actId="478"/>
          <ac:spMkLst>
            <pc:docMk/>
            <pc:sldMk cId="1598155393" sldId="331"/>
            <ac:spMk id="38" creationId="{731A936F-F269-359D-A45A-2FFA91880636}"/>
          </ac:spMkLst>
        </pc:spChg>
      </pc:sldChg>
      <pc:sldChg chg="delSp mod">
        <pc:chgData name="Ritin Sharma" userId="d07fcb967d2fbce9" providerId="LiveId" clId="{40071B62-616B-4CCB-9852-830E321F00CC}" dt="2024-10-17T08:47:57.612" v="625" actId="478"/>
        <pc:sldMkLst>
          <pc:docMk/>
          <pc:sldMk cId="1598155393" sldId="332"/>
        </pc:sldMkLst>
        <pc:spChg chg="del">
          <ac:chgData name="Ritin Sharma" userId="d07fcb967d2fbce9" providerId="LiveId" clId="{40071B62-616B-4CCB-9852-830E321F00CC}" dt="2024-10-17T08:47:57.612" v="625" actId="478"/>
          <ac:spMkLst>
            <pc:docMk/>
            <pc:sldMk cId="1598155393" sldId="332"/>
            <ac:spMk id="37" creationId="{731A936F-F269-359D-A45A-2FFA91880636}"/>
          </ac:spMkLst>
        </pc:spChg>
      </pc:sldChg>
      <pc:sldChg chg="delSp modSp mod">
        <pc:chgData name="Ritin Sharma" userId="d07fcb967d2fbce9" providerId="LiveId" clId="{40071B62-616B-4CCB-9852-830E321F00CC}" dt="2024-10-17T08:48:01.597" v="626" actId="478"/>
        <pc:sldMkLst>
          <pc:docMk/>
          <pc:sldMk cId="1598155393" sldId="333"/>
        </pc:sldMkLst>
        <pc:spChg chg="mod">
          <ac:chgData name="Ritin Sharma" userId="d07fcb967d2fbce9" providerId="LiveId" clId="{40071B62-616B-4CCB-9852-830E321F00CC}" dt="2024-10-17T08:18:08.945" v="31" actId="20577"/>
          <ac:spMkLst>
            <pc:docMk/>
            <pc:sldMk cId="1598155393" sldId="333"/>
            <ac:spMk id="4" creationId="{F649CB8A-95E4-810A-C123-2F2CA6EBA869}"/>
          </ac:spMkLst>
        </pc:spChg>
        <pc:spChg chg="mod">
          <ac:chgData name="Ritin Sharma" userId="d07fcb967d2fbce9" providerId="LiveId" clId="{40071B62-616B-4CCB-9852-830E321F00CC}" dt="2024-10-17T08:17:57.466" v="0"/>
          <ac:spMkLst>
            <pc:docMk/>
            <pc:sldMk cId="1598155393" sldId="333"/>
            <ac:spMk id="27" creationId="{00000000-0000-0000-0000-000000000000}"/>
          </ac:spMkLst>
        </pc:spChg>
        <pc:spChg chg="del">
          <ac:chgData name="Ritin Sharma" userId="d07fcb967d2fbce9" providerId="LiveId" clId="{40071B62-616B-4CCB-9852-830E321F00CC}" dt="2024-10-17T08:48:01.597" v="626" actId="478"/>
          <ac:spMkLst>
            <pc:docMk/>
            <pc:sldMk cId="1598155393" sldId="333"/>
            <ac:spMk id="37" creationId="{731A936F-F269-359D-A45A-2FFA91880636}"/>
          </ac:spMkLst>
        </pc:spChg>
      </pc:sldChg>
      <pc:sldChg chg="delSp modSp mod">
        <pc:chgData name="Ritin Sharma" userId="d07fcb967d2fbce9" providerId="LiveId" clId="{40071B62-616B-4CCB-9852-830E321F00CC}" dt="2024-10-17T08:48:05.340" v="627" actId="478"/>
        <pc:sldMkLst>
          <pc:docMk/>
          <pc:sldMk cId="1598155393" sldId="334"/>
        </pc:sldMkLst>
        <pc:spChg chg="mod">
          <ac:chgData name="Ritin Sharma" userId="d07fcb967d2fbce9" providerId="LiveId" clId="{40071B62-616B-4CCB-9852-830E321F00CC}" dt="2024-10-17T08:18:50.774" v="75" actId="20577"/>
          <ac:spMkLst>
            <pc:docMk/>
            <pc:sldMk cId="1598155393" sldId="334"/>
            <ac:spMk id="4" creationId="{F649CB8A-95E4-810A-C123-2F2CA6EBA869}"/>
          </ac:spMkLst>
        </pc:spChg>
        <pc:spChg chg="mod">
          <ac:chgData name="Ritin Sharma" userId="d07fcb967d2fbce9" providerId="LiveId" clId="{40071B62-616B-4CCB-9852-830E321F00CC}" dt="2024-10-17T08:18:35.391" v="33"/>
          <ac:spMkLst>
            <pc:docMk/>
            <pc:sldMk cId="1598155393" sldId="334"/>
            <ac:spMk id="27" creationId="{00000000-0000-0000-0000-000000000000}"/>
          </ac:spMkLst>
        </pc:spChg>
        <pc:spChg chg="del">
          <ac:chgData name="Ritin Sharma" userId="d07fcb967d2fbce9" providerId="LiveId" clId="{40071B62-616B-4CCB-9852-830E321F00CC}" dt="2024-10-17T08:48:05.340" v="627" actId="478"/>
          <ac:spMkLst>
            <pc:docMk/>
            <pc:sldMk cId="1598155393" sldId="334"/>
            <ac:spMk id="37" creationId="{731A936F-F269-359D-A45A-2FFA91880636}"/>
          </ac:spMkLst>
        </pc:spChg>
        <pc:picChg chg="del">
          <ac:chgData name="Ritin Sharma" userId="d07fcb967d2fbce9" providerId="LiveId" clId="{40071B62-616B-4CCB-9852-830E321F00CC}" dt="2024-10-17T08:18:16.652" v="32" actId="478"/>
          <ac:picMkLst>
            <pc:docMk/>
            <pc:sldMk cId="1598155393" sldId="334"/>
            <ac:picMk id="3" creationId="{C42C8CBA-404C-F717-B161-E159D2943AB1}"/>
          </ac:picMkLst>
        </pc:picChg>
      </pc:sldChg>
      <pc:sldChg chg="delSp modSp mod">
        <pc:chgData name="Ritin Sharma" userId="d07fcb967d2fbce9" providerId="LiveId" clId="{40071B62-616B-4CCB-9852-830E321F00CC}" dt="2024-10-17T08:48:10.857" v="628" actId="478"/>
        <pc:sldMkLst>
          <pc:docMk/>
          <pc:sldMk cId="1598155393" sldId="335"/>
        </pc:sldMkLst>
        <pc:spChg chg="mod">
          <ac:chgData name="Ritin Sharma" userId="d07fcb967d2fbce9" providerId="LiveId" clId="{40071B62-616B-4CCB-9852-830E321F00CC}" dt="2024-10-17T08:19:45.039" v="119" actId="20577"/>
          <ac:spMkLst>
            <pc:docMk/>
            <pc:sldMk cId="1598155393" sldId="335"/>
            <ac:spMk id="4" creationId="{F649CB8A-95E4-810A-C123-2F2CA6EBA869}"/>
          </ac:spMkLst>
        </pc:spChg>
        <pc:spChg chg="mod">
          <ac:chgData name="Ritin Sharma" userId="d07fcb967d2fbce9" providerId="LiveId" clId="{40071B62-616B-4CCB-9852-830E321F00CC}" dt="2024-10-17T08:19:33.217" v="77"/>
          <ac:spMkLst>
            <pc:docMk/>
            <pc:sldMk cId="1598155393" sldId="335"/>
            <ac:spMk id="27" creationId="{00000000-0000-0000-0000-000000000000}"/>
          </ac:spMkLst>
        </pc:spChg>
        <pc:spChg chg="del">
          <ac:chgData name="Ritin Sharma" userId="d07fcb967d2fbce9" providerId="LiveId" clId="{40071B62-616B-4CCB-9852-830E321F00CC}" dt="2024-10-17T08:48:10.857" v="628" actId="478"/>
          <ac:spMkLst>
            <pc:docMk/>
            <pc:sldMk cId="1598155393" sldId="335"/>
            <ac:spMk id="37" creationId="{731A936F-F269-359D-A45A-2FFA91880636}"/>
          </ac:spMkLst>
        </pc:spChg>
        <pc:picChg chg="del">
          <ac:chgData name="Ritin Sharma" userId="d07fcb967d2fbce9" providerId="LiveId" clId="{40071B62-616B-4CCB-9852-830E321F00CC}" dt="2024-10-17T08:19:01.025" v="76" actId="478"/>
          <ac:picMkLst>
            <pc:docMk/>
            <pc:sldMk cId="1598155393" sldId="335"/>
            <ac:picMk id="3" creationId="{6C2E2302-546A-753E-B909-ADBEB853E634}"/>
          </ac:picMkLst>
        </pc:picChg>
      </pc:sldChg>
      <pc:sldChg chg="delSp modSp mod">
        <pc:chgData name="Ritin Sharma" userId="d07fcb967d2fbce9" providerId="LiveId" clId="{40071B62-616B-4CCB-9852-830E321F00CC}" dt="2024-10-17T08:48:15.612" v="629" actId="478"/>
        <pc:sldMkLst>
          <pc:docMk/>
          <pc:sldMk cId="1598155393" sldId="336"/>
        </pc:sldMkLst>
        <pc:spChg chg="mod">
          <ac:chgData name="Ritin Sharma" userId="d07fcb967d2fbce9" providerId="LiveId" clId="{40071B62-616B-4CCB-9852-830E321F00CC}" dt="2024-10-17T08:20:44.109" v="185" actId="207"/>
          <ac:spMkLst>
            <pc:docMk/>
            <pc:sldMk cId="1598155393" sldId="336"/>
            <ac:spMk id="4" creationId="{F649CB8A-95E4-810A-C123-2F2CA6EBA869}"/>
          </ac:spMkLst>
        </pc:spChg>
        <pc:spChg chg="mod">
          <ac:chgData name="Ritin Sharma" userId="d07fcb967d2fbce9" providerId="LiveId" clId="{40071B62-616B-4CCB-9852-830E321F00CC}" dt="2024-10-17T08:20:14.677" v="120"/>
          <ac:spMkLst>
            <pc:docMk/>
            <pc:sldMk cId="1598155393" sldId="336"/>
            <ac:spMk id="27" creationId="{00000000-0000-0000-0000-000000000000}"/>
          </ac:spMkLst>
        </pc:spChg>
        <pc:spChg chg="del">
          <ac:chgData name="Ritin Sharma" userId="d07fcb967d2fbce9" providerId="LiveId" clId="{40071B62-616B-4CCB-9852-830E321F00CC}" dt="2024-10-17T08:48:15.612" v="629" actId="478"/>
          <ac:spMkLst>
            <pc:docMk/>
            <pc:sldMk cId="1598155393" sldId="336"/>
            <ac:spMk id="37" creationId="{731A936F-F269-359D-A45A-2FFA91880636}"/>
          </ac:spMkLst>
        </pc:spChg>
        <pc:picChg chg="del">
          <ac:chgData name="Ritin Sharma" userId="d07fcb967d2fbce9" providerId="LiveId" clId="{40071B62-616B-4CCB-9852-830E321F00CC}" dt="2024-10-17T08:20:20.589" v="121" actId="478"/>
          <ac:picMkLst>
            <pc:docMk/>
            <pc:sldMk cId="1598155393" sldId="336"/>
            <ac:picMk id="3" creationId="{2B214828-BDC5-780B-1EFF-A7DBBA3C2551}"/>
          </ac:picMkLst>
        </pc:picChg>
      </pc:sldChg>
      <pc:sldChg chg="delSp modSp mod">
        <pc:chgData name="Ritin Sharma" userId="d07fcb967d2fbce9" providerId="LiveId" clId="{40071B62-616B-4CCB-9852-830E321F00CC}" dt="2024-10-17T08:48:21.044" v="630" actId="478"/>
        <pc:sldMkLst>
          <pc:docMk/>
          <pc:sldMk cId="1598155393" sldId="337"/>
        </pc:sldMkLst>
        <pc:spChg chg="mod">
          <ac:chgData name="Ritin Sharma" userId="d07fcb967d2fbce9" providerId="LiveId" clId="{40071B62-616B-4CCB-9852-830E321F00CC}" dt="2024-10-17T08:21:39.597" v="190"/>
          <ac:spMkLst>
            <pc:docMk/>
            <pc:sldMk cId="1598155393" sldId="337"/>
            <ac:spMk id="4" creationId="{F649CB8A-95E4-810A-C123-2F2CA6EBA869}"/>
          </ac:spMkLst>
        </pc:spChg>
        <pc:spChg chg="mod">
          <ac:chgData name="Ritin Sharma" userId="d07fcb967d2fbce9" providerId="LiveId" clId="{40071B62-616B-4CCB-9852-830E321F00CC}" dt="2024-10-17T08:21:09.570" v="187"/>
          <ac:spMkLst>
            <pc:docMk/>
            <pc:sldMk cId="1598155393" sldId="337"/>
            <ac:spMk id="27" creationId="{00000000-0000-0000-0000-000000000000}"/>
          </ac:spMkLst>
        </pc:spChg>
        <pc:spChg chg="del">
          <ac:chgData name="Ritin Sharma" userId="d07fcb967d2fbce9" providerId="LiveId" clId="{40071B62-616B-4CCB-9852-830E321F00CC}" dt="2024-10-17T08:48:21.044" v="630" actId="478"/>
          <ac:spMkLst>
            <pc:docMk/>
            <pc:sldMk cId="1598155393" sldId="337"/>
            <ac:spMk id="37" creationId="{731A936F-F269-359D-A45A-2FFA91880636}"/>
          </ac:spMkLst>
        </pc:spChg>
        <pc:picChg chg="del">
          <ac:chgData name="Ritin Sharma" userId="d07fcb967d2fbce9" providerId="LiveId" clId="{40071B62-616B-4CCB-9852-830E321F00CC}" dt="2024-10-17T08:20:48.827" v="186" actId="478"/>
          <ac:picMkLst>
            <pc:docMk/>
            <pc:sldMk cId="1598155393" sldId="337"/>
            <ac:picMk id="3" creationId="{F8AB1F4F-A4B6-B4AE-2123-EC6DCEE5FD69}"/>
          </ac:picMkLst>
        </pc:picChg>
      </pc:sldChg>
      <pc:sldChg chg="delSp modSp mod">
        <pc:chgData name="Ritin Sharma" userId="d07fcb967d2fbce9" providerId="LiveId" clId="{40071B62-616B-4CCB-9852-830E321F00CC}" dt="2024-10-17T08:48:24.983" v="631" actId="478"/>
        <pc:sldMkLst>
          <pc:docMk/>
          <pc:sldMk cId="1598155393" sldId="338"/>
        </pc:sldMkLst>
        <pc:spChg chg="mod">
          <ac:chgData name="Ritin Sharma" userId="d07fcb967d2fbce9" providerId="LiveId" clId="{40071B62-616B-4CCB-9852-830E321F00CC}" dt="2024-10-17T08:22:23.420" v="205" actId="207"/>
          <ac:spMkLst>
            <pc:docMk/>
            <pc:sldMk cId="1598155393" sldId="338"/>
            <ac:spMk id="4" creationId="{F649CB8A-95E4-810A-C123-2F2CA6EBA869}"/>
          </ac:spMkLst>
        </pc:spChg>
        <pc:spChg chg="mod">
          <ac:chgData name="Ritin Sharma" userId="d07fcb967d2fbce9" providerId="LiveId" clId="{40071B62-616B-4CCB-9852-830E321F00CC}" dt="2024-10-17T08:22:05.609" v="192"/>
          <ac:spMkLst>
            <pc:docMk/>
            <pc:sldMk cId="1598155393" sldId="338"/>
            <ac:spMk id="27" creationId="{00000000-0000-0000-0000-000000000000}"/>
          </ac:spMkLst>
        </pc:spChg>
        <pc:spChg chg="del">
          <ac:chgData name="Ritin Sharma" userId="d07fcb967d2fbce9" providerId="LiveId" clId="{40071B62-616B-4CCB-9852-830E321F00CC}" dt="2024-10-17T08:48:24.983" v="631" actId="478"/>
          <ac:spMkLst>
            <pc:docMk/>
            <pc:sldMk cId="1598155393" sldId="338"/>
            <ac:spMk id="37" creationId="{731A936F-F269-359D-A45A-2FFA91880636}"/>
          </ac:spMkLst>
        </pc:spChg>
        <pc:picChg chg="del">
          <ac:chgData name="Ritin Sharma" userId="d07fcb967d2fbce9" providerId="LiveId" clId="{40071B62-616B-4CCB-9852-830E321F00CC}" dt="2024-10-17T08:21:47.258" v="191" actId="478"/>
          <ac:picMkLst>
            <pc:docMk/>
            <pc:sldMk cId="1598155393" sldId="338"/>
            <ac:picMk id="3" creationId="{9F1A7B8C-F3ED-D6D4-2A3A-1F77AA15C5F1}"/>
          </ac:picMkLst>
        </pc:picChg>
      </pc:sldChg>
      <pc:sldChg chg="delSp modSp mod">
        <pc:chgData name="Ritin Sharma" userId="d07fcb967d2fbce9" providerId="LiveId" clId="{40071B62-616B-4CCB-9852-830E321F00CC}" dt="2024-10-17T08:48:31.398" v="632" actId="478"/>
        <pc:sldMkLst>
          <pc:docMk/>
          <pc:sldMk cId="1598155393" sldId="339"/>
        </pc:sldMkLst>
        <pc:spChg chg="mod">
          <ac:chgData name="Ritin Sharma" userId="d07fcb967d2fbce9" providerId="LiveId" clId="{40071B62-616B-4CCB-9852-830E321F00CC}" dt="2024-10-17T08:23:14.636" v="217" actId="20577"/>
          <ac:spMkLst>
            <pc:docMk/>
            <pc:sldMk cId="1598155393" sldId="339"/>
            <ac:spMk id="4" creationId="{F649CB8A-95E4-810A-C123-2F2CA6EBA869}"/>
          </ac:spMkLst>
        </pc:spChg>
        <pc:spChg chg="mod">
          <ac:chgData name="Ritin Sharma" userId="d07fcb967d2fbce9" providerId="LiveId" clId="{40071B62-616B-4CCB-9852-830E321F00CC}" dt="2024-10-17T08:22:53.471" v="207"/>
          <ac:spMkLst>
            <pc:docMk/>
            <pc:sldMk cId="1598155393" sldId="339"/>
            <ac:spMk id="27" creationId="{00000000-0000-0000-0000-000000000000}"/>
          </ac:spMkLst>
        </pc:spChg>
        <pc:spChg chg="del">
          <ac:chgData name="Ritin Sharma" userId="d07fcb967d2fbce9" providerId="LiveId" clId="{40071B62-616B-4CCB-9852-830E321F00CC}" dt="2024-10-17T08:48:31.398" v="632" actId="478"/>
          <ac:spMkLst>
            <pc:docMk/>
            <pc:sldMk cId="1598155393" sldId="339"/>
            <ac:spMk id="37" creationId="{731A936F-F269-359D-A45A-2FFA91880636}"/>
          </ac:spMkLst>
        </pc:spChg>
        <pc:picChg chg="del">
          <ac:chgData name="Ritin Sharma" userId="d07fcb967d2fbce9" providerId="LiveId" clId="{40071B62-616B-4CCB-9852-830E321F00CC}" dt="2024-10-17T08:22:30.353" v="206" actId="478"/>
          <ac:picMkLst>
            <pc:docMk/>
            <pc:sldMk cId="1598155393" sldId="339"/>
            <ac:picMk id="3" creationId="{47E60309-12B2-4BC2-9DC6-5D6F590B8A18}"/>
          </ac:picMkLst>
        </pc:picChg>
      </pc:sldChg>
      <pc:sldChg chg="delSp modSp mod">
        <pc:chgData name="Ritin Sharma" userId="d07fcb967d2fbce9" providerId="LiveId" clId="{40071B62-616B-4CCB-9852-830E321F00CC}" dt="2024-10-17T08:48:35.180" v="633" actId="478"/>
        <pc:sldMkLst>
          <pc:docMk/>
          <pc:sldMk cId="1598155393" sldId="340"/>
        </pc:sldMkLst>
        <pc:spChg chg="mod">
          <ac:chgData name="Ritin Sharma" userId="d07fcb967d2fbce9" providerId="LiveId" clId="{40071B62-616B-4CCB-9852-830E321F00CC}" dt="2024-10-17T08:24:16.060" v="223"/>
          <ac:spMkLst>
            <pc:docMk/>
            <pc:sldMk cId="1598155393" sldId="340"/>
            <ac:spMk id="4" creationId="{F649CB8A-95E4-810A-C123-2F2CA6EBA869}"/>
          </ac:spMkLst>
        </pc:spChg>
        <pc:spChg chg="mod">
          <ac:chgData name="Ritin Sharma" userId="d07fcb967d2fbce9" providerId="LiveId" clId="{40071B62-616B-4CCB-9852-830E321F00CC}" dt="2024-10-17T08:23:44.170" v="219"/>
          <ac:spMkLst>
            <pc:docMk/>
            <pc:sldMk cId="1598155393" sldId="340"/>
            <ac:spMk id="27" creationId="{00000000-0000-0000-0000-000000000000}"/>
          </ac:spMkLst>
        </pc:spChg>
        <pc:spChg chg="del">
          <ac:chgData name="Ritin Sharma" userId="d07fcb967d2fbce9" providerId="LiveId" clId="{40071B62-616B-4CCB-9852-830E321F00CC}" dt="2024-10-17T08:48:35.180" v="633" actId="478"/>
          <ac:spMkLst>
            <pc:docMk/>
            <pc:sldMk cId="1598155393" sldId="340"/>
            <ac:spMk id="37" creationId="{731A936F-F269-359D-A45A-2FFA91880636}"/>
          </ac:spMkLst>
        </pc:spChg>
        <pc:picChg chg="del">
          <ac:chgData name="Ritin Sharma" userId="d07fcb967d2fbce9" providerId="LiveId" clId="{40071B62-616B-4CCB-9852-830E321F00CC}" dt="2024-10-17T08:23:19.726" v="218" actId="478"/>
          <ac:picMkLst>
            <pc:docMk/>
            <pc:sldMk cId="1598155393" sldId="340"/>
            <ac:picMk id="3" creationId="{F6CCA487-E312-3459-06F5-EA2981A30C51}"/>
          </ac:picMkLst>
        </pc:picChg>
      </pc:sldChg>
      <pc:sldChg chg="delSp modSp mod">
        <pc:chgData name="Ritin Sharma" userId="d07fcb967d2fbce9" providerId="LiveId" clId="{40071B62-616B-4CCB-9852-830E321F00CC}" dt="2024-10-17T08:48:39.230" v="634" actId="478"/>
        <pc:sldMkLst>
          <pc:docMk/>
          <pc:sldMk cId="1598155393" sldId="341"/>
        </pc:sldMkLst>
        <pc:spChg chg="mod">
          <ac:chgData name="Ritin Sharma" userId="d07fcb967d2fbce9" providerId="LiveId" clId="{40071B62-616B-4CCB-9852-830E321F00CC}" dt="2024-10-17T08:26:12.733" v="236" actId="207"/>
          <ac:spMkLst>
            <pc:docMk/>
            <pc:sldMk cId="1598155393" sldId="341"/>
            <ac:spMk id="4" creationId="{F649CB8A-95E4-810A-C123-2F2CA6EBA869}"/>
          </ac:spMkLst>
        </pc:spChg>
        <pc:spChg chg="mod">
          <ac:chgData name="Ritin Sharma" userId="d07fcb967d2fbce9" providerId="LiveId" clId="{40071B62-616B-4CCB-9852-830E321F00CC}" dt="2024-10-17T08:25:51.585" v="225"/>
          <ac:spMkLst>
            <pc:docMk/>
            <pc:sldMk cId="1598155393" sldId="341"/>
            <ac:spMk id="27" creationId="{00000000-0000-0000-0000-000000000000}"/>
          </ac:spMkLst>
        </pc:spChg>
        <pc:spChg chg="del">
          <ac:chgData name="Ritin Sharma" userId="d07fcb967d2fbce9" providerId="LiveId" clId="{40071B62-616B-4CCB-9852-830E321F00CC}" dt="2024-10-17T08:48:39.230" v="634" actId="478"/>
          <ac:spMkLst>
            <pc:docMk/>
            <pc:sldMk cId="1598155393" sldId="341"/>
            <ac:spMk id="37" creationId="{731A936F-F269-359D-A45A-2FFA91880636}"/>
          </ac:spMkLst>
        </pc:spChg>
        <pc:picChg chg="del">
          <ac:chgData name="Ritin Sharma" userId="d07fcb967d2fbce9" providerId="LiveId" clId="{40071B62-616B-4CCB-9852-830E321F00CC}" dt="2024-10-17T08:25:46.469" v="224" actId="478"/>
          <ac:picMkLst>
            <pc:docMk/>
            <pc:sldMk cId="1598155393" sldId="341"/>
            <ac:picMk id="3" creationId="{EC3F1DA9-21FD-9C34-F56D-193F50E8296D}"/>
          </ac:picMkLst>
        </pc:picChg>
      </pc:sldChg>
      <pc:sldChg chg="delSp modSp mod">
        <pc:chgData name="Ritin Sharma" userId="d07fcb967d2fbce9" providerId="LiveId" clId="{40071B62-616B-4CCB-9852-830E321F00CC}" dt="2024-10-17T08:48:43.859" v="635" actId="478"/>
        <pc:sldMkLst>
          <pc:docMk/>
          <pc:sldMk cId="1598155393" sldId="342"/>
        </pc:sldMkLst>
        <pc:spChg chg="mod">
          <ac:chgData name="Ritin Sharma" userId="d07fcb967d2fbce9" providerId="LiveId" clId="{40071B62-616B-4CCB-9852-830E321F00CC}" dt="2024-10-17T08:27:50.124" v="243" actId="27636"/>
          <ac:spMkLst>
            <pc:docMk/>
            <pc:sldMk cId="1598155393" sldId="342"/>
            <ac:spMk id="4" creationId="{F649CB8A-95E4-810A-C123-2F2CA6EBA869}"/>
          </ac:spMkLst>
        </pc:spChg>
        <pc:spChg chg="mod">
          <ac:chgData name="Ritin Sharma" userId="d07fcb967d2fbce9" providerId="LiveId" clId="{40071B62-616B-4CCB-9852-830E321F00CC}" dt="2024-10-17T08:26:39.349" v="238"/>
          <ac:spMkLst>
            <pc:docMk/>
            <pc:sldMk cId="1598155393" sldId="342"/>
            <ac:spMk id="27" creationId="{00000000-0000-0000-0000-000000000000}"/>
          </ac:spMkLst>
        </pc:spChg>
        <pc:spChg chg="del">
          <ac:chgData name="Ritin Sharma" userId="d07fcb967d2fbce9" providerId="LiveId" clId="{40071B62-616B-4CCB-9852-830E321F00CC}" dt="2024-10-17T08:48:43.859" v="635" actId="478"/>
          <ac:spMkLst>
            <pc:docMk/>
            <pc:sldMk cId="1598155393" sldId="342"/>
            <ac:spMk id="37" creationId="{731A936F-F269-359D-A45A-2FFA91880636}"/>
          </ac:spMkLst>
        </pc:spChg>
        <pc:picChg chg="del">
          <ac:chgData name="Ritin Sharma" userId="d07fcb967d2fbce9" providerId="LiveId" clId="{40071B62-616B-4CCB-9852-830E321F00CC}" dt="2024-10-17T08:26:17.075" v="237" actId="478"/>
          <ac:picMkLst>
            <pc:docMk/>
            <pc:sldMk cId="1598155393" sldId="342"/>
            <ac:picMk id="3" creationId="{64CC2970-3631-3C02-802F-0176214CF77F}"/>
          </ac:picMkLst>
        </pc:picChg>
      </pc:sldChg>
      <pc:sldChg chg="addSp delSp modSp mod">
        <pc:chgData name="Ritin Sharma" userId="d07fcb967d2fbce9" providerId="LiveId" clId="{40071B62-616B-4CCB-9852-830E321F00CC}" dt="2024-10-17T08:48:50.467" v="636" actId="478"/>
        <pc:sldMkLst>
          <pc:docMk/>
          <pc:sldMk cId="1598155393" sldId="343"/>
        </pc:sldMkLst>
        <pc:spChg chg="mod">
          <ac:chgData name="Ritin Sharma" userId="d07fcb967d2fbce9" providerId="LiveId" clId="{40071B62-616B-4CCB-9852-830E321F00CC}" dt="2024-10-17T08:30:02.377" v="306" actId="20577"/>
          <ac:spMkLst>
            <pc:docMk/>
            <pc:sldMk cId="1598155393" sldId="343"/>
            <ac:spMk id="4" creationId="{F649CB8A-95E4-810A-C123-2F2CA6EBA869}"/>
          </ac:spMkLst>
        </pc:spChg>
        <pc:spChg chg="del mod">
          <ac:chgData name="Ritin Sharma" userId="d07fcb967d2fbce9" providerId="LiveId" clId="{40071B62-616B-4CCB-9852-830E321F00CC}" dt="2024-10-17T08:28:38.625" v="275"/>
          <ac:spMkLst>
            <pc:docMk/>
            <pc:sldMk cId="1598155393" sldId="343"/>
            <ac:spMk id="27" creationId="{00000000-0000-0000-0000-000000000000}"/>
          </ac:spMkLst>
        </pc:spChg>
        <pc:spChg chg="del">
          <ac:chgData name="Ritin Sharma" userId="d07fcb967d2fbce9" providerId="LiveId" clId="{40071B62-616B-4CCB-9852-830E321F00CC}" dt="2024-10-17T08:28:38.623" v="273" actId="478"/>
          <ac:spMkLst>
            <pc:docMk/>
            <pc:sldMk cId="1598155393" sldId="343"/>
            <ac:spMk id="36" creationId="{00000000-0000-0000-0000-000000000000}"/>
          </ac:spMkLst>
        </pc:spChg>
        <pc:spChg chg="del">
          <ac:chgData name="Ritin Sharma" userId="d07fcb967d2fbce9" providerId="LiveId" clId="{40071B62-616B-4CCB-9852-830E321F00CC}" dt="2024-10-17T08:48:50.467" v="636" actId="478"/>
          <ac:spMkLst>
            <pc:docMk/>
            <pc:sldMk cId="1598155393" sldId="343"/>
            <ac:spMk id="37" creationId="{731A936F-F269-359D-A45A-2FFA91880636}"/>
          </ac:spMkLst>
        </pc:spChg>
        <pc:graphicFrameChg chg="add mod">
          <ac:chgData name="Ritin Sharma" userId="d07fcb967d2fbce9" providerId="LiveId" clId="{40071B62-616B-4CCB-9852-830E321F00CC}" dt="2024-10-17T08:29:42.427" v="282" actId="14100"/>
          <ac:graphicFrameMkLst>
            <pc:docMk/>
            <pc:sldMk cId="1598155393" sldId="343"/>
            <ac:graphicFrameMk id="6" creationId="{D4143A32-C269-6A42-E648-08137E5CF4B6}"/>
          </ac:graphicFrameMkLst>
        </pc:graphicFrameChg>
        <pc:picChg chg="del">
          <ac:chgData name="Ritin Sharma" userId="d07fcb967d2fbce9" providerId="LiveId" clId="{40071B62-616B-4CCB-9852-830E321F00CC}" dt="2024-10-17T08:27:55.983" v="244" actId="478"/>
          <ac:picMkLst>
            <pc:docMk/>
            <pc:sldMk cId="1598155393" sldId="343"/>
            <ac:picMk id="3" creationId="{F547C84A-4D15-3C75-AFEE-390F60763815}"/>
          </ac:picMkLst>
        </pc:picChg>
      </pc:sldChg>
      <pc:sldChg chg="delSp modSp mod">
        <pc:chgData name="Ritin Sharma" userId="d07fcb967d2fbce9" providerId="LiveId" clId="{40071B62-616B-4CCB-9852-830E321F00CC}" dt="2024-10-17T08:48:56.814" v="638" actId="478"/>
        <pc:sldMkLst>
          <pc:docMk/>
          <pc:sldMk cId="1598155393" sldId="344"/>
        </pc:sldMkLst>
        <pc:spChg chg="mod">
          <ac:chgData name="Ritin Sharma" userId="d07fcb967d2fbce9" providerId="LiveId" clId="{40071B62-616B-4CCB-9852-830E321F00CC}" dt="2024-10-17T08:31:33.081" v="319" actId="207"/>
          <ac:spMkLst>
            <pc:docMk/>
            <pc:sldMk cId="1598155393" sldId="344"/>
            <ac:spMk id="4" creationId="{F649CB8A-95E4-810A-C123-2F2CA6EBA869}"/>
          </ac:spMkLst>
        </pc:spChg>
        <pc:spChg chg="mod">
          <ac:chgData name="Ritin Sharma" userId="d07fcb967d2fbce9" providerId="LiveId" clId="{40071B62-616B-4CCB-9852-830E321F00CC}" dt="2024-10-17T08:30:28.910" v="308"/>
          <ac:spMkLst>
            <pc:docMk/>
            <pc:sldMk cId="1598155393" sldId="344"/>
            <ac:spMk id="27" creationId="{00000000-0000-0000-0000-000000000000}"/>
          </ac:spMkLst>
        </pc:spChg>
        <pc:spChg chg="del mod">
          <ac:chgData name="Ritin Sharma" userId="d07fcb967d2fbce9" providerId="LiveId" clId="{40071B62-616B-4CCB-9852-830E321F00CC}" dt="2024-10-17T08:48:56.814" v="638" actId="478"/>
          <ac:spMkLst>
            <pc:docMk/>
            <pc:sldMk cId="1598155393" sldId="344"/>
            <ac:spMk id="37" creationId="{731A936F-F269-359D-A45A-2FFA91880636}"/>
          </ac:spMkLst>
        </pc:spChg>
        <pc:picChg chg="del">
          <ac:chgData name="Ritin Sharma" userId="d07fcb967d2fbce9" providerId="LiveId" clId="{40071B62-616B-4CCB-9852-830E321F00CC}" dt="2024-10-17T08:30:06.935" v="307" actId="478"/>
          <ac:picMkLst>
            <pc:docMk/>
            <pc:sldMk cId="1598155393" sldId="344"/>
            <ac:picMk id="3" creationId="{16B82C77-5BF8-F829-DB49-204E3754F938}"/>
          </ac:picMkLst>
        </pc:picChg>
      </pc:sldChg>
      <pc:sldChg chg="delSp modSp mod">
        <pc:chgData name="Ritin Sharma" userId="d07fcb967d2fbce9" providerId="LiveId" clId="{40071B62-616B-4CCB-9852-830E321F00CC}" dt="2024-10-17T08:49:03.171" v="639" actId="478"/>
        <pc:sldMkLst>
          <pc:docMk/>
          <pc:sldMk cId="1598155393" sldId="345"/>
        </pc:sldMkLst>
        <pc:spChg chg="mod">
          <ac:chgData name="Ritin Sharma" userId="d07fcb967d2fbce9" providerId="LiveId" clId="{40071B62-616B-4CCB-9852-830E321F00CC}" dt="2024-10-17T08:31:41.897" v="320"/>
          <ac:spMkLst>
            <pc:docMk/>
            <pc:sldMk cId="1598155393" sldId="345"/>
            <ac:spMk id="4" creationId="{F649CB8A-95E4-810A-C123-2F2CA6EBA869}"/>
          </ac:spMkLst>
        </pc:spChg>
        <pc:spChg chg="mod">
          <ac:chgData name="Ritin Sharma" userId="d07fcb967d2fbce9" providerId="LiveId" clId="{40071B62-616B-4CCB-9852-830E321F00CC}" dt="2024-10-17T08:30:53.832" v="310"/>
          <ac:spMkLst>
            <pc:docMk/>
            <pc:sldMk cId="1598155393" sldId="345"/>
            <ac:spMk id="27" creationId="{00000000-0000-0000-0000-000000000000}"/>
          </ac:spMkLst>
        </pc:spChg>
        <pc:spChg chg="del">
          <ac:chgData name="Ritin Sharma" userId="d07fcb967d2fbce9" providerId="LiveId" clId="{40071B62-616B-4CCB-9852-830E321F00CC}" dt="2024-10-17T08:49:03.171" v="639" actId="478"/>
          <ac:spMkLst>
            <pc:docMk/>
            <pc:sldMk cId="1598155393" sldId="345"/>
            <ac:spMk id="37" creationId="{731A936F-F269-359D-A45A-2FFA91880636}"/>
          </ac:spMkLst>
        </pc:spChg>
        <pc:picChg chg="del">
          <ac:chgData name="Ritin Sharma" userId="d07fcb967d2fbce9" providerId="LiveId" clId="{40071B62-616B-4CCB-9852-830E321F00CC}" dt="2024-10-17T08:30:34.227" v="309" actId="478"/>
          <ac:picMkLst>
            <pc:docMk/>
            <pc:sldMk cId="1598155393" sldId="345"/>
            <ac:picMk id="3" creationId="{50FBC6F5-285B-449F-BA9F-94AA88CDA560}"/>
          </ac:picMkLst>
        </pc:picChg>
      </pc:sldChg>
      <pc:sldChg chg="delSp modSp mod">
        <pc:chgData name="Ritin Sharma" userId="d07fcb967d2fbce9" providerId="LiveId" clId="{40071B62-616B-4CCB-9852-830E321F00CC}" dt="2024-10-17T08:49:08.532" v="640" actId="478"/>
        <pc:sldMkLst>
          <pc:docMk/>
          <pc:sldMk cId="1598155393" sldId="346"/>
        </pc:sldMkLst>
        <pc:spChg chg="mod">
          <ac:chgData name="Ritin Sharma" userId="d07fcb967d2fbce9" providerId="LiveId" clId="{40071B62-616B-4CCB-9852-830E321F00CC}" dt="2024-10-17T08:32:57.172" v="328" actId="14100"/>
          <ac:spMkLst>
            <pc:docMk/>
            <pc:sldMk cId="1598155393" sldId="346"/>
            <ac:spMk id="4" creationId="{F649CB8A-95E4-810A-C123-2F2CA6EBA869}"/>
          </ac:spMkLst>
        </pc:spChg>
        <pc:spChg chg="del">
          <ac:chgData name="Ritin Sharma" userId="d07fcb967d2fbce9" providerId="LiveId" clId="{40071B62-616B-4CCB-9852-830E321F00CC}" dt="2024-10-17T08:49:08.532" v="640" actId="478"/>
          <ac:spMkLst>
            <pc:docMk/>
            <pc:sldMk cId="1598155393" sldId="346"/>
            <ac:spMk id="37" creationId="{731A936F-F269-359D-A45A-2FFA91880636}"/>
          </ac:spMkLst>
        </pc:spChg>
        <pc:spChg chg="mod">
          <ac:chgData name="Ritin Sharma" userId="d07fcb967d2fbce9" providerId="LiveId" clId="{40071B62-616B-4CCB-9852-830E321F00CC}" dt="2024-10-17T08:32:04.590" v="322"/>
          <ac:spMkLst>
            <pc:docMk/>
            <pc:sldMk cId="1598155393" sldId="346"/>
            <ac:spMk id="39" creationId="{00000000-0000-0000-0000-000000000000}"/>
          </ac:spMkLst>
        </pc:spChg>
        <pc:picChg chg="del">
          <ac:chgData name="Ritin Sharma" userId="d07fcb967d2fbce9" providerId="LiveId" clId="{40071B62-616B-4CCB-9852-830E321F00CC}" dt="2024-10-17T08:31:54.976" v="321" actId="478"/>
          <ac:picMkLst>
            <pc:docMk/>
            <pc:sldMk cId="1598155393" sldId="346"/>
            <ac:picMk id="3" creationId="{CE1724F9-6277-EA82-B23D-E9C6F6087007}"/>
          </ac:picMkLst>
        </pc:picChg>
      </pc:sldChg>
      <pc:sldChg chg="delSp modSp mod">
        <pc:chgData name="Ritin Sharma" userId="d07fcb967d2fbce9" providerId="LiveId" clId="{40071B62-616B-4CCB-9852-830E321F00CC}" dt="2024-10-17T08:49:12.570" v="641" actId="478"/>
        <pc:sldMkLst>
          <pc:docMk/>
          <pc:sldMk cId="1598155393" sldId="347"/>
        </pc:sldMkLst>
        <pc:spChg chg="mod">
          <ac:chgData name="Ritin Sharma" userId="d07fcb967d2fbce9" providerId="LiveId" clId="{40071B62-616B-4CCB-9852-830E321F00CC}" dt="2024-10-17T08:33:41.503" v="331"/>
          <ac:spMkLst>
            <pc:docMk/>
            <pc:sldMk cId="1598155393" sldId="347"/>
            <ac:spMk id="4" creationId="{F649CB8A-95E4-810A-C123-2F2CA6EBA869}"/>
          </ac:spMkLst>
        </pc:spChg>
        <pc:spChg chg="del">
          <ac:chgData name="Ritin Sharma" userId="d07fcb967d2fbce9" providerId="LiveId" clId="{40071B62-616B-4CCB-9852-830E321F00CC}" dt="2024-10-17T08:49:12.570" v="641" actId="478"/>
          <ac:spMkLst>
            <pc:docMk/>
            <pc:sldMk cId="1598155393" sldId="347"/>
            <ac:spMk id="37" creationId="{731A936F-F269-359D-A45A-2FFA91880636}"/>
          </ac:spMkLst>
        </pc:spChg>
        <pc:spChg chg="mod">
          <ac:chgData name="Ritin Sharma" userId="d07fcb967d2fbce9" providerId="LiveId" clId="{40071B62-616B-4CCB-9852-830E321F00CC}" dt="2024-10-17T08:33:21.532" v="330"/>
          <ac:spMkLst>
            <pc:docMk/>
            <pc:sldMk cId="1598155393" sldId="347"/>
            <ac:spMk id="38" creationId="{00000000-0000-0000-0000-000000000000}"/>
          </ac:spMkLst>
        </pc:spChg>
        <pc:picChg chg="del">
          <ac:chgData name="Ritin Sharma" userId="d07fcb967d2fbce9" providerId="LiveId" clId="{40071B62-616B-4CCB-9852-830E321F00CC}" dt="2024-10-17T08:33:04.608" v="329" actId="478"/>
          <ac:picMkLst>
            <pc:docMk/>
            <pc:sldMk cId="1598155393" sldId="347"/>
            <ac:picMk id="3" creationId="{24EFF7A7-FFF9-F789-1A71-CF0C435BB6DF}"/>
          </ac:picMkLst>
        </pc:picChg>
      </pc:sldChg>
      <pc:sldChg chg="delSp modSp mod">
        <pc:chgData name="Ritin Sharma" userId="d07fcb967d2fbce9" providerId="LiveId" clId="{40071B62-616B-4CCB-9852-830E321F00CC}" dt="2024-10-17T08:49:18.266" v="642" actId="478"/>
        <pc:sldMkLst>
          <pc:docMk/>
          <pc:sldMk cId="1598155393" sldId="348"/>
        </pc:sldMkLst>
        <pc:spChg chg="mod">
          <ac:chgData name="Ritin Sharma" userId="d07fcb967d2fbce9" providerId="LiveId" clId="{40071B62-616B-4CCB-9852-830E321F00CC}" dt="2024-10-17T08:34:25.750" v="342" actId="207"/>
          <ac:spMkLst>
            <pc:docMk/>
            <pc:sldMk cId="1598155393" sldId="348"/>
            <ac:spMk id="4" creationId="{F649CB8A-95E4-810A-C123-2F2CA6EBA869}"/>
          </ac:spMkLst>
        </pc:spChg>
        <pc:spChg chg="del">
          <ac:chgData name="Ritin Sharma" userId="d07fcb967d2fbce9" providerId="LiveId" clId="{40071B62-616B-4CCB-9852-830E321F00CC}" dt="2024-10-17T08:49:18.266" v="642" actId="478"/>
          <ac:spMkLst>
            <pc:docMk/>
            <pc:sldMk cId="1598155393" sldId="348"/>
            <ac:spMk id="37" creationId="{731A936F-F269-359D-A45A-2FFA91880636}"/>
          </ac:spMkLst>
        </pc:spChg>
        <pc:spChg chg="mod">
          <ac:chgData name="Ritin Sharma" userId="d07fcb967d2fbce9" providerId="LiveId" clId="{40071B62-616B-4CCB-9852-830E321F00CC}" dt="2024-10-17T08:34:08.450" v="333"/>
          <ac:spMkLst>
            <pc:docMk/>
            <pc:sldMk cId="1598155393" sldId="348"/>
            <ac:spMk id="38" creationId="{00000000-0000-0000-0000-000000000000}"/>
          </ac:spMkLst>
        </pc:spChg>
        <pc:picChg chg="del">
          <ac:chgData name="Ritin Sharma" userId="d07fcb967d2fbce9" providerId="LiveId" clId="{40071B62-616B-4CCB-9852-830E321F00CC}" dt="2024-10-17T08:33:46.668" v="332" actId="478"/>
          <ac:picMkLst>
            <pc:docMk/>
            <pc:sldMk cId="1598155393" sldId="348"/>
            <ac:picMk id="3" creationId="{E3523A4F-73E5-F58F-FD5A-9603DE1A93C5}"/>
          </ac:picMkLst>
        </pc:picChg>
      </pc:sldChg>
      <pc:sldChg chg="delSp modSp mod">
        <pc:chgData name="Ritin Sharma" userId="d07fcb967d2fbce9" providerId="LiveId" clId="{40071B62-616B-4CCB-9852-830E321F00CC}" dt="2024-10-17T08:36:09.539" v="351" actId="207"/>
        <pc:sldMkLst>
          <pc:docMk/>
          <pc:sldMk cId="1598155393" sldId="349"/>
        </pc:sldMkLst>
        <pc:spChg chg="mod">
          <ac:chgData name="Ritin Sharma" userId="d07fcb967d2fbce9" providerId="LiveId" clId="{40071B62-616B-4CCB-9852-830E321F00CC}" dt="2024-10-17T08:36:09.539" v="351" actId="207"/>
          <ac:spMkLst>
            <pc:docMk/>
            <pc:sldMk cId="1598155393" sldId="349"/>
            <ac:spMk id="4" creationId="{F649CB8A-95E4-810A-C123-2F2CA6EBA869}"/>
          </ac:spMkLst>
        </pc:spChg>
        <pc:spChg chg="mod">
          <ac:chgData name="Ritin Sharma" userId="d07fcb967d2fbce9" providerId="LiveId" clId="{40071B62-616B-4CCB-9852-830E321F00CC}" dt="2024-10-17T08:35:51.456" v="345" actId="1076"/>
          <ac:spMkLst>
            <pc:docMk/>
            <pc:sldMk cId="1598155393" sldId="349"/>
            <ac:spMk id="37" creationId="{731A936F-F269-359D-A45A-2FFA91880636}"/>
          </ac:spMkLst>
        </pc:spChg>
        <pc:spChg chg="mod">
          <ac:chgData name="Ritin Sharma" userId="d07fcb967d2fbce9" providerId="LiveId" clId="{40071B62-616B-4CCB-9852-830E321F00CC}" dt="2024-10-17T08:35:38.638" v="344"/>
          <ac:spMkLst>
            <pc:docMk/>
            <pc:sldMk cId="1598155393" sldId="349"/>
            <ac:spMk id="38" creationId="{00000000-0000-0000-0000-000000000000}"/>
          </ac:spMkLst>
        </pc:spChg>
        <pc:picChg chg="del">
          <ac:chgData name="Ritin Sharma" userId="d07fcb967d2fbce9" providerId="LiveId" clId="{40071B62-616B-4CCB-9852-830E321F00CC}" dt="2024-10-17T08:34:32.294" v="343" actId="478"/>
          <ac:picMkLst>
            <pc:docMk/>
            <pc:sldMk cId="1598155393" sldId="349"/>
            <ac:picMk id="3" creationId="{8E53D33E-3624-8963-C7D5-465BA3DA076B}"/>
          </ac:picMkLst>
        </pc:picChg>
      </pc:sldChg>
      <pc:sldChg chg="del">
        <pc:chgData name="Ritin Sharma" userId="d07fcb967d2fbce9" providerId="LiveId" clId="{40071B62-616B-4CCB-9852-830E321F00CC}" dt="2024-10-17T08:36:16.664" v="352" actId="47"/>
        <pc:sldMkLst>
          <pc:docMk/>
          <pc:sldMk cId="1598155393" sldId="350"/>
        </pc:sldMkLst>
      </pc:sldChg>
      <pc:sldChg chg="del">
        <pc:chgData name="Ritin Sharma" userId="d07fcb967d2fbce9" providerId="LiveId" clId="{40071B62-616B-4CCB-9852-830E321F00CC}" dt="2024-10-17T08:36:20.895" v="353" actId="47"/>
        <pc:sldMkLst>
          <pc:docMk/>
          <pc:sldMk cId="1598155393" sldId="351"/>
        </pc:sldMkLst>
      </pc:sldChg>
      <pc:sldChg chg="del">
        <pc:chgData name="Ritin Sharma" userId="d07fcb967d2fbce9" providerId="LiveId" clId="{40071B62-616B-4CCB-9852-830E321F00CC}" dt="2024-10-17T08:36:23.230" v="354" actId="47"/>
        <pc:sldMkLst>
          <pc:docMk/>
          <pc:sldMk cId="1598155393" sldId="352"/>
        </pc:sldMkLst>
      </pc:sldChg>
      <pc:sldChg chg="del">
        <pc:chgData name="Ritin Sharma" userId="d07fcb967d2fbce9" providerId="LiveId" clId="{40071B62-616B-4CCB-9852-830E321F00CC}" dt="2024-10-17T08:36:24.402" v="355" actId="47"/>
        <pc:sldMkLst>
          <pc:docMk/>
          <pc:sldMk cId="1598155393" sldId="353"/>
        </pc:sldMkLst>
      </pc:sldChg>
      <pc:sldChg chg="del">
        <pc:chgData name="Ritin Sharma" userId="d07fcb967d2fbce9" providerId="LiveId" clId="{40071B62-616B-4CCB-9852-830E321F00CC}" dt="2024-10-17T08:36:25.214" v="356" actId="47"/>
        <pc:sldMkLst>
          <pc:docMk/>
          <pc:sldMk cId="1598155393" sldId="354"/>
        </pc:sldMkLst>
      </pc:sldChg>
      <pc:sldChg chg="del">
        <pc:chgData name="Ritin Sharma" userId="d07fcb967d2fbce9" providerId="LiveId" clId="{40071B62-616B-4CCB-9852-830E321F00CC}" dt="2024-10-17T08:36:25.880" v="357" actId="47"/>
        <pc:sldMkLst>
          <pc:docMk/>
          <pc:sldMk cId="1598155393" sldId="355"/>
        </pc:sldMkLst>
      </pc:sldChg>
      <pc:sldChg chg="del">
        <pc:chgData name="Ritin Sharma" userId="d07fcb967d2fbce9" providerId="LiveId" clId="{40071B62-616B-4CCB-9852-830E321F00CC}" dt="2024-10-17T08:36:26.577" v="358" actId="47"/>
        <pc:sldMkLst>
          <pc:docMk/>
          <pc:sldMk cId="1598155393" sldId="356"/>
        </pc:sldMkLst>
      </pc:sldChg>
      <pc:sldChg chg="del">
        <pc:chgData name="Ritin Sharma" userId="d07fcb967d2fbce9" providerId="LiveId" clId="{40071B62-616B-4CCB-9852-830E321F00CC}" dt="2024-10-17T08:36:28.247" v="359" actId="47"/>
        <pc:sldMkLst>
          <pc:docMk/>
          <pc:sldMk cId="1598155393" sldId="357"/>
        </pc:sldMkLst>
      </pc:sldChg>
      <pc:sldChg chg="del">
        <pc:chgData name="Ritin Sharma" userId="d07fcb967d2fbce9" providerId="LiveId" clId="{40071B62-616B-4CCB-9852-830E321F00CC}" dt="2024-10-17T08:36:28.895" v="360" actId="47"/>
        <pc:sldMkLst>
          <pc:docMk/>
          <pc:sldMk cId="1598155393" sldId="358"/>
        </pc:sldMkLst>
      </pc:sldChg>
      <pc:sldChg chg="del">
        <pc:chgData name="Ritin Sharma" userId="d07fcb967d2fbce9" providerId="LiveId" clId="{40071B62-616B-4CCB-9852-830E321F00CC}" dt="2024-10-17T08:36:29.422" v="361" actId="47"/>
        <pc:sldMkLst>
          <pc:docMk/>
          <pc:sldMk cId="1598155393" sldId="359"/>
        </pc:sldMkLst>
      </pc:sldChg>
      <pc:sldChg chg="del">
        <pc:chgData name="Ritin Sharma" userId="d07fcb967d2fbce9" providerId="LiveId" clId="{40071B62-616B-4CCB-9852-830E321F00CC}" dt="2024-10-17T08:36:29.920" v="362" actId="47"/>
        <pc:sldMkLst>
          <pc:docMk/>
          <pc:sldMk cId="1598155393" sldId="360"/>
        </pc:sldMkLst>
      </pc:sldChg>
      <pc:sldChg chg="del">
        <pc:chgData name="Ritin Sharma" userId="d07fcb967d2fbce9" providerId="LiveId" clId="{40071B62-616B-4CCB-9852-830E321F00CC}" dt="2024-10-17T08:36:30.438" v="363" actId="47"/>
        <pc:sldMkLst>
          <pc:docMk/>
          <pc:sldMk cId="1598155393" sldId="361"/>
        </pc:sldMkLst>
      </pc:sldChg>
      <pc:sldChg chg="del">
        <pc:chgData name="Ritin Sharma" userId="d07fcb967d2fbce9" providerId="LiveId" clId="{40071B62-616B-4CCB-9852-830E321F00CC}" dt="2024-10-17T08:36:31.827" v="364" actId="47"/>
        <pc:sldMkLst>
          <pc:docMk/>
          <pc:sldMk cId="1598155393" sldId="362"/>
        </pc:sldMkLst>
      </pc:sldChg>
      <pc:sldChg chg="del">
        <pc:chgData name="Ritin Sharma" userId="d07fcb967d2fbce9" providerId="LiveId" clId="{40071B62-616B-4CCB-9852-830E321F00CC}" dt="2024-10-17T08:36:32.472" v="365" actId="47"/>
        <pc:sldMkLst>
          <pc:docMk/>
          <pc:sldMk cId="1598155393" sldId="363"/>
        </pc:sldMkLst>
      </pc:sldChg>
      <pc:sldChg chg="del">
        <pc:chgData name="Ritin Sharma" userId="d07fcb967d2fbce9" providerId="LiveId" clId="{40071B62-616B-4CCB-9852-830E321F00CC}" dt="2024-10-17T08:36:32.922" v="366" actId="47"/>
        <pc:sldMkLst>
          <pc:docMk/>
          <pc:sldMk cId="1598155393" sldId="364"/>
        </pc:sldMkLst>
      </pc:sldChg>
      <pc:sldChg chg="del">
        <pc:chgData name="Ritin Sharma" userId="d07fcb967d2fbce9" providerId="LiveId" clId="{40071B62-616B-4CCB-9852-830E321F00CC}" dt="2024-10-17T08:36:33.455" v="367" actId="47"/>
        <pc:sldMkLst>
          <pc:docMk/>
          <pc:sldMk cId="1598155393" sldId="365"/>
        </pc:sldMkLst>
      </pc:sldChg>
      <pc:sldChg chg="del">
        <pc:chgData name="Ritin Sharma" userId="d07fcb967d2fbce9" providerId="LiveId" clId="{40071B62-616B-4CCB-9852-830E321F00CC}" dt="2024-10-17T08:36:33.985" v="368" actId="47"/>
        <pc:sldMkLst>
          <pc:docMk/>
          <pc:sldMk cId="1598155393" sldId="366"/>
        </pc:sldMkLst>
      </pc:sldChg>
      <pc:sldChg chg="del">
        <pc:chgData name="Ritin Sharma" userId="d07fcb967d2fbce9" providerId="LiveId" clId="{40071B62-616B-4CCB-9852-830E321F00CC}" dt="2024-10-17T08:36:34.496" v="369" actId="47"/>
        <pc:sldMkLst>
          <pc:docMk/>
          <pc:sldMk cId="1598155393" sldId="367"/>
        </pc:sldMkLst>
      </pc:sldChg>
      <pc:sldChg chg="del">
        <pc:chgData name="Ritin Sharma" userId="d07fcb967d2fbce9" providerId="LiveId" clId="{40071B62-616B-4CCB-9852-830E321F00CC}" dt="2024-10-17T08:36:35.796" v="370" actId="47"/>
        <pc:sldMkLst>
          <pc:docMk/>
          <pc:sldMk cId="1598155393" sldId="369"/>
        </pc:sldMkLst>
      </pc:sldChg>
      <pc:sldChg chg="del">
        <pc:chgData name="Ritin Sharma" userId="d07fcb967d2fbce9" providerId="LiveId" clId="{40071B62-616B-4CCB-9852-830E321F00CC}" dt="2024-10-17T08:36:37.423" v="371" actId="47"/>
        <pc:sldMkLst>
          <pc:docMk/>
          <pc:sldMk cId="1598155393" sldId="370"/>
        </pc:sldMkLst>
      </pc:sldChg>
      <pc:sldChg chg="del">
        <pc:chgData name="Ritin Sharma" userId="d07fcb967d2fbce9" providerId="LiveId" clId="{40071B62-616B-4CCB-9852-830E321F00CC}" dt="2024-10-17T08:36:37.836" v="372" actId="47"/>
        <pc:sldMkLst>
          <pc:docMk/>
          <pc:sldMk cId="1598155393" sldId="371"/>
        </pc:sldMkLst>
      </pc:sldChg>
      <pc:sldChg chg="del">
        <pc:chgData name="Ritin Sharma" userId="d07fcb967d2fbce9" providerId="LiveId" clId="{40071B62-616B-4CCB-9852-830E321F00CC}" dt="2024-10-17T08:36:38.373" v="373" actId="47"/>
        <pc:sldMkLst>
          <pc:docMk/>
          <pc:sldMk cId="1598155393" sldId="372"/>
        </pc:sldMkLst>
      </pc:sldChg>
      <pc:sldChg chg="del">
        <pc:chgData name="Ritin Sharma" userId="d07fcb967d2fbce9" providerId="LiveId" clId="{40071B62-616B-4CCB-9852-830E321F00CC}" dt="2024-10-17T08:36:38.954" v="374" actId="47"/>
        <pc:sldMkLst>
          <pc:docMk/>
          <pc:sldMk cId="1598155393" sldId="373"/>
        </pc:sldMkLst>
      </pc:sldChg>
      <pc:sldChg chg="del">
        <pc:chgData name="Ritin Sharma" userId="d07fcb967d2fbce9" providerId="LiveId" clId="{40071B62-616B-4CCB-9852-830E321F00CC}" dt="2024-10-17T08:36:39.268" v="375" actId="47"/>
        <pc:sldMkLst>
          <pc:docMk/>
          <pc:sldMk cId="1598155393" sldId="374"/>
        </pc:sldMkLst>
      </pc:sldChg>
      <pc:sldChg chg="del">
        <pc:chgData name="Ritin Sharma" userId="d07fcb967d2fbce9" providerId="LiveId" clId="{40071B62-616B-4CCB-9852-830E321F00CC}" dt="2024-10-17T08:36:39.737" v="376" actId="47"/>
        <pc:sldMkLst>
          <pc:docMk/>
          <pc:sldMk cId="1598155393" sldId="375"/>
        </pc:sldMkLst>
      </pc:sldChg>
      <pc:sldChg chg="del">
        <pc:chgData name="Ritin Sharma" userId="d07fcb967d2fbce9" providerId="LiveId" clId="{40071B62-616B-4CCB-9852-830E321F00CC}" dt="2024-10-17T08:36:40.216" v="377" actId="47"/>
        <pc:sldMkLst>
          <pc:docMk/>
          <pc:sldMk cId="1598155393" sldId="376"/>
        </pc:sldMkLst>
      </pc:sldChg>
      <pc:sldChg chg="del">
        <pc:chgData name="Ritin Sharma" userId="d07fcb967d2fbce9" providerId="LiveId" clId="{40071B62-616B-4CCB-9852-830E321F00CC}" dt="2024-10-17T08:36:40.745" v="378" actId="47"/>
        <pc:sldMkLst>
          <pc:docMk/>
          <pc:sldMk cId="1598155393" sldId="377"/>
        </pc:sldMkLst>
      </pc:sldChg>
      <pc:sldChg chg="del">
        <pc:chgData name="Ritin Sharma" userId="d07fcb967d2fbce9" providerId="LiveId" clId="{40071B62-616B-4CCB-9852-830E321F00CC}" dt="2024-10-17T08:36:43.010" v="379" actId="47"/>
        <pc:sldMkLst>
          <pc:docMk/>
          <pc:sldMk cId="1598155393" sldId="378"/>
        </pc:sldMkLst>
      </pc:sldChg>
      <pc:sldChg chg="del">
        <pc:chgData name="Ritin Sharma" userId="d07fcb967d2fbce9" providerId="LiveId" clId="{40071B62-616B-4CCB-9852-830E321F00CC}" dt="2024-10-17T08:36:43.420" v="380" actId="47"/>
        <pc:sldMkLst>
          <pc:docMk/>
          <pc:sldMk cId="1598155393" sldId="379"/>
        </pc:sldMkLst>
      </pc:sldChg>
      <pc:sldChg chg="del">
        <pc:chgData name="Ritin Sharma" userId="d07fcb967d2fbce9" providerId="LiveId" clId="{40071B62-616B-4CCB-9852-830E321F00CC}" dt="2024-10-17T08:36:43.714" v="381" actId="47"/>
        <pc:sldMkLst>
          <pc:docMk/>
          <pc:sldMk cId="1598155393" sldId="380"/>
        </pc:sldMkLst>
      </pc:sldChg>
      <pc:sldChg chg="del">
        <pc:chgData name="Ritin Sharma" userId="d07fcb967d2fbce9" providerId="LiveId" clId="{40071B62-616B-4CCB-9852-830E321F00CC}" dt="2024-10-17T08:36:43.963" v="382" actId="47"/>
        <pc:sldMkLst>
          <pc:docMk/>
          <pc:sldMk cId="1598155393" sldId="381"/>
        </pc:sldMkLst>
      </pc:sldChg>
      <pc:sldChg chg="del">
        <pc:chgData name="Ritin Sharma" userId="d07fcb967d2fbce9" providerId="LiveId" clId="{40071B62-616B-4CCB-9852-830E321F00CC}" dt="2024-10-17T08:36:44.200" v="383" actId="47"/>
        <pc:sldMkLst>
          <pc:docMk/>
          <pc:sldMk cId="1598155393" sldId="382"/>
        </pc:sldMkLst>
      </pc:sldChg>
      <pc:sldChg chg="del">
        <pc:chgData name="Ritin Sharma" userId="d07fcb967d2fbce9" providerId="LiveId" clId="{40071B62-616B-4CCB-9852-830E321F00CC}" dt="2024-10-17T08:36:44.405" v="384" actId="47"/>
        <pc:sldMkLst>
          <pc:docMk/>
          <pc:sldMk cId="1598155393" sldId="383"/>
        </pc:sldMkLst>
      </pc:sldChg>
      <pc:sldChg chg="del">
        <pc:chgData name="Ritin Sharma" userId="d07fcb967d2fbce9" providerId="LiveId" clId="{40071B62-616B-4CCB-9852-830E321F00CC}" dt="2024-10-17T08:36:44.638" v="385" actId="47"/>
        <pc:sldMkLst>
          <pc:docMk/>
          <pc:sldMk cId="1598155393" sldId="384"/>
        </pc:sldMkLst>
      </pc:sldChg>
      <pc:sldChg chg="del">
        <pc:chgData name="Ritin Sharma" userId="d07fcb967d2fbce9" providerId="LiveId" clId="{40071B62-616B-4CCB-9852-830E321F00CC}" dt="2024-10-17T08:36:44.912" v="386" actId="47"/>
        <pc:sldMkLst>
          <pc:docMk/>
          <pc:sldMk cId="1598155393" sldId="385"/>
        </pc:sldMkLst>
      </pc:sldChg>
      <pc:sldChg chg="del">
        <pc:chgData name="Ritin Sharma" userId="d07fcb967d2fbce9" providerId="LiveId" clId="{40071B62-616B-4CCB-9852-830E321F00CC}" dt="2024-10-17T08:36:45.310" v="387" actId="47"/>
        <pc:sldMkLst>
          <pc:docMk/>
          <pc:sldMk cId="1598155393" sldId="386"/>
        </pc:sldMkLst>
      </pc:sldChg>
      <pc:sldChg chg="del">
        <pc:chgData name="Ritin Sharma" userId="d07fcb967d2fbce9" providerId="LiveId" clId="{40071B62-616B-4CCB-9852-830E321F00CC}" dt="2024-10-17T08:36:45.580" v="388" actId="47"/>
        <pc:sldMkLst>
          <pc:docMk/>
          <pc:sldMk cId="1598155393" sldId="387"/>
        </pc:sldMkLst>
      </pc:sldChg>
      <pc:sldChg chg="del">
        <pc:chgData name="Ritin Sharma" userId="d07fcb967d2fbce9" providerId="LiveId" clId="{40071B62-616B-4CCB-9852-830E321F00CC}" dt="2024-10-17T08:36:45.890" v="389" actId="47"/>
        <pc:sldMkLst>
          <pc:docMk/>
          <pc:sldMk cId="1598155393" sldId="388"/>
        </pc:sldMkLst>
      </pc:sldChg>
      <pc:sldChg chg="del">
        <pc:chgData name="Ritin Sharma" userId="d07fcb967d2fbce9" providerId="LiveId" clId="{40071B62-616B-4CCB-9852-830E321F00CC}" dt="2024-10-17T08:36:46.178" v="390" actId="47"/>
        <pc:sldMkLst>
          <pc:docMk/>
          <pc:sldMk cId="1598155393" sldId="389"/>
        </pc:sldMkLst>
      </pc:sldChg>
      <pc:sldChg chg="del">
        <pc:chgData name="Ritin Sharma" userId="d07fcb967d2fbce9" providerId="LiveId" clId="{40071B62-616B-4CCB-9852-830E321F00CC}" dt="2024-10-17T08:36:46.631" v="391" actId="47"/>
        <pc:sldMkLst>
          <pc:docMk/>
          <pc:sldMk cId="1598155393" sldId="390"/>
        </pc:sldMkLst>
      </pc:sldChg>
      <pc:sldChg chg="del">
        <pc:chgData name="Ritin Sharma" userId="d07fcb967d2fbce9" providerId="LiveId" clId="{40071B62-616B-4CCB-9852-830E321F00CC}" dt="2024-10-17T08:36:47.563" v="392" actId="47"/>
        <pc:sldMkLst>
          <pc:docMk/>
          <pc:sldMk cId="1598155393" sldId="391"/>
        </pc:sldMkLst>
      </pc:sldChg>
      <pc:sldChg chg="delSp modSp mod">
        <pc:chgData name="Ritin Sharma" userId="d07fcb967d2fbce9" providerId="LiveId" clId="{40071B62-616B-4CCB-9852-830E321F00CC}" dt="2024-10-17T15:29:28.126" v="653" actId="20577"/>
        <pc:sldMkLst>
          <pc:docMk/>
          <pc:sldMk cId="0" sldId="394"/>
        </pc:sldMkLst>
        <pc:spChg chg="mod">
          <ac:chgData name="Ritin Sharma" userId="d07fcb967d2fbce9" providerId="LiveId" clId="{40071B62-616B-4CCB-9852-830E321F00CC}" dt="2024-10-17T15:29:19.018" v="645"/>
          <ac:spMkLst>
            <pc:docMk/>
            <pc:sldMk cId="0" sldId="394"/>
            <ac:spMk id="2" creationId="{00000000-0000-0000-0000-000000000000}"/>
          </ac:spMkLst>
        </pc:spChg>
        <pc:spChg chg="del">
          <ac:chgData name="Ritin Sharma" userId="d07fcb967d2fbce9" providerId="LiveId" clId="{40071B62-616B-4CCB-9852-830E321F00CC}" dt="2024-10-17T08:43:31.430" v="575" actId="478"/>
          <ac:spMkLst>
            <pc:docMk/>
            <pc:sldMk cId="0" sldId="394"/>
            <ac:spMk id="5" creationId="{731A936F-F269-359D-A45A-2FFA91880636}"/>
          </ac:spMkLst>
        </pc:spChg>
        <pc:spChg chg="mod">
          <ac:chgData name="Ritin Sharma" userId="d07fcb967d2fbce9" providerId="LiveId" clId="{40071B62-616B-4CCB-9852-830E321F00CC}" dt="2024-10-17T15:29:28.126" v="653" actId="20577"/>
          <ac:spMkLst>
            <pc:docMk/>
            <pc:sldMk cId="0" sldId="394"/>
            <ac:spMk id="6" creationId="{00000000-0000-0000-0000-000000000000}"/>
          </ac:spMkLst>
        </pc:spChg>
      </pc:sldChg>
      <pc:sldChg chg="del">
        <pc:chgData name="Ritin Sharma" userId="d07fcb967d2fbce9" providerId="LiveId" clId="{40071B62-616B-4CCB-9852-830E321F00CC}" dt="2024-10-17T08:36:48.095" v="393" actId="47"/>
        <pc:sldMkLst>
          <pc:docMk/>
          <pc:sldMk cId="0" sldId="395"/>
        </pc:sldMkLst>
      </pc:sldChg>
      <pc:sldChg chg="del">
        <pc:chgData name="Ritin Sharma" userId="d07fcb967d2fbce9" providerId="LiveId" clId="{40071B62-616B-4CCB-9852-830E321F00CC}" dt="2024-10-17T08:36:48.662" v="394" actId="47"/>
        <pc:sldMkLst>
          <pc:docMk/>
          <pc:sldMk cId="0" sldId="396"/>
        </pc:sldMkLst>
      </pc:sldChg>
      <pc:sldChg chg="del">
        <pc:chgData name="Ritin Sharma" userId="d07fcb967d2fbce9" providerId="LiveId" clId="{40071B62-616B-4CCB-9852-830E321F00CC}" dt="2024-10-17T08:36:49.155" v="395" actId="47"/>
        <pc:sldMkLst>
          <pc:docMk/>
          <pc:sldMk cId="0" sldId="397"/>
        </pc:sldMkLst>
      </pc:sldChg>
      <pc:sldChg chg="del">
        <pc:chgData name="Ritin Sharma" userId="d07fcb967d2fbce9" providerId="LiveId" clId="{40071B62-616B-4CCB-9852-830E321F00CC}" dt="2024-10-17T08:36:49.613" v="396" actId="47"/>
        <pc:sldMkLst>
          <pc:docMk/>
          <pc:sldMk cId="0" sldId="398"/>
        </pc:sldMkLst>
      </pc:sldChg>
      <pc:sldChg chg="del">
        <pc:chgData name="Ritin Sharma" userId="d07fcb967d2fbce9" providerId="LiveId" clId="{40071B62-616B-4CCB-9852-830E321F00CC}" dt="2024-10-17T08:36:50.072" v="397" actId="47"/>
        <pc:sldMkLst>
          <pc:docMk/>
          <pc:sldMk cId="0" sldId="399"/>
        </pc:sldMkLst>
      </pc:sldChg>
      <pc:sldMasterChg chg="modSldLayout">
        <pc:chgData name="Ritin Sharma" userId="d07fcb967d2fbce9" providerId="LiveId" clId="{40071B62-616B-4CCB-9852-830E321F00CC}" dt="2024-10-17T08:41:01.809" v="553" actId="20577"/>
        <pc:sldMasterMkLst>
          <pc:docMk/>
          <pc:sldMasterMk cId="1097295160" sldId="2147483648"/>
        </pc:sldMasterMkLst>
        <pc:sldLayoutChg chg="modSp mod">
          <pc:chgData name="Ritin Sharma" userId="d07fcb967d2fbce9" providerId="LiveId" clId="{40071B62-616B-4CCB-9852-830E321F00CC}" dt="2024-10-17T08:41:01.809" v="553" actId="20577"/>
          <pc:sldLayoutMkLst>
            <pc:docMk/>
            <pc:sldMasterMk cId="1097295160" sldId="2147483648"/>
            <pc:sldLayoutMk cId="3420434950" sldId="2147483655"/>
          </pc:sldLayoutMkLst>
          <pc:spChg chg="mod">
            <ac:chgData name="Ritin Sharma" userId="d07fcb967d2fbce9" providerId="LiveId" clId="{40071B62-616B-4CCB-9852-830E321F00CC}" dt="2024-10-17T08:40:50.235" v="551"/>
            <ac:spMkLst>
              <pc:docMk/>
              <pc:sldMasterMk cId="1097295160" sldId="2147483648"/>
              <pc:sldLayoutMk cId="3420434950" sldId="2147483655"/>
              <ac:spMk id="3" creationId="{9F85848C-2FA7-277A-9645-D2BB26F3E1E8}"/>
            </ac:spMkLst>
          </pc:spChg>
          <pc:spChg chg="mod">
            <ac:chgData name="Ritin Sharma" userId="d07fcb967d2fbce9" providerId="LiveId" clId="{40071B62-616B-4CCB-9852-830E321F00CC}" dt="2024-10-17T08:41:01.809" v="553" actId="20577"/>
            <ac:spMkLst>
              <pc:docMk/>
              <pc:sldMasterMk cId="1097295160" sldId="2147483648"/>
              <pc:sldLayoutMk cId="3420434950" sldId="2147483655"/>
              <ac:spMk id="4" creationId="{D90E99EA-9CED-7FC4-1550-BAEF3FEDACF2}"/>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1ADBC2-C607-419F-BF8B-0BEFC8857D45}"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IN"/>
        </a:p>
      </dgm:t>
    </dgm:pt>
    <dgm:pt modelId="{A2CA6F57-1797-4D94-82FD-0A210E23060C}">
      <dgm:prSet phldrT="[Text]" custT="1"/>
      <dgm:spPr>
        <a:solidFill>
          <a:schemeClr val="accent2">
            <a:lumMod val="75000"/>
          </a:schemeClr>
        </a:solidFill>
      </dgm:spPr>
      <dgm:t>
        <a:bodyPr/>
        <a:lstStyle/>
        <a:p>
          <a:r>
            <a:rPr lang="en-US" sz="3600" dirty="0">
              <a:latin typeface="Times New Roman" panose="02020603050405020304" pitchFamily="18" charset="0"/>
              <a:cs typeface="Times New Roman" panose="02020603050405020304" pitchFamily="18" charset="0"/>
            </a:rPr>
            <a:t>Modernizing the Judiciary</a:t>
          </a:r>
          <a:endParaRPr lang="en-IN" sz="3600" dirty="0">
            <a:latin typeface="Times New Roman" panose="02020603050405020304" pitchFamily="18" charset="0"/>
            <a:cs typeface="Times New Roman" panose="02020603050405020304" pitchFamily="18" charset="0"/>
          </a:endParaRPr>
        </a:p>
      </dgm:t>
    </dgm:pt>
    <dgm:pt modelId="{38082C2E-6879-4539-A374-85AA30F2D3E4}" type="parTrans" cxnId="{D7B59082-4EF6-464C-B4D7-37A06E227059}">
      <dgm:prSet/>
      <dgm:spPr/>
      <dgm:t>
        <a:bodyPr/>
        <a:lstStyle/>
        <a:p>
          <a:endParaRPr lang="en-IN"/>
        </a:p>
      </dgm:t>
    </dgm:pt>
    <dgm:pt modelId="{7F488021-9790-450A-93DD-BD04324011B0}" type="sibTrans" cxnId="{D7B59082-4EF6-464C-B4D7-37A06E227059}">
      <dgm:prSet/>
      <dgm:spPr/>
      <dgm:t>
        <a:bodyPr/>
        <a:lstStyle/>
        <a:p>
          <a:endParaRPr lang="en-IN"/>
        </a:p>
      </dgm:t>
    </dgm:pt>
    <dgm:pt modelId="{01884F9D-6B27-4ADE-8925-323E5BA06B61}">
      <dgm:prSet phldrT="[Tex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Text Creation, Storage and Retrieval</a:t>
          </a:r>
          <a:endParaRPr lang="en-US" sz="2400" dirty="0">
            <a:latin typeface="Times New Roman" panose="02020603050405020304" pitchFamily="18" charset="0"/>
            <a:cs typeface="Times New Roman" panose="02020603050405020304" pitchFamily="18" charset="0"/>
          </a:endParaRPr>
        </a:p>
      </dgm:t>
    </dgm:pt>
    <dgm:pt modelId="{6D18F3A1-A1AF-4E8A-8AA6-739757077AF8}" type="parTrans" cxnId="{F07D60E6-E98C-4299-9A68-0D569A7933AC}">
      <dgm:prSet/>
      <dgm:spPr/>
      <dgm:t>
        <a:bodyPr/>
        <a:lstStyle/>
        <a:p>
          <a:endParaRPr lang="en-IN"/>
        </a:p>
      </dgm:t>
    </dgm:pt>
    <dgm:pt modelId="{0B7CE908-B238-49B3-9B13-F8267EA6E8F9}" type="sibTrans" cxnId="{F07D60E6-E98C-4299-9A68-0D569A7933AC}">
      <dgm:prSet/>
      <dgm:spPr/>
      <dgm:t>
        <a:bodyPr/>
        <a:lstStyle/>
        <a:p>
          <a:endParaRPr lang="en-IN"/>
        </a:p>
      </dgm:t>
    </dgm:pt>
    <dgm:pt modelId="{A4B45DC6-78FF-4AF9-8223-F0893D7529D2}">
      <dgm:prSet phldrT="[Tex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Improved Access to the Law</a:t>
          </a:r>
          <a:endParaRPr lang="en-IN" sz="2400" dirty="0">
            <a:latin typeface="Times New Roman" panose="02020603050405020304" pitchFamily="18" charset="0"/>
            <a:cs typeface="Times New Roman" panose="02020603050405020304" pitchFamily="18" charset="0"/>
          </a:endParaRPr>
        </a:p>
      </dgm:t>
    </dgm:pt>
    <dgm:pt modelId="{CA0A0600-9690-499C-A3AB-351A1B68D780}" type="parTrans" cxnId="{A4F74B14-C3C4-423F-AA87-0137964DE97B}">
      <dgm:prSet/>
      <dgm:spPr/>
      <dgm:t>
        <a:bodyPr/>
        <a:lstStyle/>
        <a:p>
          <a:endParaRPr lang="en-IN"/>
        </a:p>
      </dgm:t>
    </dgm:pt>
    <dgm:pt modelId="{BE1B6180-9F87-4E20-BAA2-36A796653993}" type="sibTrans" cxnId="{A4F74B14-C3C4-423F-AA87-0137964DE97B}">
      <dgm:prSet/>
      <dgm:spPr/>
      <dgm:t>
        <a:bodyPr/>
        <a:lstStyle/>
        <a:p>
          <a:endParaRPr lang="en-IN"/>
        </a:p>
      </dgm:t>
    </dgm:pt>
    <dgm:pt modelId="{E9A9813A-94A1-4AB2-97F0-EACDF386BFDF}">
      <dgm:prSet phldrT="[Text]" custT="1"/>
      <dgm:spPr>
        <a:solidFill>
          <a:schemeClr val="accent2">
            <a:lumMod val="60000"/>
            <a:lumOff val="40000"/>
          </a:schemeClr>
        </a:solidFill>
      </dgm:spPr>
      <dgm:t>
        <a:bodyPr/>
        <a:lstStyle/>
        <a:p>
          <a:r>
            <a:rPr lang="en-GB" sz="2000" b="1" i="0" dirty="0">
              <a:latin typeface="Times New Roman" panose="02020603050405020304" pitchFamily="18" charset="0"/>
              <a:cs typeface="Times New Roman" panose="02020603050405020304" pitchFamily="18" charset="0"/>
            </a:rPr>
            <a:t>Recording of Court Proceedings</a:t>
          </a:r>
          <a:r>
            <a:rPr lang="en-US" sz="2000" dirty="0"/>
            <a:t>	</a:t>
          </a:r>
          <a:endParaRPr lang="en-IN" sz="2000" dirty="0"/>
        </a:p>
      </dgm:t>
    </dgm:pt>
    <dgm:pt modelId="{816879E5-216D-4C87-AB9F-B5353BA10AA3}" type="parTrans" cxnId="{EF61F793-94B8-4646-A779-F79EF8591BBE}">
      <dgm:prSet/>
      <dgm:spPr/>
      <dgm:t>
        <a:bodyPr/>
        <a:lstStyle/>
        <a:p>
          <a:endParaRPr lang="en-IN"/>
        </a:p>
      </dgm:t>
    </dgm:pt>
    <dgm:pt modelId="{BBDDF3A2-04C8-4EC4-B88F-3131FFA09DC6}" type="sibTrans" cxnId="{EF61F793-94B8-4646-A779-F79EF8591BBE}">
      <dgm:prSet/>
      <dgm:spPr/>
      <dgm:t>
        <a:bodyPr/>
        <a:lstStyle/>
        <a:p>
          <a:endParaRPr lang="en-IN"/>
        </a:p>
      </dgm:t>
    </dgm:pt>
    <dgm:pt modelId="{3A9F257F-4F64-4CF5-8B5A-2C139259052E}">
      <dgm:prSet custT="1"/>
      <dgm:spPr>
        <a:solidFill>
          <a:schemeClr val="accent2">
            <a:lumMod val="60000"/>
            <a:lumOff val="40000"/>
          </a:schemeClr>
        </a:solidFill>
      </dgm:spPr>
      <dgm:t>
        <a:bodyPr/>
        <a:lstStyle/>
        <a:p>
          <a:r>
            <a:rPr lang="en-GB" sz="2400" b="1" i="0" dirty="0">
              <a:latin typeface="Times New Roman" panose="02020603050405020304" pitchFamily="18" charset="0"/>
              <a:cs typeface="Times New Roman" panose="02020603050405020304" pitchFamily="18" charset="0"/>
            </a:rPr>
            <a:t>Case Management</a:t>
          </a:r>
          <a:endParaRPr lang="en-IN" sz="2400" dirty="0">
            <a:latin typeface="Times New Roman" panose="02020603050405020304" pitchFamily="18" charset="0"/>
            <a:cs typeface="Times New Roman" panose="02020603050405020304" pitchFamily="18" charset="0"/>
          </a:endParaRPr>
        </a:p>
      </dgm:t>
    </dgm:pt>
    <dgm:pt modelId="{6A239E8B-D077-42DC-9C95-31589F2EF288}" type="parTrans" cxnId="{482A815B-EA1B-4193-9071-6BE69C7A791F}">
      <dgm:prSet/>
      <dgm:spPr/>
      <dgm:t>
        <a:bodyPr/>
        <a:lstStyle/>
        <a:p>
          <a:endParaRPr lang="en-IN"/>
        </a:p>
      </dgm:t>
    </dgm:pt>
    <dgm:pt modelId="{E1CB28A6-3478-4C21-BF5E-4B6E231E4888}" type="sibTrans" cxnId="{482A815B-EA1B-4193-9071-6BE69C7A791F}">
      <dgm:prSet/>
      <dgm:spPr/>
      <dgm:t>
        <a:bodyPr/>
        <a:lstStyle/>
        <a:p>
          <a:endParaRPr lang="en-IN"/>
        </a:p>
      </dgm:t>
    </dgm:pt>
    <dgm:pt modelId="{8E349E1A-DBE0-48F2-BC0B-CB985065540A}" type="pres">
      <dgm:prSet presAssocID="{CC1ADBC2-C607-419F-BF8B-0BEFC8857D45}" presName="composite" presStyleCnt="0">
        <dgm:presLayoutVars>
          <dgm:chMax val="1"/>
          <dgm:dir/>
          <dgm:resizeHandles val="exact"/>
        </dgm:presLayoutVars>
      </dgm:prSet>
      <dgm:spPr/>
    </dgm:pt>
    <dgm:pt modelId="{5D9CA02D-3F20-499A-9E58-44772C6AB694}" type="pres">
      <dgm:prSet presAssocID="{A2CA6F57-1797-4D94-82FD-0A210E23060C}" presName="roof" presStyleLbl="dkBgShp" presStyleIdx="0" presStyleCnt="2" custLinFactNeighborX="171" custLinFactNeighborY="-974"/>
      <dgm:spPr/>
    </dgm:pt>
    <dgm:pt modelId="{77B39EB9-B562-42DA-915C-5C7F94996AD3}" type="pres">
      <dgm:prSet presAssocID="{A2CA6F57-1797-4D94-82FD-0A210E23060C}" presName="pillars" presStyleCnt="0"/>
      <dgm:spPr/>
    </dgm:pt>
    <dgm:pt modelId="{21AA5663-4BF7-4A63-9FC0-BB7CAE9A2E1D}" type="pres">
      <dgm:prSet presAssocID="{A2CA6F57-1797-4D94-82FD-0A210E23060C}" presName="pillar1" presStyleLbl="node1" presStyleIdx="0" presStyleCnt="4" custLinFactNeighborX="-2764" custLinFactNeighborY="624">
        <dgm:presLayoutVars>
          <dgm:bulletEnabled val="1"/>
        </dgm:presLayoutVars>
      </dgm:prSet>
      <dgm:spPr/>
    </dgm:pt>
    <dgm:pt modelId="{9B33E188-1B03-4E0C-9C35-0ADAE189427F}" type="pres">
      <dgm:prSet presAssocID="{A4B45DC6-78FF-4AF9-8223-F0893D7529D2}" presName="pillarX" presStyleLbl="node1" presStyleIdx="1" presStyleCnt="4" custScaleX="161195">
        <dgm:presLayoutVars>
          <dgm:bulletEnabled val="1"/>
        </dgm:presLayoutVars>
      </dgm:prSet>
      <dgm:spPr/>
    </dgm:pt>
    <dgm:pt modelId="{23D6FF1E-EFA6-40BD-8B64-9058BB75F850}" type="pres">
      <dgm:prSet presAssocID="{E9A9813A-94A1-4AB2-97F0-EACDF386BFDF}" presName="pillarX" presStyleLbl="node1" presStyleIdx="2" presStyleCnt="4" custLinFactNeighborX="1181" custLinFactNeighborY="944">
        <dgm:presLayoutVars>
          <dgm:bulletEnabled val="1"/>
        </dgm:presLayoutVars>
      </dgm:prSet>
      <dgm:spPr/>
    </dgm:pt>
    <dgm:pt modelId="{F5F3724A-DC5D-4AAE-996B-AE99DD5A6AA3}" type="pres">
      <dgm:prSet presAssocID="{3A9F257F-4F64-4CF5-8B5A-2C139259052E}" presName="pillarX" presStyleLbl="node1" presStyleIdx="3" presStyleCnt="4">
        <dgm:presLayoutVars>
          <dgm:bulletEnabled val="1"/>
        </dgm:presLayoutVars>
      </dgm:prSet>
      <dgm:spPr/>
    </dgm:pt>
    <dgm:pt modelId="{589543D3-0B4F-4363-95CC-A64539516AC6}" type="pres">
      <dgm:prSet presAssocID="{A2CA6F57-1797-4D94-82FD-0A210E23060C}" presName="base" presStyleLbl="dkBgShp" presStyleIdx="1" presStyleCnt="2"/>
      <dgm:spPr/>
    </dgm:pt>
  </dgm:ptLst>
  <dgm:cxnLst>
    <dgm:cxn modelId="{A4F74B14-C3C4-423F-AA87-0137964DE97B}" srcId="{A2CA6F57-1797-4D94-82FD-0A210E23060C}" destId="{A4B45DC6-78FF-4AF9-8223-F0893D7529D2}" srcOrd="1" destOrd="0" parTransId="{CA0A0600-9690-499C-A3AB-351A1B68D780}" sibTransId="{BE1B6180-9F87-4E20-BAA2-36A796653993}"/>
    <dgm:cxn modelId="{F6A18C2F-4152-484E-92F3-72AF8C73630C}" type="presOf" srcId="{CC1ADBC2-C607-419F-BF8B-0BEFC8857D45}" destId="{8E349E1A-DBE0-48F2-BC0B-CB985065540A}" srcOrd="0" destOrd="0" presId="urn:microsoft.com/office/officeart/2005/8/layout/hList3"/>
    <dgm:cxn modelId="{93706135-FB19-4DD1-B774-71FDD0E6092D}" type="presOf" srcId="{E9A9813A-94A1-4AB2-97F0-EACDF386BFDF}" destId="{23D6FF1E-EFA6-40BD-8B64-9058BB75F850}" srcOrd="0" destOrd="0" presId="urn:microsoft.com/office/officeart/2005/8/layout/hList3"/>
    <dgm:cxn modelId="{482A815B-EA1B-4193-9071-6BE69C7A791F}" srcId="{A2CA6F57-1797-4D94-82FD-0A210E23060C}" destId="{3A9F257F-4F64-4CF5-8B5A-2C139259052E}" srcOrd="3" destOrd="0" parTransId="{6A239E8B-D077-42DC-9C95-31589F2EF288}" sibTransId="{E1CB28A6-3478-4C21-BF5E-4B6E231E4888}"/>
    <dgm:cxn modelId="{6F246549-2747-4E6C-9695-B8565E0A5D38}" type="presOf" srcId="{01884F9D-6B27-4ADE-8925-323E5BA06B61}" destId="{21AA5663-4BF7-4A63-9FC0-BB7CAE9A2E1D}" srcOrd="0" destOrd="0" presId="urn:microsoft.com/office/officeart/2005/8/layout/hList3"/>
    <dgm:cxn modelId="{D7B59082-4EF6-464C-B4D7-37A06E227059}" srcId="{CC1ADBC2-C607-419F-BF8B-0BEFC8857D45}" destId="{A2CA6F57-1797-4D94-82FD-0A210E23060C}" srcOrd="0" destOrd="0" parTransId="{38082C2E-6879-4539-A374-85AA30F2D3E4}" sibTransId="{7F488021-9790-450A-93DD-BD04324011B0}"/>
    <dgm:cxn modelId="{C8066E8A-D0E8-4607-9F9E-7199C2DA35C9}" type="presOf" srcId="{3A9F257F-4F64-4CF5-8B5A-2C139259052E}" destId="{F5F3724A-DC5D-4AAE-996B-AE99DD5A6AA3}" srcOrd="0" destOrd="0" presId="urn:microsoft.com/office/officeart/2005/8/layout/hList3"/>
    <dgm:cxn modelId="{EF61F793-94B8-4646-A779-F79EF8591BBE}" srcId="{A2CA6F57-1797-4D94-82FD-0A210E23060C}" destId="{E9A9813A-94A1-4AB2-97F0-EACDF386BFDF}" srcOrd="2" destOrd="0" parTransId="{816879E5-216D-4C87-AB9F-B5353BA10AA3}" sibTransId="{BBDDF3A2-04C8-4EC4-B88F-3131FFA09DC6}"/>
    <dgm:cxn modelId="{C949FCBC-3CC2-402F-BDF1-D0DC2F1F381A}" type="presOf" srcId="{A2CA6F57-1797-4D94-82FD-0A210E23060C}" destId="{5D9CA02D-3F20-499A-9E58-44772C6AB694}" srcOrd="0" destOrd="0" presId="urn:microsoft.com/office/officeart/2005/8/layout/hList3"/>
    <dgm:cxn modelId="{8A39A3D5-26AA-43FA-8D97-AC4493529401}" type="presOf" srcId="{A4B45DC6-78FF-4AF9-8223-F0893D7529D2}" destId="{9B33E188-1B03-4E0C-9C35-0ADAE189427F}" srcOrd="0" destOrd="0" presId="urn:microsoft.com/office/officeart/2005/8/layout/hList3"/>
    <dgm:cxn modelId="{F07D60E6-E98C-4299-9A68-0D569A7933AC}" srcId="{A2CA6F57-1797-4D94-82FD-0A210E23060C}" destId="{01884F9D-6B27-4ADE-8925-323E5BA06B61}" srcOrd="0" destOrd="0" parTransId="{6D18F3A1-A1AF-4E8A-8AA6-739757077AF8}" sibTransId="{0B7CE908-B238-49B3-9B13-F8267EA6E8F9}"/>
    <dgm:cxn modelId="{156337C7-38F8-4340-BE5A-6E3A7E724A98}" type="presParOf" srcId="{8E349E1A-DBE0-48F2-BC0B-CB985065540A}" destId="{5D9CA02D-3F20-499A-9E58-44772C6AB694}" srcOrd="0" destOrd="0" presId="urn:microsoft.com/office/officeart/2005/8/layout/hList3"/>
    <dgm:cxn modelId="{EC1B4EDF-9200-4947-845B-4B2EE23CEEC8}" type="presParOf" srcId="{8E349E1A-DBE0-48F2-BC0B-CB985065540A}" destId="{77B39EB9-B562-42DA-915C-5C7F94996AD3}" srcOrd="1" destOrd="0" presId="urn:microsoft.com/office/officeart/2005/8/layout/hList3"/>
    <dgm:cxn modelId="{61B97113-B5A6-4D7C-97B5-E4ADF861DBCC}" type="presParOf" srcId="{77B39EB9-B562-42DA-915C-5C7F94996AD3}" destId="{21AA5663-4BF7-4A63-9FC0-BB7CAE9A2E1D}" srcOrd="0" destOrd="0" presId="urn:microsoft.com/office/officeart/2005/8/layout/hList3"/>
    <dgm:cxn modelId="{24D8B846-53F1-419B-BF9C-A45483332492}" type="presParOf" srcId="{77B39EB9-B562-42DA-915C-5C7F94996AD3}" destId="{9B33E188-1B03-4E0C-9C35-0ADAE189427F}" srcOrd="1" destOrd="0" presId="urn:microsoft.com/office/officeart/2005/8/layout/hList3"/>
    <dgm:cxn modelId="{FD0A6C46-FBB7-455A-9591-C4726DBEAE76}" type="presParOf" srcId="{77B39EB9-B562-42DA-915C-5C7F94996AD3}" destId="{23D6FF1E-EFA6-40BD-8B64-9058BB75F850}" srcOrd="2" destOrd="0" presId="urn:microsoft.com/office/officeart/2005/8/layout/hList3"/>
    <dgm:cxn modelId="{FD7131A3-20FA-464A-9E24-5C01972D6C21}" type="presParOf" srcId="{77B39EB9-B562-42DA-915C-5C7F94996AD3}" destId="{F5F3724A-DC5D-4AAE-996B-AE99DD5A6AA3}" srcOrd="3" destOrd="0" presId="urn:microsoft.com/office/officeart/2005/8/layout/hList3"/>
    <dgm:cxn modelId="{19823BCE-0E71-48A0-8B74-D81FF93D3026}" type="presParOf" srcId="{8E349E1A-DBE0-48F2-BC0B-CB985065540A}" destId="{589543D3-0B4F-4363-95CC-A64539516AC6}" srcOrd="2" destOrd="0" presId="urn:microsoft.com/office/officeart/2005/8/layout/h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CA02D-3F20-499A-9E58-44772C6AB694}">
      <dsp:nvSpPr>
        <dsp:cNvPr id="0" name=""/>
        <dsp:cNvSpPr/>
      </dsp:nvSpPr>
      <dsp:spPr>
        <a:xfrm>
          <a:off x="0" y="0"/>
          <a:ext cx="10719362" cy="1448395"/>
        </a:xfrm>
        <a:prstGeom prst="rect">
          <a:avLst/>
        </a:prstGeom>
        <a:solidFill>
          <a:schemeClr val="accent2">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latin typeface="Times New Roman" panose="02020603050405020304" pitchFamily="18" charset="0"/>
              <a:cs typeface="Times New Roman" panose="02020603050405020304" pitchFamily="18" charset="0"/>
            </a:rPr>
            <a:t>Modernizing the Judiciary</a:t>
          </a:r>
          <a:endParaRPr lang="en-IN" sz="3600" kern="1200" dirty="0">
            <a:latin typeface="Times New Roman" panose="02020603050405020304" pitchFamily="18" charset="0"/>
            <a:cs typeface="Times New Roman" panose="02020603050405020304" pitchFamily="18" charset="0"/>
          </a:endParaRPr>
        </a:p>
      </dsp:txBody>
      <dsp:txXfrm>
        <a:off x="0" y="0"/>
        <a:ext cx="10719362" cy="1448395"/>
      </dsp:txXfrm>
    </dsp:sp>
    <dsp:sp modelId="{21AA5663-4BF7-4A63-9FC0-BB7CAE9A2E1D}">
      <dsp:nvSpPr>
        <dsp:cNvPr id="0" name=""/>
        <dsp:cNvSpPr/>
      </dsp:nvSpPr>
      <dsp:spPr>
        <a:xfrm>
          <a:off x="0" y="1467375"/>
          <a:ext cx="2323924" cy="304163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i="0" kern="1200" dirty="0">
              <a:latin typeface="Times New Roman" panose="02020603050405020304" pitchFamily="18" charset="0"/>
              <a:cs typeface="Times New Roman" panose="02020603050405020304" pitchFamily="18" charset="0"/>
            </a:rPr>
            <a:t>Text Creation, Storage and Retrieval</a:t>
          </a:r>
          <a:endParaRPr lang="en-US" sz="2400" kern="1200" dirty="0">
            <a:latin typeface="Times New Roman" panose="02020603050405020304" pitchFamily="18" charset="0"/>
            <a:cs typeface="Times New Roman" panose="02020603050405020304" pitchFamily="18" charset="0"/>
          </a:endParaRPr>
        </a:p>
      </dsp:txBody>
      <dsp:txXfrm>
        <a:off x="0" y="1467375"/>
        <a:ext cx="2323924" cy="3041631"/>
      </dsp:txXfrm>
    </dsp:sp>
    <dsp:sp modelId="{9B33E188-1B03-4E0C-9C35-0ADAE189427F}">
      <dsp:nvSpPr>
        <dsp:cNvPr id="0" name=""/>
        <dsp:cNvSpPr/>
      </dsp:nvSpPr>
      <dsp:spPr>
        <a:xfrm>
          <a:off x="2324694" y="1448395"/>
          <a:ext cx="3746049" cy="304163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i="0" kern="1200" dirty="0">
              <a:latin typeface="Times New Roman" panose="02020603050405020304" pitchFamily="18" charset="0"/>
              <a:cs typeface="Times New Roman" panose="02020603050405020304" pitchFamily="18" charset="0"/>
            </a:rPr>
            <a:t>Improved Access to the Law</a:t>
          </a:r>
          <a:endParaRPr lang="en-IN" sz="2400" kern="1200" dirty="0">
            <a:latin typeface="Times New Roman" panose="02020603050405020304" pitchFamily="18" charset="0"/>
            <a:cs typeface="Times New Roman" panose="02020603050405020304" pitchFamily="18" charset="0"/>
          </a:endParaRPr>
        </a:p>
      </dsp:txBody>
      <dsp:txXfrm>
        <a:off x="2324694" y="1448395"/>
        <a:ext cx="3746049" cy="3041631"/>
      </dsp:txXfrm>
    </dsp:sp>
    <dsp:sp modelId="{23D6FF1E-EFA6-40BD-8B64-9058BB75F850}">
      <dsp:nvSpPr>
        <dsp:cNvPr id="0" name=""/>
        <dsp:cNvSpPr/>
      </dsp:nvSpPr>
      <dsp:spPr>
        <a:xfrm>
          <a:off x="6098189" y="1477108"/>
          <a:ext cx="2323924" cy="304163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i="0" kern="1200" dirty="0">
              <a:latin typeface="Times New Roman" panose="02020603050405020304" pitchFamily="18" charset="0"/>
              <a:cs typeface="Times New Roman" panose="02020603050405020304" pitchFamily="18" charset="0"/>
            </a:rPr>
            <a:t>Recording of Court Proceedings</a:t>
          </a:r>
          <a:r>
            <a:rPr lang="en-US" sz="2000" kern="1200" dirty="0"/>
            <a:t>	</a:t>
          </a:r>
          <a:endParaRPr lang="en-IN" sz="2000" kern="1200" dirty="0"/>
        </a:p>
      </dsp:txBody>
      <dsp:txXfrm>
        <a:off x="6098189" y="1477108"/>
        <a:ext cx="2323924" cy="3041631"/>
      </dsp:txXfrm>
    </dsp:sp>
    <dsp:sp modelId="{F5F3724A-DC5D-4AAE-996B-AE99DD5A6AA3}">
      <dsp:nvSpPr>
        <dsp:cNvPr id="0" name=""/>
        <dsp:cNvSpPr/>
      </dsp:nvSpPr>
      <dsp:spPr>
        <a:xfrm>
          <a:off x="8394667" y="1448395"/>
          <a:ext cx="2323924" cy="3041631"/>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1" i="0" kern="1200" dirty="0">
              <a:latin typeface="Times New Roman" panose="02020603050405020304" pitchFamily="18" charset="0"/>
              <a:cs typeface="Times New Roman" panose="02020603050405020304" pitchFamily="18" charset="0"/>
            </a:rPr>
            <a:t>Case Management</a:t>
          </a:r>
          <a:endParaRPr lang="en-IN" sz="2400" kern="1200" dirty="0">
            <a:latin typeface="Times New Roman" panose="02020603050405020304" pitchFamily="18" charset="0"/>
            <a:cs typeface="Times New Roman" panose="02020603050405020304" pitchFamily="18" charset="0"/>
          </a:endParaRPr>
        </a:p>
      </dsp:txBody>
      <dsp:txXfrm>
        <a:off x="8394667" y="1448395"/>
        <a:ext cx="2323924" cy="3041631"/>
      </dsp:txXfrm>
    </dsp:sp>
    <dsp:sp modelId="{589543D3-0B4F-4363-95CC-A64539516AC6}">
      <dsp:nvSpPr>
        <dsp:cNvPr id="0" name=""/>
        <dsp:cNvSpPr/>
      </dsp:nvSpPr>
      <dsp:spPr>
        <a:xfrm>
          <a:off x="0" y="4490026"/>
          <a:ext cx="10719362" cy="33795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F8D896-5291-4AA0-B018-BFBF04A0C3A3}" type="slidenum">
              <a:rPr lang="en-IN" smtClean="0"/>
              <a:pPr/>
              <a:t>33</a:t>
            </a:fld>
            <a:endParaRPr lang="en-IN"/>
          </a:p>
        </p:txBody>
      </p:sp>
    </p:spTree>
    <p:extLst>
      <p:ext uri="{BB962C8B-B14F-4D97-AF65-F5344CB8AC3E}">
        <p14:creationId xmlns:p14="http://schemas.microsoft.com/office/powerpoint/2010/main" val="3134193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F8D896-5291-4AA0-B018-BFBF04A0C3A3}" type="slidenum">
              <a:rPr lang="en-IN" smtClean="0"/>
              <a:pPr/>
              <a:t>34</a:t>
            </a:fld>
            <a:endParaRPr lang="en-IN"/>
          </a:p>
        </p:txBody>
      </p:sp>
    </p:spTree>
    <p:extLst>
      <p:ext uri="{BB962C8B-B14F-4D97-AF65-F5344CB8AC3E}">
        <p14:creationId xmlns:p14="http://schemas.microsoft.com/office/powerpoint/2010/main" val="71537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D886D8E1-E827-45BF-B5BB-BF48D5C091D7}" type="datetime1">
              <a:rPr lang="en-IN" smtClean="0"/>
              <a:t>05-12-2024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D30579B4-84ED-497B-A2A9-4DC4EFEECBDA}" type="datetime1">
              <a:rPr lang="en-IN" smtClean="0"/>
              <a:t>05-12-2024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C07D1BF8-538D-4B9B-90FF-D16BE114BBE4}" type="datetime1">
              <a:rPr lang="en-IN" smtClean="0"/>
              <a:t>05-12-2024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CF38A4DC-704F-4AA7-B393-E31EF6500EEF}" type="datetime1">
              <a:rPr lang="en-IN" smtClean="0"/>
              <a:t>05-12-2024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699CBD54-3EB6-4C98-856C-0192679C9D32}" type="datetime1">
              <a:rPr lang="en-IN" smtClean="0"/>
              <a:t>05-12-2024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C6250B1F-1EB8-4A2D-8AD5-78F371BB9150}" type="datetime1">
              <a:rPr lang="en-IN" smtClean="0"/>
              <a:t>05-12-2024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6558A9F6-D7BC-4233-816F-4E1CB500A137}" type="datetime1">
              <a:rPr lang="en-IN" smtClean="0"/>
              <a:t>05-12-2024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21303079-81A6-4FD4-8D95-273597AE6171}" type="datetime1">
              <a:rPr lang="en-IN" smtClean="0"/>
              <a:t>05-12-2024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C8B19BD3-7DEF-4112-A332-6971838D6DC7}" type="datetime1">
              <a:rPr lang="en-IN" smtClean="0"/>
              <a:t>05-12-2024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lvl1pPr>
              <a:defRPr>
                <a:solidFill>
                  <a:schemeClr val="tx1"/>
                </a:solidFill>
              </a:defRPr>
            </a:lvl1pPr>
          </a:lstStyle>
          <a:p>
            <a:r>
              <a:rPr lang="en-US" dirty="0"/>
              <a:t>BY: SONALI SHARMA</a:t>
            </a:r>
            <a:endParaRPr lang="en-IN" dirty="0"/>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r>
              <a:rPr lang="en-IN" dirty="0"/>
              <a:t>S</a:t>
            </a:r>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5BA3C774-A6F5-47BA-AC55-745ED882A986}" type="datetime1">
              <a:rPr lang="en-IN" smtClean="0"/>
              <a:t>05-12-2024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F95729C6-EBB0-46C2-B9CB-E87AC490AC8F}" type="datetime1">
              <a:rPr lang="en-IN" smtClean="0"/>
              <a:t>05-12-2024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73996-1A10-4948-AF4A-3289119DF048}" type="datetime1">
              <a:rPr lang="en-IN" smtClean="0"/>
              <a:t>05-12-2024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Gauri </a:t>
            </a:r>
            <a:r>
              <a:rPr lang="en-US" dirty="0" err="1"/>
              <a:t>agarwal</a:t>
            </a:r>
            <a:endParaRPr lang="en-IN" dirty="0"/>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60.xml"/><Relationship Id="rId3" Type="http://schemas.openxmlformats.org/officeDocument/2006/relationships/customXml" Target="../ink/ink57.xml"/><Relationship Id="rId7" Type="http://schemas.openxmlformats.org/officeDocument/2006/relationships/customXml" Target="../ink/ink5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8.xml"/><Relationship Id="rId11" Type="http://schemas.openxmlformats.org/officeDocument/2006/relationships/customXml" Target="../ink/ink63.xml"/><Relationship Id="rId5" Type="http://schemas.openxmlformats.org/officeDocument/2006/relationships/image" Target="../media/image30.png"/><Relationship Id="rId10" Type="http://schemas.openxmlformats.org/officeDocument/2006/relationships/customXml" Target="../ink/ink62.xml"/><Relationship Id="rId9" Type="http://schemas.openxmlformats.org/officeDocument/2006/relationships/customXml" Target="../ink/ink61.xml"/></Relationships>
</file>

<file path=ppt/slides/_rels/slide11.xml.rels><?xml version="1.0" encoding="UTF-8" standalone="yes"?>
<Relationships xmlns="http://schemas.openxmlformats.org/package/2006/relationships"><Relationship Id="rId8" Type="http://schemas.openxmlformats.org/officeDocument/2006/relationships/customXml" Target="../ink/ink67.xml"/><Relationship Id="rId3" Type="http://schemas.openxmlformats.org/officeDocument/2006/relationships/customXml" Target="../ink/ink64.xml"/><Relationship Id="rId7" Type="http://schemas.openxmlformats.org/officeDocument/2006/relationships/customXml" Target="../ink/ink6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5.xml"/><Relationship Id="rId11" Type="http://schemas.openxmlformats.org/officeDocument/2006/relationships/customXml" Target="../ink/ink70.xml"/><Relationship Id="rId5" Type="http://schemas.openxmlformats.org/officeDocument/2006/relationships/image" Target="../media/image30.png"/><Relationship Id="rId10" Type="http://schemas.openxmlformats.org/officeDocument/2006/relationships/customXml" Target="../ink/ink69.xml"/><Relationship Id="rId9" Type="http://schemas.openxmlformats.org/officeDocument/2006/relationships/customXml" Target="../ink/ink68.xml"/></Relationships>
</file>

<file path=ppt/slides/_rels/slide12.xml.rels><?xml version="1.0" encoding="UTF-8" standalone="yes"?>
<Relationships xmlns="http://schemas.openxmlformats.org/package/2006/relationships"><Relationship Id="rId8" Type="http://schemas.openxmlformats.org/officeDocument/2006/relationships/customXml" Target="../ink/ink74.xml"/><Relationship Id="rId3" Type="http://schemas.openxmlformats.org/officeDocument/2006/relationships/customXml" Target="../ink/ink71.xml"/><Relationship Id="rId7" Type="http://schemas.openxmlformats.org/officeDocument/2006/relationships/customXml" Target="../ink/ink7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2.xml"/><Relationship Id="rId11" Type="http://schemas.openxmlformats.org/officeDocument/2006/relationships/customXml" Target="../ink/ink77.xml"/><Relationship Id="rId5" Type="http://schemas.openxmlformats.org/officeDocument/2006/relationships/image" Target="../media/image30.png"/><Relationship Id="rId10" Type="http://schemas.openxmlformats.org/officeDocument/2006/relationships/customXml" Target="../ink/ink76.xml"/><Relationship Id="rId9" Type="http://schemas.openxmlformats.org/officeDocument/2006/relationships/customXml" Target="../ink/ink75.xml"/></Relationships>
</file>

<file path=ppt/slides/_rels/slide13.xml.rels><?xml version="1.0" encoding="UTF-8" standalone="yes"?>
<Relationships xmlns="http://schemas.openxmlformats.org/package/2006/relationships"><Relationship Id="rId8" Type="http://schemas.openxmlformats.org/officeDocument/2006/relationships/customXml" Target="../ink/ink81.xml"/><Relationship Id="rId3" Type="http://schemas.openxmlformats.org/officeDocument/2006/relationships/customXml" Target="../ink/ink78.xml"/><Relationship Id="rId7" Type="http://schemas.openxmlformats.org/officeDocument/2006/relationships/customXml" Target="../ink/ink80.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9.xml"/><Relationship Id="rId11" Type="http://schemas.openxmlformats.org/officeDocument/2006/relationships/customXml" Target="../ink/ink84.xml"/><Relationship Id="rId5" Type="http://schemas.openxmlformats.org/officeDocument/2006/relationships/image" Target="../media/image30.png"/><Relationship Id="rId10" Type="http://schemas.openxmlformats.org/officeDocument/2006/relationships/customXml" Target="../ink/ink83.xml"/><Relationship Id="rId9" Type="http://schemas.openxmlformats.org/officeDocument/2006/relationships/customXml" Target="../ink/ink82.xml"/></Relationships>
</file>

<file path=ppt/slides/_rels/slide14.xml.rels><?xml version="1.0" encoding="UTF-8" standalone="yes"?>
<Relationships xmlns="http://schemas.openxmlformats.org/package/2006/relationships"><Relationship Id="rId8" Type="http://schemas.openxmlformats.org/officeDocument/2006/relationships/customXml" Target="../ink/ink88.xml"/><Relationship Id="rId13" Type="http://schemas.openxmlformats.org/officeDocument/2006/relationships/image" Target="../media/image9.png"/><Relationship Id="rId3" Type="http://schemas.openxmlformats.org/officeDocument/2006/relationships/customXml" Target="../ink/ink85.xml"/><Relationship Id="rId7" Type="http://schemas.openxmlformats.org/officeDocument/2006/relationships/customXml" Target="../ink/ink87.xm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6.xml"/><Relationship Id="rId11" Type="http://schemas.openxmlformats.org/officeDocument/2006/relationships/customXml" Target="../ink/ink91.xml"/><Relationship Id="rId5" Type="http://schemas.openxmlformats.org/officeDocument/2006/relationships/image" Target="../media/image30.png"/><Relationship Id="rId10" Type="http://schemas.openxmlformats.org/officeDocument/2006/relationships/customXml" Target="../ink/ink90.xml"/><Relationship Id="rId9" Type="http://schemas.openxmlformats.org/officeDocument/2006/relationships/customXml" Target="../ink/ink89.xml"/></Relationships>
</file>

<file path=ppt/slides/_rels/slide15.xml.rels><?xml version="1.0" encoding="UTF-8" standalone="yes"?>
<Relationships xmlns="http://schemas.openxmlformats.org/package/2006/relationships"><Relationship Id="rId8" Type="http://schemas.openxmlformats.org/officeDocument/2006/relationships/customXml" Target="../ink/ink95.xml"/><Relationship Id="rId3" Type="http://schemas.openxmlformats.org/officeDocument/2006/relationships/customXml" Target="../ink/ink92.xml"/><Relationship Id="rId7" Type="http://schemas.openxmlformats.org/officeDocument/2006/relationships/customXml" Target="../ink/ink9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93.xml"/><Relationship Id="rId11" Type="http://schemas.openxmlformats.org/officeDocument/2006/relationships/customXml" Target="../ink/ink98.xml"/><Relationship Id="rId5" Type="http://schemas.openxmlformats.org/officeDocument/2006/relationships/image" Target="../media/image30.png"/><Relationship Id="rId10" Type="http://schemas.openxmlformats.org/officeDocument/2006/relationships/customXml" Target="../ink/ink97.xml"/><Relationship Id="rId9" Type="http://schemas.openxmlformats.org/officeDocument/2006/relationships/customXml" Target="../ink/ink96.xml"/></Relationships>
</file>

<file path=ppt/slides/_rels/slide16.xml.rels><?xml version="1.0" encoding="UTF-8" standalone="yes"?>
<Relationships xmlns="http://schemas.openxmlformats.org/package/2006/relationships"><Relationship Id="rId8" Type="http://schemas.openxmlformats.org/officeDocument/2006/relationships/customXml" Target="../ink/ink102.xml"/><Relationship Id="rId3" Type="http://schemas.openxmlformats.org/officeDocument/2006/relationships/customXml" Target="../ink/ink99.xml"/><Relationship Id="rId7" Type="http://schemas.openxmlformats.org/officeDocument/2006/relationships/customXml" Target="../ink/ink101.xml"/><Relationship Id="rId12" Type="http://schemas.openxmlformats.org/officeDocument/2006/relationships/hyperlink" Target="https://www.youtube.com/watch?v=eS03-itWEP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0.xml"/><Relationship Id="rId11" Type="http://schemas.openxmlformats.org/officeDocument/2006/relationships/customXml" Target="../ink/ink105.xml"/><Relationship Id="rId5" Type="http://schemas.openxmlformats.org/officeDocument/2006/relationships/image" Target="../media/image30.png"/><Relationship Id="rId10" Type="http://schemas.openxmlformats.org/officeDocument/2006/relationships/customXml" Target="../ink/ink104.xml"/><Relationship Id="rId9" Type="http://schemas.openxmlformats.org/officeDocument/2006/relationships/customXml" Target="../ink/ink10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customXml" Target="../ink/ink109.xml"/><Relationship Id="rId3" Type="http://schemas.openxmlformats.org/officeDocument/2006/relationships/customXml" Target="../ink/ink106.xml"/><Relationship Id="rId7" Type="http://schemas.openxmlformats.org/officeDocument/2006/relationships/customXml" Target="../ink/ink10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7.xml"/><Relationship Id="rId11" Type="http://schemas.openxmlformats.org/officeDocument/2006/relationships/customXml" Target="../ink/ink112.xml"/><Relationship Id="rId5" Type="http://schemas.openxmlformats.org/officeDocument/2006/relationships/image" Target="../media/image30.png"/><Relationship Id="rId10" Type="http://schemas.openxmlformats.org/officeDocument/2006/relationships/customXml" Target="../ink/ink111.xml"/><Relationship Id="rId9" Type="http://schemas.openxmlformats.org/officeDocument/2006/relationships/customXml" Target="../ink/ink110.xml"/></Relationships>
</file>

<file path=ppt/slides/_rels/slide19.xml.rels><?xml version="1.0" encoding="UTF-8" standalone="yes"?>
<Relationships xmlns="http://schemas.openxmlformats.org/package/2006/relationships"><Relationship Id="rId8" Type="http://schemas.openxmlformats.org/officeDocument/2006/relationships/customXml" Target="../ink/ink116.xml"/><Relationship Id="rId3" Type="http://schemas.openxmlformats.org/officeDocument/2006/relationships/customXml" Target="../ink/ink113.xml"/><Relationship Id="rId7" Type="http://schemas.openxmlformats.org/officeDocument/2006/relationships/customXml" Target="../ink/ink11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14.xml"/><Relationship Id="rId11" Type="http://schemas.openxmlformats.org/officeDocument/2006/relationships/customXml" Target="../ink/ink119.xml"/><Relationship Id="rId5" Type="http://schemas.openxmlformats.org/officeDocument/2006/relationships/image" Target="../media/image30.png"/><Relationship Id="rId10" Type="http://schemas.openxmlformats.org/officeDocument/2006/relationships/customXml" Target="../ink/ink118.xml"/><Relationship Id="rId9" Type="http://schemas.openxmlformats.org/officeDocument/2006/relationships/customXml" Target="../ink/ink117.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png"/><Relationship Id="rId7" Type="http://schemas.openxmlformats.org/officeDocument/2006/relationships/customXml" Target="../ink/ink3.xml"/><Relationship Id="rId12"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30.png"/><Relationship Id="rId10" Type="http://schemas.openxmlformats.org/officeDocument/2006/relationships/customXml" Target="../ink/ink6.xml"/><Relationship Id="rId4" Type="http://schemas.openxmlformats.org/officeDocument/2006/relationships/customXml" Target="../ink/ink1.xml"/><Relationship Id="rId9" Type="http://schemas.openxmlformats.org/officeDocument/2006/relationships/customXml" Target="../ink/ink5.xml"/></Relationships>
</file>

<file path=ppt/slides/_rels/slide20.xml.rels><?xml version="1.0" encoding="UTF-8" standalone="yes"?>
<Relationships xmlns="http://schemas.openxmlformats.org/package/2006/relationships"><Relationship Id="rId8" Type="http://schemas.openxmlformats.org/officeDocument/2006/relationships/customXml" Target="../ink/ink123.xml"/><Relationship Id="rId3" Type="http://schemas.openxmlformats.org/officeDocument/2006/relationships/customXml" Target="../ink/ink120.xml"/><Relationship Id="rId7" Type="http://schemas.openxmlformats.org/officeDocument/2006/relationships/customXml" Target="../ink/ink12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1.xml"/><Relationship Id="rId11" Type="http://schemas.openxmlformats.org/officeDocument/2006/relationships/customXml" Target="../ink/ink126.xml"/><Relationship Id="rId5" Type="http://schemas.openxmlformats.org/officeDocument/2006/relationships/image" Target="../media/image30.png"/><Relationship Id="rId10" Type="http://schemas.openxmlformats.org/officeDocument/2006/relationships/customXml" Target="../ink/ink125.xml"/><Relationship Id="rId9" Type="http://schemas.openxmlformats.org/officeDocument/2006/relationships/customXml" Target="../ink/ink124.xml"/></Relationships>
</file>

<file path=ppt/slides/_rels/slide21.xml.rels><?xml version="1.0" encoding="UTF-8" standalone="yes"?>
<Relationships xmlns="http://schemas.openxmlformats.org/package/2006/relationships"><Relationship Id="rId8" Type="http://schemas.openxmlformats.org/officeDocument/2006/relationships/customXml" Target="../ink/ink130.xml"/><Relationship Id="rId3" Type="http://schemas.openxmlformats.org/officeDocument/2006/relationships/customXml" Target="../ink/ink127.xml"/><Relationship Id="rId7" Type="http://schemas.openxmlformats.org/officeDocument/2006/relationships/customXml" Target="../ink/ink12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8.xml"/><Relationship Id="rId11" Type="http://schemas.openxmlformats.org/officeDocument/2006/relationships/customXml" Target="../ink/ink133.xml"/><Relationship Id="rId5" Type="http://schemas.openxmlformats.org/officeDocument/2006/relationships/image" Target="../media/image30.png"/><Relationship Id="rId10" Type="http://schemas.openxmlformats.org/officeDocument/2006/relationships/customXml" Target="../ink/ink132.xml"/><Relationship Id="rId9" Type="http://schemas.openxmlformats.org/officeDocument/2006/relationships/customXml" Target="../ink/ink131.xml"/></Relationships>
</file>

<file path=ppt/slides/_rels/slide22.xml.rels><?xml version="1.0" encoding="UTF-8" standalone="yes"?>
<Relationships xmlns="http://schemas.openxmlformats.org/package/2006/relationships"><Relationship Id="rId8" Type="http://schemas.openxmlformats.org/officeDocument/2006/relationships/customXml" Target="../ink/ink137.xml"/><Relationship Id="rId3" Type="http://schemas.openxmlformats.org/officeDocument/2006/relationships/customXml" Target="../ink/ink134.xml"/><Relationship Id="rId7" Type="http://schemas.openxmlformats.org/officeDocument/2006/relationships/customXml" Target="../ink/ink13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35.xml"/><Relationship Id="rId11" Type="http://schemas.openxmlformats.org/officeDocument/2006/relationships/customXml" Target="../ink/ink140.xml"/><Relationship Id="rId5" Type="http://schemas.openxmlformats.org/officeDocument/2006/relationships/image" Target="../media/image30.png"/><Relationship Id="rId10" Type="http://schemas.openxmlformats.org/officeDocument/2006/relationships/customXml" Target="../ink/ink139.xml"/><Relationship Id="rId9" Type="http://schemas.openxmlformats.org/officeDocument/2006/relationships/customXml" Target="../ink/ink138.xml"/></Relationships>
</file>

<file path=ppt/slides/_rels/slide23.xml.rels><?xml version="1.0" encoding="UTF-8" standalone="yes"?>
<Relationships xmlns="http://schemas.openxmlformats.org/package/2006/relationships"><Relationship Id="rId8" Type="http://schemas.openxmlformats.org/officeDocument/2006/relationships/customXml" Target="../ink/ink144.xml"/><Relationship Id="rId3" Type="http://schemas.openxmlformats.org/officeDocument/2006/relationships/customXml" Target="../ink/ink141.xml"/><Relationship Id="rId7" Type="http://schemas.openxmlformats.org/officeDocument/2006/relationships/customXml" Target="../ink/ink14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42.xml"/><Relationship Id="rId11" Type="http://schemas.openxmlformats.org/officeDocument/2006/relationships/customXml" Target="../ink/ink147.xml"/><Relationship Id="rId5" Type="http://schemas.openxmlformats.org/officeDocument/2006/relationships/image" Target="../media/image30.png"/><Relationship Id="rId10" Type="http://schemas.openxmlformats.org/officeDocument/2006/relationships/customXml" Target="../ink/ink146.xml"/><Relationship Id="rId9" Type="http://schemas.openxmlformats.org/officeDocument/2006/relationships/customXml" Target="../ink/ink145.xml"/></Relationships>
</file>

<file path=ppt/slides/_rels/slide24.xml.rels><?xml version="1.0" encoding="UTF-8" standalone="yes"?>
<Relationships xmlns="http://schemas.openxmlformats.org/package/2006/relationships"><Relationship Id="rId8" Type="http://schemas.openxmlformats.org/officeDocument/2006/relationships/customXml" Target="../ink/ink151.xml"/><Relationship Id="rId3" Type="http://schemas.openxmlformats.org/officeDocument/2006/relationships/customXml" Target="../ink/ink148.xml"/><Relationship Id="rId7" Type="http://schemas.openxmlformats.org/officeDocument/2006/relationships/customXml" Target="../ink/ink15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49.xml"/><Relationship Id="rId11" Type="http://schemas.openxmlformats.org/officeDocument/2006/relationships/customXml" Target="../ink/ink154.xml"/><Relationship Id="rId5" Type="http://schemas.openxmlformats.org/officeDocument/2006/relationships/image" Target="../media/image30.png"/><Relationship Id="rId10" Type="http://schemas.openxmlformats.org/officeDocument/2006/relationships/customXml" Target="../ink/ink153.xml"/><Relationship Id="rId9" Type="http://schemas.openxmlformats.org/officeDocument/2006/relationships/customXml" Target="../ink/ink152.xml"/></Relationships>
</file>

<file path=ppt/slides/_rels/slide25.xml.rels><?xml version="1.0" encoding="UTF-8" standalone="yes"?>
<Relationships xmlns="http://schemas.openxmlformats.org/package/2006/relationships"><Relationship Id="rId8" Type="http://schemas.openxmlformats.org/officeDocument/2006/relationships/customXml" Target="../ink/ink158.xml"/><Relationship Id="rId3" Type="http://schemas.openxmlformats.org/officeDocument/2006/relationships/customXml" Target="../ink/ink155.xml"/><Relationship Id="rId7" Type="http://schemas.openxmlformats.org/officeDocument/2006/relationships/customXml" Target="../ink/ink15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6.xml"/><Relationship Id="rId11" Type="http://schemas.openxmlformats.org/officeDocument/2006/relationships/customXml" Target="../ink/ink161.xml"/><Relationship Id="rId5" Type="http://schemas.openxmlformats.org/officeDocument/2006/relationships/image" Target="../media/image30.png"/><Relationship Id="rId10" Type="http://schemas.openxmlformats.org/officeDocument/2006/relationships/customXml" Target="../ink/ink160.xml"/><Relationship Id="rId9" Type="http://schemas.openxmlformats.org/officeDocument/2006/relationships/customXml" Target="../ink/ink159.xml"/></Relationships>
</file>

<file path=ppt/slides/_rels/slide26.xml.rels><?xml version="1.0" encoding="UTF-8" standalone="yes"?>
<Relationships xmlns="http://schemas.openxmlformats.org/package/2006/relationships"><Relationship Id="rId8" Type="http://schemas.openxmlformats.org/officeDocument/2006/relationships/customXml" Target="../ink/ink165.xml"/><Relationship Id="rId3" Type="http://schemas.openxmlformats.org/officeDocument/2006/relationships/customXml" Target="../ink/ink162.xml"/><Relationship Id="rId7" Type="http://schemas.openxmlformats.org/officeDocument/2006/relationships/customXml" Target="../ink/ink16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63.xml"/><Relationship Id="rId11" Type="http://schemas.openxmlformats.org/officeDocument/2006/relationships/customXml" Target="../ink/ink168.xml"/><Relationship Id="rId5" Type="http://schemas.openxmlformats.org/officeDocument/2006/relationships/image" Target="../media/image30.png"/><Relationship Id="rId10" Type="http://schemas.openxmlformats.org/officeDocument/2006/relationships/customXml" Target="../ink/ink167.xml"/><Relationship Id="rId9" Type="http://schemas.openxmlformats.org/officeDocument/2006/relationships/customXml" Target="../ink/ink166.xml"/></Relationships>
</file>

<file path=ppt/slides/_rels/slide27.xml.rels><?xml version="1.0" encoding="UTF-8" standalone="yes"?>
<Relationships xmlns="http://schemas.openxmlformats.org/package/2006/relationships"><Relationship Id="rId8" Type="http://schemas.openxmlformats.org/officeDocument/2006/relationships/customXml" Target="../ink/ink172.xml"/><Relationship Id="rId3" Type="http://schemas.openxmlformats.org/officeDocument/2006/relationships/customXml" Target="../ink/ink169.xml"/><Relationship Id="rId7" Type="http://schemas.openxmlformats.org/officeDocument/2006/relationships/customXml" Target="../ink/ink17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0.xml"/><Relationship Id="rId11" Type="http://schemas.openxmlformats.org/officeDocument/2006/relationships/customXml" Target="../ink/ink175.xml"/><Relationship Id="rId5" Type="http://schemas.openxmlformats.org/officeDocument/2006/relationships/image" Target="../media/image30.png"/><Relationship Id="rId10" Type="http://schemas.openxmlformats.org/officeDocument/2006/relationships/customXml" Target="../ink/ink174.xml"/><Relationship Id="rId9" Type="http://schemas.openxmlformats.org/officeDocument/2006/relationships/customXml" Target="../ink/ink173.xml"/></Relationships>
</file>

<file path=ppt/slides/_rels/slide28.xml.rels><?xml version="1.0" encoding="UTF-8" standalone="yes"?>
<Relationships xmlns="http://schemas.openxmlformats.org/package/2006/relationships"><Relationship Id="rId8" Type="http://schemas.openxmlformats.org/officeDocument/2006/relationships/customXml" Target="../ink/ink179.xml"/><Relationship Id="rId3" Type="http://schemas.openxmlformats.org/officeDocument/2006/relationships/customXml" Target="../ink/ink176.xml"/><Relationship Id="rId7" Type="http://schemas.openxmlformats.org/officeDocument/2006/relationships/customXml" Target="../ink/ink17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7.xml"/><Relationship Id="rId11" Type="http://schemas.openxmlformats.org/officeDocument/2006/relationships/customXml" Target="../ink/ink182.xml"/><Relationship Id="rId5" Type="http://schemas.openxmlformats.org/officeDocument/2006/relationships/image" Target="../media/image30.png"/><Relationship Id="rId10" Type="http://schemas.openxmlformats.org/officeDocument/2006/relationships/customXml" Target="../ink/ink181.xml"/><Relationship Id="rId9" Type="http://schemas.openxmlformats.org/officeDocument/2006/relationships/customXml" Target="../ink/ink180.xml"/></Relationships>
</file>

<file path=ppt/slides/_rels/slide29.xml.rels><?xml version="1.0" encoding="UTF-8" standalone="yes"?>
<Relationships xmlns="http://schemas.openxmlformats.org/package/2006/relationships"><Relationship Id="rId8" Type="http://schemas.openxmlformats.org/officeDocument/2006/relationships/customXml" Target="../ink/ink186.xml"/><Relationship Id="rId3" Type="http://schemas.openxmlformats.org/officeDocument/2006/relationships/customXml" Target="../ink/ink183.xml"/><Relationship Id="rId7" Type="http://schemas.openxmlformats.org/officeDocument/2006/relationships/customXml" Target="../ink/ink18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84.xml"/><Relationship Id="rId11" Type="http://schemas.openxmlformats.org/officeDocument/2006/relationships/customXml" Target="../ink/ink189.xml"/><Relationship Id="rId5" Type="http://schemas.openxmlformats.org/officeDocument/2006/relationships/image" Target="../media/image30.png"/><Relationship Id="rId10" Type="http://schemas.openxmlformats.org/officeDocument/2006/relationships/customXml" Target="../ink/ink188.xml"/><Relationship Id="rId9" Type="http://schemas.openxmlformats.org/officeDocument/2006/relationships/customXml" Target="../ink/ink187.xml"/></Relationships>
</file>

<file path=ppt/slides/_rels/slide3.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9.xml"/><Relationship Id="rId11" Type="http://schemas.openxmlformats.org/officeDocument/2006/relationships/customXml" Target="../ink/ink14.xml"/><Relationship Id="rId5" Type="http://schemas.openxmlformats.org/officeDocument/2006/relationships/image" Target="../media/image30.png"/><Relationship Id="rId10" Type="http://schemas.openxmlformats.org/officeDocument/2006/relationships/customXml" Target="../ink/ink13.xml"/><Relationship Id="rId9" Type="http://schemas.openxmlformats.org/officeDocument/2006/relationships/customXml" Target="../ink/ink12.xml"/></Relationships>
</file>

<file path=ppt/slides/_rels/slide30.xml.rels><?xml version="1.0" encoding="UTF-8" standalone="yes"?>
<Relationships xmlns="http://schemas.openxmlformats.org/package/2006/relationships"><Relationship Id="rId8" Type="http://schemas.openxmlformats.org/officeDocument/2006/relationships/customXml" Target="../ink/ink193.xml"/><Relationship Id="rId3" Type="http://schemas.openxmlformats.org/officeDocument/2006/relationships/customXml" Target="../ink/ink190.xml"/><Relationship Id="rId7" Type="http://schemas.openxmlformats.org/officeDocument/2006/relationships/customXml" Target="../ink/ink19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1.xml"/><Relationship Id="rId11" Type="http://schemas.openxmlformats.org/officeDocument/2006/relationships/customXml" Target="../ink/ink196.xml"/><Relationship Id="rId5" Type="http://schemas.openxmlformats.org/officeDocument/2006/relationships/image" Target="../media/image30.png"/><Relationship Id="rId10" Type="http://schemas.openxmlformats.org/officeDocument/2006/relationships/customXml" Target="../ink/ink195.xml"/><Relationship Id="rId9" Type="http://schemas.openxmlformats.org/officeDocument/2006/relationships/customXml" Target="../ink/ink194.xml"/></Relationships>
</file>

<file path=ppt/slides/_rels/slide31.xml.rels><?xml version="1.0" encoding="UTF-8" standalone="yes"?>
<Relationships xmlns="http://schemas.openxmlformats.org/package/2006/relationships"><Relationship Id="rId8" Type="http://schemas.openxmlformats.org/officeDocument/2006/relationships/customXml" Target="../ink/ink200.xml"/><Relationship Id="rId3" Type="http://schemas.openxmlformats.org/officeDocument/2006/relationships/customXml" Target="../ink/ink197.xml"/><Relationship Id="rId7" Type="http://schemas.openxmlformats.org/officeDocument/2006/relationships/customXml" Target="../ink/ink199.xml"/><Relationship Id="rId12"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8.xml"/><Relationship Id="rId11" Type="http://schemas.openxmlformats.org/officeDocument/2006/relationships/customXml" Target="../ink/ink203.xml"/><Relationship Id="rId5" Type="http://schemas.openxmlformats.org/officeDocument/2006/relationships/image" Target="../media/image30.png"/><Relationship Id="rId10" Type="http://schemas.openxmlformats.org/officeDocument/2006/relationships/customXml" Target="../ink/ink202.xml"/><Relationship Id="rId9" Type="http://schemas.openxmlformats.org/officeDocument/2006/relationships/customXml" Target="../ink/ink201.xml"/></Relationships>
</file>

<file path=ppt/slides/_rels/slide32.xml.rels><?xml version="1.0" encoding="UTF-8" standalone="yes"?>
<Relationships xmlns="http://schemas.openxmlformats.org/package/2006/relationships"><Relationship Id="rId8" Type="http://schemas.openxmlformats.org/officeDocument/2006/relationships/customXml" Target="../ink/ink207.xml"/><Relationship Id="rId3" Type="http://schemas.openxmlformats.org/officeDocument/2006/relationships/customXml" Target="../ink/ink204.xml"/><Relationship Id="rId7" Type="http://schemas.openxmlformats.org/officeDocument/2006/relationships/customXml" Target="../ink/ink20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05.xml"/><Relationship Id="rId11" Type="http://schemas.openxmlformats.org/officeDocument/2006/relationships/customXml" Target="../ink/ink210.xml"/><Relationship Id="rId5" Type="http://schemas.openxmlformats.org/officeDocument/2006/relationships/image" Target="../media/image30.png"/><Relationship Id="rId10" Type="http://schemas.openxmlformats.org/officeDocument/2006/relationships/customXml" Target="../ink/ink209.xml"/><Relationship Id="rId9" Type="http://schemas.openxmlformats.org/officeDocument/2006/relationships/customXml" Target="../ink/ink208.xml"/></Relationships>
</file>

<file path=ppt/slides/_rels/slide33.xml.rels><?xml version="1.0" encoding="UTF-8" standalone="yes"?>
<Relationships xmlns="http://schemas.openxmlformats.org/package/2006/relationships"><Relationship Id="rId8" Type="http://schemas.openxmlformats.org/officeDocument/2006/relationships/customXml" Target="../ink/ink214.xml"/><Relationship Id="rId3" Type="http://schemas.openxmlformats.org/officeDocument/2006/relationships/image" Target="../media/image2.png"/><Relationship Id="rId7" Type="http://schemas.openxmlformats.org/officeDocument/2006/relationships/customXml" Target="../ink/ink21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ustomXml" Target="../ink/ink212.xml"/><Relationship Id="rId11" Type="http://schemas.openxmlformats.org/officeDocument/2006/relationships/customXml" Target="../ink/ink217.xml"/><Relationship Id="rId5" Type="http://schemas.openxmlformats.org/officeDocument/2006/relationships/image" Target="../media/image30.png"/><Relationship Id="rId10" Type="http://schemas.openxmlformats.org/officeDocument/2006/relationships/customXml" Target="../ink/ink216.xml"/><Relationship Id="rId4" Type="http://schemas.openxmlformats.org/officeDocument/2006/relationships/customXml" Target="../ink/ink211.xml"/><Relationship Id="rId9" Type="http://schemas.openxmlformats.org/officeDocument/2006/relationships/customXml" Target="../ink/ink215.xml"/></Relationships>
</file>

<file path=ppt/slides/_rels/slide34.xml.rels><?xml version="1.0" encoding="UTF-8" standalone="yes"?>
<Relationships xmlns="http://schemas.openxmlformats.org/package/2006/relationships"><Relationship Id="rId8" Type="http://schemas.openxmlformats.org/officeDocument/2006/relationships/customXml" Target="../ink/ink221.xml"/><Relationship Id="rId3" Type="http://schemas.openxmlformats.org/officeDocument/2006/relationships/image" Target="../media/image2.png"/><Relationship Id="rId7" Type="http://schemas.openxmlformats.org/officeDocument/2006/relationships/customXml" Target="../ink/ink22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customXml" Target="../ink/ink219.xml"/><Relationship Id="rId11" Type="http://schemas.openxmlformats.org/officeDocument/2006/relationships/customXml" Target="../ink/ink224.xml"/><Relationship Id="rId5" Type="http://schemas.openxmlformats.org/officeDocument/2006/relationships/image" Target="../media/image30.png"/><Relationship Id="rId10" Type="http://schemas.openxmlformats.org/officeDocument/2006/relationships/customXml" Target="../ink/ink223.xml"/><Relationship Id="rId4" Type="http://schemas.openxmlformats.org/officeDocument/2006/relationships/customXml" Target="../ink/ink218.xml"/><Relationship Id="rId9" Type="http://schemas.openxmlformats.org/officeDocument/2006/relationships/customXml" Target="../ink/ink222.xml"/></Relationships>
</file>

<file path=ppt/slides/_rels/slide35.xml.rels><?xml version="1.0" encoding="UTF-8" standalone="yes"?>
<Relationships xmlns="http://schemas.openxmlformats.org/package/2006/relationships"><Relationship Id="rId8" Type="http://schemas.openxmlformats.org/officeDocument/2006/relationships/customXml" Target="../ink/ink228.xml"/><Relationship Id="rId3" Type="http://schemas.openxmlformats.org/officeDocument/2006/relationships/customXml" Target="../ink/ink225.xml"/><Relationship Id="rId7" Type="http://schemas.openxmlformats.org/officeDocument/2006/relationships/customXml" Target="../ink/ink22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6.xml"/><Relationship Id="rId11" Type="http://schemas.openxmlformats.org/officeDocument/2006/relationships/customXml" Target="../ink/ink231.xml"/><Relationship Id="rId5" Type="http://schemas.openxmlformats.org/officeDocument/2006/relationships/image" Target="../media/image30.png"/><Relationship Id="rId10" Type="http://schemas.openxmlformats.org/officeDocument/2006/relationships/customXml" Target="../ink/ink230.xml"/><Relationship Id="rId9" Type="http://schemas.openxmlformats.org/officeDocument/2006/relationships/customXml" Target="../ink/ink229.xml"/></Relationships>
</file>

<file path=ppt/slides/_rels/slide36.xml.rels><?xml version="1.0" encoding="UTF-8" standalone="yes"?>
<Relationships xmlns="http://schemas.openxmlformats.org/package/2006/relationships"><Relationship Id="rId8" Type="http://schemas.openxmlformats.org/officeDocument/2006/relationships/customXml" Target="../ink/ink235.xml"/><Relationship Id="rId3" Type="http://schemas.openxmlformats.org/officeDocument/2006/relationships/customXml" Target="../ink/ink232.xml"/><Relationship Id="rId7" Type="http://schemas.openxmlformats.org/officeDocument/2006/relationships/customXml" Target="../ink/ink23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33.xml"/><Relationship Id="rId11" Type="http://schemas.openxmlformats.org/officeDocument/2006/relationships/customXml" Target="../ink/ink238.xml"/><Relationship Id="rId5" Type="http://schemas.openxmlformats.org/officeDocument/2006/relationships/image" Target="../media/image30.png"/><Relationship Id="rId10" Type="http://schemas.openxmlformats.org/officeDocument/2006/relationships/customXml" Target="../ink/ink237.xml"/><Relationship Id="rId9" Type="http://schemas.openxmlformats.org/officeDocument/2006/relationships/customXml" Target="../ink/ink236.xml"/></Relationships>
</file>

<file path=ppt/slides/_rels/slide37.xml.rels><?xml version="1.0" encoding="UTF-8" standalone="yes"?>
<Relationships xmlns="http://schemas.openxmlformats.org/package/2006/relationships"><Relationship Id="rId8" Type="http://schemas.openxmlformats.org/officeDocument/2006/relationships/customXml" Target="../ink/ink242.xml"/><Relationship Id="rId3" Type="http://schemas.openxmlformats.org/officeDocument/2006/relationships/customXml" Target="../ink/ink239.xml"/><Relationship Id="rId7" Type="http://schemas.openxmlformats.org/officeDocument/2006/relationships/customXml" Target="../ink/ink24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0.xml"/><Relationship Id="rId11" Type="http://schemas.openxmlformats.org/officeDocument/2006/relationships/customXml" Target="../ink/ink245.xml"/><Relationship Id="rId5" Type="http://schemas.openxmlformats.org/officeDocument/2006/relationships/image" Target="../media/image30.png"/><Relationship Id="rId10" Type="http://schemas.openxmlformats.org/officeDocument/2006/relationships/customXml" Target="../ink/ink244.xml"/><Relationship Id="rId9" Type="http://schemas.openxmlformats.org/officeDocument/2006/relationships/customXml" Target="../ink/ink243.xml"/></Relationships>
</file>

<file path=ppt/slides/_rels/slide38.xml.rels><?xml version="1.0" encoding="UTF-8" standalone="yes"?>
<Relationships xmlns="http://schemas.openxmlformats.org/package/2006/relationships"><Relationship Id="rId8" Type="http://schemas.openxmlformats.org/officeDocument/2006/relationships/customXml" Target="../ink/ink249.xml"/><Relationship Id="rId3" Type="http://schemas.openxmlformats.org/officeDocument/2006/relationships/customXml" Target="../ink/ink246.xml"/><Relationship Id="rId7" Type="http://schemas.openxmlformats.org/officeDocument/2006/relationships/customXml" Target="../ink/ink24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7.xml"/><Relationship Id="rId11" Type="http://schemas.openxmlformats.org/officeDocument/2006/relationships/customXml" Target="../ink/ink252.xml"/><Relationship Id="rId5" Type="http://schemas.openxmlformats.org/officeDocument/2006/relationships/image" Target="../media/image30.png"/><Relationship Id="rId10" Type="http://schemas.openxmlformats.org/officeDocument/2006/relationships/customXml" Target="../ink/ink251.xml"/><Relationship Id="rId9" Type="http://schemas.openxmlformats.org/officeDocument/2006/relationships/customXml" Target="../ink/ink250.xml"/></Relationships>
</file>

<file path=ppt/slides/_rels/slide39.xml.rels><?xml version="1.0" encoding="UTF-8" standalone="yes"?>
<Relationships xmlns="http://schemas.openxmlformats.org/package/2006/relationships"><Relationship Id="rId8" Type="http://schemas.openxmlformats.org/officeDocument/2006/relationships/customXml" Target="../ink/ink256.xml"/><Relationship Id="rId3" Type="http://schemas.openxmlformats.org/officeDocument/2006/relationships/customXml" Target="../ink/ink253.xml"/><Relationship Id="rId7" Type="http://schemas.openxmlformats.org/officeDocument/2006/relationships/customXml" Target="../ink/ink25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54.xml"/><Relationship Id="rId11" Type="http://schemas.openxmlformats.org/officeDocument/2006/relationships/customXml" Target="../ink/ink259.xml"/><Relationship Id="rId5" Type="http://schemas.openxmlformats.org/officeDocument/2006/relationships/image" Target="../media/image30.png"/><Relationship Id="rId10" Type="http://schemas.openxmlformats.org/officeDocument/2006/relationships/customXml" Target="../ink/ink258.xml"/><Relationship Id="rId9" Type="http://schemas.openxmlformats.org/officeDocument/2006/relationships/customXml" Target="../ink/ink257.xml"/></Relationships>
</file>

<file path=ppt/slides/_rels/slide4.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6.xml"/><Relationship Id="rId11" Type="http://schemas.openxmlformats.org/officeDocument/2006/relationships/customXml" Target="../ink/ink21.xml"/><Relationship Id="rId5" Type="http://schemas.openxmlformats.org/officeDocument/2006/relationships/image" Target="../media/image30.png"/><Relationship Id="rId10" Type="http://schemas.openxmlformats.org/officeDocument/2006/relationships/customXml" Target="../ink/ink20.xml"/><Relationship Id="rId9" Type="http://schemas.openxmlformats.org/officeDocument/2006/relationships/customXml" Target="../ink/ink19.xml"/></Relationships>
</file>

<file path=ppt/slides/_rels/slide40.xml.rels><?xml version="1.0" encoding="UTF-8" standalone="yes"?>
<Relationships xmlns="http://schemas.openxmlformats.org/package/2006/relationships"><Relationship Id="rId8" Type="http://schemas.openxmlformats.org/officeDocument/2006/relationships/customXml" Target="../ink/ink263.xml"/><Relationship Id="rId3" Type="http://schemas.openxmlformats.org/officeDocument/2006/relationships/customXml" Target="../ink/ink260.xml"/><Relationship Id="rId7" Type="http://schemas.openxmlformats.org/officeDocument/2006/relationships/customXml" Target="../ink/ink26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1.xml"/><Relationship Id="rId11" Type="http://schemas.openxmlformats.org/officeDocument/2006/relationships/customXml" Target="../ink/ink266.xml"/><Relationship Id="rId5" Type="http://schemas.openxmlformats.org/officeDocument/2006/relationships/image" Target="../media/image30.png"/><Relationship Id="rId10" Type="http://schemas.openxmlformats.org/officeDocument/2006/relationships/customXml" Target="../ink/ink265.xml"/><Relationship Id="rId9" Type="http://schemas.openxmlformats.org/officeDocument/2006/relationships/customXml" Target="../ink/ink264.xml"/></Relationships>
</file>

<file path=ppt/slides/_rels/slide41.xml.rels><?xml version="1.0" encoding="UTF-8" standalone="yes"?>
<Relationships xmlns="http://schemas.openxmlformats.org/package/2006/relationships"><Relationship Id="rId8" Type="http://schemas.openxmlformats.org/officeDocument/2006/relationships/customXml" Target="../ink/ink270.xml"/><Relationship Id="rId3" Type="http://schemas.openxmlformats.org/officeDocument/2006/relationships/customXml" Target="../ink/ink267.xml"/><Relationship Id="rId7" Type="http://schemas.openxmlformats.org/officeDocument/2006/relationships/customXml" Target="../ink/ink26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8.xml"/><Relationship Id="rId11" Type="http://schemas.openxmlformats.org/officeDocument/2006/relationships/customXml" Target="../ink/ink273.xml"/><Relationship Id="rId5" Type="http://schemas.openxmlformats.org/officeDocument/2006/relationships/image" Target="../media/image30.png"/><Relationship Id="rId10" Type="http://schemas.openxmlformats.org/officeDocument/2006/relationships/customXml" Target="../ink/ink272.xml"/><Relationship Id="rId9" Type="http://schemas.openxmlformats.org/officeDocument/2006/relationships/customXml" Target="../ink/ink271.xml"/></Relationships>
</file>

<file path=ppt/slides/_rels/slide42.xml.rels><?xml version="1.0" encoding="UTF-8" standalone="yes"?>
<Relationships xmlns="http://schemas.openxmlformats.org/package/2006/relationships"><Relationship Id="rId8" Type="http://schemas.openxmlformats.org/officeDocument/2006/relationships/customXml" Target="../ink/ink277.xml"/><Relationship Id="rId3" Type="http://schemas.openxmlformats.org/officeDocument/2006/relationships/customXml" Target="../ink/ink274.xml"/><Relationship Id="rId7" Type="http://schemas.openxmlformats.org/officeDocument/2006/relationships/customXml" Target="../ink/ink27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75.xml"/><Relationship Id="rId11" Type="http://schemas.openxmlformats.org/officeDocument/2006/relationships/customXml" Target="../ink/ink280.xml"/><Relationship Id="rId5" Type="http://schemas.openxmlformats.org/officeDocument/2006/relationships/image" Target="../media/image30.png"/><Relationship Id="rId10" Type="http://schemas.openxmlformats.org/officeDocument/2006/relationships/customXml" Target="../ink/ink279.xml"/><Relationship Id="rId9" Type="http://schemas.openxmlformats.org/officeDocument/2006/relationships/customXml" Target="../ink/ink278.xml"/></Relationships>
</file>

<file path=ppt/slides/_rels/slide43.xml.rels><?xml version="1.0" encoding="UTF-8" standalone="yes"?>
<Relationships xmlns="http://schemas.openxmlformats.org/package/2006/relationships"><Relationship Id="rId8" Type="http://schemas.openxmlformats.org/officeDocument/2006/relationships/customXml" Target="../ink/ink284.xml"/><Relationship Id="rId3" Type="http://schemas.openxmlformats.org/officeDocument/2006/relationships/customXml" Target="../ink/ink281.xml"/><Relationship Id="rId7" Type="http://schemas.openxmlformats.org/officeDocument/2006/relationships/customXml" Target="../ink/ink28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82.xml"/><Relationship Id="rId11" Type="http://schemas.openxmlformats.org/officeDocument/2006/relationships/customXml" Target="../ink/ink287.xml"/><Relationship Id="rId5" Type="http://schemas.openxmlformats.org/officeDocument/2006/relationships/image" Target="../media/image30.png"/><Relationship Id="rId10" Type="http://schemas.openxmlformats.org/officeDocument/2006/relationships/customXml" Target="../ink/ink286.xml"/><Relationship Id="rId9" Type="http://schemas.openxmlformats.org/officeDocument/2006/relationships/customXml" Target="../ink/ink285.xml"/></Relationships>
</file>

<file path=ppt/slides/_rels/slide44.xml.rels><?xml version="1.0" encoding="UTF-8" standalone="yes"?>
<Relationships xmlns="http://schemas.openxmlformats.org/package/2006/relationships"><Relationship Id="rId8" Type="http://schemas.openxmlformats.org/officeDocument/2006/relationships/customXml" Target="../ink/ink291.xml"/><Relationship Id="rId3" Type="http://schemas.openxmlformats.org/officeDocument/2006/relationships/customXml" Target="../ink/ink288.xml"/><Relationship Id="rId7" Type="http://schemas.openxmlformats.org/officeDocument/2006/relationships/customXml" Target="../ink/ink29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89.xml"/><Relationship Id="rId11" Type="http://schemas.openxmlformats.org/officeDocument/2006/relationships/customXml" Target="../ink/ink294.xml"/><Relationship Id="rId5" Type="http://schemas.openxmlformats.org/officeDocument/2006/relationships/image" Target="../media/image30.png"/><Relationship Id="rId10" Type="http://schemas.openxmlformats.org/officeDocument/2006/relationships/customXml" Target="../ink/ink293.xml"/><Relationship Id="rId9" Type="http://schemas.openxmlformats.org/officeDocument/2006/relationships/customXml" Target="../ink/ink292.xml"/></Relationships>
</file>

<file path=ppt/slides/_rels/slide45.xml.rels><?xml version="1.0" encoding="UTF-8" standalone="yes"?>
<Relationships xmlns="http://schemas.openxmlformats.org/package/2006/relationships"><Relationship Id="rId8" Type="http://schemas.openxmlformats.org/officeDocument/2006/relationships/customXml" Target="../ink/ink298.xml"/><Relationship Id="rId3" Type="http://schemas.openxmlformats.org/officeDocument/2006/relationships/customXml" Target="../ink/ink295.xml"/><Relationship Id="rId7" Type="http://schemas.openxmlformats.org/officeDocument/2006/relationships/customXml" Target="../ink/ink29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6.xml"/><Relationship Id="rId11" Type="http://schemas.openxmlformats.org/officeDocument/2006/relationships/customXml" Target="../ink/ink301.xml"/><Relationship Id="rId5" Type="http://schemas.openxmlformats.org/officeDocument/2006/relationships/image" Target="../media/image30.png"/><Relationship Id="rId10" Type="http://schemas.openxmlformats.org/officeDocument/2006/relationships/customXml" Target="../ink/ink300.xml"/><Relationship Id="rId9" Type="http://schemas.openxmlformats.org/officeDocument/2006/relationships/customXml" Target="../ink/ink299.xml"/></Relationships>
</file>

<file path=ppt/slides/_rels/slide46.xml.rels><?xml version="1.0" encoding="UTF-8" standalone="yes"?>
<Relationships xmlns="http://schemas.openxmlformats.org/package/2006/relationships"><Relationship Id="rId8" Type="http://schemas.openxmlformats.org/officeDocument/2006/relationships/customXml" Target="../ink/ink305.xml"/><Relationship Id="rId3" Type="http://schemas.openxmlformats.org/officeDocument/2006/relationships/customXml" Target="../ink/ink302.xml"/><Relationship Id="rId7" Type="http://schemas.openxmlformats.org/officeDocument/2006/relationships/customXml" Target="../ink/ink30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03.xml"/><Relationship Id="rId11" Type="http://schemas.openxmlformats.org/officeDocument/2006/relationships/customXml" Target="../ink/ink308.xml"/><Relationship Id="rId5" Type="http://schemas.openxmlformats.org/officeDocument/2006/relationships/image" Target="../media/image30.png"/><Relationship Id="rId10" Type="http://schemas.openxmlformats.org/officeDocument/2006/relationships/customXml" Target="../ink/ink307.xml"/><Relationship Id="rId9" Type="http://schemas.openxmlformats.org/officeDocument/2006/relationships/customXml" Target="../ink/ink306.xml"/></Relationships>
</file>

<file path=ppt/slides/_rels/slide47.xml.rels><?xml version="1.0" encoding="UTF-8" standalone="yes"?>
<Relationships xmlns="http://schemas.openxmlformats.org/package/2006/relationships"><Relationship Id="rId8" Type="http://schemas.openxmlformats.org/officeDocument/2006/relationships/customXml" Target="../ink/ink312.xml"/><Relationship Id="rId3" Type="http://schemas.openxmlformats.org/officeDocument/2006/relationships/customXml" Target="../ink/ink309.xml"/><Relationship Id="rId7" Type="http://schemas.openxmlformats.org/officeDocument/2006/relationships/customXml" Target="../ink/ink31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0.xml"/><Relationship Id="rId11" Type="http://schemas.openxmlformats.org/officeDocument/2006/relationships/customXml" Target="../ink/ink315.xml"/><Relationship Id="rId5" Type="http://schemas.openxmlformats.org/officeDocument/2006/relationships/image" Target="../media/image30.png"/><Relationship Id="rId10" Type="http://schemas.openxmlformats.org/officeDocument/2006/relationships/customXml" Target="../ink/ink314.xml"/><Relationship Id="rId9" Type="http://schemas.openxmlformats.org/officeDocument/2006/relationships/customXml" Target="../ink/ink313.xml"/></Relationships>
</file>

<file path=ppt/slides/_rels/slide48.xml.rels><?xml version="1.0" encoding="UTF-8" standalone="yes"?>
<Relationships xmlns="http://schemas.openxmlformats.org/package/2006/relationships"><Relationship Id="rId8" Type="http://schemas.openxmlformats.org/officeDocument/2006/relationships/customXml" Target="../ink/ink319.xml"/><Relationship Id="rId3" Type="http://schemas.openxmlformats.org/officeDocument/2006/relationships/customXml" Target="../ink/ink316.xml"/><Relationship Id="rId7" Type="http://schemas.openxmlformats.org/officeDocument/2006/relationships/customXml" Target="../ink/ink31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7.xml"/><Relationship Id="rId11" Type="http://schemas.openxmlformats.org/officeDocument/2006/relationships/customXml" Target="../ink/ink322.xml"/><Relationship Id="rId5" Type="http://schemas.openxmlformats.org/officeDocument/2006/relationships/image" Target="../media/image30.png"/><Relationship Id="rId10" Type="http://schemas.openxmlformats.org/officeDocument/2006/relationships/customXml" Target="../ink/ink321.xml"/><Relationship Id="rId9" Type="http://schemas.openxmlformats.org/officeDocument/2006/relationships/customXml" Target="../ink/ink320.xml"/></Relationships>
</file>

<file path=ppt/slides/_rels/slide49.xml.rels><?xml version="1.0" encoding="UTF-8" standalone="yes"?>
<Relationships xmlns="http://schemas.openxmlformats.org/package/2006/relationships"><Relationship Id="rId8" Type="http://schemas.openxmlformats.org/officeDocument/2006/relationships/customXml" Target="../ink/ink326.xml"/><Relationship Id="rId3" Type="http://schemas.openxmlformats.org/officeDocument/2006/relationships/customXml" Target="../ink/ink323.xml"/><Relationship Id="rId7" Type="http://schemas.openxmlformats.org/officeDocument/2006/relationships/customXml" Target="../ink/ink32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24.xml"/><Relationship Id="rId11" Type="http://schemas.openxmlformats.org/officeDocument/2006/relationships/customXml" Target="../ink/ink329.xml"/><Relationship Id="rId5" Type="http://schemas.openxmlformats.org/officeDocument/2006/relationships/image" Target="../media/image30.png"/><Relationship Id="rId10" Type="http://schemas.openxmlformats.org/officeDocument/2006/relationships/customXml" Target="../ink/ink328.xml"/><Relationship Id="rId9" Type="http://schemas.openxmlformats.org/officeDocument/2006/relationships/customXml" Target="../ink/ink327.xml"/></Relationships>
</file>

<file path=ppt/slides/_rels/slide5.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customXml" Target="../ink/ink22.xml"/><Relationship Id="rId7"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3.xml"/><Relationship Id="rId11" Type="http://schemas.openxmlformats.org/officeDocument/2006/relationships/customXml" Target="../ink/ink28.xml"/><Relationship Id="rId5" Type="http://schemas.openxmlformats.org/officeDocument/2006/relationships/image" Target="../media/image30.png"/><Relationship Id="rId10" Type="http://schemas.openxmlformats.org/officeDocument/2006/relationships/customXml" Target="../ink/ink27.xml"/><Relationship Id="rId9" Type="http://schemas.openxmlformats.org/officeDocument/2006/relationships/customXml" Target="../ink/ink26.xml"/></Relationships>
</file>

<file path=ppt/slides/_rels/slide50.xml.rels><?xml version="1.0" encoding="UTF-8" standalone="yes"?>
<Relationships xmlns="http://schemas.openxmlformats.org/package/2006/relationships"><Relationship Id="rId8" Type="http://schemas.openxmlformats.org/officeDocument/2006/relationships/customXml" Target="../ink/ink333.xml"/><Relationship Id="rId3" Type="http://schemas.openxmlformats.org/officeDocument/2006/relationships/customXml" Target="../ink/ink330.xml"/><Relationship Id="rId7" Type="http://schemas.openxmlformats.org/officeDocument/2006/relationships/customXml" Target="../ink/ink33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1.xml"/><Relationship Id="rId11" Type="http://schemas.openxmlformats.org/officeDocument/2006/relationships/customXml" Target="../ink/ink336.xml"/><Relationship Id="rId5" Type="http://schemas.openxmlformats.org/officeDocument/2006/relationships/image" Target="../media/image30.png"/><Relationship Id="rId10" Type="http://schemas.openxmlformats.org/officeDocument/2006/relationships/customXml" Target="../ink/ink335.xml"/><Relationship Id="rId9" Type="http://schemas.openxmlformats.org/officeDocument/2006/relationships/customXml" Target="../ink/ink334.xml"/></Relationships>
</file>

<file path=ppt/slides/_rels/slide51.xml.rels><?xml version="1.0" encoding="UTF-8" standalone="yes"?>
<Relationships xmlns="http://schemas.openxmlformats.org/package/2006/relationships"><Relationship Id="rId8" Type="http://schemas.openxmlformats.org/officeDocument/2006/relationships/customXml" Target="../ink/ink340.xml"/><Relationship Id="rId3" Type="http://schemas.openxmlformats.org/officeDocument/2006/relationships/customXml" Target="../ink/ink337.xml"/><Relationship Id="rId7" Type="http://schemas.openxmlformats.org/officeDocument/2006/relationships/customXml" Target="../ink/ink33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8.xml"/><Relationship Id="rId11" Type="http://schemas.openxmlformats.org/officeDocument/2006/relationships/customXml" Target="../ink/ink343.xml"/><Relationship Id="rId5" Type="http://schemas.openxmlformats.org/officeDocument/2006/relationships/image" Target="../media/image30.png"/><Relationship Id="rId10" Type="http://schemas.openxmlformats.org/officeDocument/2006/relationships/customXml" Target="../ink/ink342.xml"/><Relationship Id="rId9" Type="http://schemas.openxmlformats.org/officeDocument/2006/relationships/customXml" Target="../ink/ink341.xml"/></Relationships>
</file>

<file path=ppt/slides/_rels/slide52.xml.rels><?xml version="1.0" encoding="UTF-8" standalone="yes"?>
<Relationships xmlns="http://schemas.openxmlformats.org/package/2006/relationships"><Relationship Id="rId8" Type="http://schemas.openxmlformats.org/officeDocument/2006/relationships/customXml" Target="../ink/ink347.xml"/><Relationship Id="rId3" Type="http://schemas.openxmlformats.org/officeDocument/2006/relationships/customXml" Target="../ink/ink344.xml"/><Relationship Id="rId7" Type="http://schemas.openxmlformats.org/officeDocument/2006/relationships/customXml" Target="../ink/ink34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45.xml"/><Relationship Id="rId11" Type="http://schemas.openxmlformats.org/officeDocument/2006/relationships/customXml" Target="../ink/ink350.xml"/><Relationship Id="rId5" Type="http://schemas.openxmlformats.org/officeDocument/2006/relationships/image" Target="../media/image30.png"/><Relationship Id="rId10" Type="http://schemas.openxmlformats.org/officeDocument/2006/relationships/customXml" Target="../ink/ink349.xml"/><Relationship Id="rId9" Type="http://schemas.openxmlformats.org/officeDocument/2006/relationships/customXml" Target="../ink/ink348.xml"/></Relationships>
</file>

<file path=ppt/slides/_rels/slide53.xml.rels><?xml version="1.0" encoding="UTF-8" standalone="yes"?>
<Relationships xmlns="http://schemas.openxmlformats.org/package/2006/relationships"><Relationship Id="rId8" Type="http://schemas.openxmlformats.org/officeDocument/2006/relationships/customXml" Target="../ink/ink354.xml"/><Relationship Id="rId3" Type="http://schemas.openxmlformats.org/officeDocument/2006/relationships/customXml" Target="../ink/ink351.xml"/><Relationship Id="rId7" Type="http://schemas.openxmlformats.org/officeDocument/2006/relationships/customXml" Target="../ink/ink35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52.xml"/><Relationship Id="rId11" Type="http://schemas.openxmlformats.org/officeDocument/2006/relationships/customXml" Target="../ink/ink357.xml"/><Relationship Id="rId5" Type="http://schemas.openxmlformats.org/officeDocument/2006/relationships/image" Target="../media/image30.png"/><Relationship Id="rId10" Type="http://schemas.openxmlformats.org/officeDocument/2006/relationships/customXml" Target="../ink/ink356.xml"/><Relationship Id="rId9" Type="http://schemas.openxmlformats.org/officeDocument/2006/relationships/customXml" Target="../ink/ink355.xml"/></Relationships>
</file>

<file path=ppt/slides/_rels/slide54.xml.rels><?xml version="1.0" encoding="UTF-8" standalone="yes"?>
<Relationships xmlns="http://schemas.openxmlformats.org/package/2006/relationships"><Relationship Id="rId8" Type="http://schemas.openxmlformats.org/officeDocument/2006/relationships/customXml" Target="../ink/ink361.xml"/><Relationship Id="rId3" Type="http://schemas.openxmlformats.org/officeDocument/2006/relationships/customXml" Target="../ink/ink358.xml"/><Relationship Id="rId7" Type="http://schemas.openxmlformats.org/officeDocument/2006/relationships/customXml" Target="../ink/ink36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59.xml"/><Relationship Id="rId11" Type="http://schemas.openxmlformats.org/officeDocument/2006/relationships/customXml" Target="../ink/ink364.xml"/><Relationship Id="rId5" Type="http://schemas.openxmlformats.org/officeDocument/2006/relationships/image" Target="../media/image30.png"/><Relationship Id="rId10" Type="http://schemas.openxmlformats.org/officeDocument/2006/relationships/customXml" Target="../ink/ink363.xml"/><Relationship Id="rId9" Type="http://schemas.openxmlformats.org/officeDocument/2006/relationships/customXml" Target="../ink/ink362.xml"/></Relationships>
</file>

<file path=ppt/slides/_rels/slide55.xml.rels><?xml version="1.0" encoding="UTF-8" standalone="yes"?>
<Relationships xmlns="http://schemas.openxmlformats.org/package/2006/relationships"><Relationship Id="rId8" Type="http://schemas.openxmlformats.org/officeDocument/2006/relationships/customXml" Target="../ink/ink368.xml"/><Relationship Id="rId3" Type="http://schemas.openxmlformats.org/officeDocument/2006/relationships/customXml" Target="../ink/ink365.xml"/><Relationship Id="rId7" Type="http://schemas.openxmlformats.org/officeDocument/2006/relationships/customXml" Target="../ink/ink36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66.xml"/><Relationship Id="rId11" Type="http://schemas.openxmlformats.org/officeDocument/2006/relationships/customXml" Target="../ink/ink371.xml"/><Relationship Id="rId5" Type="http://schemas.openxmlformats.org/officeDocument/2006/relationships/image" Target="../media/image30.png"/><Relationship Id="rId10" Type="http://schemas.openxmlformats.org/officeDocument/2006/relationships/customXml" Target="../ink/ink370.xml"/><Relationship Id="rId9" Type="http://schemas.openxmlformats.org/officeDocument/2006/relationships/customXml" Target="../ink/ink369.xml"/></Relationships>
</file>

<file path=ppt/slides/_rels/slide56.xml.rels><?xml version="1.0" encoding="UTF-8" standalone="yes"?>
<Relationships xmlns="http://schemas.openxmlformats.org/package/2006/relationships"><Relationship Id="rId8" Type="http://schemas.openxmlformats.org/officeDocument/2006/relationships/customXml" Target="../ink/ink375.xml"/><Relationship Id="rId3" Type="http://schemas.openxmlformats.org/officeDocument/2006/relationships/customXml" Target="../ink/ink372.xml"/><Relationship Id="rId7" Type="http://schemas.openxmlformats.org/officeDocument/2006/relationships/customXml" Target="../ink/ink37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73.xml"/><Relationship Id="rId11" Type="http://schemas.openxmlformats.org/officeDocument/2006/relationships/customXml" Target="../ink/ink378.xml"/><Relationship Id="rId5" Type="http://schemas.openxmlformats.org/officeDocument/2006/relationships/image" Target="../media/image30.png"/><Relationship Id="rId10" Type="http://schemas.openxmlformats.org/officeDocument/2006/relationships/customXml" Target="../ink/ink377.xml"/><Relationship Id="rId9" Type="http://schemas.openxmlformats.org/officeDocument/2006/relationships/customXml" Target="../ink/ink376.xml"/></Relationships>
</file>

<file path=ppt/slides/_rels/slide57.xml.rels><?xml version="1.0" encoding="UTF-8" standalone="yes"?>
<Relationships xmlns="http://schemas.openxmlformats.org/package/2006/relationships"><Relationship Id="rId8" Type="http://schemas.openxmlformats.org/officeDocument/2006/relationships/customXml" Target="../ink/ink382.xml"/><Relationship Id="rId3" Type="http://schemas.openxmlformats.org/officeDocument/2006/relationships/customXml" Target="../ink/ink379.xml"/><Relationship Id="rId7" Type="http://schemas.openxmlformats.org/officeDocument/2006/relationships/customXml" Target="../ink/ink38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0.xml"/><Relationship Id="rId11" Type="http://schemas.openxmlformats.org/officeDocument/2006/relationships/customXml" Target="../ink/ink385.xml"/><Relationship Id="rId5" Type="http://schemas.openxmlformats.org/officeDocument/2006/relationships/image" Target="../media/image30.png"/><Relationship Id="rId10" Type="http://schemas.openxmlformats.org/officeDocument/2006/relationships/customXml" Target="../ink/ink384.xml"/><Relationship Id="rId9" Type="http://schemas.openxmlformats.org/officeDocument/2006/relationships/customXml" Target="../ink/ink383.xml"/></Relationships>
</file>

<file path=ppt/slides/_rels/slide58.xml.rels><?xml version="1.0" encoding="UTF-8" standalone="yes"?>
<Relationships xmlns="http://schemas.openxmlformats.org/package/2006/relationships"><Relationship Id="rId8" Type="http://schemas.openxmlformats.org/officeDocument/2006/relationships/customXml" Target="../ink/ink389.xml"/><Relationship Id="rId3" Type="http://schemas.openxmlformats.org/officeDocument/2006/relationships/customXml" Target="../ink/ink386.xml"/><Relationship Id="rId7" Type="http://schemas.openxmlformats.org/officeDocument/2006/relationships/customXml" Target="../ink/ink38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7.xml"/><Relationship Id="rId11" Type="http://schemas.openxmlformats.org/officeDocument/2006/relationships/customXml" Target="../ink/ink392.xml"/><Relationship Id="rId5" Type="http://schemas.openxmlformats.org/officeDocument/2006/relationships/image" Target="../media/image30.png"/><Relationship Id="rId10" Type="http://schemas.openxmlformats.org/officeDocument/2006/relationships/customXml" Target="../ink/ink391.xml"/><Relationship Id="rId9" Type="http://schemas.openxmlformats.org/officeDocument/2006/relationships/customXml" Target="../ink/ink390.xml"/></Relationships>
</file>

<file path=ppt/slides/_rels/slide59.xml.rels><?xml version="1.0" encoding="UTF-8" standalone="yes"?>
<Relationships xmlns="http://schemas.openxmlformats.org/package/2006/relationships"><Relationship Id="rId8" Type="http://schemas.openxmlformats.org/officeDocument/2006/relationships/customXml" Target="../ink/ink396.xml"/><Relationship Id="rId13" Type="http://schemas.openxmlformats.org/officeDocument/2006/relationships/image" Target="../media/image11.png"/><Relationship Id="rId3" Type="http://schemas.openxmlformats.org/officeDocument/2006/relationships/customXml" Target="../ink/ink393.xml"/><Relationship Id="rId7" Type="http://schemas.openxmlformats.org/officeDocument/2006/relationships/customXml" Target="../ink/ink395.xml"/><Relationship Id="rId12" Type="http://schemas.openxmlformats.org/officeDocument/2006/relationships/hyperlink" Target="Auditor.docx"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94.xml"/><Relationship Id="rId11" Type="http://schemas.openxmlformats.org/officeDocument/2006/relationships/customXml" Target="../ink/ink399.xml"/><Relationship Id="rId5" Type="http://schemas.openxmlformats.org/officeDocument/2006/relationships/image" Target="../media/image30.png"/><Relationship Id="rId10" Type="http://schemas.openxmlformats.org/officeDocument/2006/relationships/customXml" Target="../ink/ink398.xml"/><Relationship Id="rId9" Type="http://schemas.openxmlformats.org/officeDocument/2006/relationships/customXml" Target="../ink/ink397.xml"/></Relationships>
</file>

<file path=ppt/slides/_rels/slide6.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9.xml"/><Relationship Id="rId7" Type="http://schemas.openxmlformats.org/officeDocument/2006/relationships/customXml" Target="../ink/ink3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0.xml"/><Relationship Id="rId11" Type="http://schemas.openxmlformats.org/officeDocument/2006/relationships/customXml" Target="../ink/ink35.xml"/><Relationship Id="rId5" Type="http://schemas.openxmlformats.org/officeDocument/2006/relationships/image" Target="../media/image30.png"/><Relationship Id="rId10" Type="http://schemas.openxmlformats.org/officeDocument/2006/relationships/customXml" Target="../ink/ink34.xml"/><Relationship Id="rId9" Type="http://schemas.openxmlformats.org/officeDocument/2006/relationships/customXml" Target="../ink/ink33.xml"/></Relationships>
</file>

<file path=ppt/slides/_rels/slide60.xml.rels><?xml version="1.0" encoding="UTF-8" standalone="yes"?>
<Relationships xmlns="http://schemas.openxmlformats.org/package/2006/relationships"><Relationship Id="rId8" Type="http://schemas.openxmlformats.org/officeDocument/2006/relationships/customXml" Target="../ink/ink403.xml"/><Relationship Id="rId3" Type="http://schemas.openxmlformats.org/officeDocument/2006/relationships/customXml" Target="../ink/ink400.xml"/><Relationship Id="rId7" Type="http://schemas.openxmlformats.org/officeDocument/2006/relationships/customXml" Target="../ink/ink40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01.xml"/><Relationship Id="rId11" Type="http://schemas.openxmlformats.org/officeDocument/2006/relationships/customXml" Target="../ink/ink406.xml"/><Relationship Id="rId5" Type="http://schemas.openxmlformats.org/officeDocument/2006/relationships/image" Target="../media/image30.png"/><Relationship Id="rId10" Type="http://schemas.openxmlformats.org/officeDocument/2006/relationships/customXml" Target="../ink/ink405.xml"/><Relationship Id="rId9" Type="http://schemas.openxmlformats.org/officeDocument/2006/relationships/customXml" Target="../ink/ink404.xml"/></Relationships>
</file>

<file path=ppt/slides/_rels/slide61.xml.rels><?xml version="1.0" encoding="UTF-8" standalone="yes"?>
<Relationships xmlns="http://schemas.openxmlformats.org/package/2006/relationships"><Relationship Id="rId8" Type="http://schemas.openxmlformats.org/officeDocument/2006/relationships/customXml" Target="../ink/ink410.xml"/><Relationship Id="rId3" Type="http://schemas.openxmlformats.org/officeDocument/2006/relationships/customXml" Target="../ink/ink407.xml"/><Relationship Id="rId7" Type="http://schemas.openxmlformats.org/officeDocument/2006/relationships/customXml" Target="../ink/ink40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08.xml"/><Relationship Id="rId11" Type="http://schemas.openxmlformats.org/officeDocument/2006/relationships/customXml" Target="../ink/ink413.xml"/><Relationship Id="rId5" Type="http://schemas.openxmlformats.org/officeDocument/2006/relationships/image" Target="../media/image30.png"/><Relationship Id="rId10" Type="http://schemas.openxmlformats.org/officeDocument/2006/relationships/customXml" Target="../ink/ink412.xml"/><Relationship Id="rId9" Type="http://schemas.openxmlformats.org/officeDocument/2006/relationships/customXml" Target="../ink/ink411.xml"/></Relationships>
</file>

<file path=ppt/slides/_rels/slide62.xml.rels><?xml version="1.0" encoding="UTF-8" standalone="yes"?>
<Relationships xmlns="http://schemas.openxmlformats.org/package/2006/relationships"><Relationship Id="rId8" Type="http://schemas.openxmlformats.org/officeDocument/2006/relationships/customXml" Target="../ink/ink417.xml"/><Relationship Id="rId3" Type="http://schemas.openxmlformats.org/officeDocument/2006/relationships/customXml" Target="../ink/ink414.xml"/><Relationship Id="rId7" Type="http://schemas.openxmlformats.org/officeDocument/2006/relationships/customXml" Target="../ink/ink4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15.xml"/><Relationship Id="rId11" Type="http://schemas.openxmlformats.org/officeDocument/2006/relationships/customXml" Target="../ink/ink420.xml"/><Relationship Id="rId5" Type="http://schemas.openxmlformats.org/officeDocument/2006/relationships/image" Target="../media/image30.png"/><Relationship Id="rId10" Type="http://schemas.openxmlformats.org/officeDocument/2006/relationships/customXml" Target="../ink/ink419.xml"/><Relationship Id="rId9" Type="http://schemas.openxmlformats.org/officeDocument/2006/relationships/customXml" Target="../ink/ink418.xml"/></Relationships>
</file>

<file path=ppt/slides/_rels/slide63.xml.rels><?xml version="1.0" encoding="UTF-8" standalone="yes"?>
<Relationships xmlns="http://schemas.openxmlformats.org/package/2006/relationships"><Relationship Id="rId8" Type="http://schemas.openxmlformats.org/officeDocument/2006/relationships/customXml" Target="../ink/ink424.xml"/><Relationship Id="rId3" Type="http://schemas.openxmlformats.org/officeDocument/2006/relationships/customXml" Target="../ink/ink421.xml"/><Relationship Id="rId7" Type="http://schemas.openxmlformats.org/officeDocument/2006/relationships/customXml" Target="../ink/ink42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22.xml"/><Relationship Id="rId11" Type="http://schemas.openxmlformats.org/officeDocument/2006/relationships/customXml" Target="../ink/ink427.xml"/><Relationship Id="rId5" Type="http://schemas.openxmlformats.org/officeDocument/2006/relationships/image" Target="../media/image30.png"/><Relationship Id="rId10" Type="http://schemas.openxmlformats.org/officeDocument/2006/relationships/customXml" Target="../ink/ink426.xml"/><Relationship Id="rId9" Type="http://schemas.openxmlformats.org/officeDocument/2006/relationships/customXml" Target="../ink/ink425.xml"/></Relationships>
</file>

<file path=ppt/slides/_rels/slide64.xml.rels><?xml version="1.0" encoding="UTF-8" standalone="yes"?>
<Relationships xmlns="http://schemas.openxmlformats.org/package/2006/relationships"><Relationship Id="rId8" Type="http://schemas.openxmlformats.org/officeDocument/2006/relationships/customXml" Target="../ink/ink431.xml"/><Relationship Id="rId3" Type="http://schemas.openxmlformats.org/officeDocument/2006/relationships/customXml" Target="../ink/ink428.xml"/><Relationship Id="rId7" Type="http://schemas.openxmlformats.org/officeDocument/2006/relationships/customXml" Target="../ink/ink43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29.xml"/><Relationship Id="rId11" Type="http://schemas.openxmlformats.org/officeDocument/2006/relationships/customXml" Target="../ink/ink434.xml"/><Relationship Id="rId5" Type="http://schemas.openxmlformats.org/officeDocument/2006/relationships/image" Target="../media/image30.png"/><Relationship Id="rId10" Type="http://schemas.openxmlformats.org/officeDocument/2006/relationships/customXml" Target="../ink/ink433.xml"/><Relationship Id="rId9" Type="http://schemas.openxmlformats.org/officeDocument/2006/relationships/customXml" Target="../ink/ink432.xml"/></Relationships>
</file>

<file path=ppt/slides/_rels/slide65.xml.rels><?xml version="1.0" encoding="UTF-8" standalone="yes"?>
<Relationships xmlns="http://schemas.openxmlformats.org/package/2006/relationships"><Relationship Id="rId8" Type="http://schemas.openxmlformats.org/officeDocument/2006/relationships/customXml" Target="../ink/ink438.xml"/><Relationship Id="rId3" Type="http://schemas.openxmlformats.org/officeDocument/2006/relationships/customXml" Target="../ink/ink435.xml"/><Relationship Id="rId7" Type="http://schemas.openxmlformats.org/officeDocument/2006/relationships/customXml" Target="../ink/ink43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36.xml"/><Relationship Id="rId11" Type="http://schemas.openxmlformats.org/officeDocument/2006/relationships/customXml" Target="../ink/ink441.xml"/><Relationship Id="rId5" Type="http://schemas.openxmlformats.org/officeDocument/2006/relationships/image" Target="../media/image30.png"/><Relationship Id="rId10" Type="http://schemas.openxmlformats.org/officeDocument/2006/relationships/customXml" Target="../ink/ink440.xml"/><Relationship Id="rId9" Type="http://schemas.openxmlformats.org/officeDocument/2006/relationships/customXml" Target="../ink/ink439.xml"/></Relationships>
</file>

<file path=ppt/slides/_rels/slide66.xml.rels><?xml version="1.0" encoding="UTF-8" standalone="yes"?>
<Relationships xmlns="http://schemas.openxmlformats.org/package/2006/relationships"><Relationship Id="rId8" Type="http://schemas.openxmlformats.org/officeDocument/2006/relationships/customXml" Target="../ink/ink445.xml"/><Relationship Id="rId3" Type="http://schemas.openxmlformats.org/officeDocument/2006/relationships/customXml" Target="../ink/ink442.xml"/><Relationship Id="rId7" Type="http://schemas.openxmlformats.org/officeDocument/2006/relationships/customXml" Target="../ink/ink44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43.xml"/><Relationship Id="rId11" Type="http://schemas.openxmlformats.org/officeDocument/2006/relationships/customXml" Target="../ink/ink448.xml"/><Relationship Id="rId5" Type="http://schemas.openxmlformats.org/officeDocument/2006/relationships/image" Target="../media/image30.png"/><Relationship Id="rId10" Type="http://schemas.openxmlformats.org/officeDocument/2006/relationships/customXml" Target="../ink/ink447.xml"/><Relationship Id="rId9" Type="http://schemas.openxmlformats.org/officeDocument/2006/relationships/customXml" Target="../ink/ink446.xml"/></Relationships>
</file>

<file path=ppt/slides/_rels/slide67.xml.rels><?xml version="1.0" encoding="UTF-8" standalone="yes"?>
<Relationships xmlns="http://schemas.openxmlformats.org/package/2006/relationships"><Relationship Id="rId8" Type="http://schemas.openxmlformats.org/officeDocument/2006/relationships/customXml" Target="../ink/ink452.xml"/><Relationship Id="rId3" Type="http://schemas.openxmlformats.org/officeDocument/2006/relationships/customXml" Target="../ink/ink449.xml"/><Relationship Id="rId7" Type="http://schemas.openxmlformats.org/officeDocument/2006/relationships/customXml" Target="../ink/ink45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0.xml"/><Relationship Id="rId11" Type="http://schemas.openxmlformats.org/officeDocument/2006/relationships/customXml" Target="../ink/ink455.xml"/><Relationship Id="rId5" Type="http://schemas.openxmlformats.org/officeDocument/2006/relationships/image" Target="../media/image30.png"/><Relationship Id="rId10" Type="http://schemas.openxmlformats.org/officeDocument/2006/relationships/customXml" Target="../ink/ink454.xml"/><Relationship Id="rId9" Type="http://schemas.openxmlformats.org/officeDocument/2006/relationships/customXml" Target="../ink/ink453.xml"/></Relationships>
</file>

<file path=ppt/slides/_rels/slide68.xml.rels><?xml version="1.0" encoding="UTF-8" standalone="yes"?>
<Relationships xmlns="http://schemas.openxmlformats.org/package/2006/relationships"><Relationship Id="rId8" Type="http://schemas.openxmlformats.org/officeDocument/2006/relationships/customXml" Target="../ink/ink459.xml"/><Relationship Id="rId3" Type="http://schemas.openxmlformats.org/officeDocument/2006/relationships/customXml" Target="../ink/ink456.xml"/><Relationship Id="rId7" Type="http://schemas.openxmlformats.org/officeDocument/2006/relationships/customXml" Target="../ink/ink45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7.xml"/><Relationship Id="rId11" Type="http://schemas.openxmlformats.org/officeDocument/2006/relationships/customXml" Target="../ink/ink462.xml"/><Relationship Id="rId5" Type="http://schemas.openxmlformats.org/officeDocument/2006/relationships/image" Target="../media/image30.png"/><Relationship Id="rId10" Type="http://schemas.openxmlformats.org/officeDocument/2006/relationships/customXml" Target="../ink/ink461.xml"/><Relationship Id="rId9" Type="http://schemas.openxmlformats.org/officeDocument/2006/relationships/customXml" Target="../ink/ink460.xml"/></Relationships>
</file>

<file path=ppt/slides/_rels/slide69.xml.rels><?xml version="1.0" encoding="UTF-8" standalone="yes"?>
<Relationships xmlns="http://schemas.openxmlformats.org/package/2006/relationships"><Relationship Id="rId8" Type="http://schemas.openxmlformats.org/officeDocument/2006/relationships/customXml" Target="../ink/ink466.xml"/><Relationship Id="rId3" Type="http://schemas.openxmlformats.org/officeDocument/2006/relationships/customXml" Target="../ink/ink463.xml"/><Relationship Id="rId7" Type="http://schemas.openxmlformats.org/officeDocument/2006/relationships/customXml" Target="../ink/ink46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64.xml"/><Relationship Id="rId11" Type="http://schemas.openxmlformats.org/officeDocument/2006/relationships/customXml" Target="../ink/ink469.xml"/><Relationship Id="rId5" Type="http://schemas.openxmlformats.org/officeDocument/2006/relationships/image" Target="../media/image30.png"/><Relationship Id="rId10" Type="http://schemas.openxmlformats.org/officeDocument/2006/relationships/customXml" Target="../ink/ink468.xml"/><Relationship Id="rId9" Type="http://schemas.openxmlformats.org/officeDocument/2006/relationships/customXml" Target="../ink/ink467.xml"/></Relationships>
</file>

<file path=ppt/slides/_rels/slide7.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customXml" Target="../ink/ink36.xml"/><Relationship Id="rId7" Type="http://schemas.openxmlformats.org/officeDocument/2006/relationships/customXml" Target="../ink/ink3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7.xml"/><Relationship Id="rId11" Type="http://schemas.openxmlformats.org/officeDocument/2006/relationships/customXml" Target="../ink/ink42.xml"/><Relationship Id="rId5" Type="http://schemas.openxmlformats.org/officeDocument/2006/relationships/image" Target="../media/image30.png"/><Relationship Id="rId10" Type="http://schemas.openxmlformats.org/officeDocument/2006/relationships/customXml" Target="../ink/ink41.xml"/><Relationship Id="rId9" Type="http://schemas.openxmlformats.org/officeDocument/2006/relationships/customXml" Target="../ink/ink40.xml"/></Relationships>
</file>

<file path=ppt/slides/_rels/slide70.xml.rels><?xml version="1.0" encoding="UTF-8" standalone="yes"?>
<Relationships xmlns="http://schemas.openxmlformats.org/package/2006/relationships"><Relationship Id="rId8" Type="http://schemas.openxmlformats.org/officeDocument/2006/relationships/customXml" Target="../ink/ink473.xml"/><Relationship Id="rId3" Type="http://schemas.openxmlformats.org/officeDocument/2006/relationships/customXml" Target="../ink/ink470.xml"/><Relationship Id="rId7" Type="http://schemas.openxmlformats.org/officeDocument/2006/relationships/customXml" Target="../ink/ink47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71.xml"/><Relationship Id="rId11" Type="http://schemas.openxmlformats.org/officeDocument/2006/relationships/customXml" Target="../ink/ink476.xml"/><Relationship Id="rId5" Type="http://schemas.openxmlformats.org/officeDocument/2006/relationships/image" Target="../media/image30.png"/><Relationship Id="rId10" Type="http://schemas.openxmlformats.org/officeDocument/2006/relationships/customXml" Target="../ink/ink475.xml"/><Relationship Id="rId9" Type="http://schemas.openxmlformats.org/officeDocument/2006/relationships/customXml" Target="../ink/ink474.xml"/></Relationships>
</file>

<file path=ppt/slides/_rels/slide71.xml.rels><?xml version="1.0" encoding="UTF-8" standalone="yes"?>
<Relationships xmlns="http://schemas.openxmlformats.org/package/2006/relationships"><Relationship Id="rId8" Type="http://schemas.openxmlformats.org/officeDocument/2006/relationships/customXml" Target="../ink/ink480.xml"/><Relationship Id="rId3" Type="http://schemas.openxmlformats.org/officeDocument/2006/relationships/customXml" Target="../ink/ink477.xml"/><Relationship Id="rId7" Type="http://schemas.openxmlformats.org/officeDocument/2006/relationships/customXml" Target="../ink/ink47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78.xml"/><Relationship Id="rId11" Type="http://schemas.openxmlformats.org/officeDocument/2006/relationships/customXml" Target="../ink/ink483.xml"/><Relationship Id="rId5" Type="http://schemas.openxmlformats.org/officeDocument/2006/relationships/image" Target="../media/image30.png"/><Relationship Id="rId10" Type="http://schemas.openxmlformats.org/officeDocument/2006/relationships/customXml" Target="../ink/ink482.xml"/><Relationship Id="rId9" Type="http://schemas.openxmlformats.org/officeDocument/2006/relationships/customXml" Target="../ink/ink481.xml"/></Relationships>
</file>

<file path=ppt/slides/_rels/slide72.xml.rels><?xml version="1.0" encoding="UTF-8" standalone="yes"?>
<Relationships xmlns="http://schemas.openxmlformats.org/package/2006/relationships"><Relationship Id="rId8" Type="http://schemas.openxmlformats.org/officeDocument/2006/relationships/customXml" Target="../ink/ink487.xml"/><Relationship Id="rId3" Type="http://schemas.openxmlformats.org/officeDocument/2006/relationships/customXml" Target="../ink/ink484.xml"/><Relationship Id="rId7" Type="http://schemas.openxmlformats.org/officeDocument/2006/relationships/customXml" Target="../ink/ink48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85.xml"/><Relationship Id="rId11" Type="http://schemas.openxmlformats.org/officeDocument/2006/relationships/customXml" Target="../ink/ink490.xml"/><Relationship Id="rId5" Type="http://schemas.openxmlformats.org/officeDocument/2006/relationships/image" Target="../media/image30.png"/><Relationship Id="rId10" Type="http://schemas.openxmlformats.org/officeDocument/2006/relationships/customXml" Target="../ink/ink489.xml"/><Relationship Id="rId9" Type="http://schemas.openxmlformats.org/officeDocument/2006/relationships/customXml" Target="../ink/ink488.xml"/></Relationships>
</file>

<file path=ppt/slides/_rels/slide73.xml.rels><?xml version="1.0" encoding="UTF-8" standalone="yes"?>
<Relationships xmlns="http://schemas.openxmlformats.org/package/2006/relationships"><Relationship Id="rId8" Type="http://schemas.openxmlformats.org/officeDocument/2006/relationships/customXml" Target="../ink/ink494.xml"/><Relationship Id="rId3" Type="http://schemas.openxmlformats.org/officeDocument/2006/relationships/customXml" Target="../ink/ink491.xml"/><Relationship Id="rId7" Type="http://schemas.openxmlformats.org/officeDocument/2006/relationships/customXml" Target="../ink/ink49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92.xml"/><Relationship Id="rId11" Type="http://schemas.openxmlformats.org/officeDocument/2006/relationships/customXml" Target="../ink/ink497.xml"/><Relationship Id="rId5" Type="http://schemas.openxmlformats.org/officeDocument/2006/relationships/image" Target="../media/image30.png"/><Relationship Id="rId10" Type="http://schemas.openxmlformats.org/officeDocument/2006/relationships/customXml" Target="../ink/ink496.xml"/><Relationship Id="rId9" Type="http://schemas.openxmlformats.org/officeDocument/2006/relationships/customXml" Target="../ink/ink495.xml"/></Relationships>
</file>

<file path=ppt/slides/_rels/slide74.xml.rels><?xml version="1.0" encoding="UTF-8" standalone="yes"?>
<Relationships xmlns="http://schemas.openxmlformats.org/package/2006/relationships"><Relationship Id="rId8" Type="http://schemas.openxmlformats.org/officeDocument/2006/relationships/customXml" Target="../ink/ink501.xml"/><Relationship Id="rId13" Type="http://schemas.openxmlformats.org/officeDocument/2006/relationships/diagramLayout" Target="../diagrams/layout1.xml"/><Relationship Id="rId3" Type="http://schemas.openxmlformats.org/officeDocument/2006/relationships/customXml" Target="../ink/ink498.xml"/><Relationship Id="rId7" Type="http://schemas.openxmlformats.org/officeDocument/2006/relationships/customXml" Target="../ink/ink500.xml"/><Relationship Id="rId12" Type="http://schemas.openxmlformats.org/officeDocument/2006/relationships/diagramData" Target="../diagrams/data1.xml"/><Relationship Id="rId2" Type="http://schemas.openxmlformats.org/officeDocument/2006/relationships/image" Target="../media/image2.png"/><Relationship Id="rId16" Type="http://schemas.microsoft.com/office/2007/relationships/diagramDrawing" Target="../diagrams/drawing1.xml"/><Relationship Id="rId1" Type="http://schemas.openxmlformats.org/officeDocument/2006/relationships/slideLayout" Target="../slideLayouts/slideLayout7.xml"/><Relationship Id="rId6" Type="http://schemas.openxmlformats.org/officeDocument/2006/relationships/customXml" Target="../ink/ink499.xml"/><Relationship Id="rId11" Type="http://schemas.openxmlformats.org/officeDocument/2006/relationships/customXml" Target="../ink/ink504.xml"/><Relationship Id="rId5" Type="http://schemas.openxmlformats.org/officeDocument/2006/relationships/image" Target="../media/image30.png"/><Relationship Id="rId15" Type="http://schemas.openxmlformats.org/officeDocument/2006/relationships/diagramColors" Target="../diagrams/colors1.xml"/><Relationship Id="rId10" Type="http://schemas.openxmlformats.org/officeDocument/2006/relationships/customXml" Target="../ink/ink503.xml"/><Relationship Id="rId9" Type="http://schemas.openxmlformats.org/officeDocument/2006/relationships/customXml" Target="../ink/ink502.xml"/><Relationship Id="rId14" Type="http://schemas.openxmlformats.org/officeDocument/2006/relationships/diagramQuickStyle" Target="../diagrams/quickStyle1.xml"/></Relationships>
</file>

<file path=ppt/slides/_rels/slide75.xml.rels><?xml version="1.0" encoding="UTF-8" standalone="yes"?>
<Relationships xmlns="http://schemas.openxmlformats.org/package/2006/relationships"><Relationship Id="rId8" Type="http://schemas.openxmlformats.org/officeDocument/2006/relationships/customXml" Target="../ink/ink508.xml"/><Relationship Id="rId3" Type="http://schemas.openxmlformats.org/officeDocument/2006/relationships/customXml" Target="../ink/ink505.xml"/><Relationship Id="rId7" Type="http://schemas.openxmlformats.org/officeDocument/2006/relationships/customXml" Target="../ink/ink50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06.xml"/><Relationship Id="rId11" Type="http://schemas.openxmlformats.org/officeDocument/2006/relationships/customXml" Target="../ink/ink511.xml"/><Relationship Id="rId5" Type="http://schemas.openxmlformats.org/officeDocument/2006/relationships/image" Target="../media/image30.png"/><Relationship Id="rId10" Type="http://schemas.openxmlformats.org/officeDocument/2006/relationships/customXml" Target="../ink/ink510.xml"/><Relationship Id="rId9" Type="http://schemas.openxmlformats.org/officeDocument/2006/relationships/customXml" Target="../ink/ink509.xml"/></Relationships>
</file>

<file path=ppt/slides/_rels/slide76.xml.rels><?xml version="1.0" encoding="UTF-8" standalone="yes"?>
<Relationships xmlns="http://schemas.openxmlformats.org/package/2006/relationships"><Relationship Id="rId8" Type="http://schemas.openxmlformats.org/officeDocument/2006/relationships/customXml" Target="../ink/ink515.xml"/><Relationship Id="rId3" Type="http://schemas.openxmlformats.org/officeDocument/2006/relationships/customXml" Target="../ink/ink512.xml"/><Relationship Id="rId7" Type="http://schemas.openxmlformats.org/officeDocument/2006/relationships/customXml" Target="../ink/ink5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13.xml"/><Relationship Id="rId11" Type="http://schemas.openxmlformats.org/officeDocument/2006/relationships/customXml" Target="../ink/ink518.xml"/><Relationship Id="rId5" Type="http://schemas.openxmlformats.org/officeDocument/2006/relationships/image" Target="../media/image30.png"/><Relationship Id="rId10" Type="http://schemas.openxmlformats.org/officeDocument/2006/relationships/customXml" Target="../ink/ink517.xml"/><Relationship Id="rId9" Type="http://schemas.openxmlformats.org/officeDocument/2006/relationships/customXml" Target="../ink/ink516.xml"/></Relationships>
</file>

<file path=ppt/slides/_rels/slide77.xml.rels><?xml version="1.0" encoding="UTF-8" standalone="yes"?>
<Relationships xmlns="http://schemas.openxmlformats.org/package/2006/relationships"><Relationship Id="rId8" Type="http://schemas.openxmlformats.org/officeDocument/2006/relationships/customXml" Target="../ink/ink522.xml"/><Relationship Id="rId3" Type="http://schemas.openxmlformats.org/officeDocument/2006/relationships/customXml" Target="../ink/ink519.xml"/><Relationship Id="rId7" Type="http://schemas.openxmlformats.org/officeDocument/2006/relationships/customXml" Target="../ink/ink52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0.xml"/><Relationship Id="rId11" Type="http://schemas.openxmlformats.org/officeDocument/2006/relationships/customXml" Target="../ink/ink525.xml"/><Relationship Id="rId5" Type="http://schemas.openxmlformats.org/officeDocument/2006/relationships/image" Target="../media/image30.png"/><Relationship Id="rId10" Type="http://schemas.openxmlformats.org/officeDocument/2006/relationships/customXml" Target="../ink/ink524.xml"/><Relationship Id="rId9" Type="http://schemas.openxmlformats.org/officeDocument/2006/relationships/customXml" Target="../ink/ink523.xml"/></Relationships>
</file>

<file path=ppt/slides/_rels/slide78.xml.rels><?xml version="1.0" encoding="UTF-8" standalone="yes"?>
<Relationships xmlns="http://schemas.openxmlformats.org/package/2006/relationships"><Relationship Id="rId8" Type="http://schemas.openxmlformats.org/officeDocument/2006/relationships/customXml" Target="../ink/ink529.xml"/><Relationship Id="rId3" Type="http://schemas.openxmlformats.org/officeDocument/2006/relationships/customXml" Target="../ink/ink526.xml"/><Relationship Id="rId7" Type="http://schemas.openxmlformats.org/officeDocument/2006/relationships/customXml" Target="../ink/ink52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7.xml"/><Relationship Id="rId11" Type="http://schemas.openxmlformats.org/officeDocument/2006/relationships/customXml" Target="../ink/ink532.xml"/><Relationship Id="rId5" Type="http://schemas.openxmlformats.org/officeDocument/2006/relationships/image" Target="../media/image30.png"/><Relationship Id="rId10" Type="http://schemas.openxmlformats.org/officeDocument/2006/relationships/customXml" Target="../ink/ink531.xml"/><Relationship Id="rId9" Type="http://schemas.openxmlformats.org/officeDocument/2006/relationships/customXml" Target="../ink/ink530.xml"/></Relationships>
</file>

<file path=ppt/slides/_rels/slide79.xml.rels><?xml version="1.0" encoding="UTF-8" standalone="yes"?>
<Relationships xmlns="http://schemas.openxmlformats.org/package/2006/relationships"><Relationship Id="rId8" Type="http://schemas.openxmlformats.org/officeDocument/2006/relationships/customXml" Target="../ink/ink536.xml"/><Relationship Id="rId3" Type="http://schemas.openxmlformats.org/officeDocument/2006/relationships/customXml" Target="../ink/ink533.xml"/><Relationship Id="rId7" Type="http://schemas.openxmlformats.org/officeDocument/2006/relationships/customXml" Target="../ink/ink53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34.xml"/><Relationship Id="rId11" Type="http://schemas.openxmlformats.org/officeDocument/2006/relationships/customXml" Target="../ink/ink539.xml"/><Relationship Id="rId5" Type="http://schemas.openxmlformats.org/officeDocument/2006/relationships/image" Target="../media/image30.png"/><Relationship Id="rId10" Type="http://schemas.openxmlformats.org/officeDocument/2006/relationships/customXml" Target="../ink/ink538.xml"/><Relationship Id="rId9" Type="http://schemas.openxmlformats.org/officeDocument/2006/relationships/customXml" Target="../ink/ink537.xml"/></Relationships>
</file>

<file path=ppt/slides/_rels/slide8.xml.rels><?xml version="1.0" encoding="UTF-8" standalone="yes"?>
<Relationships xmlns="http://schemas.openxmlformats.org/package/2006/relationships"><Relationship Id="rId8" Type="http://schemas.openxmlformats.org/officeDocument/2006/relationships/customXml" Target="../ink/ink46.xml"/><Relationship Id="rId3" Type="http://schemas.openxmlformats.org/officeDocument/2006/relationships/customXml" Target="../ink/ink43.xml"/><Relationship Id="rId7" Type="http://schemas.openxmlformats.org/officeDocument/2006/relationships/customXml" Target="../ink/ink4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4.xml"/><Relationship Id="rId11" Type="http://schemas.openxmlformats.org/officeDocument/2006/relationships/customXml" Target="../ink/ink49.xml"/><Relationship Id="rId5" Type="http://schemas.openxmlformats.org/officeDocument/2006/relationships/image" Target="../media/image30.png"/><Relationship Id="rId10" Type="http://schemas.openxmlformats.org/officeDocument/2006/relationships/customXml" Target="../ink/ink48.xml"/><Relationship Id="rId9" Type="http://schemas.openxmlformats.org/officeDocument/2006/relationships/customXml" Target="../ink/ink47.xml"/></Relationships>
</file>

<file path=ppt/slides/_rels/slide80.xml.rels><?xml version="1.0" encoding="UTF-8" standalone="yes"?>
<Relationships xmlns="http://schemas.openxmlformats.org/package/2006/relationships"><Relationship Id="rId8" Type="http://schemas.openxmlformats.org/officeDocument/2006/relationships/customXml" Target="../ink/ink543.xml"/><Relationship Id="rId3" Type="http://schemas.openxmlformats.org/officeDocument/2006/relationships/customXml" Target="../ink/ink540.xml"/><Relationship Id="rId7" Type="http://schemas.openxmlformats.org/officeDocument/2006/relationships/customXml" Target="../ink/ink54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41.xml"/><Relationship Id="rId11" Type="http://schemas.openxmlformats.org/officeDocument/2006/relationships/customXml" Target="../ink/ink546.xml"/><Relationship Id="rId5" Type="http://schemas.openxmlformats.org/officeDocument/2006/relationships/image" Target="../media/image30.png"/><Relationship Id="rId10" Type="http://schemas.openxmlformats.org/officeDocument/2006/relationships/customXml" Target="../ink/ink545.xml"/><Relationship Id="rId9" Type="http://schemas.openxmlformats.org/officeDocument/2006/relationships/customXml" Target="../ink/ink544.xml"/></Relationships>
</file>

<file path=ppt/slides/_rels/slide9.xml.rels><?xml version="1.0" encoding="UTF-8" standalone="yes"?>
<Relationships xmlns="http://schemas.openxmlformats.org/package/2006/relationships"><Relationship Id="rId8" Type="http://schemas.openxmlformats.org/officeDocument/2006/relationships/customXml" Target="../ink/ink53.xml"/><Relationship Id="rId3" Type="http://schemas.openxmlformats.org/officeDocument/2006/relationships/customXml" Target="../ink/ink50.xml"/><Relationship Id="rId7" Type="http://schemas.openxmlformats.org/officeDocument/2006/relationships/customXml" Target="../ink/ink5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1.xml"/><Relationship Id="rId11" Type="http://schemas.openxmlformats.org/officeDocument/2006/relationships/customXml" Target="../ink/ink56.xml"/><Relationship Id="rId5" Type="http://schemas.openxmlformats.org/officeDocument/2006/relationships/image" Target="../media/image30.png"/><Relationship Id="rId10" Type="http://schemas.openxmlformats.org/officeDocument/2006/relationships/customXml" Target="../ink/ink55.xml"/><Relationship Id="rId9" Type="http://schemas.openxmlformats.org/officeDocument/2006/relationships/customXml" Target="../ink/ink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383A3C"/>
                </a:solidFill>
                <a:latin typeface="Times New Roman" panose="02020603050405020304" pitchFamily="18" charset="0"/>
                <a:cs typeface="Times New Roman" panose="02020603050405020304" pitchFamily="18" charset="0"/>
              </a:rPr>
              <a:t>B.TECH – </a:t>
            </a:r>
            <a:r>
              <a:rPr lang="en-IN" sz="2800" b="1" dirty="0" err="1">
                <a:solidFill>
                  <a:srgbClr val="383A3C"/>
                </a:solidFill>
                <a:latin typeface="Times New Roman" panose="02020603050405020304" pitchFamily="18" charset="0"/>
                <a:cs typeface="Times New Roman" panose="02020603050405020304" pitchFamily="18" charset="0"/>
              </a:rPr>
              <a:t>Vth</a:t>
            </a:r>
            <a:r>
              <a:rPr lang="en-IN" sz="2800" b="1" dirty="0">
                <a:solidFill>
                  <a:srgbClr val="383A3C"/>
                </a:solidFill>
                <a:latin typeface="Times New Roman" panose="02020603050405020304" pitchFamily="18" charset="0"/>
                <a:cs typeface="Times New Roman" panose="02020603050405020304" pitchFamily="18" charset="0"/>
              </a:rPr>
              <a:t> Semester </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a:solidFill>
                  <a:srgbClr val="383A3C"/>
                </a:solidFill>
                <a:latin typeface="Times New Roman" panose="02020603050405020304" pitchFamily="18" charset="0"/>
                <a:cs typeface="Times New Roman" panose="02020603050405020304" pitchFamily="18" charset="0"/>
              </a:rPr>
              <a:t>Unit-5</a:t>
            </a:r>
          </a:p>
          <a:p>
            <a:pPr marL="0" indent="0" algn="ctr" defTabSz="457200">
              <a:spcBef>
                <a:spcPts val="1000"/>
              </a:spcBef>
              <a:buClr>
                <a:schemeClr val="accent1"/>
              </a:buClr>
              <a:buSzPct val="80000"/>
              <a:buNone/>
              <a:defRPr/>
            </a:pPr>
            <a:r>
              <a:rPr lang="en-IN" sz="2800" b="1" dirty="0"/>
              <a:t>Business Organizations and E- Governance</a:t>
            </a:r>
            <a:endParaRPr lang="en-US" sz="2800" b="1" dirty="0">
              <a:solidFill>
                <a:schemeClr val="tx1"/>
              </a:solidFill>
              <a:latin typeface="+mj-lt"/>
              <a:cs typeface="Times New Roman" panose="02020603050405020304" pitchFamily="18" charset="0"/>
            </a:endParaRPr>
          </a:p>
          <a:p>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C2B02D-0DC2-431D-DF60-401E531B651F}"/>
              </a:ext>
            </a:extLst>
          </p:cNvPr>
          <p:cNvSpPr/>
          <p:nvPr/>
        </p:nvSpPr>
        <p:spPr>
          <a:xfrm>
            <a:off x="5884606" y="4485680"/>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DD14CEA-0AFA-2840-50F8-7CD1850C6115}"/>
              </a:ext>
            </a:extLst>
          </p:cNvPr>
          <p:cNvSpPr/>
          <p:nvPr/>
        </p:nvSpPr>
        <p:spPr>
          <a:xfrm>
            <a:off x="4314472" y="4824234"/>
            <a:ext cx="3745214" cy="1255728"/>
          </a:xfrm>
          <a:prstGeom prst="rect">
            <a:avLst/>
          </a:prstGeom>
        </p:spPr>
        <p:txBody>
          <a:bodyPr wrap="square">
            <a:spAutoFit/>
          </a:bodyPr>
          <a:lstStyle/>
          <a:p>
            <a:pPr lvl="0" algn="ctr">
              <a:spcBef>
                <a:spcPct val="20000"/>
              </a:spcBef>
              <a:defRPr/>
            </a:pPr>
            <a:r>
              <a:rPr lang="en-US" sz="2800" dirty="0">
                <a:latin typeface="Times New Roman" pitchFamily="18" charset="0"/>
                <a:cs typeface="Times New Roman" pitchFamily="18" charset="0"/>
              </a:rPr>
              <a:t>Gauri Agarwal</a:t>
            </a:r>
          </a:p>
          <a:p>
            <a:pPr lvl="0" algn="ctr">
              <a:spcBef>
                <a:spcPct val="20000"/>
              </a:spcBef>
              <a:defRPr/>
            </a:pPr>
            <a:r>
              <a:rPr lang="en-US" sz="1400" dirty="0">
                <a:latin typeface="Times New Roman" pitchFamily="18" charset="0"/>
                <a:cs typeface="Times New Roman" pitchFamily="18" charset="0"/>
              </a:rPr>
              <a:t>Assistant 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20"/>
            <a:ext cx="3927373" cy="1344289"/>
          </a:xfrm>
          <a:prstGeom prst="rect">
            <a:avLst/>
          </a:prstGeom>
        </p:spPr>
      </p:pic>
      <p:sp>
        <p:nvSpPr>
          <p:cNvPr id="3" name="Footer Placeholder 2">
            <a:extLst>
              <a:ext uri="{FF2B5EF4-FFF2-40B4-BE49-F238E27FC236}">
                <a16:creationId xmlns:a16="http://schemas.microsoft.com/office/drawing/2014/main" id="{0EEB97A0-E7AF-376C-FD34-C7D589DD8218}"/>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Specific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a:latin typeface="Times New Roman" pitchFamily="18" charset="0"/>
              <a:cs typeface="Times New Roman" pitchFamily="18" charset="0"/>
            </a:endParaRPr>
          </a:p>
          <a:p>
            <a:pPr marL="742950" indent="-742950" algn="just">
              <a:lnSpc>
                <a:spcPct val="115000"/>
              </a:lnSpc>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5" name="Footer Placeholder 4">
            <a:extLst>
              <a:ext uri="{FF2B5EF4-FFF2-40B4-BE49-F238E27FC236}">
                <a16:creationId xmlns:a16="http://schemas.microsoft.com/office/drawing/2014/main" id="{2C5E00C8-0560-0C03-32E4-B3C67EBBD9ED}"/>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CO-PSO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4005055492"/>
              </p:ext>
            </p:extLst>
          </p:nvPr>
        </p:nvGraphicFramePr>
        <p:xfrm>
          <a:off x="1211281" y="1143000"/>
          <a:ext cx="8870871" cy="3488376"/>
        </p:xfrm>
        <a:graphic>
          <a:graphicData uri="http://schemas.openxmlformats.org/drawingml/2006/table">
            <a:tbl>
              <a:tblPr/>
              <a:tblGrid>
                <a:gridCol w="1529057">
                  <a:extLst>
                    <a:ext uri="{9D8B030D-6E8A-4147-A177-3AD203B41FA5}">
                      <a16:colId xmlns:a16="http://schemas.microsoft.com/office/drawing/2014/main" val="20000"/>
                    </a:ext>
                  </a:extLst>
                </a:gridCol>
                <a:gridCol w="2114209">
                  <a:extLst>
                    <a:ext uri="{9D8B030D-6E8A-4147-A177-3AD203B41FA5}">
                      <a16:colId xmlns:a16="http://schemas.microsoft.com/office/drawing/2014/main" val="20001"/>
                    </a:ext>
                  </a:extLst>
                </a:gridCol>
                <a:gridCol w="1742535">
                  <a:extLst>
                    <a:ext uri="{9D8B030D-6E8A-4147-A177-3AD203B41FA5}">
                      <a16:colId xmlns:a16="http://schemas.microsoft.com/office/drawing/2014/main" val="20014"/>
                    </a:ext>
                  </a:extLst>
                </a:gridCol>
                <a:gridCol w="1742535">
                  <a:extLst>
                    <a:ext uri="{9D8B030D-6E8A-4147-A177-3AD203B41FA5}">
                      <a16:colId xmlns:a16="http://schemas.microsoft.com/office/drawing/2014/main" val="20015"/>
                    </a:ext>
                  </a:extLst>
                </a:gridCol>
                <a:gridCol w="1742535">
                  <a:extLst>
                    <a:ext uri="{9D8B030D-6E8A-4147-A177-3AD203B41FA5}">
                      <a16:colId xmlns:a16="http://schemas.microsoft.com/office/drawing/2014/main"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extLst>
                  <a:ext uri="{0D108BD9-81ED-4DB2-BD59-A6C34878D82A}">
                    <a16:rowId xmlns:a16="http://schemas.microsoft.com/office/drawing/2014/main"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4BD3DC9-5282-177E-1424-2F514348402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Educational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 Educational Objectives (PEOs) </a:t>
            </a:r>
            <a:r>
              <a:rPr lang="en-US" altLang="en-US" dirty="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PEO1: </a:t>
            </a:r>
            <a:r>
              <a:rPr lang="en-US" altLang="en-US"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PEO2:</a:t>
            </a:r>
            <a:r>
              <a:rPr lang="en-US" altLang="en-US"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a:latin typeface="Times New Roman" panose="02020603050405020304" pitchFamily="18" charset="0"/>
                <a:cs typeface="Times New Roman" panose="02020603050405020304" pitchFamily="18" charset="0"/>
              </a:rPr>
              <a:t>endeavours</a:t>
            </a:r>
            <a:r>
              <a:rPr lang="en-US" altLang="en-US" dirty="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PEO3:</a:t>
            </a:r>
            <a:r>
              <a:rPr lang="en-US" altLang="en-US"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5" name="Footer Placeholder 4">
            <a:extLst>
              <a:ext uri="{FF2B5EF4-FFF2-40B4-BE49-F238E27FC236}">
                <a16:creationId xmlns:a16="http://schemas.microsoft.com/office/drawing/2014/main" id="{D0F63C49-73F7-7E33-8F3F-8068F9ABB3B1}"/>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4" name="Picture 2"/>
          <p:cNvPicPr>
            <a:picLocks noChangeAspect="1" noChangeArrowheads="1"/>
          </p:cNvPicPr>
          <p:nvPr/>
        </p:nvPicPr>
        <p:blipFill>
          <a:blip r:embed="rId12"/>
          <a:srcRect/>
          <a:stretch>
            <a:fillRect/>
          </a:stretch>
        </p:blipFill>
        <p:spPr bwMode="auto">
          <a:xfrm>
            <a:off x="228599" y="1021277"/>
            <a:ext cx="11599223" cy="5070765"/>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4C23F527-4EDA-B998-5931-CC395E4F6F3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2" name="Picture 2"/>
          <p:cNvPicPr>
            <a:picLocks noChangeAspect="1" noChangeArrowheads="1"/>
          </p:cNvPicPr>
          <p:nvPr/>
        </p:nvPicPr>
        <p:blipFill>
          <a:blip r:embed="rId12"/>
          <a:srcRect/>
          <a:stretch>
            <a:fillRect/>
          </a:stretch>
        </p:blipFill>
        <p:spPr bwMode="auto">
          <a:xfrm>
            <a:off x="142505" y="1056904"/>
            <a:ext cx="11625942" cy="1686296"/>
          </a:xfrm>
          <a:prstGeom prst="rect">
            <a:avLst/>
          </a:prstGeom>
          <a:noFill/>
          <a:ln w="9525">
            <a:noFill/>
            <a:miter lim="800000"/>
            <a:headEnd/>
            <a:tailEnd/>
          </a:ln>
          <a:effectLst/>
        </p:spPr>
      </p:pic>
      <p:pic>
        <p:nvPicPr>
          <p:cNvPr id="23" name="Picture 3"/>
          <p:cNvPicPr>
            <a:picLocks noChangeAspect="1" noChangeArrowheads="1"/>
          </p:cNvPicPr>
          <p:nvPr/>
        </p:nvPicPr>
        <p:blipFill>
          <a:blip r:embed="rId13"/>
          <a:srcRect r="4737"/>
          <a:stretch>
            <a:fillRect/>
          </a:stretch>
        </p:blipFill>
        <p:spPr bwMode="auto">
          <a:xfrm>
            <a:off x="0" y="2612571"/>
            <a:ext cx="11495314" cy="2790702"/>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2CB16730-E806-55B5-36F2-3058DC23946F}"/>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Prerequisite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8029629-DA91-4FB3-BF3A-9974D4DCF760}"/>
              </a:ext>
            </a:extLst>
          </p:cNvPr>
          <p:cNvSpPr txBox="1"/>
          <p:nvPr/>
        </p:nvSpPr>
        <p:spPr>
          <a:xfrm>
            <a:off x="430810" y="1459675"/>
            <a:ext cx="9051634" cy="954107"/>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Tinos"/>
                <a:cs typeface="Times New Roman" panose="02020603050405020304" pitchFamily="18" charset="0"/>
              </a:rPr>
              <a:t>Basic concepts of Political Science</a:t>
            </a:r>
          </a:p>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Basic idea about society </a:t>
            </a:r>
            <a:endPar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250FC5A-D50B-C537-8A31-7AEFE122037E}"/>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Brief Introduction of Subject with Video</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12"/>
              </a:rPr>
              <a:t>https://www.youtube.com/watch?v=eS03-itWEPs</a:t>
            </a:r>
            <a:r>
              <a:rPr lang="en-US" altLang="en-US" sz="2000" dirty="0">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AA24A97A-9409-5711-193B-7E43DE61ADA8}"/>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2" y="1652764"/>
            <a:ext cx="10339754" cy="280698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Sole Traders, Partnerships: Companies: The Company’s Act: Introduction, Formation of a Company, Memorandum of Association, Articles of Association, Prospectus, Shares, Directors, General Meetings and Proceedings, Auditor, Winding up.</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E-Governance and role of engineers in E-Governance, Need for reformed engineering serving at the Union and State level, Role of I.T. professionals in Judiciary, Problem of Alienation and Secessionism in few states creating hurdles in Industrial development.</a:t>
            </a:r>
            <a:endParaRPr lang="en-IN"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6" name="Rectangle 5"/>
          <p:cNvSpPr/>
          <p:nvPr/>
        </p:nvSpPr>
        <p:spPr>
          <a:xfrm>
            <a:off x="4037428" y="191643"/>
            <a:ext cx="4037427" cy="523220"/>
          </a:xfrm>
          <a:prstGeom prst="rect">
            <a:avLst/>
          </a:prstGeom>
        </p:spPr>
        <p:txBody>
          <a:bodyPr wrap="square">
            <a:spAutoFit/>
          </a:bodyPr>
          <a:lstStyle/>
          <a:p>
            <a:pPr algn="ctr"/>
            <a:r>
              <a:rPr lang="en-US" sz="2800" b="1">
                <a:solidFill>
                  <a:srgbClr val="FF0000"/>
                </a:solidFill>
                <a:latin typeface="Times New Roman" pitchFamily="18" charset="0"/>
                <a:cs typeface="Times New Roman" pitchFamily="18" charset="0"/>
              </a:rPr>
              <a:t>Content </a:t>
            </a:r>
            <a:endParaRPr lang="en-US" sz="2800" dirty="0">
              <a:solidFill>
                <a:srgbClr val="FF0000"/>
              </a:solidFill>
            </a:endParaRPr>
          </a:p>
        </p:txBody>
      </p:sp>
      <p:sp>
        <p:nvSpPr>
          <p:cNvPr id="8" name="Footer Placeholder 7">
            <a:extLst>
              <a:ext uri="{FF2B5EF4-FFF2-40B4-BE49-F238E27FC236}">
                <a16:creationId xmlns:a16="http://schemas.microsoft.com/office/drawing/2014/main" id="{6118F44A-DD3A-C583-EDAE-ECA07E076846}"/>
              </a:ext>
            </a:extLst>
          </p:cNvPr>
          <p:cNvSpPr>
            <a:spLocks noGrp="1"/>
          </p:cNvSpPr>
          <p:nvPr>
            <p:ph type="ftr" sz="quarter" idx="11"/>
          </p:nvPr>
        </p:nvSpPr>
        <p:spPr/>
        <p:txBody>
          <a:bodyPr/>
          <a:lstStyle/>
          <a:p>
            <a:r>
              <a:rPr lang="en-US" dirty="0"/>
              <a:t>Gauri </a:t>
            </a:r>
            <a:r>
              <a:rPr lang="en-US" dirty="0" err="1"/>
              <a:t>agarwal</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450166" y="1097593"/>
            <a:ext cx="10890769" cy="2492990"/>
          </a:xfrm>
          <a:prstGeom prst="rect">
            <a:avLst/>
          </a:prstGeom>
        </p:spPr>
        <p:txBody>
          <a:bodyPr wrap="square">
            <a:spAutoFit/>
          </a:bodyPr>
          <a:lstStyle/>
          <a:p>
            <a:pPr marL="342900" indent="-342900" algn="just">
              <a:lnSpc>
                <a:spcPct val="150000"/>
              </a:lnSpc>
              <a:defRPr/>
            </a:pPr>
            <a:r>
              <a:rPr lang="en-US" sz="2800" b="1" dirty="0">
                <a:latin typeface="Times New Roman" pitchFamily="18" charset="0"/>
                <a:cs typeface="Times New Roman" pitchFamily="18" charset="0"/>
              </a:rPr>
              <a:t>To make students aware of the theoretical and functional aspects of the Indian Parliamentary System.</a:t>
            </a:r>
            <a:endParaRPr 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defRPr/>
            </a:pPr>
            <a:endParaRPr lang="en-US" sz="2800" dirty="0">
              <a:latin typeface="Times New Roman" pitchFamily="18" charset="0"/>
              <a:cs typeface="Times New Roman"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3AC12D0-7024-1EE3-96EE-D176B848BC4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729673794"/>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Powers of Indian Parliament Functions of </a:t>
                      </a:r>
                      <a:r>
                        <a:rPr lang="en-US" sz="1800" dirty="0" err="1"/>
                        <a:t>Rajya</a:t>
                      </a:r>
                      <a:r>
                        <a:rPr lang="en-US" sz="1800" dirty="0"/>
                        <a:t> </a:t>
                      </a:r>
                      <a:r>
                        <a:rPr lang="en-US" sz="1800" dirty="0" err="1"/>
                        <a:t>Sabha</a:t>
                      </a:r>
                      <a:r>
                        <a:rPr lang="en-US" sz="1800" dirty="0"/>
                        <a:t>, Functions of </a:t>
                      </a:r>
                      <a:r>
                        <a:rPr lang="en-US" sz="1800" dirty="0" err="1"/>
                        <a:t>Lok</a:t>
                      </a:r>
                      <a:r>
                        <a:rPr lang="en-US" sz="1800" dirty="0"/>
                        <a:t> </a:t>
                      </a:r>
                      <a:r>
                        <a:rPr lang="en-US" sz="1800" dirty="0" err="1"/>
                        <a:t>Sabha</a:t>
                      </a:r>
                      <a:r>
                        <a:rPr lang="en-US" sz="1800" dirty="0"/>
                        <a:t>, Powers and Functions of the President, Comparison of powers of Indian President with the United States, Powers and Functions of Vice-President, Powers and Functions of the Prime Minister</a:t>
                      </a:r>
                      <a:endParaRPr lang="en-US" sz="18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governance</a:t>
                      </a:r>
                      <a:r>
                        <a:rPr lang="en-US" sz="1800" b="0" baseline="0" dirty="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5" name="Footer Placeholder 4">
            <a:extLst>
              <a:ext uri="{FF2B5EF4-FFF2-40B4-BE49-F238E27FC236}">
                <a16:creationId xmlns:a16="http://schemas.microsoft.com/office/drawing/2014/main" id="{7CB360EE-41C5-9383-467A-596415ADB3B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a:solidFill>
                  <a:srgbClr val="CC3300"/>
                </a:solidFill>
                <a:latin typeface="Times New Roman" pitchFamily="18" charset="0"/>
                <a:cs typeface="Times New Roman" pitchFamily="18" charset="0"/>
              </a:rPr>
              <a:t>Evaluation Scheme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a:t>
            </a:r>
          </a:p>
        </p:txBody>
      </p:sp>
      <p:sp>
        <p:nvSpPr>
          <p:cNvPr id="3" name="Footer Placeholder 2">
            <a:extLst>
              <a:ext uri="{FF2B5EF4-FFF2-40B4-BE49-F238E27FC236}">
                <a16:creationId xmlns:a16="http://schemas.microsoft.com/office/drawing/2014/main" id="{AD1E4584-9C5F-BCEE-DB90-04B35859F588}"/>
              </a:ext>
            </a:extLst>
          </p:cNvPr>
          <p:cNvSpPr>
            <a:spLocks noGrp="1"/>
          </p:cNvSpPr>
          <p:nvPr>
            <p:ph type="ftr" sz="quarter" idx="11"/>
          </p:nvPr>
        </p:nvSpPr>
        <p:spPr>
          <a:xfrm>
            <a:off x="4038599" y="6356350"/>
            <a:ext cx="8061251" cy="365125"/>
          </a:xfrm>
        </p:spPr>
        <p:txBody>
          <a:bodyPr/>
          <a:lstStyle/>
          <a:p>
            <a:r>
              <a:rPr lang="en-US" dirty="0"/>
              <a:t>                                                                                                                         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COMPANIES ACT 2013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337626" y="1063586"/>
            <a:ext cx="11535506" cy="3349956"/>
          </a:xfrm>
          <a:prstGeom prst="rect">
            <a:avLst/>
          </a:prstGeom>
        </p:spPr>
        <p:txBody>
          <a:bodyPr wrap="square">
            <a:sp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Companies Act regulates the formation and functioning of corporations or companies in India. The first Companies Act after independence was passed in 1956, which governed business entities in the country. The 1956 Act was based on the recommendations of the Bhabha Committee. This Act was amended multiple times, and in 2013, major changes were introduced. By Section 135 of the 2013 Act, India became the first country to make corporate social responsibility (CSR) spending mandatory by law.</a:t>
            </a: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FF2F703-0F2E-3013-D1EC-09D37017838D}"/>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COMPANIES ACT 2013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822563" cy="3354765"/>
          </a:xfrm>
          <a:prstGeom prst="rect">
            <a:avLst/>
          </a:prstGeom>
        </p:spPr>
        <p:txBody>
          <a:bodyPr wrap="square">
            <a:spAutoFit/>
          </a:bodyPr>
          <a:lstStyle/>
          <a:p>
            <a:pPr marL="285750" indent="-285750">
              <a:buFont typeface="Wingdings" panose="05000000000000000000" pitchFamily="2" charset="2"/>
              <a:buChar char="q"/>
            </a:pPr>
            <a:r>
              <a:rPr lang="en-US" sz="2400" b="1" i="0" dirty="0">
                <a:solidFill>
                  <a:srgbClr val="404040"/>
                </a:solidFill>
                <a:effectLst/>
                <a:latin typeface="Times New Roman" panose="02020603050405020304" pitchFamily="18" charset="0"/>
                <a:cs typeface="Times New Roman" panose="02020603050405020304" pitchFamily="18" charset="0"/>
              </a:rPr>
              <a:t>Companies Act, 2013</a:t>
            </a:r>
          </a:p>
          <a:p>
            <a:pPr marL="285750" indent="-285750">
              <a:buFont typeface="Wingdings" panose="05000000000000000000" pitchFamily="2" charset="2"/>
              <a:buChar char="q"/>
            </a:pPr>
            <a:endParaRPr lang="en-US" sz="2400" b="1" i="0" dirty="0">
              <a:solidFill>
                <a:srgbClr val="40404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The Companies Act was an Act of the Parliament of India, which enabled companies to be formed by registration, and set out the responsibilities of companies, their directors and secretaries.</a:t>
            </a:r>
          </a:p>
          <a:p>
            <a:pPr marL="285750" indent="-285750" algn="just">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A company is a “legal” person. A company thus has legal rights and obligations in the same way that a natural person does. Companies Act deals with everything from an incorporation of a company to it’s winding up.</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E572F40-3EE0-993E-037C-699553EB5EF3}"/>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NATURE OF COMPANY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354765"/>
          </a:xfrm>
          <a:prstGeom prst="rect">
            <a:avLst/>
          </a:prstGeom>
        </p:spPr>
        <p:txBody>
          <a:bodyPr wrap="square">
            <a:spAutoFit/>
          </a:bodyPr>
          <a:lstStyle/>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1. SEPERATE LEGAL ENTITY</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2. ARTIFICIAL PERSON</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3. PERPETUAL EXISTENCE</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4. COMMON SEAL</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5. LIMITED LIABILITY</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6. CAPACITY TO SUE OR TO BE SUED</a:t>
            </a:r>
          </a:p>
          <a:p>
            <a:pPr eaLnBrk="1" hangingPunct="1">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7. TRANSFERABILITY OF SHARE</a:t>
            </a:r>
          </a:p>
          <a:p>
            <a:pPr eaLnBrk="1" hangingPunct="1">
              <a:buFont typeface="Wingdings 2" panose="05020102010507070707" pitchFamily="18" charset="2"/>
              <a:buNone/>
            </a:pPr>
            <a:endParaRPr lang="en-US" altLang="en-US"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1A145FD-A34B-05FB-904D-FE1B3B086163}"/>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172614" y="52839"/>
            <a:ext cx="9558497" cy="838200"/>
          </a:xfrm>
        </p:spPr>
        <p:txBody>
          <a:bodyPr>
            <a:normAutofit/>
          </a:bodyPr>
          <a:lstStyle/>
          <a:p>
            <a:pP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194658"/>
            <a:ext cx="10477995" cy="4154984"/>
          </a:xfrm>
          <a:prstGeom prst="rect">
            <a:avLst/>
          </a:prstGeom>
        </p:spPr>
        <p:txBody>
          <a:bodyPr wrap="square">
            <a:spAutoFit/>
          </a:bodyPr>
          <a:lstStyle/>
          <a:p>
            <a:pPr marL="0" indent="0" eaLnBrk="1" hangingPunct="1">
              <a:lnSpc>
                <a:spcPct val="90000"/>
              </a:lnSpc>
              <a:buClr>
                <a:srgbClr val="8CADAE"/>
              </a:buClr>
              <a:buNone/>
            </a:pPr>
            <a:r>
              <a:rPr lang="en-US" sz="2400" b="1" dirty="0">
                <a:latin typeface="Times New Roman" panose="02020603050405020304" pitchFamily="18" charset="0"/>
                <a:cs typeface="Times New Roman" panose="02020603050405020304" pitchFamily="18" charset="0"/>
              </a:rPr>
              <a:t>Separate legal entity</a:t>
            </a:r>
          </a:p>
          <a:p>
            <a:pPr algn="just" eaLnBrk="1" hangingPunct="1">
              <a:lnSpc>
                <a:spcPct val="90000"/>
              </a:lnSpc>
              <a:buClr>
                <a:srgbClr val="8CADAE"/>
              </a:buClr>
            </a:pPr>
            <a:r>
              <a:rPr lang="en-US" altLang="en-US" sz="2400" dirty="0">
                <a:latin typeface="Times New Roman" panose="02020603050405020304" pitchFamily="18" charset="0"/>
                <a:cs typeface="Times New Roman" panose="02020603050405020304" pitchFamily="18" charset="0"/>
              </a:rPr>
              <a:t>A company is an separate legal entity means it is different from its members. It works as a individual body.  </a:t>
            </a:r>
          </a:p>
          <a:p>
            <a:pPr algn="just" eaLnBrk="1" hangingPunct="1">
              <a:lnSpc>
                <a:spcPct val="90000"/>
              </a:lnSpc>
              <a:buClr>
                <a:srgbClr val="8CADAE"/>
              </a:buClr>
            </a:pPr>
            <a:r>
              <a:rPr lang="en-US" altLang="en-US" sz="2400" dirty="0">
                <a:latin typeface="Times New Roman" panose="02020603050405020304" pitchFamily="18" charset="0"/>
                <a:cs typeface="Times New Roman" panose="02020603050405020304" pitchFamily="18" charset="0"/>
              </a:rPr>
              <a:t>It can make contracts, open a bank account, can sue and be sued by others.</a:t>
            </a:r>
          </a:p>
          <a:p>
            <a:pPr marL="0" indent="0" algn="just">
              <a:lnSpc>
                <a:spcPct val="90000"/>
              </a:lnSpc>
              <a:buClr>
                <a:srgbClr val="8CADAE"/>
              </a:buClr>
              <a:buNone/>
            </a:pPr>
            <a:r>
              <a:rPr lang="en-US" altLang="en-US" sz="2400" b="1" dirty="0">
                <a:solidFill>
                  <a:schemeClr val="tx2"/>
                </a:solidFill>
                <a:latin typeface="Times New Roman" panose="02020603050405020304" pitchFamily="18" charset="0"/>
                <a:cs typeface="Times New Roman" panose="02020603050405020304" pitchFamily="18" charset="0"/>
              </a:rPr>
              <a:t>Artificial person</a:t>
            </a:r>
          </a:p>
          <a:p>
            <a:pPr algn="just" eaLnBrk="1" hangingPunct="1">
              <a:spcBef>
                <a:spcPct val="20000"/>
              </a:spcBef>
              <a:buClr>
                <a:srgbClr val="0BD0D9"/>
              </a:buClr>
              <a:buSzPct val="95000"/>
              <a:buFont typeface="Wingdings 2" panose="05020102010507070707" pitchFamily="18" charset="2"/>
              <a:buChar char=""/>
            </a:pPr>
            <a:r>
              <a:rPr lang="en-US" altLang="en-US" sz="2400" dirty="0">
                <a:latin typeface="Times New Roman" panose="02020603050405020304" pitchFamily="18" charset="0"/>
                <a:cs typeface="Times New Roman" panose="02020603050405020304" pitchFamily="18" charset="0"/>
              </a:rPr>
              <a:t>A company is a purely a creation of law. It is invisible, intangible and exists only in the eyes of law.</a:t>
            </a:r>
          </a:p>
          <a:p>
            <a:pPr algn="just" eaLnBrk="1" hangingPunct="1">
              <a:spcBef>
                <a:spcPct val="20000"/>
              </a:spcBef>
              <a:buClr>
                <a:srgbClr val="0BD0D9"/>
              </a:buClr>
              <a:buSzPct val="95000"/>
              <a:buFont typeface="Wingdings 2" panose="05020102010507070707" pitchFamily="18" charset="2"/>
              <a:buChar char=""/>
            </a:pPr>
            <a:r>
              <a:rPr lang="en-US" altLang="en-US" sz="2400" dirty="0">
                <a:latin typeface="Times New Roman" panose="02020603050405020304" pitchFamily="18" charset="0"/>
                <a:cs typeface="Times New Roman" panose="02020603050405020304" pitchFamily="18" charset="0"/>
              </a:rPr>
              <a:t>It has no soul, no body, but has a position to enter or exit into a contract, to appoint a people as its employees</a:t>
            </a:r>
          </a:p>
          <a:p>
            <a:pPr algn="just" eaLnBrk="1" hangingPunct="1">
              <a:spcBef>
                <a:spcPct val="20000"/>
              </a:spcBef>
              <a:buClr>
                <a:srgbClr val="0BD0D9"/>
              </a:buClr>
              <a:buSzPct val="95000"/>
              <a:buFont typeface="Wingdings 2" panose="05020102010507070707" pitchFamily="18" charset="2"/>
              <a:buChar char=""/>
            </a:pPr>
            <a:r>
              <a:rPr lang="en-US" altLang="en-US" sz="2400" dirty="0">
                <a:latin typeface="Times New Roman" panose="02020603050405020304" pitchFamily="18" charset="0"/>
                <a:cs typeface="Times New Roman" panose="02020603050405020304" pitchFamily="18" charset="0"/>
              </a:rPr>
              <a:t>In short it can do every thing just like a natural  person</a:t>
            </a:r>
            <a:endParaRPr lang="en-US" altLang="en-US" sz="2400" b="1" dirty="0">
              <a:solidFill>
                <a:schemeClr val="tx2"/>
              </a:solidFill>
              <a:latin typeface="Times New Roman" panose="02020603050405020304" pitchFamily="18" charset="0"/>
              <a:cs typeface="Times New Roman" panose="02020603050405020304" pitchFamily="18" charset="0"/>
            </a:endParaRPr>
          </a:p>
          <a:p>
            <a:pPr eaLnBrk="1" hangingPunct="1">
              <a:lnSpc>
                <a:spcPct val="90000"/>
              </a:lnSpc>
              <a:buClr>
                <a:srgbClr val="8CADAE"/>
              </a:buClr>
            </a:pPr>
            <a:endParaRPr lang="en-US" alt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F05DEB3-D936-85AA-4DDF-C7746FEC5172}"/>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593766" y="989922"/>
            <a:ext cx="10477995" cy="5447645"/>
          </a:xfrm>
          <a:prstGeom prst="rect">
            <a:avLst/>
          </a:prstGeom>
        </p:spPr>
        <p:txBody>
          <a:bodyPr wrap="square">
            <a:spAutoFit/>
          </a:bodyPr>
          <a:lstStyle/>
          <a:p>
            <a:pPr>
              <a:lnSpc>
                <a:spcPct val="150000"/>
              </a:lnSpc>
            </a:pPr>
            <a:r>
              <a:rPr lang="en-US" sz="2400" b="1" dirty="0">
                <a:solidFill>
                  <a:srgbClr val="332E2B"/>
                </a:solidFill>
                <a:latin typeface="Times New Roman" panose="02020603050405020304" pitchFamily="18" charset="0"/>
                <a:cs typeface="Times New Roman" panose="02020603050405020304" pitchFamily="18" charset="0"/>
              </a:rPr>
              <a:t>Perpetual Existence [Sec-34(2)]</a:t>
            </a:r>
          </a:p>
          <a:p>
            <a:pPr>
              <a:lnSpc>
                <a:spcPct val="150000"/>
              </a:lnSpc>
            </a:pPr>
            <a:r>
              <a:rPr lang="en-US" sz="2400" dirty="0">
                <a:solidFill>
                  <a:srgbClr val="332E2B"/>
                </a:solidFill>
                <a:latin typeface="Times New Roman" panose="02020603050405020304" pitchFamily="18" charset="0"/>
                <a:cs typeface="Times New Roman" panose="02020603050405020304" pitchFamily="18" charset="0"/>
              </a:rPr>
              <a:t>It states that an incorporated company has perpetual life.</a:t>
            </a:r>
          </a:p>
          <a:p>
            <a:pPr>
              <a:lnSpc>
                <a:spcPct val="150000"/>
              </a:lnSpc>
            </a:pPr>
            <a:r>
              <a:rPr lang="en-US" sz="2400" dirty="0">
                <a:solidFill>
                  <a:srgbClr val="332E2B"/>
                </a:solidFill>
                <a:latin typeface="Times New Roman" panose="02020603050405020304" pitchFamily="18" charset="0"/>
                <a:cs typeface="Times New Roman" panose="02020603050405020304" pitchFamily="18" charset="0"/>
              </a:rPr>
              <a:t>The life of the company is not related to its members. Law create the company and law alone can dissolve it.</a:t>
            </a:r>
            <a:br>
              <a:rPr lang="en-US" sz="2400" dirty="0">
                <a:solidFill>
                  <a:srgbClr val="332E2B"/>
                </a:solidFill>
                <a:latin typeface="Times New Roman" panose="02020603050405020304" pitchFamily="18" charset="0"/>
                <a:cs typeface="Times New Roman" panose="02020603050405020304" pitchFamily="18" charset="0"/>
              </a:rPr>
            </a:br>
            <a:r>
              <a:rPr lang="en-US" sz="2400" dirty="0">
                <a:solidFill>
                  <a:srgbClr val="332E2B"/>
                </a:solidFill>
                <a:latin typeface="Times New Roman" panose="02020603050405020304" pitchFamily="18" charset="0"/>
                <a:cs typeface="Times New Roman" panose="02020603050405020304" pitchFamily="18" charset="0"/>
              </a:rPr>
              <a:t>The existence of the company is not affected by death, insolvency, retirement or transfer of shares by its members.</a:t>
            </a:r>
          </a:p>
          <a:p>
            <a:pPr>
              <a:lnSpc>
                <a:spcPct val="150000"/>
              </a:lnSpc>
            </a:pPr>
            <a:r>
              <a:rPr lang="en-US" sz="2400" b="1" dirty="0">
                <a:solidFill>
                  <a:srgbClr val="332E2B"/>
                </a:solidFill>
                <a:latin typeface="Times New Roman" panose="02020603050405020304" pitchFamily="18" charset="0"/>
                <a:cs typeface="Times New Roman" panose="02020603050405020304" pitchFamily="18" charset="0"/>
              </a:rPr>
              <a:t>Limited Liability</a:t>
            </a:r>
          </a:p>
          <a:p>
            <a:pPr>
              <a:lnSpc>
                <a:spcPct val="150000"/>
              </a:lnSpc>
            </a:pPr>
            <a:r>
              <a:rPr lang="en-US" sz="2400" dirty="0">
                <a:solidFill>
                  <a:srgbClr val="332E2B"/>
                </a:solidFill>
                <a:latin typeface="Times New Roman" panose="02020603050405020304" pitchFamily="18" charset="0"/>
                <a:cs typeface="Times New Roman" panose="02020603050405020304" pitchFamily="18" charset="0"/>
              </a:rPr>
              <a:t>It means that the liability of its members shall be limited to the value of shares held by them &amp; cannot be called upon to bear the loss from his own personal property.  </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9C33871-9D64-A69D-D77C-8A565AB73BE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393895" y="965555"/>
            <a:ext cx="10794853" cy="2086725"/>
          </a:xfrm>
          <a:prstGeom prst="rect">
            <a:avLst/>
          </a:prstGeom>
        </p:spPr>
        <p:txBody>
          <a:bodyPr wrap="square">
            <a:spAutoFit/>
          </a:bodyPr>
          <a:lstStyle/>
          <a:p>
            <a:pPr marL="285750" indent="-285750">
              <a:spcBef>
                <a:spcPct val="20000"/>
              </a:spcBef>
              <a:buFont typeface="Arial" panose="020B0604020202020204" pitchFamily="34" charset="0"/>
              <a:buChar char="•"/>
              <a:defRPr/>
            </a:pPr>
            <a:r>
              <a:rPr lang="en-US" sz="2400" b="1" dirty="0">
                <a:solidFill>
                  <a:schemeClr val="tx2"/>
                </a:solidFill>
                <a:latin typeface="Times New Roman" panose="02020603050405020304" pitchFamily="18" charset="0"/>
                <a:cs typeface="Times New Roman" panose="02020603050405020304" pitchFamily="18" charset="0"/>
              </a:rPr>
              <a:t>Transferability of share sec(82)</a:t>
            </a:r>
          </a:p>
          <a:p>
            <a:pPr marL="273050" indent="-273050">
              <a:spcBef>
                <a:spcPct val="20000"/>
              </a:spcBef>
              <a:buClr>
                <a:srgbClr val="0BD0D9"/>
              </a:buClr>
              <a:buSzPct val="95000"/>
              <a:buFont typeface="Wingdings 2" pitchFamily="18" charset="2"/>
              <a:buChar char=""/>
              <a:defRPr/>
            </a:pPr>
            <a:r>
              <a:rPr lang="en-US" sz="2400" dirty="0">
                <a:latin typeface="Times New Roman" panose="02020603050405020304" pitchFamily="18" charset="0"/>
                <a:cs typeface="Times New Roman" panose="02020603050405020304" pitchFamily="18" charset="0"/>
              </a:rPr>
              <a:t>The share of a company are freely transferable. The shareholder can transfer his share to any person without the consent of other members.</a:t>
            </a:r>
          </a:p>
          <a:p>
            <a:pPr marL="273050" indent="-273050">
              <a:spcBef>
                <a:spcPct val="20000"/>
              </a:spcBef>
              <a:buClr>
                <a:srgbClr val="0BD0D9"/>
              </a:buClr>
              <a:buSzPct val="95000"/>
              <a:buFont typeface="Wingdings 2" pitchFamily="18" charset="2"/>
              <a:buChar char=""/>
              <a:defRPr/>
            </a:pPr>
            <a:r>
              <a:rPr lang="en-US" sz="2400" dirty="0">
                <a:latin typeface="Times New Roman" panose="02020603050405020304" pitchFamily="18" charset="0"/>
                <a:cs typeface="Times New Roman" panose="02020603050405020304" pitchFamily="18" charset="0"/>
              </a:rPr>
              <a:t>A company cannot impose absolute restrictions on the rights of member to transfer their shares</a:t>
            </a:r>
          </a:p>
        </p:txBody>
      </p:sp>
      <p:sp>
        <p:nvSpPr>
          <p:cNvPr id="5" name="Footer Placeholder 4">
            <a:extLst>
              <a:ext uri="{FF2B5EF4-FFF2-40B4-BE49-F238E27FC236}">
                <a16:creationId xmlns:a16="http://schemas.microsoft.com/office/drawing/2014/main" id="{790B4934-E825-6C08-60F9-2CEE47DEB34A}"/>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395849"/>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Capacity to sue and be sued</a:t>
            </a:r>
          </a:p>
          <a:p>
            <a:pPr marL="274320" indent="-274320"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When a company incorporated it acquire a separate and independent legal personality. As a legal person it can be sue and be sued in its own name.</a:t>
            </a:r>
          </a:p>
          <a:p>
            <a:pPr marL="274320" indent="-274320" eaLnBrk="1" fontAlgn="auto" hangingPunct="1">
              <a:spcBef>
                <a:spcPts val="580"/>
              </a:spcBef>
              <a:spcAft>
                <a:spcPts val="0"/>
              </a:spcAft>
              <a:buFont typeface="Wingdings 2" panose="05020102010507070707" pitchFamily="18" charset="2"/>
              <a:buNone/>
              <a:defRPr/>
            </a:pP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84B18A1-290D-C6FF-4FE9-680F1BA468AF}"/>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80161"/>
            <a:ext cx="10272155" cy="2395849"/>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Capacity to sue and be sued</a:t>
            </a:r>
          </a:p>
          <a:p>
            <a:pPr marL="274320" indent="-274320"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When a company incorporated it acquire a separate and independent legal personality. As a legal person it can be sue and be sued in its own name.</a:t>
            </a:r>
          </a:p>
          <a:p>
            <a:pPr marL="274320" indent="-274320" eaLnBrk="1" fontAlgn="auto" hangingPunct="1">
              <a:spcBef>
                <a:spcPts val="580"/>
              </a:spcBef>
              <a:spcAft>
                <a:spcPts val="0"/>
              </a:spcAft>
              <a:buFont typeface="Wingdings 2" panose="05020102010507070707" pitchFamily="18" charset="2"/>
              <a:buNone/>
              <a:defRPr/>
            </a:pP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DDD9CBB-FC83-9E96-AEC4-E65C5956A49A}"/>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FORMATION OF COMPANY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41023"/>
            <a:ext cx="10272155" cy="4909036"/>
          </a:xfrm>
          <a:prstGeom prst="rect">
            <a:avLst/>
          </a:prstGeom>
        </p:spPr>
        <p:txBody>
          <a:bodyPr wrap="square">
            <a:spAutoFit/>
          </a:bodyPr>
          <a:lstStyle/>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1:</a:t>
            </a:r>
            <a:r>
              <a:rPr lang="en-US" sz="2000" dirty="0">
                <a:latin typeface="Times New Roman" panose="02020603050405020304" pitchFamily="18" charset="0"/>
                <a:cs typeface="Times New Roman" panose="02020603050405020304" pitchFamily="18" charset="0"/>
              </a:rPr>
              <a:t>- Application for allotment of Director Identification Number in DIR-3</a:t>
            </a:r>
          </a:p>
          <a:p>
            <a:pPr marL="0" indent="0" algn="just" eaLnBrk="1" fontAlgn="auto" hangingPunct="1">
              <a:spcBef>
                <a:spcPts val="580"/>
              </a:spcBef>
              <a:spcAft>
                <a:spcPts val="0"/>
              </a:spcAft>
              <a:buNone/>
              <a:defRPr/>
            </a:pPr>
            <a:r>
              <a:rPr lang="en-US" sz="2000" dirty="0">
                <a:latin typeface="Times New Roman" panose="02020603050405020304" pitchFamily="18" charset="0"/>
                <a:cs typeface="Times New Roman" panose="02020603050405020304" pitchFamily="18" charset="0"/>
              </a:rPr>
              <a:t>Attachments- ID Proof, Residence Proof, Copy of Verification by Applicant in DIR-4, Specimen Signature.</a:t>
            </a:r>
          </a:p>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2</a:t>
            </a:r>
            <a:r>
              <a:rPr lang="en-US" sz="2000" dirty="0">
                <a:latin typeface="Times New Roman" panose="02020603050405020304" pitchFamily="18" charset="0"/>
                <a:cs typeface="Times New Roman" panose="02020603050405020304" pitchFamily="18" charset="0"/>
              </a:rPr>
              <a:t>: – Application of Name availability / Reservation of Name INC-1</a:t>
            </a:r>
          </a:p>
          <a:p>
            <a:pPr algn="just" eaLnBrk="1" fontAlgn="auto" hangingPunct="1">
              <a:spcBef>
                <a:spcPts val="580"/>
              </a:spcBef>
              <a:spcAft>
                <a:spcPts val="0"/>
              </a:spcAft>
              <a:buFont typeface="Wingdings" panose="05000000000000000000" pitchFamily="2" charset="2"/>
              <a:buChar char="q"/>
              <a:defRPr/>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 Application for Incorporation of Company INC-7</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Attachments-</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Memorandum of Association,</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Article of Association,</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Declaration INC-8,</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Affidavit from Each Subscriber in INC-9</a:t>
            </a:r>
          </a:p>
          <a:p>
            <a:pPr marL="800100" lvl="2" indent="0" algn="just">
              <a:spcBef>
                <a:spcPts val="580"/>
              </a:spcBef>
              <a:buNone/>
              <a:defRPr/>
            </a:pPr>
            <a:r>
              <a:rPr lang="en-US" sz="2000" dirty="0">
                <a:latin typeface="Times New Roman" panose="02020603050405020304" pitchFamily="18" charset="0"/>
                <a:cs typeface="Times New Roman" panose="02020603050405020304" pitchFamily="18" charset="0"/>
              </a:rPr>
              <a:t>Specimen Signature in INC- 10</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125A2F1-957D-D0AA-87A5-D007471BCF1F}"/>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432256"/>
          </a:xfrm>
          <a:prstGeom prst="rect">
            <a:avLst/>
          </a:prstGeom>
        </p:spPr>
        <p:txBody>
          <a:bodyPr wrap="square">
            <a:spAutoFit/>
          </a:bodyPr>
          <a:lstStyle/>
          <a:p>
            <a:pPr algn="just" eaLnBrk="1" fontAlgn="auto" hangingPunct="1">
              <a:spcBef>
                <a:spcPts val="580"/>
              </a:spcBef>
              <a:spcAft>
                <a:spcPts val="0"/>
              </a:spcAft>
              <a:buFont typeface="Wingdings" panose="05000000000000000000" pitchFamily="2" charset="2"/>
              <a:buChar char="q"/>
              <a:defRPr/>
            </a:pPr>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 Notice of Situation of registered Office of Company under Incorporation INC-22</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Proof of Registered Office address (Conveyance/Lease deed/Rent Agreement along with the rent receipts) etc.;</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A proof that the Company is permitted to use the address as the registered office of the Company if the same is owned by any other entity/ Person (not taken on lease by company)</a:t>
            </a:r>
          </a:p>
          <a:p>
            <a:pPr algn="just" eaLnBrk="1" fontAlgn="auto" hangingPunct="1">
              <a:spcBef>
                <a:spcPts val="580"/>
              </a:spcBef>
              <a:spcAft>
                <a:spcPts val="0"/>
              </a:spcAft>
              <a:buFont typeface="Wingdings" panose="05000000000000000000" pitchFamily="2" charset="2"/>
              <a:buChar char="q"/>
              <a:defRPr/>
            </a:pPr>
            <a:r>
              <a:rPr lang="en-US" sz="2400" b="1" dirty="0">
                <a:latin typeface="Times New Roman" panose="02020603050405020304" pitchFamily="18" charset="0"/>
                <a:cs typeface="Times New Roman" panose="02020603050405020304" pitchFamily="18" charset="0"/>
              </a:rPr>
              <a:t>Step 5</a:t>
            </a:r>
            <a:r>
              <a:rPr lang="en-US" sz="2400" dirty="0">
                <a:latin typeface="Times New Roman" panose="02020603050405020304" pitchFamily="18" charset="0"/>
                <a:cs typeface="Times New Roman" panose="02020603050405020304" pitchFamily="18" charset="0"/>
              </a:rPr>
              <a:t>:- Intimation regarding its First Directors DIR-12</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Consent to act as a Director in DIR-2</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Interest in Other entities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DDE33AB-5D0D-9E37-FE7A-1F72853CDC6A}"/>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B94C875C-7B94-7C30-EAD8-4631171243E1}"/>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16101"/>
          </a:xfrm>
          <a:prstGeom prst="rect">
            <a:avLst/>
          </a:prstGeom>
        </p:spPr>
        <p:txBody>
          <a:bodyPr wrap="square">
            <a:spAutoFit/>
          </a:bodyPr>
          <a:lstStyle/>
          <a:p>
            <a:pPr algn="just" eaLnBrk="1" fontAlgn="auto" hangingPunct="1">
              <a:spcBef>
                <a:spcPts val="580"/>
              </a:spcBef>
              <a:spcAft>
                <a:spcPts val="0"/>
              </a:spcAft>
              <a:buFont typeface="Wingdings" panose="05000000000000000000" pitchFamily="2" charset="2"/>
              <a:buChar char="q"/>
              <a:defRPr/>
            </a:pPr>
            <a:r>
              <a:rPr lang="en-US" sz="2400" b="1" dirty="0">
                <a:latin typeface="Times New Roman" panose="02020603050405020304" pitchFamily="18" charset="0"/>
                <a:cs typeface="Times New Roman" panose="02020603050405020304" pitchFamily="18" charset="0"/>
              </a:rPr>
              <a:t>Step 6</a:t>
            </a:r>
            <a:r>
              <a:rPr lang="en-US" sz="2400" dirty="0">
                <a:latin typeface="Times New Roman" panose="02020603050405020304" pitchFamily="18" charset="0"/>
                <a:cs typeface="Times New Roman" panose="02020603050405020304" pitchFamily="18" charset="0"/>
              </a:rPr>
              <a:t>:- Declaration prior to commencement of business INC-21</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(Declaration has to be filled by Director within a period of 180 days from the date of incorporation )</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Attachments-</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Certificate of Incorporation</a:t>
            </a:r>
          </a:p>
          <a:p>
            <a:pPr marL="0" indent="0" algn="just" eaLnBrk="1" fontAlgn="auto" hangingPunct="1">
              <a:spcBef>
                <a:spcPts val="580"/>
              </a:spcBef>
              <a:spcAft>
                <a:spcPts val="0"/>
              </a:spcAft>
              <a:buNone/>
              <a:defRPr/>
            </a:pPr>
            <a:r>
              <a:rPr lang="en-US" sz="2400" dirty="0">
                <a:latin typeface="Times New Roman" panose="02020603050405020304" pitchFamily="18" charset="0"/>
                <a:cs typeface="Times New Roman" panose="02020603050405020304" pitchFamily="18" charset="0"/>
              </a:rPr>
              <a:t>Specimen Signature in INC- 10</a:t>
            </a:r>
          </a:p>
        </p:txBody>
      </p:sp>
      <p:sp>
        <p:nvSpPr>
          <p:cNvPr id="5" name="Footer Placeholder 4">
            <a:extLst>
              <a:ext uri="{FF2B5EF4-FFF2-40B4-BE49-F238E27FC236}">
                <a16:creationId xmlns:a16="http://schemas.microsoft.com/office/drawing/2014/main" id="{1AB45E6C-A0F8-B2C3-B25A-43C1393DBE03}"/>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B5B84ACA-34AE-80AD-1E2D-E719B5654E61}"/>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a:xfrm>
            <a:off x="652462" y="1416049"/>
            <a:ext cx="10779156" cy="4743450"/>
          </a:xfrm>
          <a:prstGeom prst="rect">
            <a:avLst/>
          </a:prstGeom>
        </p:spPr>
      </p:pic>
      <p:sp>
        <p:nvSpPr>
          <p:cNvPr id="6" name="Footer Placeholder 5">
            <a:extLst>
              <a:ext uri="{FF2B5EF4-FFF2-40B4-BE49-F238E27FC236}">
                <a16:creationId xmlns:a16="http://schemas.microsoft.com/office/drawing/2014/main" id="{6B30BB77-27A8-A42D-2310-3151174A4F29}"/>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solidFill>
                  <a:srgbClr val="C00000"/>
                </a:solidFill>
                <a:latin typeface="Times New Roman" pitchFamily="18" charset="0"/>
                <a:cs typeface="Times New Roman" pitchFamily="18" charset="0"/>
              </a:rPr>
              <a:t>DEFINITION : PRIVATE &amp; PUBLIC COMPANY</a:t>
            </a:r>
            <a:br>
              <a:rPr lang="en-US" sz="3600" b="1" dirty="0">
                <a:solidFill>
                  <a:srgbClr val="C00000"/>
                </a:solidFill>
                <a:latin typeface="Times New Roman" pitchFamily="18" charset="0"/>
                <a:cs typeface="Times New Roman" pitchFamily="18" charset="0"/>
              </a:rPr>
            </a:br>
            <a:r>
              <a:rPr lang="en-US" sz="3600" b="1" dirty="0">
                <a:solidFill>
                  <a:srgbClr val="C00000"/>
                </a:solidFill>
                <a:latin typeface="Times New Roman" pitchFamily="18" charset="0"/>
                <a:cs typeface="Times New Roman" pitchFamily="18" charset="0"/>
              </a:rPr>
              <a:t>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046988"/>
          </a:xfrm>
          <a:prstGeom prst="rect">
            <a:avLst/>
          </a:prstGeom>
        </p:spPr>
        <p:txBody>
          <a:bodyPr wrap="square">
            <a:spAutoFit/>
          </a:bodyPr>
          <a:lstStyle/>
          <a:p>
            <a:pPr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private company is one which, by its Article of association restricts the right to transfer its share,  limits the maximum number of its member to fifty, prohibits any invitation to the public to subscribe for any share or debenture of the company.    </a:t>
            </a:r>
          </a:p>
          <a:p>
            <a:pPr algn="just" eaLnBrk="1" hangingPunct="1">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public company means a company which is not a private company. In other words, a public company, means a company which by its article does not limit the number of its member &amp; does not prohibit any invitation to the public to subscribe for any share or debentures, of the company. </a:t>
            </a:r>
          </a:p>
        </p:txBody>
      </p:sp>
      <p:sp>
        <p:nvSpPr>
          <p:cNvPr id="5" name="Footer Placeholder 4">
            <a:extLst>
              <a:ext uri="{FF2B5EF4-FFF2-40B4-BE49-F238E27FC236}">
                <a16:creationId xmlns:a16="http://schemas.microsoft.com/office/drawing/2014/main" id="{C586E49D-AAD7-3E4B-93C1-A69ABC8A527E}"/>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PRIVATE VS PUBLIC COMPANY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3"/>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4EE6D46A-137E-E7E7-6ECF-C8F1D0C582C8}"/>
              </a:ext>
            </a:extLst>
          </p:cNvPr>
          <p:cNvGraphicFramePr>
            <a:graphicFrameLocks noGrp="1"/>
          </p:cNvGraphicFramePr>
          <p:nvPr>
            <p:extLst>
              <p:ext uri="{D42A27DB-BD31-4B8C-83A1-F6EECF244321}">
                <p14:modId xmlns:p14="http://schemas.microsoft.com/office/powerpoint/2010/main" val="3195781936"/>
              </p:ext>
            </p:extLst>
          </p:nvPr>
        </p:nvGraphicFramePr>
        <p:xfrm>
          <a:off x="2048615" y="1009796"/>
          <a:ext cx="8111384" cy="5309240"/>
        </p:xfrm>
        <a:graphic>
          <a:graphicData uri="http://schemas.openxmlformats.org/drawingml/2006/table">
            <a:tbl>
              <a:tblPr firstRow="1" bandRow="1">
                <a:tableStyleId>{5C22544A-7EE6-4342-B048-85BDC9FD1C3A}</a:tableStyleId>
              </a:tblPr>
              <a:tblGrid>
                <a:gridCol w="2712433">
                  <a:extLst>
                    <a:ext uri="{9D8B030D-6E8A-4147-A177-3AD203B41FA5}">
                      <a16:colId xmlns:a16="http://schemas.microsoft.com/office/drawing/2014/main" val="2244501460"/>
                    </a:ext>
                  </a:extLst>
                </a:gridCol>
                <a:gridCol w="2651965">
                  <a:extLst>
                    <a:ext uri="{9D8B030D-6E8A-4147-A177-3AD203B41FA5}">
                      <a16:colId xmlns:a16="http://schemas.microsoft.com/office/drawing/2014/main" val="1728040724"/>
                    </a:ext>
                  </a:extLst>
                </a:gridCol>
                <a:gridCol w="2746986">
                  <a:extLst>
                    <a:ext uri="{9D8B030D-6E8A-4147-A177-3AD203B41FA5}">
                      <a16:colId xmlns:a16="http://schemas.microsoft.com/office/drawing/2014/main" val="2688077541"/>
                    </a:ext>
                  </a:extLst>
                </a:gridCol>
              </a:tblGrid>
              <a:tr h="296235">
                <a:tc>
                  <a:txBody>
                    <a:bodyPr/>
                    <a:lstStyle/>
                    <a:p>
                      <a:r>
                        <a:rPr lang="en-IN" dirty="0"/>
                        <a:t>Basis</a:t>
                      </a:r>
                    </a:p>
                  </a:txBody>
                  <a:tcPr/>
                </a:tc>
                <a:tc>
                  <a:txBody>
                    <a:bodyPr/>
                    <a:lstStyle/>
                    <a:p>
                      <a:r>
                        <a:rPr lang="en-IN" dirty="0"/>
                        <a:t>Private Company</a:t>
                      </a:r>
                    </a:p>
                  </a:txBody>
                  <a:tcPr/>
                </a:tc>
                <a:tc>
                  <a:txBody>
                    <a:bodyPr/>
                    <a:lstStyle/>
                    <a:p>
                      <a:r>
                        <a:rPr lang="en-IN" dirty="0"/>
                        <a:t>  PUBLIC Company</a:t>
                      </a:r>
                    </a:p>
                  </a:txBody>
                  <a:tcPr/>
                </a:tc>
                <a:extLst>
                  <a:ext uri="{0D108BD9-81ED-4DB2-BD59-A6C34878D82A}">
                    <a16:rowId xmlns:a16="http://schemas.microsoft.com/office/drawing/2014/main" val="2186701612"/>
                  </a:ext>
                </a:extLst>
              </a:tr>
              <a:tr h="2962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Minimum paid up capital</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1 Lac</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  Lacs</a:t>
                      </a:r>
                    </a:p>
                  </a:txBody>
                  <a:tcPr marL="9525" marR="9525" marT="9526" marB="0" anchor="ctr" horzOverflow="overflow"/>
                </a:tc>
                <a:extLst>
                  <a:ext uri="{0D108BD9-81ED-4DB2-BD59-A6C34878D82A}">
                    <a16:rowId xmlns:a16="http://schemas.microsoft.com/office/drawing/2014/main" val="2205264431"/>
                  </a:ext>
                </a:extLst>
              </a:tr>
              <a:tr h="2962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Minimum no of members</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7</a:t>
                      </a:r>
                    </a:p>
                  </a:txBody>
                  <a:tcPr marL="9525" marR="9525" marT="9526" marB="0" anchor="ctr" horzOverflow="overflow"/>
                </a:tc>
                <a:extLst>
                  <a:ext uri="{0D108BD9-81ED-4DB2-BD59-A6C34878D82A}">
                    <a16:rowId xmlns:a16="http://schemas.microsoft.com/office/drawing/2014/main" val="2469267865"/>
                  </a:ext>
                </a:extLst>
              </a:tr>
              <a:tr h="2962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Maximum no of members</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50</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No limit</a:t>
                      </a:r>
                    </a:p>
                  </a:txBody>
                  <a:tcPr marL="9525" marR="9525" marT="9526" marB="0" anchor="ctr" horzOverflow="overflow"/>
                </a:tc>
                <a:extLst>
                  <a:ext uri="{0D108BD9-81ED-4DB2-BD59-A6C34878D82A}">
                    <a16:rowId xmlns:a16="http://schemas.microsoft.com/office/drawing/2014/main" val="2337902714"/>
                  </a:ext>
                </a:extLst>
              </a:tr>
              <a:tr h="29623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Minimum no of Directors</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p>
                  </a:txBody>
                  <a:tcPr marL="9525" marR="9525" marT="9526" marB="0" anchor="ctr" horzOverflow="overflow"/>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a:t>
                      </a:r>
                    </a:p>
                  </a:txBody>
                  <a:tcPr marL="9525" marR="9525" marT="9526" marB="0" anchor="ctr" horzOverflow="overflow"/>
                </a:tc>
                <a:extLst>
                  <a:ext uri="{0D108BD9-81ED-4DB2-BD59-A6C34878D82A}">
                    <a16:rowId xmlns:a16="http://schemas.microsoft.com/office/drawing/2014/main" val="1734742774"/>
                  </a:ext>
                </a:extLst>
              </a:tr>
              <a:tr h="986137">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Transfer of Shares</a:t>
                      </a:r>
                    </a:p>
                  </a:txBody>
                  <a:tcPr marL="9525" marR="9525" marT="9526"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Restricted AOA &amp; requires the prior permission of Board of Directors</a:t>
                      </a:r>
                    </a:p>
                  </a:txBody>
                  <a:tcPr marL="9525" marR="9525" marT="9526"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Shareholders can transfer shares freely</a:t>
                      </a:r>
                    </a:p>
                  </a:txBody>
                  <a:tcPr marL="9525" marR="9525" marT="9526" marB="0" anchor="ctr" horzOverflow="overflow"/>
                </a:tc>
                <a:extLst>
                  <a:ext uri="{0D108BD9-81ED-4DB2-BD59-A6C34878D82A}">
                    <a16:rowId xmlns:a16="http://schemas.microsoft.com/office/drawing/2014/main" val="4016245384"/>
                  </a:ext>
                </a:extLst>
              </a:tr>
              <a:tr h="98613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Public Subscription</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AOA prohibits any invitation to public to subscribe to its sharess &amp; debentures </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Can invite public to subscribe to its shares &amp; debentures </a:t>
                      </a:r>
                    </a:p>
                  </a:txBody>
                  <a:tcPr marL="9525" marR="9525" marT="9525" marB="0" anchor="ctr" horzOverflow="overflow"/>
                </a:tc>
                <a:extLst>
                  <a:ext uri="{0D108BD9-81ED-4DB2-BD59-A6C34878D82A}">
                    <a16:rowId xmlns:a16="http://schemas.microsoft.com/office/drawing/2014/main" val="4114000529"/>
                  </a:ext>
                </a:extLst>
              </a:tr>
              <a:tr h="986136">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Issue of prospectus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Need not prepare or file 'Prospectus' or 'statement in lieu of prospectus' with registrar</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Must  prepare or file Prospectus with registrar</a:t>
                      </a:r>
                    </a:p>
                  </a:txBody>
                  <a:tcPr marL="9525" marR="9525" marT="9525" marB="0" anchor="ctr" horzOverflow="overflow"/>
                </a:tc>
                <a:extLst>
                  <a:ext uri="{0D108BD9-81ED-4DB2-BD59-A6C34878D82A}">
                    <a16:rowId xmlns:a16="http://schemas.microsoft.com/office/drawing/2014/main" val="563372953"/>
                  </a:ext>
                </a:extLst>
              </a:tr>
            </a:tbl>
          </a:graphicData>
        </a:graphic>
      </p:graphicFrame>
      <p:sp>
        <p:nvSpPr>
          <p:cNvPr id="6" name="Footer Placeholder 5">
            <a:extLst>
              <a:ext uri="{FF2B5EF4-FFF2-40B4-BE49-F238E27FC236}">
                <a16:creationId xmlns:a16="http://schemas.microsoft.com/office/drawing/2014/main" id="{710C281F-8376-906B-3CF6-401F18C760C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3"/>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D99C4421-1FBC-DB0A-11D9-20A345C3F593}"/>
              </a:ext>
            </a:extLst>
          </p:cNvPr>
          <p:cNvGraphicFramePr>
            <a:graphicFrameLocks noGrp="1"/>
          </p:cNvGraphicFramePr>
          <p:nvPr>
            <p:extLst>
              <p:ext uri="{D42A27DB-BD31-4B8C-83A1-F6EECF244321}">
                <p14:modId xmlns:p14="http://schemas.microsoft.com/office/powerpoint/2010/main" val="4240190751"/>
              </p:ext>
            </p:extLst>
          </p:nvPr>
        </p:nvGraphicFramePr>
        <p:xfrm>
          <a:off x="2032000" y="1009635"/>
          <a:ext cx="8127999" cy="605580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72184526"/>
                    </a:ext>
                  </a:extLst>
                </a:gridCol>
                <a:gridCol w="2709333">
                  <a:extLst>
                    <a:ext uri="{9D8B030D-6E8A-4147-A177-3AD203B41FA5}">
                      <a16:colId xmlns:a16="http://schemas.microsoft.com/office/drawing/2014/main" val="2341949372"/>
                    </a:ext>
                  </a:extLst>
                </a:gridCol>
                <a:gridCol w="2709333">
                  <a:extLst>
                    <a:ext uri="{9D8B030D-6E8A-4147-A177-3AD203B41FA5}">
                      <a16:colId xmlns:a16="http://schemas.microsoft.com/office/drawing/2014/main" val="3960168108"/>
                    </a:ext>
                  </a:extLst>
                </a:gridCol>
              </a:tblGrid>
              <a:tr h="996225">
                <a:tc>
                  <a:txBody>
                    <a:bodyPr/>
                    <a:lstStyle/>
                    <a:p>
                      <a:r>
                        <a:rPr lang="en-IN" dirty="0"/>
                        <a:t>Basis</a:t>
                      </a:r>
                    </a:p>
                  </a:txBody>
                  <a:tcPr/>
                </a:tc>
                <a:tc>
                  <a:txBody>
                    <a:bodyPr/>
                    <a:lstStyle/>
                    <a:p>
                      <a:r>
                        <a:rPr lang="en-IN" dirty="0"/>
                        <a:t>Private Company</a:t>
                      </a:r>
                    </a:p>
                  </a:txBody>
                  <a:tcPr/>
                </a:tc>
                <a:tc>
                  <a:txBody>
                    <a:bodyPr/>
                    <a:lstStyle/>
                    <a:p>
                      <a:r>
                        <a:rPr lang="en-IN" dirty="0"/>
                        <a:t>Public Company</a:t>
                      </a:r>
                    </a:p>
                  </a:txBody>
                  <a:tcPr/>
                </a:tc>
                <a:extLst>
                  <a:ext uri="{0D108BD9-81ED-4DB2-BD59-A6C34878D82A}">
                    <a16:rowId xmlns:a16="http://schemas.microsoft.com/office/drawing/2014/main" val="3364787440"/>
                  </a:ext>
                </a:extLst>
              </a:tr>
              <a:tr h="1838374">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Statutory meeting</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Not required to hold </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Must hold after one month and before 6 months from date of obtaining the Certificate of commencement of business</a:t>
                      </a:r>
                    </a:p>
                  </a:txBody>
                  <a:tcPr marL="9525" marR="9525" marT="9525" marB="0" anchor="ctr" horzOverflow="overflow"/>
                </a:tc>
                <a:extLst>
                  <a:ext uri="{0D108BD9-81ED-4DB2-BD59-A6C34878D82A}">
                    <a16:rowId xmlns:a16="http://schemas.microsoft.com/office/drawing/2014/main" val="3507271901"/>
                  </a:ext>
                </a:extLst>
              </a:tr>
              <a:tr h="122875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Provisions regarding directors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Central Govt approval for appointing and reappointing of MD or Whole time director</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Central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Govt</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approval is must for appointing and reappointing of MD or Whole time director</a:t>
                      </a:r>
                    </a:p>
                  </a:txBody>
                  <a:tcPr marL="9525" marR="9525" marT="9525" marB="0" anchor="ctr" horzOverflow="overflow"/>
                </a:tc>
                <a:extLst>
                  <a:ext uri="{0D108BD9-81ED-4DB2-BD59-A6C34878D82A}">
                    <a16:rowId xmlns:a16="http://schemas.microsoft.com/office/drawing/2014/main" val="493078387"/>
                  </a:ext>
                </a:extLst>
              </a:tr>
              <a:tr h="9962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Managerial  remuneration</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restriction on </a:t>
                      </a:r>
                      <a:r>
                        <a:rPr kumimoji="0" 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payemnt</a:t>
                      </a: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of remuneration to directors &amp; MD's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Remuneration is fixed at 11 % of net profits</a:t>
                      </a:r>
                    </a:p>
                  </a:txBody>
                  <a:tcPr marL="9525" marR="9525" marT="9525" marB="0" anchor="ctr" horzOverflow="overflow"/>
                </a:tc>
                <a:extLst>
                  <a:ext uri="{0D108BD9-81ED-4DB2-BD59-A6C34878D82A}">
                    <a16:rowId xmlns:a16="http://schemas.microsoft.com/office/drawing/2014/main" val="3512935603"/>
                  </a:ext>
                </a:extLst>
              </a:tr>
              <a:tr h="9962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Index of members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Need not maintain index of members</a:t>
                      </a:r>
                    </a:p>
                  </a:txBody>
                  <a:tcPr marL="9525" marR="9525" marT="9525" marB="0" anchor="ctr" horzOverflow="overflow"/>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Must maintain index of members if no of members exceed 50</a:t>
                      </a:r>
                    </a:p>
                  </a:txBody>
                  <a:tcPr marL="9525" marR="9525" marT="9525" marB="0" anchor="ctr" horzOverflow="overflow"/>
                </a:tc>
                <a:extLst>
                  <a:ext uri="{0D108BD9-81ED-4DB2-BD59-A6C34878D82A}">
                    <a16:rowId xmlns:a16="http://schemas.microsoft.com/office/drawing/2014/main" val="2546385291"/>
                  </a:ext>
                </a:extLst>
              </a:tr>
            </a:tbl>
          </a:graphicData>
        </a:graphic>
      </p:graphicFrame>
      <p:sp>
        <p:nvSpPr>
          <p:cNvPr id="6" name="Footer Placeholder 5">
            <a:extLst>
              <a:ext uri="{FF2B5EF4-FFF2-40B4-BE49-F238E27FC236}">
                <a16:creationId xmlns:a16="http://schemas.microsoft.com/office/drawing/2014/main" id="{B534B6F6-16FB-9D2D-6ADC-0CCC4B384EA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auto">
              <a:spcAft>
                <a:spcPts val="0"/>
              </a:spcAft>
              <a:defRPr/>
            </a:pPr>
            <a:r>
              <a:rPr lang="en-US" sz="3600" b="1" dirty="0">
                <a:solidFill>
                  <a:srgbClr val="C00000"/>
                </a:solidFill>
                <a:latin typeface="Times New Roman" pitchFamily="18" charset="0"/>
                <a:cs typeface="Times New Roman" pitchFamily="18" charset="0"/>
              </a:rPr>
              <a:t>MEMORANDUM OF ASSOCIATION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570208"/>
          </a:xfrm>
          <a:prstGeom prst="rect">
            <a:avLst/>
          </a:prstGeom>
        </p:spPr>
        <p:txBody>
          <a:bodyPr wrap="square">
            <a:spAutoFit/>
          </a:bodyPr>
          <a:lstStyle/>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first step in the formation of the company is to prepare memorandum of association. it is one of the documents which has to be filed with registrar of the companies at the time of incorporation of a company.</a:t>
            </a:r>
          </a:p>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MOA of a company is its character and defines the limitation of the power of the company . MOA contains the fundamental condition upon which the company is allowed to incorporated.</a:t>
            </a:r>
          </a:p>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purpose of MOA is to enable the Shareholders, creditors and those who deal with the company to know what is permitted range of enterprise</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EA72C04-D096-39FE-5E83-F809E580F22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itchFamily="18" charset="0"/>
                <a:cs typeface="Times New Roman" pitchFamily="18" charset="0"/>
              </a:rPr>
              <a:t>MEMORANDUM OF ASSOCIATION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570208"/>
          </a:xfrm>
          <a:prstGeom prst="rect">
            <a:avLst/>
          </a:prstGeom>
        </p:spPr>
        <p:txBody>
          <a:bodyPr wrap="square">
            <a:spAutoFit/>
          </a:bodyPr>
          <a:lstStyle/>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first step in the formation of the company is to prepare memorandum of association. it is one of the documents which has to be filed with registrar of the companies at the time of incorporation of a company.</a:t>
            </a:r>
          </a:p>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MOA of a company is its character and defines the limitation of the power of the company . MOA contains the fundamental condition upon which the company is allowed to incorporated.</a:t>
            </a:r>
          </a:p>
          <a:p>
            <a:pPr marL="274320" indent="-274320" algn="just" eaLnBrk="1" fontAlgn="auto" hangingPunct="1">
              <a:spcBef>
                <a:spcPts val="580"/>
              </a:spcBef>
              <a:spcAft>
                <a:spcPts val="0"/>
              </a:spcAft>
              <a:buFont typeface="Arial" pitchFamily="34" charset="0"/>
              <a:buChar char="•"/>
              <a:defRPr/>
            </a:pPr>
            <a:r>
              <a:rPr lang="en-US" sz="2400" dirty="0">
                <a:latin typeface="Times New Roman" panose="02020603050405020304" pitchFamily="18" charset="0"/>
                <a:cs typeface="Times New Roman" panose="02020603050405020304" pitchFamily="18" charset="0"/>
              </a:rPr>
              <a:t>The purpose of MOA is to enable the Shareholders, creditors and those who deal with the company to know what is permitted range of enterprise</a:t>
            </a:r>
          </a:p>
          <a:p>
            <a:pPr algn="just"/>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AD4D88C-FAFD-1711-34A4-3D557BAB740B}"/>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IMPACT OF MOA</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946981" y="1436074"/>
            <a:ext cx="10145486" cy="1938992"/>
          </a:xfrm>
          <a:prstGeom prst="rect">
            <a:avLst/>
          </a:prstGeom>
        </p:spPr>
        <p:txBody>
          <a:bodyPr wrap="square">
            <a:spAutoFit/>
          </a:bodyPr>
          <a:lstStyle/>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defines the rights and liabilities of the members.</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capital structure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object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specifies the state in which the registered office of the company is situated.</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shows the constitution of the company</a:t>
            </a:r>
          </a:p>
          <a:p>
            <a:pPr eaLnBrk="1" hangingPunct="1">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specify the conditions under which the company has been incorporated</a:t>
            </a: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78850EE-2233-4993-9D13-0C2B8B3F69BB}"/>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auto">
              <a:spcAft>
                <a:spcPts val="0"/>
              </a:spcAft>
              <a:defRPr/>
            </a:pPr>
            <a:r>
              <a:rPr lang="en-US" sz="3600" b="1" dirty="0">
                <a:solidFill>
                  <a:srgbClr val="C00000"/>
                </a:solidFill>
                <a:latin typeface="Times New Roman" pitchFamily="18" charset="0"/>
                <a:cs typeface="Times New Roman" pitchFamily="18" charset="0"/>
              </a:rPr>
              <a:t>CLAUSES OF MEMORANDUM OF ASSOCIATION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3046988"/>
          </a:xfrm>
          <a:prstGeom prst="rect">
            <a:avLst/>
          </a:prstGeom>
        </p:spPr>
        <p:txBody>
          <a:bodyPr wrap="square">
            <a:spAutoFit/>
          </a:bodyPr>
          <a:lstStyle/>
          <a:p>
            <a:pPr marL="0" indent="0" eaLnBrk="1" hangingPunct="1">
              <a:buNone/>
            </a:pPr>
            <a:r>
              <a:rPr lang="en-US" altLang="en-US" sz="2400" dirty="0">
                <a:latin typeface="Times New Roman" panose="02020603050405020304" pitchFamily="18" charset="0"/>
                <a:cs typeface="Times New Roman" panose="02020603050405020304" pitchFamily="18" charset="0"/>
              </a:rPr>
              <a:t>The Companies Act, 2013 which are as follows:-</a:t>
            </a:r>
          </a:p>
          <a:p>
            <a:pPr marL="0" indent="0" eaLnBrk="1" hangingPunct="1">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None/>
            </a:pPr>
            <a:r>
              <a:rPr lang="en-US" altLang="en-US" sz="2400" dirty="0">
                <a:latin typeface="Times New Roman" panose="02020603050405020304" pitchFamily="18" charset="0"/>
                <a:cs typeface="Times New Roman" panose="02020603050405020304" pitchFamily="18" charset="0"/>
              </a:rPr>
              <a:t>1. Name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2. Registered office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3. Object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4. Liability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5. Capital Clause</a:t>
            </a:r>
          </a:p>
          <a:p>
            <a:pPr marL="0" indent="0" eaLnBrk="1" hangingPunct="1">
              <a:buNone/>
            </a:pPr>
            <a:r>
              <a:rPr lang="en-US" altLang="en-US" sz="2400" dirty="0">
                <a:latin typeface="Times New Roman" panose="02020603050405020304" pitchFamily="18" charset="0"/>
                <a:cs typeface="Times New Roman" panose="02020603050405020304" pitchFamily="18" charset="0"/>
              </a:rPr>
              <a:t>6. Subscriber Clause</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B267225-979B-E90D-3BB4-8A81217510DB}"/>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ARTICLES OF ASSOCIATION</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3782061"/>
          </a:xfrm>
          <a:prstGeom prst="rect">
            <a:avLst/>
          </a:prstGeom>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Companies Act, 2013 defines ‘articles’ as the “articles of association of a company originally framed, or as altered from time to time in pursuance of any previous company laws or of the present.” The Articles of Association of a company are that which prescribe the rules, regulations and the bye-laws for the internal management of the company, the conduct of its business, and is a document of paramount significance in the life of a company. The Articles of a company have often been compared to a rule book of the company’s working, that regulates the management and powers of the company and its officers. It prescribes several details of the company’s inner workings such as the manner of making calls, director’s/employees qualifications,  powers and duties of auditors, forfeiture of shares etc.</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3EF8071-9761-940B-CDD9-0FBFDA92B07E}"/>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44FAEE09-A23F-D5E8-8F6C-BC4461006012}"/>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CONTENTS OF AOA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5096780"/>
          </a:xfrm>
          <a:prstGeom prst="rect">
            <a:avLst/>
          </a:prstGeom>
        </p:spPr>
        <p:txBody>
          <a:bodyPr wrap="square">
            <a:spAutoFit/>
          </a:bodyPr>
          <a:lstStyle/>
          <a:p>
            <a:pPr eaLnBrk="1" hangingPunct="1">
              <a:lnSpc>
                <a:spcPct val="80000"/>
              </a:lnSpc>
              <a:buClr>
                <a:srgbClr val="8CADAE"/>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Rights of different classes of shareholder.</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Use of common seal of the company.</a:t>
            </a:r>
          </a:p>
          <a:p>
            <a:pPr eaLnBrk="1" hangingPunct="1">
              <a:lnSpc>
                <a:spcPct val="80000"/>
              </a:lnSpc>
              <a:buClr>
                <a:srgbClr val="8CADAE"/>
              </a:buClr>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Different classes of shares and their right.</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Appointment , powers, duties, salary of MD, manager, and secretary</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Borrowing power of directors.</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Voting rights of member.</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Board meetings and proceedings.</a:t>
            </a:r>
          </a:p>
          <a:p>
            <a:pPr eaLnBrk="1" hangingPunct="1">
              <a:lnSpc>
                <a:spcPct val="80000"/>
              </a:lnSpc>
              <a:buClr>
                <a:srgbClr val="8CADAE"/>
              </a:buClr>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buClr>
                <a:srgbClr val="8CADAE"/>
              </a:buClr>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Winding up company.</a:t>
            </a: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DCA8090-778E-E26C-5A51-796420AF0FAA}"/>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DIFFERENCE BETWEEN MOA &amp; AOA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1DB34902-4C1C-3A03-886B-E19CB98899FB}"/>
              </a:ext>
            </a:extLst>
          </p:cNvPr>
          <p:cNvGraphicFramePr>
            <a:graphicFrameLocks noGrp="1"/>
          </p:cNvGraphicFramePr>
          <p:nvPr>
            <p:extLst>
              <p:ext uri="{D42A27DB-BD31-4B8C-83A1-F6EECF244321}">
                <p14:modId xmlns:p14="http://schemas.microsoft.com/office/powerpoint/2010/main" val="2260146039"/>
              </p:ext>
            </p:extLst>
          </p:nvPr>
        </p:nvGraphicFramePr>
        <p:xfrm>
          <a:off x="1744195" y="1009796"/>
          <a:ext cx="8128000" cy="55603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12620635"/>
                    </a:ext>
                  </a:extLst>
                </a:gridCol>
                <a:gridCol w="4064000">
                  <a:extLst>
                    <a:ext uri="{9D8B030D-6E8A-4147-A177-3AD203B41FA5}">
                      <a16:colId xmlns:a16="http://schemas.microsoft.com/office/drawing/2014/main" val="613740401"/>
                    </a:ext>
                  </a:extLst>
                </a:gridCol>
              </a:tblGrid>
              <a:tr h="370840">
                <a:tc>
                  <a:txBody>
                    <a:bodyPr/>
                    <a:lstStyle/>
                    <a:p>
                      <a:r>
                        <a:rPr lang="en-IN" dirty="0"/>
                        <a:t>MOA</a:t>
                      </a:r>
                    </a:p>
                  </a:txBody>
                  <a:tcPr/>
                </a:tc>
                <a:tc>
                  <a:txBody>
                    <a:bodyPr/>
                    <a:lstStyle/>
                    <a:p>
                      <a:r>
                        <a:rPr lang="en-IN" dirty="0"/>
                        <a:t>AOA</a:t>
                      </a:r>
                    </a:p>
                  </a:txBody>
                  <a:tcPr/>
                </a:tc>
                <a:extLst>
                  <a:ext uri="{0D108BD9-81ED-4DB2-BD59-A6C34878D82A}">
                    <a16:rowId xmlns:a16="http://schemas.microsoft.com/office/drawing/2014/main" val="2174995305"/>
                  </a:ext>
                </a:extLst>
              </a:tr>
              <a:tr h="370840">
                <a:tc>
                  <a:txBody>
                    <a:bodyPr/>
                    <a:lstStyle/>
                    <a:p>
                      <a:r>
                        <a:rPr lang="en-IN" sz="2400" b="1" dirty="0">
                          <a:effectLst/>
                          <a:latin typeface="Times New Roman" panose="02020603050405020304" pitchFamily="18" charset="0"/>
                          <a:cs typeface="Times New Roman" panose="02020603050405020304" pitchFamily="18" charset="0"/>
                        </a:rPr>
                        <a:t>Memorandum of Association</a:t>
                      </a:r>
                      <a:endParaRPr lang="en-IN" sz="2400" dirty="0">
                        <a:effectLst/>
                        <a:latin typeface="Times New Roman" panose="02020603050405020304" pitchFamily="18" charset="0"/>
                        <a:cs typeface="Times New Roman" panose="02020603050405020304" pitchFamily="18" charset="0"/>
                      </a:endParaRPr>
                    </a:p>
                  </a:txBody>
                  <a:tcPr marL="27542" marR="27542" marT="6886" marB="6886" anchor="ctr"/>
                </a:tc>
                <a:tc>
                  <a:txBody>
                    <a:bodyPr/>
                    <a:lstStyle/>
                    <a:p>
                      <a:r>
                        <a:rPr lang="en-IN" sz="2400" b="1">
                          <a:effectLst/>
                          <a:latin typeface="Times New Roman" panose="02020603050405020304" pitchFamily="18" charset="0"/>
                          <a:cs typeface="Times New Roman" panose="02020603050405020304" pitchFamily="18" charset="0"/>
                        </a:rPr>
                        <a:t>Articles of Association</a:t>
                      </a:r>
                      <a:endParaRPr lang="en-IN" sz="2400">
                        <a:effectLst/>
                        <a:latin typeface="Times New Roman" panose="02020603050405020304" pitchFamily="18" charset="0"/>
                        <a:cs typeface="Times New Roman" panose="02020603050405020304" pitchFamily="18" charset="0"/>
                      </a:endParaRPr>
                    </a:p>
                  </a:txBody>
                  <a:tcPr marL="27542" marR="27542" marT="6886" marB="6886" anchor="ctr"/>
                </a:tc>
                <a:extLst>
                  <a:ext uri="{0D108BD9-81ED-4DB2-BD59-A6C34878D82A}">
                    <a16:rowId xmlns:a16="http://schemas.microsoft.com/office/drawing/2014/main" val="2689201290"/>
                  </a:ext>
                </a:extLst>
              </a:tr>
              <a:tr h="370840">
                <a:tc>
                  <a:txBody>
                    <a:bodyPr/>
                    <a:lstStyle/>
                    <a:p>
                      <a:r>
                        <a:rPr lang="en-US" sz="2400" dirty="0">
                          <a:effectLst/>
                          <a:latin typeface="Times New Roman" panose="02020603050405020304" pitchFamily="18" charset="0"/>
                          <a:cs typeface="Times New Roman" panose="02020603050405020304" pitchFamily="18" charset="0"/>
                        </a:rPr>
                        <a:t>Contains fundamental conditions upon which the company is incorporated.</a:t>
                      </a:r>
                    </a:p>
                  </a:txBody>
                  <a:tcPr marL="27542" marR="27542" marT="6886" marB="6886" anchor="ctr"/>
                </a:tc>
                <a:tc>
                  <a:txBody>
                    <a:bodyPr/>
                    <a:lstStyle/>
                    <a:p>
                      <a:r>
                        <a:rPr lang="en-US" sz="2400">
                          <a:effectLst/>
                          <a:latin typeface="Times New Roman" panose="02020603050405020304" pitchFamily="18" charset="0"/>
                          <a:cs typeface="Times New Roman" panose="02020603050405020304" pitchFamily="18" charset="0"/>
                        </a:rPr>
                        <a:t>Contain the provisions for internal regulations of the company.</a:t>
                      </a:r>
                    </a:p>
                  </a:txBody>
                  <a:tcPr marL="27542" marR="27542" marT="6886" marB="6886" anchor="ctr"/>
                </a:tc>
                <a:extLst>
                  <a:ext uri="{0D108BD9-81ED-4DB2-BD59-A6C34878D82A}">
                    <a16:rowId xmlns:a16="http://schemas.microsoft.com/office/drawing/2014/main" val="1495942872"/>
                  </a:ext>
                </a:extLst>
              </a:tr>
              <a:tr h="370840">
                <a:tc>
                  <a:txBody>
                    <a:bodyPr/>
                    <a:lstStyle/>
                    <a:p>
                      <a:r>
                        <a:rPr lang="en-US" sz="2400" dirty="0">
                          <a:effectLst/>
                          <a:latin typeface="Times New Roman" panose="02020603050405020304" pitchFamily="18" charset="0"/>
                          <a:cs typeface="Times New Roman" panose="02020603050405020304" pitchFamily="18" charset="0"/>
                        </a:rPr>
                        <a:t>Meant for the benefit and clarity of the public and the creditors, and the shareholders.</a:t>
                      </a:r>
                    </a:p>
                  </a:txBody>
                  <a:tcPr marL="27542" marR="27542" marT="6886" marB="6886" anchor="ctr"/>
                </a:tc>
                <a:tc>
                  <a:txBody>
                    <a:bodyPr/>
                    <a:lstStyle/>
                    <a:p>
                      <a:r>
                        <a:rPr lang="en-US" sz="2400" dirty="0">
                          <a:effectLst/>
                          <a:latin typeface="Times New Roman" panose="02020603050405020304" pitchFamily="18" charset="0"/>
                          <a:cs typeface="Times New Roman" panose="02020603050405020304" pitchFamily="18" charset="0"/>
                        </a:rPr>
                        <a:t>Regulate the relationship between the company and its members, as well amongst the members themselves.</a:t>
                      </a:r>
                    </a:p>
                  </a:txBody>
                  <a:tcPr marL="27542" marR="27542" marT="6886" marB="6886" anchor="ctr"/>
                </a:tc>
                <a:extLst>
                  <a:ext uri="{0D108BD9-81ED-4DB2-BD59-A6C34878D82A}">
                    <a16:rowId xmlns:a16="http://schemas.microsoft.com/office/drawing/2014/main" val="4244710849"/>
                  </a:ext>
                </a:extLst>
              </a:tr>
              <a:tr h="370840">
                <a:tc>
                  <a:txBody>
                    <a:bodyPr/>
                    <a:lstStyle/>
                    <a:p>
                      <a:r>
                        <a:rPr lang="en-US" sz="2400" dirty="0">
                          <a:effectLst/>
                          <a:latin typeface="Times New Roman" panose="02020603050405020304" pitchFamily="18" charset="0"/>
                          <a:cs typeface="Times New Roman" panose="02020603050405020304" pitchFamily="18" charset="0"/>
                        </a:rPr>
                        <a:t>Lays down the area beyond which the company’s conduct cannot go.</a:t>
                      </a:r>
                    </a:p>
                  </a:txBody>
                  <a:tcPr marL="27542" marR="27542" marT="6886" marB="6886" anchor="ctr"/>
                </a:tc>
                <a:tc>
                  <a:txBody>
                    <a:bodyPr/>
                    <a:lstStyle/>
                    <a:p>
                      <a:r>
                        <a:rPr lang="en-US" sz="2400" dirty="0">
                          <a:effectLst/>
                          <a:latin typeface="Times New Roman" panose="02020603050405020304" pitchFamily="18" charset="0"/>
                          <a:cs typeface="Times New Roman" panose="02020603050405020304" pitchFamily="18" charset="0"/>
                        </a:rPr>
                        <a:t>Articles establish the regulations for working within that area.</a:t>
                      </a:r>
                    </a:p>
                  </a:txBody>
                  <a:tcPr marL="27542" marR="27542" marT="6886" marB="6886" anchor="ctr"/>
                </a:tc>
                <a:extLst>
                  <a:ext uri="{0D108BD9-81ED-4DB2-BD59-A6C34878D82A}">
                    <a16:rowId xmlns:a16="http://schemas.microsoft.com/office/drawing/2014/main" val="4106545787"/>
                  </a:ext>
                </a:extLst>
              </a:tr>
              <a:tr h="370840">
                <a:tc>
                  <a:txBody>
                    <a:bodyPr/>
                    <a:lstStyle/>
                    <a:p>
                      <a:r>
                        <a:rPr lang="en-US" sz="2400" dirty="0">
                          <a:effectLst/>
                          <a:latin typeface="Times New Roman" panose="02020603050405020304" pitchFamily="18" charset="0"/>
                          <a:cs typeface="Times New Roman" panose="02020603050405020304" pitchFamily="18" charset="0"/>
                        </a:rPr>
                        <a:t>Memorandum lays down the parameters for the articles to function.</a:t>
                      </a:r>
                    </a:p>
                  </a:txBody>
                  <a:tcPr marL="27542" marR="27542" marT="6886" marB="6886" anchor="ctr"/>
                </a:tc>
                <a:tc>
                  <a:txBody>
                    <a:bodyPr/>
                    <a:lstStyle/>
                    <a:p>
                      <a:r>
                        <a:rPr lang="en-US" sz="2400" dirty="0">
                          <a:effectLst/>
                          <a:latin typeface="Times New Roman" panose="02020603050405020304" pitchFamily="18" charset="0"/>
                          <a:cs typeface="Times New Roman" panose="02020603050405020304" pitchFamily="18" charset="0"/>
                        </a:rPr>
                        <a:t>Articles prescribe details within those parameters.</a:t>
                      </a:r>
                    </a:p>
                  </a:txBody>
                  <a:tcPr marL="27542" marR="27542" marT="6886" marB="6886" anchor="ctr"/>
                </a:tc>
                <a:extLst>
                  <a:ext uri="{0D108BD9-81ED-4DB2-BD59-A6C34878D82A}">
                    <a16:rowId xmlns:a16="http://schemas.microsoft.com/office/drawing/2014/main" val="1404980070"/>
                  </a:ext>
                </a:extLst>
              </a:tr>
            </a:tbl>
          </a:graphicData>
        </a:graphic>
      </p:graphicFrame>
      <p:sp>
        <p:nvSpPr>
          <p:cNvPr id="6" name="Footer Placeholder 5">
            <a:extLst>
              <a:ext uri="{FF2B5EF4-FFF2-40B4-BE49-F238E27FC236}">
                <a16:creationId xmlns:a16="http://schemas.microsoft.com/office/drawing/2014/main" id="{902198C6-7A47-0815-F5DE-DA19A85AA095}"/>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B0166BE-DE53-9D0A-E2F1-BF945E151459}"/>
              </a:ext>
            </a:extLst>
          </p:cNvPr>
          <p:cNvSpPr>
            <a:spLocks noGrp="1"/>
          </p:cNvSpPr>
          <p:nvPr>
            <p:ph type="ftr" sz="quarter" idx="11"/>
          </p:nvPr>
        </p:nvSpPr>
        <p:spPr/>
        <p:txBody>
          <a:bodyPr/>
          <a:lstStyle/>
          <a:p>
            <a:r>
              <a:rPr lang="en-US" dirty="0"/>
              <a:t>Gauri </a:t>
            </a:r>
            <a:r>
              <a:rPr lang="en-US" dirty="0" err="1"/>
              <a:t>agarwal</a:t>
            </a:r>
            <a:endParaRPr lang="en-IN" dirty="0"/>
          </a:p>
        </p:txBody>
      </p:sp>
      <p:graphicFrame>
        <p:nvGraphicFramePr>
          <p:cNvPr id="6" name="Table 5">
            <a:extLst>
              <a:ext uri="{FF2B5EF4-FFF2-40B4-BE49-F238E27FC236}">
                <a16:creationId xmlns:a16="http://schemas.microsoft.com/office/drawing/2014/main" id="{9793512C-2527-2767-A525-F24EE797B6AF}"/>
              </a:ext>
            </a:extLst>
          </p:cNvPr>
          <p:cNvGraphicFramePr>
            <a:graphicFrameLocks noGrp="1"/>
          </p:cNvGraphicFramePr>
          <p:nvPr>
            <p:extLst>
              <p:ext uri="{D42A27DB-BD31-4B8C-83A1-F6EECF244321}">
                <p14:modId xmlns:p14="http://schemas.microsoft.com/office/powerpoint/2010/main" val="1501523240"/>
              </p:ext>
            </p:extLst>
          </p:nvPr>
        </p:nvGraphicFramePr>
        <p:xfrm>
          <a:off x="1417523" y="1444228"/>
          <a:ext cx="8128000" cy="474539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19431435"/>
                    </a:ext>
                  </a:extLst>
                </a:gridCol>
                <a:gridCol w="4064000">
                  <a:extLst>
                    <a:ext uri="{9D8B030D-6E8A-4147-A177-3AD203B41FA5}">
                      <a16:colId xmlns:a16="http://schemas.microsoft.com/office/drawing/2014/main" val="511143837"/>
                    </a:ext>
                  </a:extLst>
                </a:gridCol>
              </a:tblGrid>
              <a:tr h="370840">
                <a:tc>
                  <a:txBody>
                    <a:bodyPr/>
                    <a:lstStyle/>
                    <a:p>
                      <a:r>
                        <a:rPr lang="en-IN" dirty="0"/>
                        <a:t>MOA</a:t>
                      </a:r>
                    </a:p>
                  </a:txBody>
                  <a:tcPr/>
                </a:tc>
                <a:tc>
                  <a:txBody>
                    <a:bodyPr/>
                    <a:lstStyle/>
                    <a:p>
                      <a:r>
                        <a:rPr lang="en-IN" dirty="0"/>
                        <a:t>AOA</a:t>
                      </a:r>
                    </a:p>
                  </a:txBody>
                  <a:tcPr/>
                </a:tc>
                <a:extLst>
                  <a:ext uri="{0D108BD9-81ED-4DB2-BD59-A6C34878D82A}">
                    <a16:rowId xmlns:a16="http://schemas.microsoft.com/office/drawing/2014/main" val="4203409290"/>
                  </a:ext>
                </a:extLst>
              </a:tr>
              <a:tr h="370840">
                <a:tc>
                  <a:txBody>
                    <a:bodyPr/>
                    <a:lstStyle/>
                    <a:p>
                      <a:r>
                        <a:rPr lang="en-US" sz="2000" dirty="0">
                          <a:effectLst/>
                          <a:latin typeface="Times New Roman" panose="02020603050405020304" pitchFamily="18" charset="0"/>
                          <a:cs typeface="Times New Roman" panose="02020603050405020304" pitchFamily="18" charset="0"/>
                        </a:rPr>
                        <a:t>Can only be altered under specific circumstances and only as per the provisions of the Companies Act, 2013. Permission of the Central Government is also required in certain cases.</a:t>
                      </a:r>
                    </a:p>
                  </a:txBody>
                  <a:tcPr marL="27542" marR="27542" marT="6886" marB="6886" anchor="ctr"/>
                </a:tc>
                <a:tc>
                  <a:txBody>
                    <a:bodyPr/>
                    <a:lstStyle/>
                    <a:p>
                      <a:r>
                        <a:rPr lang="en-US" sz="2000" dirty="0">
                          <a:effectLst/>
                          <a:latin typeface="Times New Roman" panose="02020603050405020304" pitchFamily="18" charset="0"/>
                          <a:cs typeface="Times New Roman" panose="02020603050405020304" pitchFamily="18" charset="0"/>
                        </a:rPr>
                        <a:t>Articles can be altered a lot more easily, by passing a special resolution.</a:t>
                      </a:r>
                    </a:p>
                  </a:txBody>
                  <a:tcPr marL="27542" marR="27542" marT="6886" marB="6886" anchor="ctr"/>
                </a:tc>
                <a:extLst>
                  <a:ext uri="{0D108BD9-81ED-4DB2-BD59-A6C34878D82A}">
                    <a16:rowId xmlns:a16="http://schemas.microsoft.com/office/drawing/2014/main" val="1088693641"/>
                  </a:ext>
                </a:extLst>
              </a:tr>
              <a:tr h="370840">
                <a:tc>
                  <a:txBody>
                    <a:bodyPr/>
                    <a:lstStyle/>
                    <a:p>
                      <a:r>
                        <a:rPr lang="en-US" sz="2000" dirty="0">
                          <a:effectLst/>
                          <a:latin typeface="Times New Roman" panose="02020603050405020304" pitchFamily="18" charset="0"/>
                          <a:cs typeface="Times New Roman" panose="02020603050405020304" pitchFamily="18" charset="0"/>
                        </a:rPr>
                        <a:t>Memorandum cannot include provisions contrary to the Companies Act. Memorandum is only subsidiary to the Companies Act.</a:t>
                      </a:r>
                    </a:p>
                  </a:txBody>
                  <a:tcPr marL="27542" marR="27542" marT="6886" marB="6886" anchor="ctr"/>
                </a:tc>
                <a:tc>
                  <a:txBody>
                    <a:bodyPr/>
                    <a:lstStyle/>
                    <a:p>
                      <a:r>
                        <a:rPr lang="en-US" sz="2000" dirty="0">
                          <a:effectLst/>
                          <a:latin typeface="Times New Roman" panose="02020603050405020304" pitchFamily="18" charset="0"/>
                          <a:cs typeface="Times New Roman" panose="02020603050405020304" pitchFamily="18" charset="0"/>
                        </a:rPr>
                        <a:t>Articles cannot include provisions contrary to the memorandum. Articles are subsidiary to both the Companies Act and the Memorandum.</a:t>
                      </a:r>
                    </a:p>
                  </a:txBody>
                  <a:tcPr marL="27542" marR="27542" marT="6886" marB="6886" anchor="ctr"/>
                </a:tc>
                <a:extLst>
                  <a:ext uri="{0D108BD9-81ED-4DB2-BD59-A6C34878D82A}">
                    <a16:rowId xmlns:a16="http://schemas.microsoft.com/office/drawing/2014/main" val="1534236081"/>
                  </a:ext>
                </a:extLst>
              </a:tr>
              <a:tr h="370840">
                <a:tc>
                  <a:txBody>
                    <a:bodyPr/>
                    <a:lstStyle/>
                    <a:p>
                      <a:r>
                        <a:rPr lang="en-US" sz="2000" dirty="0">
                          <a:effectLst/>
                          <a:latin typeface="Times New Roman" panose="02020603050405020304" pitchFamily="18" charset="0"/>
                          <a:cs typeface="Times New Roman" panose="02020603050405020304" pitchFamily="18" charset="0"/>
                        </a:rPr>
                        <a:t>Acts done beyond the memorandum are </a:t>
                      </a:r>
                      <a:r>
                        <a:rPr lang="en-US" sz="2000" i="1" dirty="0">
                          <a:effectLst/>
                          <a:latin typeface="Times New Roman" panose="02020603050405020304" pitchFamily="18" charset="0"/>
                          <a:cs typeface="Times New Roman" panose="02020603050405020304" pitchFamily="18" charset="0"/>
                        </a:rPr>
                        <a:t>ultra vires </a:t>
                      </a:r>
                      <a:r>
                        <a:rPr lang="en-US" sz="2000" dirty="0">
                          <a:effectLst/>
                          <a:latin typeface="Times New Roman" panose="02020603050405020304" pitchFamily="18" charset="0"/>
                          <a:cs typeface="Times New Roman" panose="02020603050405020304" pitchFamily="18" charset="0"/>
                        </a:rPr>
                        <a:t>and cannot be ratified even by the shareholders.</a:t>
                      </a:r>
                    </a:p>
                  </a:txBody>
                  <a:tcPr marL="27542" marR="27542" marT="6886" marB="6886" anchor="ctr"/>
                </a:tc>
                <a:tc>
                  <a:txBody>
                    <a:bodyPr/>
                    <a:lstStyle/>
                    <a:p>
                      <a:r>
                        <a:rPr lang="en-US" sz="2000" dirty="0">
                          <a:effectLst/>
                          <a:latin typeface="Times New Roman" panose="02020603050405020304" pitchFamily="18" charset="0"/>
                          <a:cs typeface="Times New Roman" panose="02020603050405020304" pitchFamily="18" charset="0"/>
                        </a:rPr>
                        <a:t>Acts done beyond the Articles can be ratified by the shareholders as long as the act is not beyond the memorandum.</a:t>
                      </a:r>
                    </a:p>
                  </a:txBody>
                  <a:tcPr marL="27542" marR="27542" marT="6886" marB="6886" anchor="ctr"/>
                </a:tc>
                <a:extLst>
                  <a:ext uri="{0D108BD9-81ED-4DB2-BD59-A6C34878D82A}">
                    <a16:rowId xmlns:a16="http://schemas.microsoft.com/office/drawing/2014/main" val="2888727748"/>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100207204"/>
                  </a:ext>
                </a:extLst>
              </a:tr>
            </a:tbl>
          </a:graphicData>
        </a:graphic>
      </p:graphicFrame>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PROSPECTUS</a:t>
            </a:r>
            <a:r>
              <a:rPr lang="en-US" sz="3600"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308324"/>
          </a:xfrm>
          <a:prstGeom prst="rect">
            <a:avLst/>
          </a:prstGeom>
        </p:spPr>
        <p:txBody>
          <a:bodyPr wrap="square">
            <a:spAutoFit/>
          </a:bodyPr>
          <a:lstStyle/>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‘Prospectus’ is the basic document for raising funds from the public. </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‘Prospectus’ means any document described or issued as prospectus and includes any Notice, Circular, Advertisement inviting deposits or offers from the public for the subscription or purchasing any shares in , or debentures of the company. </a:t>
            </a:r>
          </a:p>
          <a:p>
            <a:pPr eaLnBrk="1" hangingPunct="1">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Thus prospectus is a general invitation to the public to subscribe to the capital of the company on the conditions specified in the application form</a:t>
            </a:r>
          </a:p>
        </p:txBody>
      </p:sp>
      <p:sp>
        <p:nvSpPr>
          <p:cNvPr id="5" name="Footer Placeholder 4">
            <a:extLst>
              <a:ext uri="{FF2B5EF4-FFF2-40B4-BE49-F238E27FC236}">
                <a16:creationId xmlns:a16="http://schemas.microsoft.com/office/drawing/2014/main" id="{D382920C-BC80-50BE-F93F-BE66E2A74B57}"/>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WHAT CONSTITUTE A PROSPECTUS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2189510"/>
          </a:xfrm>
          <a:prstGeom prst="rect">
            <a:avLst/>
          </a:prstGeom>
        </p:spPr>
        <p:txBody>
          <a:bodyPr wrap="square">
            <a:spAutoFit/>
          </a:bodyPr>
          <a:lstStyle/>
          <a:p>
            <a:pPr eaLnBrk="1" hangingPunct="1">
              <a:lnSpc>
                <a:spcPct val="130000"/>
              </a:lnSpc>
            </a:pPr>
            <a:r>
              <a:rPr lang="en-US" altLang="en-US" sz="2000" dirty="0">
                <a:latin typeface="Times New Roman" panose="02020603050405020304" pitchFamily="18" charset="0"/>
                <a:cs typeface="Times New Roman" panose="02020603050405020304" pitchFamily="18" charset="0"/>
              </a:rPr>
              <a:t>An invitation to public.</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Invitation be by or on behalf of the company.</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Invitation must be to subscribe or purchase.</a:t>
            </a:r>
          </a:p>
          <a:p>
            <a:pPr eaLnBrk="1" hangingPunct="1">
              <a:lnSpc>
                <a:spcPct val="130000"/>
              </a:lnSpc>
            </a:pPr>
            <a:r>
              <a:rPr lang="en-US" altLang="en-US" sz="2000" dirty="0">
                <a:latin typeface="Times New Roman" panose="02020603050405020304" pitchFamily="18" charset="0"/>
                <a:cs typeface="Times New Roman" panose="02020603050405020304" pitchFamily="18" charset="0"/>
              </a:rPr>
              <a:t>Must relate to shares / debentures or other instrument.</a:t>
            </a:r>
          </a:p>
          <a:p>
            <a:pPr algn="just">
              <a:lnSpc>
                <a:spcPct val="150000"/>
              </a:lnSpc>
              <a:buNone/>
            </a:pPr>
            <a:endParaRPr lang="en-US" sz="2400" dirty="0"/>
          </a:p>
        </p:txBody>
      </p:sp>
      <p:sp>
        <p:nvSpPr>
          <p:cNvPr id="5" name="Footer Placeholder 4">
            <a:extLst>
              <a:ext uri="{FF2B5EF4-FFF2-40B4-BE49-F238E27FC236}">
                <a16:creationId xmlns:a16="http://schemas.microsoft.com/office/drawing/2014/main" id="{4A4DCCCD-F1FB-EF51-297F-1C7C98FB94AB}"/>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MEETINGS </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2805063"/>
          </a:xfrm>
          <a:prstGeom prst="rect">
            <a:avLst/>
          </a:prstGeom>
        </p:spPr>
        <p:txBody>
          <a:bodyPr wrap="square">
            <a:spAutoFit/>
          </a:bodyPr>
          <a:lstStyle/>
          <a:p>
            <a:pPr lvl="1" algn="just" eaLnBrk="1" hangingPunct="1"/>
            <a:r>
              <a:rPr lang="en-US" altLang="en-US" sz="2400" dirty="0">
                <a:latin typeface="Times New Roman" panose="02020603050405020304" pitchFamily="18" charset="0"/>
                <a:cs typeface="Times New Roman" panose="02020603050405020304" pitchFamily="18" charset="0"/>
              </a:rPr>
              <a:t>Meeting is not defined under any provisions of Companies Act of 2013, but taking references from common business and market parlance and also from some of the decided case laws like Sharp vs. Dawes, as decided in 1971, and through citations of various renowned authors, we can gather that a ‘Company Meeting’ is basically coming together of at least two persons to either transact any ordinary or special business for lawful purposes.</a:t>
            </a:r>
          </a:p>
          <a:p>
            <a:pPr algn="just">
              <a:lnSpc>
                <a:spcPct val="150000"/>
              </a:lnSpc>
              <a:buNone/>
            </a:pPr>
            <a:endParaRPr lang="en-US" sz="2400" dirty="0"/>
          </a:p>
        </p:txBody>
      </p:sp>
      <p:sp>
        <p:nvSpPr>
          <p:cNvPr id="5" name="Footer Placeholder 4">
            <a:extLst>
              <a:ext uri="{FF2B5EF4-FFF2-40B4-BE49-F238E27FC236}">
                <a16:creationId xmlns:a16="http://schemas.microsoft.com/office/drawing/2014/main" id="{287A11C5-BC8B-1277-1C66-991467F31E6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 </a:t>
            </a:r>
            <a:r>
              <a:rPr lang="en-US" sz="3600" b="1" dirty="0">
                <a:solidFill>
                  <a:srgbClr val="C00000"/>
                </a:solidFill>
                <a:latin typeface="Times New Roman" panose="02020603050405020304" pitchFamily="18" charset="0"/>
                <a:cs typeface="Times New Roman" panose="02020603050405020304" pitchFamily="18" charset="0"/>
              </a:rPr>
              <a:t>TYPES OF MEETINGS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86586" y="1170861"/>
            <a:ext cx="11590317" cy="3014736"/>
          </a:xfrm>
          <a:prstGeom prst="rect">
            <a:avLst/>
          </a:prstGeom>
        </p:spPr>
        <p:txBody>
          <a:bodyPr wrap="square">
            <a:spAutoFit/>
          </a:bodyPr>
          <a:lstStyle/>
          <a:p>
            <a:pPr>
              <a:lnSpc>
                <a:spcPct val="120000"/>
              </a:lnSpc>
            </a:pPr>
            <a:r>
              <a:rPr lang="en-US" altLang="en-US" sz="2000" dirty="0">
                <a:latin typeface="Times New Roman" panose="02020603050405020304" pitchFamily="18" charset="0"/>
                <a:cs typeface="Times New Roman" panose="02020603050405020304" pitchFamily="18" charset="0"/>
              </a:rPr>
              <a:t>Meetings of Shareholders.</a:t>
            </a:r>
          </a:p>
          <a:p>
            <a:pPr lvl="1">
              <a:lnSpc>
                <a:spcPct val="120000"/>
              </a:lnSpc>
            </a:pPr>
            <a:r>
              <a:rPr lang="en-US" altLang="en-US" sz="2000" dirty="0">
                <a:latin typeface="Times New Roman" panose="02020603050405020304" pitchFamily="18" charset="0"/>
                <a:cs typeface="Times New Roman" panose="02020603050405020304" pitchFamily="18" charset="0"/>
              </a:rPr>
              <a:t>Statutory Meeting</a:t>
            </a:r>
          </a:p>
          <a:p>
            <a:pPr lvl="1">
              <a:lnSpc>
                <a:spcPct val="120000"/>
              </a:lnSpc>
            </a:pPr>
            <a:r>
              <a:rPr lang="en-US" altLang="en-US" sz="2000" dirty="0">
                <a:latin typeface="Times New Roman" panose="02020603050405020304" pitchFamily="18" charset="0"/>
                <a:cs typeface="Times New Roman" panose="02020603050405020304" pitchFamily="18" charset="0"/>
              </a:rPr>
              <a:t>Annual General Meeting</a:t>
            </a:r>
          </a:p>
          <a:p>
            <a:pPr lvl="1">
              <a:lnSpc>
                <a:spcPct val="120000"/>
              </a:lnSpc>
            </a:pPr>
            <a:r>
              <a:rPr lang="en-US" altLang="en-US" sz="2000" dirty="0">
                <a:latin typeface="Times New Roman" panose="02020603050405020304" pitchFamily="18" charset="0"/>
                <a:cs typeface="Times New Roman" panose="02020603050405020304" pitchFamily="18" charset="0"/>
              </a:rPr>
              <a:t>Extra Ordinary General Meeting</a:t>
            </a:r>
          </a:p>
          <a:p>
            <a:pPr lvl="1">
              <a:lnSpc>
                <a:spcPct val="120000"/>
              </a:lnSpc>
            </a:pPr>
            <a:r>
              <a:rPr lang="en-US" altLang="en-US" sz="2000" dirty="0">
                <a:latin typeface="Times New Roman" panose="02020603050405020304" pitchFamily="18" charset="0"/>
                <a:cs typeface="Times New Roman" panose="02020603050405020304" pitchFamily="18" charset="0"/>
              </a:rPr>
              <a:t>Class Meeting</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Board of Directors.</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Debenture holders.</a:t>
            </a:r>
          </a:p>
          <a:p>
            <a:pPr eaLnBrk="1" hangingPunct="1">
              <a:lnSpc>
                <a:spcPct val="120000"/>
              </a:lnSpc>
            </a:pPr>
            <a:r>
              <a:rPr lang="en-US" altLang="en-US" sz="2000" dirty="0">
                <a:latin typeface="Times New Roman" panose="02020603050405020304" pitchFamily="18" charset="0"/>
                <a:cs typeface="Times New Roman" panose="02020603050405020304" pitchFamily="18" charset="0"/>
              </a:rPr>
              <a:t>Meetings of the Creditors. </a:t>
            </a:r>
          </a:p>
        </p:txBody>
      </p:sp>
      <p:sp>
        <p:nvSpPr>
          <p:cNvPr id="5" name="Footer Placeholder 4">
            <a:extLst>
              <a:ext uri="{FF2B5EF4-FFF2-40B4-BE49-F238E27FC236}">
                <a16:creationId xmlns:a16="http://schemas.microsoft.com/office/drawing/2014/main" id="{09460D21-A1BE-A5B8-C3B9-7C14C1770F43}"/>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RESOLUTION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2795958"/>
          </a:xfrm>
          <a:prstGeom prst="rect">
            <a:avLst/>
          </a:prstGeom>
        </p:spPr>
        <p:txBody>
          <a:bodyPr wrap="square">
            <a:spAutoFit/>
          </a:bodyPr>
          <a:lstStyle/>
          <a:p>
            <a:pPr marL="457200" lvl="1" indent="0" algn="just" eaLnBrk="1" hangingPunct="1">
              <a:buNone/>
            </a:pPr>
            <a:r>
              <a:rPr lang="en-US" sz="2400" b="0" i="0" dirty="0">
                <a:effectLst/>
                <a:latin typeface="Times New Roman" panose="02020603050405020304" pitchFamily="18" charset="0"/>
                <a:cs typeface="Times New Roman" panose="02020603050405020304" pitchFamily="18" charset="0"/>
              </a:rPr>
              <a:t>Act has been duly given and it is required to be passed by the votes cast, whether on a show of hands, or electronically or on a poll, as the case may be, in favor of the resolution, including the casting vote, if any, of the Chairman, by members who, being entitled so to do, vote in person, or where proxies are allowed, by proxy or by postal ballot, exceed the votes, if any, cast against the resolution by members, so entitled and voting.</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0AEE27C2-D210-B54C-3C62-5275A1B4032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TYPES OF RESOLUTION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2805063"/>
          </a:xfrm>
          <a:prstGeom prst="rect">
            <a:avLst/>
          </a:prstGeom>
        </p:spPr>
        <p:txBody>
          <a:bodyPr wrap="square">
            <a:spAutoFit/>
          </a:bodyPr>
          <a:lstStyle/>
          <a:p>
            <a:pPr lvl="1" eaLnBrk="1" hangingPunct="1"/>
            <a:r>
              <a:rPr lang="en-US" altLang="en-US" sz="2400" dirty="0">
                <a:latin typeface="Times New Roman" panose="02020603050405020304" pitchFamily="18" charset="0"/>
                <a:cs typeface="Times New Roman" panose="02020603050405020304" pitchFamily="18" charset="0"/>
              </a:rPr>
              <a:t>Ordinary </a:t>
            </a:r>
            <a:r>
              <a:rPr lang="en-US" sz="2400" dirty="0">
                <a:latin typeface="Times New Roman" panose="02020603050405020304" pitchFamily="18" charset="0"/>
                <a:cs typeface="Times New Roman" panose="02020603050405020304" pitchFamily="18" charset="0"/>
              </a:rPr>
              <a:t> Resolution </a:t>
            </a:r>
          </a:p>
          <a:p>
            <a:pPr lvl="1" eaLnBrk="1" hangingPunct="1"/>
            <a:r>
              <a:rPr lang="en-US" altLang="en-US" sz="2400" dirty="0">
                <a:latin typeface="Times New Roman" panose="02020603050405020304" pitchFamily="18" charset="0"/>
                <a:cs typeface="Times New Roman" panose="02020603050405020304" pitchFamily="18" charset="0"/>
              </a:rPr>
              <a:t>Special </a:t>
            </a:r>
            <a:r>
              <a:rPr lang="en-US" sz="2400" dirty="0">
                <a:latin typeface="Times New Roman" panose="02020603050405020304" pitchFamily="18" charset="0"/>
                <a:cs typeface="Times New Roman" panose="02020603050405020304" pitchFamily="18" charset="0"/>
              </a:rPr>
              <a:t> Resolution</a:t>
            </a:r>
          </a:p>
          <a:p>
            <a:pPr lvl="1"/>
            <a:r>
              <a:rPr lang="en-US" sz="2400" dirty="0">
                <a:latin typeface="Times New Roman" panose="02020603050405020304" pitchFamily="18" charset="0"/>
                <a:cs typeface="Times New Roman" panose="02020603050405020304" pitchFamily="18" charset="0"/>
              </a:rPr>
              <a:t> Resolution with special Notice</a:t>
            </a:r>
          </a:p>
          <a:p>
            <a:pPr lvl="1"/>
            <a:r>
              <a:rPr lang="en-US" sz="2400" dirty="0">
                <a:latin typeface="Times New Roman" panose="02020603050405020304" pitchFamily="18" charset="0"/>
                <a:cs typeface="Times New Roman" panose="02020603050405020304" pitchFamily="18" charset="0"/>
              </a:rPr>
              <a:t> Resolution by Circulation</a:t>
            </a:r>
          </a:p>
          <a:p>
            <a:pPr lvl="1"/>
            <a:r>
              <a:rPr lang="en-US" sz="2400" dirty="0">
                <a:latin typeface="Times New Roman" panose="02020603050405020304" pitchFamily="18" charset="0"/>
                <a:cs typeface="Times New Roman" panose="02020603050405020304" pitchFamily="18" charset="0"/>
              </a:rPr>
              <a:t> Resolution to be filed </a:t>
            </a:r>
            <a:endParaRPr lang="en-US" altLang="en-US" sz="2400" dirty="0">
              <a:latin typeface="Times New Roman" panose="02020603050405020304" pitchFamily="18" charset="0"/>
              <a:cs typeface="Times New Roman" panose="02020603050405020304" pitchFamily="18" charset="0"/>
            </a:endParaRP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5" name="Footer Placeholder 4">
            <a:extLst>
              <a:ext uri="{FF2B5EF4-FFF2-40B4-BE49-F238E27FC236}">
                <a16:creationId xmlns:a16="http://schemas.microsoft.com/office/drawing/2014/main" id="{5514395F-2B5D-DEDE-4610-C609CF3B47C0}"/>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solidFill>
                  <a:srgbClr val="C00000"/>
                </a:solidFill>
                <a:latin typeface="Times New Roman" panose="02020603050405020304" pitchFamily="18" charset="0"/>
                <a:cs typeface="Times New Roman" panose="02020603050405020304" pitchFamily="18" charset="0"/>
              </a:rPr>
              <a:t>DIRECTOR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548640" y="1423022"/>
            <a:ext cx="10860259" cy="2862322"/>
          </a:xfrm>
          <a:prstGeom prst="rect">
            <a:avLst/>
          </a:prstGeom>
        </p:spPr>
        <p:txBody>
          <a:bodyPr wrap="square">
            <a:spAutoFit/>
          </a:bodyPr>
          <a:lstStyle/>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individuals at the highest level of management are responsible for the functioning of the company. These high-level members of the company are called directors. Collectively, all directors as a group and the supreme acting authority of the company are called ‘board of directors’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board of directors are can be called the brain of the company. They are responsible for taking all the big decisions and making policy changes. These decisions are taken in special meetings members of the board hold together, called ‘Board Meetings’.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Section 149 of the Companies Act states that every company’s board of directors must necessarily have a minimum of three directors if it is a public company. Two directors if it is a private company and one director in a one person company</a:t>
            </a:r>
            <a:endParaRPr lang="en-US" sz="2000" dirty="0"/>
          </a:p>
        </p:txBody>
      </p:sp>
      <p:sp>
        <p:nvSpPr>
          <p:cNvPr id="5" name="Footer Placeholder 4">
            <a:extLst>
              <a:ext uri="{FF2B5EF4-FFF2-40B4-BE49-F238E27FC236}">
                <a16:creationId xmlns:a16="http://schemas.microsoft.com/office/drawing/2014/main" id="{0BC7BD99-EF4A-491E-3FBC-37409269B0C9}"/>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Branch Wise Application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6" name="Rectangle 15"/>
          <p:cNvSpPr/>
          <p:nvPr/>
        </p:nvSpPr>
        <p:spPr>
          <a:xfrm>
            <a:off x="1017320" y="1655319"/>
            <a:ext cx="6096000" cy="3323987"/>
          </a:xfrm>
          <a:prstGeom prst="rect">
            <a:avLst/>
          </a:prstGeom>
        </p:spPr>
        <p:txBody>
          <a:bodyPr wrap="square">
            <a:spAutoFit/>
          </a:bodyPr>
          <a:lstStyle/>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Legal knowledge</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Individual rights</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Duties of a citizen </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Patent filling</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Business setup</a:t>
            </a:r>
          </a:p>
        </p:txBody>
      </p:sp>
      <p:sp>
        <p:nvSpPr>
          <p:cNvPr id="5" name="Footer Placeholder 4">
            <a:extLst>
              <a:ext uri="{FF2B5EF4-FFF2-40B4-BE49-F238E27FC236}">
                <a16:creationId xmlns:a16="http://schemas.microsoft.com/office/drawing/2014/main" id="{B349B465-E56A-C9FF-A355-A98E1FA08D11}"/>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C00000"/>
                </a:solidFill>
                <a:latin typeface="Times New Roman" panose="02020603050405020304" pitchFamily="18" charset="0"/>
                <a:cs typeface="Times New Roman" panose="02020603050405020304" pitchFamily="18" charset="0"/>
              </a:rPr>
              <a:t>DIRECTOR(</a:t>
            </a: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170099"/>
          </a:xfrm>
          <a:prstGeom prst="rect">
            <a:avLst/>
          </a:prstGeom>
        </p:spPr>
        <p:txBody>
          <a:bodyPr wrap="square">
            <a:spAutoFit/>
          </a:bodyPr>
          <a:lstStyle/>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maximum number of members a company can assign as directors is fifteen. However, the company can pass a special resolution in a general meeting to allow for assigning more than fifteen members to the board of directors.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maximum number of companies that an individual can become a director of, is 20 companies.</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At least one director, who has lived in India for a minimum of 182 calendar days of the previous year, shall be appointed by every company’s board. It is a mandatory rule.</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At least, one woman director must be appointed by the company.</a:t>
            </a:r>
          </a:p>
          <a:p>
            <a:pPr lvl="1"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All listed companies must have at least one-third proportion of their board of directors as independent directors.</a:t>
            </a:r>
          </a:p>
        </p:txBody>
      </p:sp>
      <p:sp>
        <p:nvSpPr>
          <p:cNvPr id="5" name="Footer Placeholder 4">
            <a:extLst>
              <a:ext uri="{FF2B5EF4-FFF2-40B4-BE49-F238E27FC236}">
                <a16:creationId xmlns:a16="http://schemas.microsoft.com/office/drawing/2014/main" id="{AB26B222-3E35-22A8-DC17-EFDD923B7485}"/>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C00000"/>
                </a:solidFill>
                <a:latin typeface="Times New Roman" panose="02020603050405020304" pitchFamily="18" charset="0"/>
                <a:cs typeface="Times New Roman" panose="02020603050405020304" pitchFamily="18" charset="0"/>
              </a:rPr>
              <a:t>DIRECTOR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1106598" y="1348447"/>
            <a:ext cx="10044332" cy="2510303"/>
          </a:xfrm>
          <a:prstGeom prst="rect">
            <a:avLst/>
          </a:prstGeom>
        </p:spPr>
        <p:txBody>
          <a:bodyPr wrap="square">
            <a:spAutoFit/>
          </a:bodyPr>
          <a:lstStyle/>
          <a:p>
            <a:pPr marL="0" indent="0" eaLnBrk="1" hangingPunct="1">
              <a:buNone/>
            </a:pPr>
            <a:r>
              <a:rPr lang="en-US" altLang="en-US" sz="2000" dirty="0">
                <a:latin typeface="Times New Roman" panose="02020603050405020304" pitchFamily="18" charset="0"/>
                <a:cs typeface="Times New Roman" panose="02020603050405020304" pitchFamily="18" charset="0"/>
              </a:rPr>
              <a:t>(1) act as the firm's agents,</a:t>
            </a:r>
          </a:p>
          <a:p>
            <a:pPr marL="0" indent="0" eaLnBrk="1" hangingPunct="1">
              <a:buNone/>
            </a:pPr>
            <a:r>
              <a:rPr lang="en-US" altLang="en-US" sz="2000" dirty="0">
                <a:latin typeface="Times New Roman" panose="02020603050405020304" pitchFamily="18" charset="0"/>
                <a:cs typeface="Times New Roman" panose="02020603050405020304" pitchFamily="18" charset="0"/>
              </a:rPr>
              <a:t>(2) have full access to the firm's accounts, </a:t>
            </a:r>
          </a:p>
          <a:p>
            <a:pPr marL="0" indent="0" eaLnBrk="1" hangingPunct="1">
              <a:buNone/>
            </a:pPr>
            <a:r>
              <a:rPr lang="en-US" altLang="en-US" sz="2000" dirty="0">
                <a:latin typeface="Times New Roman" panose="02020603050405020304" pitchFamily="18" charset="0"/>
                <a:cs typeface="Times New Roman" panose="02020603050405020304" pitchFamily="18" charset="0"/>
              </a:rPr>
              <a:t>(3) cause the firm to enter into valid contracts</a:t>
            </a:r>
          </a:p>
          <a:p>
            <a:pPr marL="0" indent="0" eaLnBrk="1" hangingPunct="1">
              <a:buNone/>
            </a:pPr>
            <a:r>
              <a:rPr lang="en-US" altLang="en-US" sz="2000" dirty="0">
                <a:latin typeface="Times New Roman" panose="02020603050405020304" pitchFamily="18" charset="0"/>
                <a:cs typeface="Times New Roman" panose="02020603050405020304" pitchFamily="18" charset="0"/>
              </a:rPr>
              <a:t>(4) pledge the firm's assets</a:t>
            </a:r>
          </a:p>
          <a:p>
            <a:pPr marL="0" indent="0" eaLnBrk="1" hangingPunct="1">
              <a:buNone/>
            </a:pPr>
            <a:r>
              <a:rPr lang="en-US" altLang="en-US" sz="2000" dirty="0">
                <a:latin typeface="Times New Roman" panose="02020603050405020304" pitchFamily="18" charset="0"/>
                <a:cs typeface="Times New Roman" panose="02020603050405020304" pitchFamily="18" charset="0"/>
              </a:rPr>
              <a:t>(5) borrow and give security</a:t>
            </a:r>
            <a:br>
              <a:rPr lang="en-US" altLang="en-US" sz="1800" u="sng" dirty="0"/>
            </a:br>
            <a:br>
              <a:rPr lang="en-US" altLang="en-US" sz="1800" u="sng" dirty="0"/>
            </a:br>
            <a:endParaRPr lang="en-US" altLang="en-US" sz="1800" u="sng" dirty="0"/>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568748A-F42F-9E04-940B-5EBC7E4B757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APPOINTMENT OF DIRECTOR</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2"/>
            <a:ext cx="10937173" cy="2862322"/>
          </a:xfrm>
          <a:prstGeom prst="rect">
            <a:avLst/>
          </a:prstGeom>
        </p:spPr>
        <p:txBody>
          <a:bodyPr wrap="square">
            <a:spAutoFit/>
          </a:bodyPr>
          <a:lstStyle/>
          <a:p>
            <a:pPr algn="just"/>
            <a:r>
              <a:rPr lang="en-US" altLang="en-US" sz="2000" dirty="0">
                <a:latin typeface="Times New Roman" panose="02020603050405020304" pitchFamily="18" charset="0"/>
                <a:cs typeface="Times New Roman" panose="02020603050405020304" pitchFamily="18" charset="0"/>
              </a:rPr>
              <a:t>This article provides a brief to the various classes of directors and their appointment. According to Section 2(34) of Companies Act, 2013 a director is a person who is appointed as director in the company. A person who is appointed but not designated as a director will not be considered as a director under the meaning of this Act.</a:t>
            </a:r>
          </a:p>
          <a:p>
            <a:pPr algn="just"/>
            <a:r>
              <a:rPr lang="en-US" altLang="en-US" sz="2000" b="1" dirty="0">
                <a:latin typeface="Times New Roman" panose="02020603050405020304" pitchFamily="18" charset="0"/>
                <a:cs typeface="Times New Roman" panose="02020603050405020304" pitchFamily="18" charset="0"/>
              </a:rPr>
              <a:t>Minimum number of directors: </a:t>
            </a:r>
            <a:r>
              <a:rPr lang="en-US" altLang="en-US" sz="2000" dirty="0">
                <a:latin typeface="Times New Roman" panose="02020603050405020304" pitchFamily="18" charset="0"/>
                <a:cs typeface="Times New Roman" panose="02020603050405020304" pitchFamily="18" charset="0"/>
              </a:rPr>
              <a:t>In case of public company it is 3, private company 2 and one person company 1. Though articles of the company might specify for a higher number of minimality.</a:t>
            </a:r>
          </a:p>
          <a:p>
            <a:pPr algn="just"/>
            <a:r>
              <a:rPr lang="en-US" altLang="en-US" sz="2000" b="1" dirty="0">
                <a:latin typeface="Times New Roman" panose="02020603050405020304" pitchFamily="18" charset="0"/>
                <a:cs typeface="Times New Roman" panose="02020603050405020304" pitchFamily="18" charset="0"/>
              </a:rPr>
              <a:t>Maximum number of directors: </a:t>
            </a:r>
            <a:r>
              <a:rPr lang="en-US" altLang="en-US" sz="2000" dirty="0">
                <a:latin typeface="Times New Roman" panose="02020603050405020304" pitchFamily="18" charset="0"/>
                <a:cs typeface="Times New Roman" panose="02020603050405020304" pitchFamily="18" charset="0"/>
              </a:rPr>
              <a:t>It is 15 but more can be appointed by passing a special resolution. Requirement of special resolution is not needed in government company and company </a:t>
            </a:r>
            <a:r>
              <a:rPr lang="en-US" altLang="en-US" sz="2000" dirty="0" err="1">
                <a:latin typeface="Times New Roman" panose="02020603050405020304" pitchFamily="18" charset="0"/>
                <a:cs typeface="Times New Roman" panose="02020603050405020304" pitchFamily="18" charset="0"/>
              </a:rPr>
              <a:t>licenced</a:t>
            </a:r>
            <a:r>
              <a:rPr lang="en-US" altLang="en-US" sz="2000" dirty="0">
                <a:latin typeface="Times New Roman" panose="02020603050405020304" pitchFamily="18" charset="0"/>
                <a:cs typeface="Times New Roman" panose="02020603050405020304" pitchFamily="18" charset="0"/>
              </a:rPr>
              <a:t> under section 8 subject to condition</a:t>
            </a: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907730C-F29D-3E90-0C34-059BBC1560D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t">
              <a:lnSpc>
                <a:spcPct val="150000"/>
              </a:lnSpc>
            </a:pPr>
            <a:r>
              <a:rPr lang="en-US" sz="2800" b="1" dirty="0">
                <a:solidFill>
                  <a:srgbClr val="C00000"/>
                </a:solidFill>
                <a:latin typeface="Times New Roman" panose="02020603050405020304" pitchFamily="18" charset="0"/>
                <a:cs typeface="Times New Roman" panose="02020603050405020304" pitchFamily="18" charset="0"/>
              </a:rPr>
              <a:t>APPOINTMENT OF DIRECTOR(</a:t>
            </a:r>
            <a:r>
              <a:rPr lang="en-US" sz="2800" b="1" dirty="0" err="1">
                <a:solidFill>
                  <a:srgbClr val="C00000"/>
                </a:solidFill>
                <a:latin typeface="Times New Roman" panose="02020603050405020304" pitchFamily="18" charset="0"/>
                <a:cs typeface="Times New Roman" panose="02020603050405020304" pitchFamily="18" charset="0"/>
              </a:rPr>
              <a:t>Cont</a:t>
            </a:r>
            <a:r>
              <a:rPr lang="en-US" sz="2800" b="1" dirty="0">
                <a:solidFill>
                  <a:srgbClr val="C00000"/>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56373" y="104948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7680" y="955827"/>
            <a:ext cx="11704320" cy="2862322"/>
          </a:xfrm>
          <a:prstGeom prst="rect">
            <a:avLst/>
          </a:prstGeom>
        </p:spPr>
        <p:txBody>
          <a:bodyPr wrap="square">
            <a:spAutoFit/>
          </a:bodyPr>
          <a:lstStyle/>
          <a:p>
            <a:pPr marL="0" indent="0" algn="just">
              <a:buNone/>
            </a:pPr>
            <a:r>
              <a:rPr lang="en-US" altLang="en-US" sz="2000" dirty="0">
                <a:latin typeface="Times New Roman" panose="02020603050405020304" pitchFamily="18" charset="0"/>
                <a:cs typeface="Times New Roman" panose="02020603050405020304" pitchFamily="18" charset="0"/>
              </a:rPr>
              <a:t>Disqualification of director (Section 164)- Following are not eligible to be a director-</a:t>
            </a:r>
          </a:p>
          <a:p>
            <a:pPr marL="0" indent="0" algn="just">
              <a:buNone/>
            </a:pPr>
            <a:r>
              <a:rPr lang="en-US" altLang="en-US" sz="2000" dirty="0">
                <a:latin typeface="Times New Roman" panose="02020603050405020304" pitchFamily="18" charset="0"/>
                <a:cs typeface="Times New Roman" panose="02020603050405020304" pitchFamily="18" charset="0"/>
              </a:rPr>
              <a:t>1. A person of unsound mind</a:t>
            </a:r>
          </a:p>
          <a:p>
            <a:pPr marL="0" indent="0" algn="just">
              <a:buNone/>
            </a:pPr>
            <a:r>
              <a:rPr lang="en-US" altLang="en-US" sz="2000" dirty="0">
                <a:latin typeface="Times New Roman" panose="02020603050405020304" pitchFamily="18" charset="0"/>
                <a:cs typeface="Times New Roman" panose="02020603050405020304" pitchFamily="18" charset="0"/>
              </a:rPr>
              <a:t>2. Undischarged insolvent</a:t>
            </a:r>
          </a:p>
          <a:p>
            <a:pPr marL="0" indent="0" algn="just">
              <a:buNone/>
            </a:pPr>
            <a:r>
              <a:rPr lang="en-US" altLang="en-US" sz="2000" dirty="0">
                <a:latin typeface="Times New Roman" panose="02020603050405020304" pitchFamily="18" charset="0"/>
                <a:cs typeface="Times New Roman" panose="02020603050405020304" pitchFamily="18" charset="0"/>
              </a:rPr>
              <a:t>3. Person applied for to be adjudicated as an insolvent and his application is pending.</a:t>
            </a:r>
          </a:p>
          <a:p>
            <a:pPr marL="0" indent="0" algn="just">
              <a:buNone/>
            </a:pPr>
            <a:r>
              <a:rPr lang="en-US" altLang="en-US" sz="2000" dirty="0">
                <a:latin typeface="Times New Roman" panose="02020603050405020304" pitchFamily="18" charset="0"/>
                <a:cs typeface="Times New Roman" panose="02020603050405020304" pitchFamily="18" charset="0"/>
              </a:rPr>
              <a:t>4. A person who has been imprisoned for more than 6 months and 5 years have not elapsed.</a:t>
            </a:r>
          </a:p>
          <a:p>
            <a:pPr marL="0" indent="0" algn="just">
              <a:buNone/>
            </a:pPr>
            <a:r>
              <a:rPr lang="en-US" altLang="en-US" sz="2000" dirty="0">
                <a:latin typeface="Times New Roman" panose="02020603050405020304" pitchFamily="18" charset="0"/>
                <a:cs typeface="Times New Roman" panose="02020603050405020304" pitchFamily="18" charset="0"/>
              </a:rPr>
              <a:t>5. Court or Tribunal disqualifying such person</a:t>
            </a:r>
          </a:p>
          <a:p>
            <a:pPr marL="0" indent="0" algn="just">
              <a:buNone/>
            </a:pPr>
            <a:r>
              <a:rPr lang="en-US" altLang="en-US" sz="2000" dirty="0">
                <a:latin typeface="Times New Roman" panose="02020603050405020304" pitchFamily="18" charset="0"/>
                <a:cs typeface="Times New Roman" panose="02020603050405020304" pitchFamily="18" charset="0"/>
              </a:rPr>
              <a:t>6. A person who has not paid any call on share and 6 months have elapsed.</a:t>
            </a:r>
          </a:p>
          <a:p>
            <a:pPr marL="0" indent="0" algn="just">
              <a:buNone/>
            </a:pPr>
            <a:r>
              <a:rPr lang="en-US" altLang="en-US" sz="2000" dirty="0">
                <a:latin typeface="Times New Roman" panose="02020603050405020304" pitchFamily="18" charset="0"/>
                <a:cs typeface="Times New Roman" panose="02020603050405020304" pitchFamily="18" charset="0"/>
              </a:rPr>
              <a:t>7. Convicted in offence of related party transaction in preceding 5 years.</a:t>
            </a:r>
          </a:p>
          <a:p>
            <a:pPr marL="0" indent="0" algn="just">
              <a:buNone/>
            </a:pPr>
            <a:r>
              <a:rPr lang="en-US" altLang="en-US" sz="2000" dirty="0">
                <a:latin typeface="Times New Roman" panose="02020603050405020304" pitchFamily="18" charset="0"/>
                <a:cs typeface="Times New Roman" panose="02020603050405020304" pitchFamily="18" charset="0"/>
              </a:rPr>
              <a:t>8. A person who has not been allotted with DIN</a:t>
            </a:r>
            <a:r>
              <a:rPr lang="en-US" sz="2000" dirty="0">
                <a:latin typeface="Times New Roman" panose="02020603050405020304" pitchFamily="18" charset="0"/>
                <a:cs typeface="Times New Roman" panose="02020603050405020304" pitchFamily="18" charset="0"/>
              </a:rPr>
              <a:t>.</a:t>
            </a:r>
          </a:p>
        </p:txBody>
      </p:sp>
      <p:sp>
        <p:nvSpPr>
          <p:cNvPr id="5" name="Footer Placeholder 4">
            <a:extLst>
              <a:ext uri="{FF2B5EF4-FFF2-40B4-BE49-F238E27FC236}">
                <a16:creationId xmlns:a16="http://schemas.microsoft.com/office/drawing/2014/main" id="{0EF375B2-C463-18EA-4526-BC7F0CCF118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lvl="0" algn="ctr">
              <a:lnSpc>
                <a:spcPct val="100000"/>
              </a:lnSpc>
              <a:defRPr/>
            </a:pPr>
            <a:r>
              <a:rPr lang="en-US" sz="3600" b="1" dirty="0">
                <a:solidFill>
                  <a:srgbClr val="C00000"/>
                </a:solidFill>
                <a:latin typeface="Times New Roman" panose="02020603050405020304" pitchFamily="18" charset="0"/>
                <a:cs typeface="Times New Roman" panose="02020603050405020304" pitchFamily="18" charset="0"/>
              </a:rPr>
              <a:t>APPOINTMENT OF DIRECTOR(</a:t>
            </a: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 </a:t>
            </a:r>
            <a:endParaRPr lang="en-US" sz="3600" b="1" dirty="0">
              <a:solidFill>
                <a:schemeClr val="dk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524315"/>
          </a:xfrm>
          <a:prstGeom prst="rect">
            <a:avLst/>
          </a:prstGeom>
        </p:spPr>
        <p:txBody>
          <a:bodyPr wrap="square">
            <a:spAutoFit/>
          </a:bodyPr>
          <a:lstStyle/>
          <a:p>
            <a:pPr marL="57150" indent="0" algn="just">
              <a:buNone/>
            </a:pPr>
            <a:r>
              <a:rPr lang="en-US" altLang="en-US" sz="2400" b="1" dirty="0">
                <a:latin typeface="Times New Roman" panose="02020603050405020304" pitchFamily="18" charset="0"/>
                <a:cs typeface="Times New Roman" panose="02020603050405020304" pitchFamily="18" charset="0"/>
              </a:rPr>
              <a:t>Independent Director</a:t>
            </a:r>
          </a:p>
          <a:p>
            <a:pPr marL="57150" indent="0" algn="just">
              <a:buNone/>
            </a:pPr>
            <a:r>
              <a:rPr lang="en-US" altLang="en-US" sz="2400" dirty="0">
                <a:latin typeface="Times New Roman" panose="02020603050405020304" pitchFamily="18" charset="0"/>
                <a:cs typeface="Times New Roman" panose="02020603050405020304" pitchFamily="18" charset="0"/>
              </a:rPr>
              <a:t>Sub-section (6) of section 149, defines that an independent director stands for a director other than a managing director, whole-time director or a nominee director:</a:t>
            </a:r>
          </a:p>
          <a:p>
            <a:pPr marL="400050" algn="just"/>
            <a:r>
              <a:rPr lang="en-US" altLang="en-US" sz="2400" dirty="0">
                <a:latin typeface="Times New Roman" panose="02020603050405020304" pitchFamily="18" charset="0"/>
                <a:cs typeface="Times New Roman" panose="02020603050405020304" pitchFamily="18" charset="0"/>
              </a:rPr>
              <a:t>Who is a person with integrity and has relevant expertise and experience.</a:t>
            </a:r>
          </a:p>
          <a:p>
            <a:pPr marL="400050" algn="just"/>
            <a:r>
              <a:rPr lang="en-US" altLang="en-US" sz="2400" dirty="0">
                <a:latin typeface="Times New Roman" panose="02020603050405020304" pitchFamily="18" charset="0"/>
                <a:cs typeface="Times New Roman" panose="02020603050405020304" pitchFamily="18" charset="0"/>
              </a:rPr>
              <a:t>Who has not been a promoter of the company, its subsidiary or holding company either in past or present.</a:t>
            </a:r>
          </a:p>
          <a:p>
            <a:pPr marL="400050" algn="just"/>
            <a:r>
              <a:rPr lang="en-US" altLang="en-US" sz="2400" dirty="0">
                <a:latin typeface="Times New Roman" panose="02020603050405020304" pitchFamily="18" charset="0"/>
                <a:cs typeface="Times New Roman" panose="02020603050405020304" pitchFamily="18" charset="0"/>
              </a:rPr>
              <a:t>Who himself or his relative has no pecuniary relationship with the company, its holding or subsidiary company, directors or promoters.</a:t>
            </a:r>
          </a:p>
          <a:p>
            <a:pPr marL="400050" algn="just"/>
            <a:r>
              <a:rPr lang="en-US" altLang="en-US" sz="2400" dirty="0">
                <a:latin typeface="Times New Roman" panose="02020603050405020304" pitchFamily="18" charset="0"/>
                <a:cs typeface="Times New Roman" panose="02020603050405020304" pitchFamily="18" charset="0"/>
              </a:rPr>
              <a:t>Who himself or his relative, do not hold the position in key managerial personnel, or not an employee of the company.</a:t>
            </a:r>
          </a:p>
          <a:p>
            <a:pPr marL="57150" indent="0" algn="just">
              <a:buNone/>
            </a:pPr>
            <a:r>
              <a:rPr lang="en-US" altLang="en-US" sz="2400" dirty="0">
                <a:latin typeface="Times New Roman" panose="02020603050405020304" pitchFamily="18" charset="0"/>
                <a:cs typeface="Times New Roman" panose="02020603050405020304" pitchFamily="18" charset="0"/>
              </a:rPr>
              <a:t>The independent director has to declare his independence at the first meeting of the Board and subsequently every year at the first meeting of the Board in the financial year.</a:t>
            </a:r>
          </a:p>
        </p:txBody>
      </p:sp>
      <p:sp>
        <p:nvSpPr>
          <p:cNvPr id="5" name="Footer Placeholder 4">
            <a:extLst>
              <a:ext uri="{FF2B5EF4-FFF2-40B4-BE49-F238E27FC236}">
                <a16:creationId xmlns:a16="http://schemas.microsoft.com/office/drawing/2014/main" id="{00F18753-BF41-F230-86A4-BA034DAE52D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POWERS OF DIRECTOR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769989"/>
          </a:xfrm>
          <a:prstGeom prst="rect">
            <a:avLst/>
          </a:prstGeom>
        </p:spPr>
        <p:txBody>
          <a:bodyPr wrap="square">
            <a:spAutoFit/>
          </a:bodyPr>
          <a:lstStyle/>
          <a:p>
            <a:pPr lvl="1" eaLnBrk="1" hangingPunct="1"/>
            <a:r>
              <a:rPr lang="en-US" altLang="en-US" sz="2000" dirty="0">
                <a:latin typeface="Times New Roman" panose="02020603050405020304" pitchFamily="18" charset="0"/>
                <a:cs typeface="Times New Roman" panose="02020603050405020304" pitchFamily="18" charset="0"/>
              </a:rPr>
              <a:t>General power of company Director</a:t>
            </a:r>
          </a:p>
          <a:p>
            <a:pPr lvl="1" eaLnBrk="1" hangingPunct="1"/>
            <a:r>
              <a:rPr lang="en-US" altLang="en-US" sz="2000" dirty="0">
                <a:latin typeface="Times New Roman" panose="02020603050405020304" pitchFamily="18" charset="0"/>
                <a:cs typeface="Times New Roman" panose="02020603050405020304" pitchFamily="18" charset="0"/>
              </a:rPr>
              <a:t>Specific power of Company Directors</a:t>
            </a:r>
          </a:p>
          <a:p>
            <a:pPr lvl="1" eaLnBrk="1" hangingPunct="1"/>
            <a:r>
              <a:rPr lang="en-US" altLang="en-US" sz="2000" dirty="0">
                <a:latin typeface="Times New Roman" panose="02020603050405020304" pitchFamily="18" charset="0"/>
                <a:cs typeface="Times New Roman" panose="02020603050405020304" pitchFamily="18" charset="0"/>
              </a:rPr>
              <a:t>Powers of Directors subject to the consent of company</a:t>
            </a:r>
          </a:p>
          <a:p>
            <a:pPr lvl="1"/>
            <a:r>
              <a:rPr lang="en-US" altLang="en-US" sz="2000" dirty="0">
                <a:latin typeface="Times New Roman" panose="02020603050405020304" pitchFamily="18" charset="0"/>
                <a:cs typeface="Times New Roman" panose="02020603050405020304" pitchFamily="18" charset="0"/>
              </a:rPr>
              <a:t>Powers of Directors subject to the consent of the central government.</a:t>
            </a:r>
          </a:p>
          <a:p>
            <a:pPr lvl="1" eaLnBrk="1" hangingPunct="1"/>
            <a:endParaRPr lang="en-US" altLang="en-US" sz="2000" dirty="0">
              <a:latin typeface="Times New Roman" panose="02020603050405020304" pitchFamily="18" charset="0"/>
              <a:cs typeface="Times New Roman" panose="02020603050405020304" pitchFamily="18" charset="0"/>
            </a:endParaRPr>
          </a:p>
          <a:p>
            <a:pPr algn="just">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AAF1218C-6302-0D6C-4AD7-EF45F8A5763D}"/>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rgbClr val="C00000"/>
                </a:solidFill>
                <a:latin typeface="Times New Roman" pitchFamily="18" charset="0"/>
                <a:cs typeface="Times New Roman" pitchFamily="18" charset="0"/>
              </a:rPr>
              <a:t>DUTIES OF DIRECTOR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170099"/>
          </a:xfrm>
          <a:prstGeom prst="rect">
            <a:avLst/>
          </a:prstGeom>
        </p:spPr>
        <p:txBody>
          <a:bodyPr wrap="square">
            <a:spAutoFit/>
          </a:bodyPr>
          <a:lstStyle/>
          <a:p>
            <a:pPr eaLnBrk="1" hangingPunct="1"/>
            <a:r>
              <a:rPr lang="en-US" altLang="en-US" sz="2000" dirty="0">
                <a:latin typeface="Times New Roman" panose="02020603050405020304" pitchFamily="18" charset="0"/>
                <a:cs typeface="Times New Roman" panose="02020603050405020304" pitchFamily="18" charset="0"/>
              </a:rPr>
              <a:t>1.Deciding the company’s future goals and priorities.</a:t>
            </a:r>
          </a:p>
          <a:p>
            <a:pPr eaLnBrk="1" hangingPunct="1"/>
            <a:r>
              <a:rPr lang="en-US" altLang="en-US" sz="2000" dirty="0">
                <a:latin typeface="Times New Roman" panose="02020603050405020304" pitchFamily="18" charset="0"/>
                <a:cs typeface="Times New Roman" panose="02020603050405020304" pitchFamily="18" charset="0"/>
              </a:rPr>
              <a:t>2.Communicating with the stakeholders to inform them of the company’s growth and ensuring their input plays a part in the company’s future.</a:t>
            </a:r>
          </a:p>
          <a:p>
            <a:pPr eaLnBrk="1" hangingPunct="1"/>
            <a:r>
              <a:rPr lang="en-US" altLang="en-US" sz="2000" dirty="0">
                <a:latin typeface="Times New Roman" panose="02020603050405020304" pitchFamily="18" charset="0"/>
                <a:cs typeface="Times New Roman" panose="02020603050405020304" pitchFamily="18" charset="0"/>
              </a:rPr>
              <a:t>3.Checking the external market conditions to ensure that the company is headed in the right direction.</a:t>
            </a:r>
          </a:p>
          <a:p>
            <a:pPr eaLnBrk="1" hangingPunct="1"/>
            <a:r>
              <a:rPr lang="en-US" altLang="en-US" sz="2000" dirty="0">
                <a:latin typeface="Times New Roman" panose="02020603050405020304" pitchFamily="18" charset="0"/>
                <a:cs typeface="Times New Roman" panose="02020603050405020304" pitchFamily="18" charset="0"/>
              </a:rPr>
              <a:t>4.Monitoring the performance of employees and encouraging them to achieve their targets is one of the primary duties of directors.</a:t>
            </a:r>
          </a:p>
          <a:p>
            <a:pPr eaLnBrk="1" hangingPunct="1"/>
            <a:r>
              <a:rPr lang="en-US" altLang="en-US" sz="2000" dirty="0">
                <a:latin typeface="Times New Roman" panose="02020603050405020304" pitchFamily="18" charset="0"/>
                <a:cs typeface="Times New Roman" panose="02020603050405020304" pitchFamily="18" charset="0"/>
              </a:rPr>
              <a:t>5.Setting the budget for the company’s operations and keeping tabs on the profit and loss margin.</a:t>
            </a:r>
          </a:p>
          <a:p>
            <a:pPr eaLnBrk="1" hangingPunct="1"/>
            <a:r>
              <a:rPr lang="en-US" altLang="en-US" sz="2000" dirty="0">
                <a:latin typeface="Times New Roman" panose="02020603050405020304" pitchFamily="18" charset="0"/>
                <a:cs typeface="Times New Roman" panose="02020603050405020304" pitchFamily="18" charset="0"/>
              </a:rPr>
              <a:t>6.Reporting back to the stakeholders at the Annual General Meeting (AGM).</a:t>
            </a:r>
          </a:p>
          <a:p>
            <a:pPr eaLnBrk="1" hangingPunct="1"/>
            <a:r>
              <a:rPr lang="en-US" altLang="en-US" sz="2000" dirty="0">
                <a:latin typeface="Times New Roman" panose="02020603050405020304" pitchFamily="18" charset="0"/>
                <a:cs typeface="Times New Roman" panose="02020603050405020304" pitchFamily="18" charset="0"/>
              </a:rPr>
              <a:t>7.Establishing rules and regulations and forming policies that everyone in the company would follow.</a:t>
            </a: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A4B8D368-BD59-5D4E-0143-6C6CECEB552A}"/>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AUDITOR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1877437"/>
          </a:xfrm>
          <a:prstGeom prst="rect">
            <a:avLst/>
          </a:prstGeom>
        </p:spPr>
        <p:txBody>
          <a:bodyPr wrap="square">
            <a:spAutoFit/>
          </a:bodyPr>
          <a:lstStyle/>
          <a:p>
            <a:pPr lvl="1" algn="just" eaLnBrk="1" hangingPunct="1">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An auditor is an independent professional person qualified to perform an audit. In accounting, an auditor is someone who is responsible for evaluating the validity and reliability of a company or organization’s financial statements. The term is sometimes synonymous with “comptroller”.</a:t>
            </a: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A451CA85-E066-25C0-7E05-A2C49826AC8A}"/>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itchFamily="18" charset="0"/>
                <a:cs typeface="Times New Roman" pitchFamily="18" charset="0"/>
              </a:rPr>
              <a:t>APPOINTMENT AS AUDITOR</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ECC369E-E4B9-AABE-DF0B-376516DE8F3A}"/>
              </a:ext>
            </a:extLst>
          </p:cNvPr>
          <p:cNvSpPr>
            <a:spLocks noGrp="1"/>
          </p:cNvSpPr>
          <p:nvPr>
            <p:ph type="ftr" sz="quarter" idx="11"/>
          </p:nvPr>
        </p:nvSpPr>
        <p:spPr/>
        <p:txBody>
          <a:bodyPr/>
          <a:lstStyle/>
          <a:p>
            <a:r>
              <a:rPr lang="en-US" dirty="0"/>
              <a:t>Gauri </a:t>
            </a:r>
            <a:r>
              <a:rPr lang="en-US" dirty="0" err="1"/>
              <a:t>agarwal</a:t>
            </a:r>
            <a:endParaRPr lang="en-IN" dirty="0"/>
          </a:p>
        </p:txBody>
      </p:sp>
      <p:sp>
        <p:nvSpPr>
          <p:cNvPr id="8" name="TextBox 7">
            <a:extLst>
              <a:ext uri="{FF2B5EF4-FFF2-40B4-BE49-F238E27FC236}">
                <a16:creationId xmlns:a16="http://schemas.microsoft.com/office/drawing/2014/main" id="{87C727C7-CC45-94F5-D23F-3FA0B6BA2821}"/>
              </a:ext>
            </a:extLst>
          </p:cNvPr>
          <p:cNvSpPr txBox="1"/>
          <p:nvPr/>
        </p:nvSpPr>
        <p:spPr>
          <a:xfrm>
            <a:off x="771735" y="1785556"/>
            <a:ext cx="10842333" cy="2585323"/>
          </a:xfrm>
          <a:prstGeom prst="rect">
            <a:avLst/>
          </a:prstGeom>
          <a:noFill/>
        </p:spPr>
        <p:txBody>
          <a:bodyPr wrap="square">
            <a:spAutoFit/>
          </a:bodyPr>
          <a:lstStyle/>
          <a:p>
            <a:pPr marL="457200" lvl="1" indent="0" algn="just" eaLnBrk="1" hangingPunct="1">
              <a:buNone/>
            </a:pPr>
            <a:r>
              <a:rPr lang="en-US" altLang="en-US" sz="1800" dirty="0">
                <a:latin typeface="Times New Roman" panose="02020603050405020304" pitchFamily="18" charset="0"/>
                <a:cs typeface="Times New Roman" panose="02020603050405020304" pitchFamily="18" charset="0"/>
              </a:rPr>
              <a:t>A person will b qualified to be appointed as an auditor of a company only if he is a chartered accountant. Where a firm is appointed as an auditor of a company, only the partners who are chartered accountants shall be authorized to act and sign on behalf of the firm. A person will be disqualified if he is falling under the following:</a:t>
            </a:r>
          </a:p>
          <a:p>
            <a:pPr marL="457200" lvl="1" indent="0" algn="just" eaLnBrk="1" hangingPunct="1">
              <a:buNone/>
            </a:pPr>
            <a:r>
              <a:rPr lang="en-US" altLang="en-US" sz="1800" dirty="0" err="1">
                <a:latin typeface="Times New Roman" panose="02020603050405020304" pitchFamily="18" charset="0"/>
                <a:cs typeface="Times New Roman" panose="02020603050405020304" pitchFamily="18" charset="0"/>
              </a:rPr>
              <a:t>i</a:t>
            </a:r>
            <a:r>
              <a:rPr lang="en-US" altLang="en-US" sz="1800" dirty="0">
                <a:latin typeface="Times New Roman" panose="02020603050405020304" pitchFamily="18" charset="0"/>
                <a:cs typeface="Times New Roman" panose="02020603050405020304" pitchFamily="18" charset="0"/>
              </a:rPr>
              <a:t>.  an officer or employee of the company;</a:t>
            </a:r>
          </a:p>
          <a:p>
            <a:pPr marL="457200" lvl="1" indent="0" algn="just" eaLnBrk="1" hangingPunct="1">
              <a:buNone/>
            </a:pPr>
            <a:r>
              <a:rPr lang="en-US" altLang="en-US" sz="1800" dirty="0">
                <a:latin typeface="Times New Roman" panose="02020603050405020304" pitchFamily="18" charset="0"/>
                <a:cs typeface="Times New Roman" panose="02020603050405020304" pitchFamily="18" charset="0"/>
              </a:rPr>
              <a:t>ii. a person whose relative is a director or is in the employment of the company’s a director or key managerial personnel;</a:t>
            </a:r>
          </a:p>
          <a:p>
            <a:pPr marL="457200" lvl="1" indent="0" algn="just" eaLnBrk="1" hangingPunct="1">
              <a:buNone/>
            </a:pPr>
            <a:r>
              <a:rPr lang="en-US" altLang="en-US" sz="1800" dirty="0">
                <a:latin typeface="Times New Roman" panose="02020603050405020304" pitchFamily="18" charset="0"/>
                <a:cs typeface="Times New Roman" panose="02020603050405020304" pitchFamily="18" charset="0"/>
              </a:rPr>
              <a:t>iii. a person who has been convicted by a court of an offence involving fraud and a period of ten years has not elapsed from the date of such conviction</a:t>
            </a:r>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LIABILITIES OF AN AUDITOR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246769"/>
          </a:xfrm>
          <a:prstGeom prst="rect">
            <a:avLst/>
          </a:prstGeom>
        </p:spPr>
        <p:txBody>
          <a:bodyPr wrap="square">
            <a:spAutoFit/>
          </a:bodyPr>
          <a:lstStyle/>
          <a:p>
            <a:pPr marL="457200" lvl="1" indent="0" eaLnBrk="1" hangingPunct="1">
              <a:buNone/>
            </a:pPr>
            <a:r>
              <a:rPr lang="en-US" altLang="en-US" sz="2000" b="1" dirty="0"/>
              <a:t>1. </a:t>
            </a:r>
            <a:r>
              <a:rPr lang="en-US" altLang="en-US" sz="2400" b="1" dirty="0">
                <a:latin typeface="Times New Roman" panose="02020603050405020304" pitchFamily="18" charset="0"/>
                <a:cs typeface="Times New Roman" panose="02020603050405020304" pitchFamily="18" charset="0"/>
              </a:rPr>
              <a:t>Liability for Misstatements in the Prospectus [Sec.35]</a:t>
            </a:r>
            <a:r>
              <a:rPr lang="en-US" altLang="en-US" sz="2400" b="1" dirty="0">
                <a:latin typeface="Times New Roman" panose="02020603050405020304" pitchFamily="18" charset="0"/>
                <a:cs typeface="Times New Roman" panose="02020603050405020304" pitchFamily="18" charset="0"/>
                <a:hlinkClick r:id="rId12" action="ppaction://hlinkfile"/>
              </a:rPr>
              <a:t>Auditor.docx</a:t>
            </a:r>
            <a:endParaRPr lang="en-US" altLang="en-US" sz="2400" b="1" dirty="0">
              <a:latin typeface="Times New Roman" panose="02020603050405020304" pitchFamily="18" charset="0"/>
              <a:cs typeface="Times New Roman" panose="02020603050405020304" pitchFamily="18" charset="0"/>
            </a:endParaRPr>
          </a:p>
          <a:p>
            <a:pPr marL="457200" lvl="1" indent="0" eaLnBrk="1" hangingPunct="1">
              <a:buNone/>
            </a:pPr>
            <a:r>
              <a:rPr lang="en-IN" sz="2400" b="1" i="0" dirty="0">
                <a:solidFill>
                  <a:srgbClr val="333333"/>
                </a:solidFill>
                <a:effectLst/>
                <a:latin typeface="Times New Roman" panose="02020603050405020304" pitchFamily="18" charset="0"/>
                <a:cs typeface="Times New Roman" panose="02020603050405020304" pitchFamily="18" charset="0"/>
              </a:rPr>
              <a:t>2. Criminal Liability of Auditor under Companies Act</a:t>
            </a:r>
            <a:r>
              <a:rPr lang="en-US" sz="2400" dirty="0">
                <a:latin typeface="Times New Roman" panose="02020603050405020304" pitchFamily="18" charset="0"/>
                <a:cs typeface="Times New Roman" panose="02020603050405020304" pitchFamily="18" charset="0"/>
              </a:rPr>
              <a:t>.</a:t>
            </a:r>
          </a:p>
          <a:p>
            <a:pPr marL="457200" lvl="1" indent="0" eaLnBrk="1" hangingPunct="1">
              <a:buNone/>
            </a:pPr>
            <a:endParaRPr lang="en-US"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E8E586F8-E1BF-3A14-C9A3-B5B127643579}"/>
              </a:ext>
            </a:extLst>
          </p:cNvPr>
          <p:cNvSpPr>
            <a:spLocks noGrp="1"/>
          </p:cNvSpPr>
          <p:nvPr>
            <p:ph type="ftr" sz="quarter" idx="11"/>
          </p:nvPr>
        </p:nvSpPr>
        <p:spPr/>
        <p:txBody>
          <a:bodyPr/>
          <a:lstStyle/>
          <a:p>
            <a:r>
              <a:rPr lang="en-US" dirty="0"/>
              <a:t>Gauri </a:t>
            </a:r>
            <a:r>
              <a:rPr lang="en-US" dirty="0" err="1"/>
              <a:t>agarwal</a:t>
            </a:r>
            <a:endParaRPr lang="en-IN" dirty="0"/>
          </a:p>
        </p:txBody>
      </p:sp>
      <p:pic>
        <p:nvPicPr>
          <p:cNvPr id="6" name="Picture 5">
            <a:extLst>
              <a:ext uri="{FF2B5EF4-FFF2-40B4-BE49-F238E27FC236}">
                <a16:creationId xmlns:a16="http://schemas.microsoft.com/office/drawing/2014/main" id="{A6120331-F7B9-9946-1DD5-5798A37DA57A}"/>
              </a:ext>
            </a:extLst>
          </p:cNvPr>
          <p:cNvPicPr>
            <a:picLocks noChangeAspect="1"/>
          </p:cNvPicPr>
          <p:nvPr/>
        </p:nvPicPr>
        <p:blipFill rotWithShape="1">
          <a:blip r:embed="rId13"/>
          <a:srcRect l="8333" t="18875" r="55834" b="5533"/>
          <a:stretch/>
        </p:blipFill>
        <p:spPr>
          <a:xfrm>
            <a:off x="902525" y="2257155"/>
            <a:ext cx="10694989" cy="3886201"/>
          </a:xfrm>
          <a:prstGeom prst="rect">
            <a:avLst/>
          </a:prstGeom>
        </p:spPr>
      </p:pic>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659609"/>
          </a:xfrm>
          <a:prstGeom prst="rect">
            <a:avLst/>
          </a:prstGeom>
        </p:spPr>
        <p:txBody>
          <a:bodyPr wrap="square">
            <a:spAutoFit/>
          </a:bodyPr>
          <a:lstStyle/>
          <a:p>
            <a:pPr algn="just">
              <a:lnSpc>
                <a:spcPct val="150000"/>
              </a:lnSpc>
              <a:spcBef>
                <a:spcPts val="0"/>
              </a:spcBef>
              <a:defRPr/>
            </a:pPr>
            <a:r>
              <a:rPr lang="en-US" sz="2000" b="1" dirty="0">
                <a:latin typeface="Times New Roman" pitchFamily="18" charset="0"/>
                <a:cs typeface="Times New Roman" pitchFamily="18" charset="0"/>
              </a:rPr>
              <a:t>Course Objectives:</a:t>
            </a:r>
          </a:p>
          <a:p>
            <a:pPr algn="just">
              <a:lnSpc>
                <a:spcPct val="150000"/>
              </a:lnSpc>
              <a:spcBef>
                <a:spcPts val="0"/>
              </a:spcBef>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b="1"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endParaRPr lang="en-US" sz="2000" dirty="0"/>
          </a:p>
        </p:txBody>
      </p:sp>
      <p:sp>
        <p:nvSpPr>
          <p:cNvPr id="5" name="Footer Placeholder 4">
            <a:extLst>
              <a:ext uri="{FF2B5EF4-FFF2-40B4-BE49-F238E27FC236}">
                <a16:creationId xmlns:a16="http://schemas.microsoft.com/office/drawing/2014/main" id="{DEEC9BFC-B761-7767-4CAD-8F836C583127}"/>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POWERS OF AN AUDITOR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984739"/>
            <a:ext cx="11103427" cy="4649799"/>
          </a:xfrm>
          <a:prstGeom prst="rect">
            <a:avLst/>
          </a:prstGeom>
        </p:spPr>
        <p:txBody>
          <a:bodyPr wrap="square">
            <a:spAutoFit/>
          </a:bodyPr>
          <a:lstStyle/>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Right to access :</a:t>
            </a:r>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Every auditor of a company shall have right to access at all time to book of accounts and vouchers of the company. The Auditor shall be entitled to require from officers of the company such information and explanation as he may consider necessary for performance of his duties</a:t>
            </a:r>
          </a:p>
          <a:p>
            <a:pPr algn="l">
              <a:buFont typeface="+mj-lt"/>
              <a:buAutoNum type="arabicPeriod" startAt="2"/>
            </a:pPr>
            <a:r>
              <a:rPr lang="en-US" sz="2400" b="1" i="0" dirty="0">
                <a:effectLst/>
                <a:latin typeface="Times New Roman" panose="02020603050405020304" pitchFamily="18" charset="0"/>
                <a:cs typeface="Times New Roman" panose="02020603050405020304" pitchFamily="18" charset="0"/>
              </a:rPr>
              <a:t>Auditor to sign audit reports :</a:t>
            </a:r>
            <a:endParaRPr lang="en-US" sz="2400" b="0"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The auditor of the company shall sign the auditor’s report or sign or certify any other document of the company and financial transactions or matters, which have any adverse effect on the functioning of the company mentioned in the auditor’s report shall be read before the company in general meeting and shall be open to inspection by any member of the company.</a:t>
            </a:r>
          </a:p>
          <a:p>
            <a:pPr algn="just">
              <a:lnSpc>
                <a:spcPct val="150000"/>
              </a:lnSpc>
            </a:pPr>
            <a:r>
              <a:rPr lang="en-US" sz="2400" dirty="0">
                <a:latin typeface="Times New Roman" panose="02020603050405020304" pitchFamily="18" charset="0"/>
                <a:cs typeface="Times New Roman" panose="02020603050405020304" pitchFamily="18" charset="0"/>
              </a:rPr>
              <a:t>.</a:t>
            </a:r>
            <a:endParaRPr lang="en-US" sz="2400" dirty="0"/>
          </a:p>
        </p:txBody>
      </p:sp>
      <p:sp>
        <p:nvSpPr>
          <p:cNvPr id="5" name="Footer Placeholder 4">
            <a:extLst>
              <a:ext uri="{FF2B5EF4-FFF2-40B4-BE49-F238E27FC236}">
                <a16:creationId xmlns:a16="http://schemas.microsoft.com/office/drawing/2014/main" id="{C7BA74DE-D5CD-DD60-12FF-86C4A664469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POWERS OF AUDITOR(</a:t>
            </a: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832092"/>
          </a:xfrm>
          <a:prstGeom prst="rect">
            <a:avLst/>
          </a:prstGeom>
        </p:spPr>
        <p:txBody>
          <a:bodyPr wrap="square">
            <a:spAutoFit/>
          </a:bodyPr>
          <a:lstStyle/>
          <a:p>
            <a:pPr algn="just">
              <a:buFont typeface="+mj-lt"/>
              <a:buAutoNum type="arabicPeriod" startAt="3"/>
            </a:pPr>
            <a:r>
              <a:rPr lang="en-US" sz="2400" b="1" i="0" dirty="0">
                <a:solidFill>
                  <a:srgbClr val="222222"/>
                </a:solidFill>
                <a:effectLst/>
                <a:latin typeface="Times New Roman" panose="02020603050405020304" pitchFamily="18" charset="0"/>
                <a:cs typeface="Times New Roman" panose="02020603050405020304" pitchFamily="18" charset="0"/>
              </a:rPr>
              <a:t>Auditor in general meeting:</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It is a prime requirement under section 146, that the company must send all notices and communication to the auditor, relating to any general meeting.</a:t>
            </a:r>
          </a:p>
          <a:p>
            <a:pPr algn="just">
              <a:buFont typeface="+mj-lt"/>
              <a:buAutoNum type="arabicPeriod" startAt="4"/>
            </a:pPr>
            <a:r>
              <a:rPr lang="en-US" sz="2400" b="1" i="0" dirty="0">
                <a:solidFill>
                  <a:srgbClr val="222222"/>
                </a:solidFill>
                <a:effectLst/>
                <a:latin typeface="Times New Roman" panose="02020603050405020304" pitchFamily="18" charset="0"/>
                <a:cs typeface="Times New Roman" panose="02020603050405020304" pitchFamily="18" charset="0"/>
              </a:rPr>
              <a:t>Right to remuneration</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The remuneration of the auditor of a company shall be fixed in its general meeting or in such manner as may be determined therein. It must include the expenses, if any, incurred by the auditor in connection with the audit of the company and any facility extended to him but does not include any remuneration paid to him for any other service rendered by him at the request of the company.</a:t>
            </a:r>
          </a:p>
          <a:p>
            <a:pPr algn="just">
              <a:buFont typeface="+mj-lt"/>
              <a:buAutoNum type="arabicPeriod" startAt="5"/>
            </a:pPr>
            <a:r>
              <a:rPr lang="en-US" sz="2400" b="1" i="0" dirty="0">
                <a:solidFill>
                  <a:srgbClr val="222222"/>
                </a:solidFill>
                <a:effectLst/>
                <a:latin typeface="Times New Roman" panose="02020603050405020304" pitchFamily="18" charset="0"/>
                <a:cs typeface="Times New Roman" panose="02020603050405020304" pitchFamily="18" charset="0"/>
              </a:rPr>
              <a:t>Consent of auditor</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As per section 26, the company must mention in their prospectus the name, address and consent  of the auditors of the company.</a:t>
            </a:r>
          </a:p>
          <a:p>
            <a:pPr marL="342900" indent="-342900">
              <a:buFont typeface="Arial" panose="020B0604020202020204" pitchFamily="34" charset="0"/>
              <a:buChar char="•"/>
            </a:pPr>
            <a:endParaRPr lang="en-US" sz="2000" dirty="0"/>
          </a:p>
        </p:txBody>
      </p:sp>
      <p:sp>
        <p:nvSpPr>
          <p:cNvPr id="5" name="Footer Placeholder 4">
            <a:extLst>
              <a:ext uri="{FF2B5EF4-FFF2-40B4-BE49-F238E27FC236}">
                <a16:creationId xmlns:a16="http://schemas.microsoft.com/office/drawing/2014/main" id="{DBC27C1F-17CF-1EDA-10F7-86C542869926}"/>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DUTIES OF AN AUDITOR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50166" y="1265849"/>
            <a:ext cx="10938270" cy="3268652"/>
          </a:xfrm>
          <a:prstGeom prst="rect">
            <a:avLst/>
          </a:prstGeom>
        </p:spPr>
        <p:txBody>
          <a:bodyPr wrap="square">
            <a:spAutoFit/>
          </a:bodyPr>
          <a:lstStyle/>
          <a:p>
            <a:pPr marL="57150" indent="0">
              <a:buNone/>
            </a:pPr>
            <a:r>
              <a:rPr lang="en-US" altLang="en-US" sz="2000" b="1" dirty="0">
                <a:latin typeface="Times New Roman" panose="02020603050405020304" pitchFamily="18" charset="0"/>
                <a:cs typeface="Times New Roman" panose="02020603050405020304" pitchFamily="18" charset="0"/>
              </a:rPr>
              <a:t>Make report</a:t>
            </a:r>
          </a:p>
          <a:p>
            <a:r>
              <a:rPr lang="en-US" altLang="en-US" sz="2000" dirty="0">
                <a:latin typeface="Times New Roman" panose="02020603050405020304" pitchFamily="18" charset="0"/>
                <a:cs typeface="Times New Roman" panose="02020603050405020304" pitchFamily="18" charset="0"/>
              </a:rPr>
              <a:t>The auditor shall make a report to the members of the company on accounts examined by him on every financial statements.</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Audit report of Government Company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r>
              <a:rPr lang="en-US" sz="2000" b="0" i="0" dirty="0">
                <a:solidFill>
                  <a:srgbClr val="222222"/>
                </a:solidFill>
                <a:effectLst/>
                <a:latin typeface="Times New Roman" panose="02020603050405020304" pitchFamily="18" charset="0"/>
                <a:cs typeface="Times New Roman" panose="02020603050405020304" pitchFamily="18" charset="0"/>
              </a:rPr>
              <a:t>The auditor of the government company will be appointed by the Comptroller and Auditor-General of India and such auditor shall act according to the directions given by them. He must submit a report to them which should include the action taken by  him and impact on accounts and financial statement of the company.</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Liable to pay damages</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AF95390-6E1C-47D6-88C6-33F26323BD10}"/>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DUTIES OF AN AUDITOR (</a:t>
            </a: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23557" y="998563"/>
            <a:ext cx="10994541" cy="1569660"/>
          </a:xfrm>
          <a:prstGeom prst="rect">
            <a:avLst/>
          </a:prstGeom>
        </p:spPr>
        <p:txBody>
          <a:bodyPr wrap="square">
            <a:spAutoFit/>
          </a:bodyPr>
          <a:lstStyle/>
          <a:p>
            <a:r>
              <a:rPr lang="en-US" sz="2400" i="0" dirty="0">
                <a:solidFill>
                  <a:srgbClr val="222222"/>
                </a:solidFill>
                <a:effectLst/>
                <a:latin typeface="Times New Roman" panose="02020603050405020304" pitchFamily="18" charset="0"/>
                <a:cs typeface="Times New Roman" panose="02020603050405020304" pitchFamily="18" charset="0"/>
              </a:rPr>
              <a:t>1.Branch Audit </a:t>
            </a:r>
            <a:endParaRPr lang="en-US" sz="2400" dirty="0">
              <a:solidFill>
                <a:srgbClr val="222222"/>
              </a:solidFill>
              <a:latin typeface="Times New Roman" panose="02020603050405020304" pitchFamily="18" charset="0"/>
              <a:cs typeface="Times New Roman" panose="02020603050405020304" pitchFamily="18" charset="0"/>
            </a:endParaRPr>
          </a:p>
          <a:p>
            <a:r>
              <a:rPr lang="en-US" sz="2400" i="0" dirty="0">
                <a:solidFill>
                  <a:srgbClr val="222222"/>
                </a:solidFill>
                <a:effectLst/>
                <a:latin typeface="Times New Roman" panose="02020603050405020304" pitchFamily="18" charset="0"/>
                <a:cs typeface="Times New Roman" panose="02020603050405020304" pitchFamily="18" charset="0"/>
              </a:rPr>
              <a:t>2.Auditing Standards </a:t>
            </a:r>
            <a:endParaRPr lang="en-US" sz="2400" dirty="0">
              <a:solidFill>
                <a:srgbClr val="222222"/>
              </a:solidFill>
              <a:latin typeface="Times New Roman" panose="02020603050405020304" pitchFamily="18" charset="0"/>
              <a:cs typeface="Times New Roman" panose="02020603050405020304" pitchFamily="18" charset="0"/>
            </a:endParaRPr>
          </a:p>
          <a:p>
            <a:r>
              <a:rPr lang="en-US" sz="2400" i="0" dirty="0">
                <a:solidFill>
                  <a:srgbClr val="222222"/>
                </a:solidFill>
                <a:effectLst/>
                <a:latin typeface="Times New Roman" panose="02020603050405020304" pitchFamily="18" charset="0"/>
                <a:cs typeface="Times New Roman" panose="02020603050405020304" pitchFamily="18" charset="0"/>
              </a:rPr>
              <a:t>3.Fraud Reporting </a:t>
            </a:r>
            <a:endParaRPr lang="en-US" sz="2400" dirty="0">
              <a:solidFill>
                <a:srgbClr val="222222"/>
              </a:solidFill>
              <a:latin typeface="Times New Roman" panose="02020603050405020304" pitchFamily="18" charset="0"/>
              <a:cs typeface="Times New Roman" panose="02020603050405020304" pitchFamily="18" charset="0"/>
            </a:endParaRPr>
          </a:p>
          <a:p>
            <a:r>
              <a:rPr lang="en-US" sz="2400" i="0" dirty="0">
                <a:solidFill>
                  <a:srgbClr val="222222"/>
                </a:solidFill>
                <a:effectLst/>
                <a:latin typeface="Times New Roman" panose="02020603050405020304" pitchFamily="18" charset="0"/>
                <a:cs typeface="Times New Roman" panose="02020603050405020304" pitchFamily="18" charset="0"/>
              </a:rPr>
              <a:t>4.Winding up</a:t>
            </a:r>
          </a:p>
        </p:txBody>
      </p:sp>
      <p:sp>
        <p:nvSpPr>
          <p:cNvPr id="5" name="Footer Placeholder 4">
            <a:extLst>
              <a:ext uri="{FF2B5EF4-FFF2-40B4-BE49-F238E27FC236}">
                <a16:creationId xmlns:a16="http://schemas.microsoft.com/office/drawing/2014/main" id="{E6DF1A19-9827-71A1-7320-2EBBBB43E443}"/>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WINDING UP</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040765"/>
            <a:ext cx="10569038" cy="2308324"/>
          </a:xfrm>
          <a:prstGeom prst="rect">
            <a:avLst/>
          </a:prstGeom>
        </p:spPr>
        <p:txBody>
          <a:bodyPr wrap="square">
            <a:spAutoFit/>
          </a:bodyPr>
          <a:lstStyle/>
          <a:p>
            <a:pPr algn="just" eaLnBrk="1" hangingPunct="1"/>
            <a:r>
              <a:rPr lang="en-US" altLang="en-US" sz="2400" dirty="0">
                <a:latin typeface="Times New Roman" panose="02020603050405020304" pitchFamily="18" charset="0"/>
                <a:ea typeface="PMingLiU" panose="02020500000000000000" pitchFamily="18" charset="-120"/>
                <a:cs typeface="Times New Roman" panose="02020603050405020304" pitchFamily="18" charset="0"/>
              </a:rPr>
              <a:t>The process of selling all the assets of a business, paying off creditors, distributing any remaining assets to the principals or parent company, and then dissolving the business. Winding up can refer to such a process either for a specific business line of a corporation or to the dissolution of a corporation itself. </a:t>
            </a:r>
            <a:br>
              <a:rPr lang="en-US" altLang="en-US" sz="2400" dirty="0">
                <a:latin typeface="Times New Roman" panose="02020603050405020304" pitchFamily="18" charset="0"/>
                <a:ea typeface="PMingLiU" panose="02020500000000000000" pitchFamily="18" charset="-120"/>
                <a:cs typeface="Times New Roman" panose="02020603050405020304" pitchFamily="18" charset="0"/>
              </a:rPr>
            </a:br>
            <a:endParaRPr lang="en-US" altLang="en-US" sz="2400" dirty="0">
              <a:latin typeface="Times New Roman" panose="02020603050405020304" pitchFamily="18" charset="0"/>
              <a:ea typeface="PMingLiU" panose="02020500000000000000" pitchFamily="18" charset="-12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EF8BFF6-63DD-298A-9941-2BDE7C020B4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KINDS OF WINDING UP</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000548"/>
          </a:xfrm>
          <a:prstGeom prst="rect">
            <a:avLst/>
          </a:prstGeom>
        </p:spPr>
        <p:txBody>
          <a:bodyPr wrap="square">
            <a:spAutoFit/>
          </a:bodyPr>
          <a:lstStyle/>
          <a:p>
            <a:pPr algn="just" eaLnBrk="1" hangingPunct="1"/>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Winding up by the Tribunal</a:t>
            </a:r>
          </a:p>
          <a:p>
            <a:pPr marL="457200" lvl="1" indent="0" algn="just">
              <a:buNone/>
            </a:pPr>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Filling winding up petition</a:t>
            </a:r>
          </a:p>
          <a:p>
            <a:pPr marL="457200" lvl="1" indent="0" algn="just">
              <a:buNone/>
            </a:pPr>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Final order an its content</a:t>
            </a:r>
          </a:p>
          <a:p>
            <a:pPr algn="just" eaLnBrk="1" hangingPunct="1"/>
            <a:endParaRPr lang="en-US" altLang="en-US" sz="2000" dirty="0">
              <a:latin typeface="Times New Roman" panose="02020603050405020304" pitchFamily="18" charset="0"/>
              <a:ea typeface="PMingLiU" panose="02020500000000000000" pitchFamily="18" charset="-120"/>
              <a:cs typeface="Times New Roman" panose="02020603050405020304" pitchFamily="18" charset="0"/>
            </a:endParaRPr>
          </a:p>
          <a:p>
            <a:pPr algn="just" eaLnBrk="1" hangingPunct="1"/>
            <a:r>
              <a:rPr lang="en-US" altLang="en-US" sz="2000" dirty="0">
                <a:latin typeface="Times New Roman" panose="02020603050405020304" pitchFamily="18" charset="0"/>
                <a:ea typeface="PMingLiU" panose="02020500000000000000" pitchFamily="18" charset="-120"/>
                <a:cs typeface="Times New Roman" panose="02020603050405020304" pitchFamily="18" charset="0"/>
              </a:rPr>
              <a:t>Voluntary winding up</a:t>
            </a:r>
          </a:p>
          <a:p>
            <a:pPr marL="342900" indent="-342900" algn="just"/>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EEA9D29-2D10-4D65-9EFB-AC67F4CDE2F2}"/>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C3300"/>
                </a:solidFill>
                <a:latin typeface="Times New Roman" panose="02020603050405020304" pitchFamily="18" charset="0"/>
                <a:cs typeface="Times New Roman" panose="02020603050405020304" pitchFamily="18" charset="0"/>
              </a:rPr>
              <a:t>E-GOVERNANCE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82969"/>
            <a:ext cx="10830296" cy="2241960"/>
          </a:xfrm>
          <a:prstGeom prst="rect">
            <a:avLst/>
          </a:prstGeom>
        </p:spPr>
        <p:txBody>
          <a:bodyPr wrap="square">
            <a:spAutoFit/>
          </a:bodyPr>
          <a:lstStyle/>
          <a:p>
            <a:pPr marL="285750" indent="-285750" algn="just" fontAlgn="auto">
              <a:lnSpc>
                <a:spcPct val="150000"/>
              </a:lnSpc>
              <a:spcAft>
                <a:spcPts val="0"/>
              </a:spcAft>
              <a:buFont typeface="Wingdings" panose="05000000000000000000" pitchFamily="2" charset="2"/>
              <a:buChar char="ü"/>
              <a:defRPr/>
            </a:pPr>
            <a:r>
              <a:rPr lang="en-US" sz="2400" b="0" i="0" dirty="0">
                <a:solidFill>
                  <a:srgbClr val="333333"/>
                </a:solidFill>
                <a:effectLst/>
                <a:latin typeface="Times New Roman" panose="02020603050405020304" pitchFamily="18" charset="0"/>
                <a:cs typeface="Times New Roman" panose="02020603050405020304" pitchFamily="18" charset="0"/>
              </a:rPr>
              <a:t>Electronic governance or e-governance implies government functioning with the application of ICT (Information and Communications Technology). Hence e-Governance is basically a move towards SMART governance implying: simple, moral, accountable, responsive and transparent governance.</a:t>
            </a:r>
            <a:endParaRPr lang="en-US" sz="2400" b="1"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49EE372-B644-F315-23F4-C69FF3FE88B1}"/>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INTERACTIONS IN E- GOVERNANCE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40766"/>
            <a:ext cx="11329060" cy="2934458"/>
          </a:xfrm>
          <a:prstGeom prst="rect">
            <a:avLst/>
          </a:prstGeom>
        </p:spPr>
        <p:txBody>
          <a:bodyPr wrap="square">
            <a:spAutoFit/>
          </a:bodyPr>
          <a:lstStyle/>
          <a:p>
            <a:pPr algn="just">
              <a:lnSpc>
                <a:spcPct val="200000"/>
              </a:lnSpc>
              <a:buFont typeface="Wingdings" panose="05000000000000000000" pitchFamily="2" charset="2"/>
              <a:buChar char="ü"/>
            </a:pPr>
            <a:r>
              <a:rPr lang="en-IN" sz="2400" b="0" i="0" dirty="0">
                <a:solidFill>
                  <a:srgbClr val="333333"/>
                </a:solidFill>
                <a:effectLst/>
                <a:latin typeface="Times New Roman" panose="02020603050405020304" pitchFamily="18" charset="0"/>
                <a:cs typeface="Times New Roman" panose="02020603050405020304" pitchFamily="18" charset="0"/>
              </a:rPr>
              <a:t>G2C (Government to Citizens) </a:t>
            </a:r>
          </a:p>
          <a:p>
            <a:pPr algn="just">
              <a:lnSpc>
                <a:spcPct val="200000"/>
              </a:lnSpc>
              <a:buFont typeface="Wingdings" panose="05000000000000000000" pitchFamily="2" charset="2"/>
              <a:buChar char="ü"/>
            </a:pPr>
            <a:r>
              <a:rPr lang="en-IN" sz="2400" b="0" i="0" dirty="0">
                <a:solidFill>
                  <a:srgbClr val="333333"/>
                </a:solidFill>
                <a:effectLst/>
                <a:latin typeface="Times New Roman" panose="02020603050405020304" pitchFamily="18" charset="0"/>
                <a:cs typeface="Times New Roman" panose="02020603050405020304" pitchFamily="18" charset="0"/>
              </a:rPr>
              <a:t>G2B (Government to Business)</a:t>
            </a:r>
            <a:endParaRPr lang="en-IN" sz="2400" dirty="0">
              <a:solidFill>
                <a:srgbClr val="333333"/>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ü"/>
            </a:pPr>
            <a:r>
              <a:rPr lang="en-IN" sz="2400" b="0" i="0" dirty="0">
                <a:solidFill>
                  <a:srgbClr val="333333"/>
                </a:solidFill>
                <a:effectLst/>
                <a:latin typeface="Times New Roman" panose="02020603050405020304" pitchFamily="18" charset="0"/>
                <a:cs typeface="Times New Roman" panose="02020603050405020304" pitchFamily="18" charset="0"/>
              </a:rPr>
              <a:t>G2G (Government to Government)</a:t>
            </a:r>
          </a:p>
          <a:p>
            <a:pPr algn="just">
              <a:lnSpc>
                <a:spcPct val="200000"/>
              </a:lnSpc>
              <a:buFont typeface="Wingdings" panose="05000000000000000000" pitchFamily="2" charset="2"/>
              <a:buChar char="ü"/>
            </a:pPr>
            <a:r>
              <a:rPr lang="en-IN" sz="2400" b="0" i="0" dirty="0">
                <a:solidFill>
                  <a:srgbClr val="333333"/>
                </a:solidFill>
                <a:effectLst/>
                <a:latin typeface="Times New Roman" panose="02020603050405020304" pitchFamily="18" charset="0"/>
                <a:cs typeface="Times New Roman" panose="02020603050405020304" pitchFamily="18" charset="0"/>
              </a:rPr>
              <a:t>G2E (Government to Employees)</a:t>
            </a:r>
            <a:endParaRPr lang="en-US" sz="2400"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2C0F841B-281E-D8D9-4DF8-6DCE77A6579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C00000"/>
                </a:solidFill>
                <a:latin typeface="Times New Roman" panose="02020603050405020304" pitchFamily="18" charset="0"/>
                <a:cs typeface="Times New Roman" panose="02020603050405020304" pitchFamily="18" charset="0"/>
              </a:rPr>
              <a:t>ROLE OF ENGINEERS IN E-GOVERNANCE</a:t>
            </a:r>
            <a:endParaRPr kumimoji="0" lang="en-US" sz="360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046988"/>
          </a:xfrm>
          <a:prstGeom prst="rect">
            <a:avLst/>
          </a:prstGeom>
        </p:spPr>
        <p:txBody>
          <a:bodyPr wrap="square">
            <a:spAutoFit/>
          </a:bodyPr>
          <a:lstStyle/>
          <a:p>
            <a:pPr algn="just">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The role of engineering has suffered many changes over the last few decades, although its concept which is based on trial and error has remained an essential element of the scientific-technological method; where social, environmental and human factors define the most suitable solution to manage a particular issue. </a:t>
            </a:r>
          </a:p>
          <a:p>
            <a:pPr algn="just">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Thus, the engineer's role is continuing reshaped according to the new challenges and necessities implicated by specialized disciplines on the areas of E-governance. The role of engineers in the field of E-governance is focus on identifying the needs of the public and to design the process which is more user friendly, secured and fast.</a:t>
            </a:r>
            <a:r>
              <a:rPr lang="en-US" sz="2400" dirty="0">
                <a:latin typeface="Times New Roman" pitchFamily="18" charset="0"/>
                <a:cs typeface="Times New Roman" pitchFamily="18" charset="0"/>
              </a:rPr>
              <a:t>.</a:t>
            </a:r>
          </a:p>
        </p:txBody>
      </p:sp>
      <p:sp>
        <p:nvSpPr>
          <p:cNvPr id="5" name="Footer Placeholder 4">
            <a:extLst>
              <a:ext uri="{FF2B5EF4-FFF2-40B4-BE49-F238E27FC236}">
                <a16:creationId xmlns:a16="http://schemas.microsoft.com/office/drawing/2014/main" id="{DFF082D0-DB16-2D5F-1F49-755316B71AEF}"/>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E-GOVERNANCE</a:t>
            </a:r>
            <a:endParaRPr lang="en-IN" sz="3600" b="1" dirty="0">
              <a:solidFill>
                <a:srgbClr val="C000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616648"/>
          </a:xfrm>
          <a:prstGeom prst="rect">
            <a:avLst/>
          </a:prstGeom>
        </p:spPr>
        <p:txBody>
          <a:bodyPr wrap="square">
            <a:spAutoFit/>
          </a:bodyPr>
          <a:lstStyle/>
          <a:p>
            <a:pPr>
              <a:buFont typeface="Wingdings" panose="05000000000000000000" pitchFamily="2" charset="2"/>
              <a:buChar char="ü"/>
            </a:pPr>
            <a:r>
              <a:rPr lang="en-US" sz="2400" b="1" i="0" dirty="0">
                <a:solidFill>
                  <a:srgbClr val="000000"/>
                </a:solidFill>
                <a:effectLst/>
                <a:latin typeface="Times New Roman" panose="02020603050405020304" pitchFamily="18" charset="0"/>
                <a:cs typeface="Times New Roman" panose="02020603050405020304" pitchFamily="18" charset="0"/>
              </a:rPr>
              <a:t>Some of the guiding principles for reforming E -governance with the </a:t>
            </a:r>
            <a:endParaRPr lang="en-US" sz="2400" b="1" dirty="0">
              <a:solidFill>
                <a:srgbClr val="000000"/>
              </a:solidFill>
              <a:latin typeface="Times New Roman" panose="02020603050405020304" pitchFamily="18" charset="0"/>
              <a:cs typeface="Times New Roman" panose="02020603050405020304" pitchFamily="18" charset="0"/>
            </a:endParaRPr>
          </a:p>
          <a:p>
            <a:pPr marL="0" indent="0">
              <a:buNone/>
            </a:pPr>
            <a:r>
              <a:rPr lang="en-US" sz="2400" b="1" i="0" dirty="0">
                <a:solidFill>
                  <a:srgbClr val="000000"/>
                </a:solidFill>
                <a:effectLst/>
                <a:latin typeface="Times New Roman" panose="02020603050405020304" pitchFamily="18" charset="0"/>
                <a:cs typeface="Times New Roman" panose="02020603050405020304" pitchFamily="18" charset="0"/>
              </a:rPr>
              <a:t>      help of technology are:</a:t>
            </a:r>
          </a:p>
          <a:p>
            <a:pPr>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Form simplification and field reduction — Forms should be made simple and user friendly and only minimum and necessary information should be collected. </a:t>
            </a:r>
            <a:endParaRPr lang="en-US" sz="2400" dirty="0">
              <a:solidFill>
                <a:srgbClr val="1A202C"/>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Online applications and tracking - Online applications and tracking of their status should be provided. </a:t>
            </a:r>
            <a:endParaRPr lang="en-US" sz="2400" dirty="0">
              <a:solidFill>
                <a:srgbClr val="1A202C"/>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Online repositories - Use of online repositories e.g., for certificates, educational degrees-, identity documents, etc. should be mandated so that citizens are not required to submit these documents in physical form. </a:t>
            </a:r>
            <a:endParaRPr lang="en-US" sz="2400" b="0" i="0" dirty="0">
              <a:solidFill>
                <a:srgbClr val="1A202C"/>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400" dirty="0">
              <a:latin typeface="Times New Roman" pitchFamily="18" charset="0"/>
              <a:cs typeface="Times New Roman" pitchFamily="18" charset="0"/>
            </a:endParaRPr>
          </a:p>
          <a:p>
            <a:pPr>
              <a:buFont typeface="Wingdings" panose="05000000000000000000" pitchFamily="2" charset="2"/>
              <a:buChar char="ü"/>
            </a:pPr>
            <a:endParaRPr lang="en-US" sz="3200" dirty="0">
              <a:latin typeface="Times New Roman" pitchFamily="18" charset="0"/>
              <a:cs typeface="Times New Roman"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0F33239-1EF0-091B-C584-A615BB49DB48}"/>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5011949"/>
          </a:xfrm>
          <a:prstGeom prst="rect">
            <a:avLst/>
          </a:prstGeom>
        </p:spPr>
        <p:txBody>
          <a:bodyPr wrap="square">
            <a:spAutoFit/>
          </a:bodyPr>
          <a:lstStyle/>
          <a:p>
            <a:pPr algn="just">
              <a:lnSpc>
                <a:spcPct val="150000"/>
              </a:lnSpc>
              <a:spcBef>
                <a:spcPct val="0"/>
              </a:spcBef>
              <a:buNone/>
            </a:pPr>
            <a:r>
              <a:rPr lang="en-US" altLang="en-US" sz="24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b="1"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5" name="Footer Placeholder 4">
            <a:extLst>
              <a:ext uri="{FF2B5EF4-FFF2-40B4-BE49-F238E27FC236}">
                <a16:creationId xmlns:a16="http://schemas.microsoft.com/office/drawing/2014/main" id="{BA1B5925-4C17-B389-CDE3-0C4012216AAD}"/>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E-GOVERNANCE (Cont..)</a:t>
            </a:r>
            <a:endParaRPr lang="en-US"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239151" y="1265849"/>
            <a:ext cx="11952849" cy="2554545"/>
          </a:xfrm>
          <a:prstGeom prst="rect">
            <a:avLst/>
          </a:prstGeom>
        </p:spPr>
        <p:txBody>
          <a:bodyPr wrap="square">
            <a:spAutoFit/>
          </a:bodyPr>
          <a:lstStyle/>
          <a:p>
            <a:pPr algn="just">
              <a:buFont typeface="Wingdings" panose="05000000000000000000" pitchFamily="2" charset="2"/>
              <a:buChar char="ü"/>
            </a:pPr>
            <a:r>
              <a:rPr lang="en-US" sz="2000" b="1" i="0" dirty="0">
                <a:solidFill>
                  <a:srgbClr val="000000"/>
                </a:solidFill>
                <a:effectLst/>
                <a:latin typeface="Rubik"/>
              </a:rPr>
              <a:t>Some of the guiding principles for reforming E -governance with the help of technology are:</a:t>
            </a:r>
          </a:p>
          <a:p>
            <a:pPr algn="just">
              <a:buFont typeface="Wingdings" panose="05000000000000000000" pitchFamily="2" charset="2"/>
              <a:buChar char="ü"/>
            </a:pPr>
            <a:r>
              <a:rPr lang="en-US" sz="2000" b="0" i="0" dirty="0">
                <a:solidFill>
                  <a:srgbClr val="000000"/>
                </a:solidFill>
                <a:effectLst/>
                <a:latin typeface="Rubik"/>
              </a:rPr>
              <a:t>Integration of services and platforms — Integration of services and platforms e.g., Aadhaar platform of Unique Identity Authority of India (UIDAI), payment gateway, Mobile Seva platform, sharing of data through open Application Programming Interfaces.</a:t>
            </a:r>
            <a:endParaRPr lang="en-US" sz="2000" dirty="0">
              <a:solidFill>
                <a:srgbClr val="1A202C"/>
              </a:solidFill>
              <a:latin typeface="Rubik"/>
            </a:endParaRPr>
          </a:p>
          <a:p>
            <a:pPr algn="just">
              <a:buFont typeface="Wingdings" panose="05000000000000000000" pitchFamily="2" charset="2"/>
              <a:buChar char="ü"/>
            </a:pPr>
            <a:r>
              <a:rPr lang="en-US" sz="2000" b="0" i="0" dirty="0">
                <a:solidFill>
                  <a:srgbClr val="000000"/>
                </a:solidFill>
                <a:effectLst/>
                <a:latin typeface="Rubik"/>
              </a:rPr>
              <a:t>Databases and information in electronic form - The workflow inside government departments and agencies should be automated to enable efficient government processes and also to allow visibility of these processes to citizens .</a:t>
            </a:r>
            <a:endParaRPr lang="en-US" sz="2000" dirty="0">
              <a:latin typeface="Times New Roman" pitchFamily="18" charset="0"/>
              <a:cs typeface="Times New Roman" pitchFamily="18" charset="0"/>
            </a:endParaRPr>
          </a:p>
          <a:p>
            <a:pPr>
              <a:buFont typeface="Wingdings" panose="05000000000000000000" pitchFamily="2" charset="2"/>
              <a:buChar char="ü"/>
            </a:pPr>
            <a:endParaRPr lang="en-US" sz="2000"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3CB068E4-FD6E-D9CD-DDDC-45F7FEF12325}"/>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C00000"/>
                </a:solidFill>
                <a:latin typeface="Times New Roman" panose="02020603050405020304" pitchFamily="18" charset="0"/>
                <a:cs typeface="Times New Roman" panose="02020603050405020304" pitchFamily="18" charset="0"/>
              </a:rPr>
              <a:t>NEED FOR REFORMED ENGINEERING SERVING AT THE UNION AND STATE LEVEL</a:t>
            </a:r>
            <a:endParaRPr kumimoji="0" lang="en-US" sz="360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385542"/>
          </a:xfrm>
          <a:prstGeom prst="rect">
            <a:avLst/>
          </a:prstGeom>
        </p:spPr>
        <p:txBody>
          <a:bodyPr wrap="square">
            <a:spAutoFit/>
          </a:bodyPr>
          <a:lstStyle/>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To learn more than one discipline: Various streams of engineering are becoming more interdisciplinary. To solve the problems in future will need sufficient understanding of more than one area and the same would be true for mechanical, civil and other engineering areas, as good designs will need integrated understanding of user, society, environment etc.</a:t>
            </a: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Need for new skills: As more focus is on self-reliance under the umbrella of "</a:t>
            </a:r>
            <a:r>
              <a:rPr lang="en-US" sz="2400" b="0" i="0" dirty="0" err="1">
                <a:solidFill>
                  <a:srgbClr val="000000"/>
                </a:solidFill>
                <a:effectLst/>
                <a:latin typeface="Times New Roman" panose="02020603050405020304" pitchFamily="18" charset="0"/>
                <a:cs typeface="Times New Roman" panose="02020603050405020304" pitchFamily="18" charset="0"/>
              </a:rPr>
              <a:t>Atmanirbhar</a:t>
            </a:r>
            <a:r>
              <a:rPr lang="en-US" sz="2400" b="0" i="0" dirty="0">
                <a:solidFill>
                  <a:srgbClr val="000000"/>
                </a:solidFill>
                <a:effectLst/>
                <a:latin typeface="Times New Roman" panose="02020603050405020304" pitchFamily="18" charset="0"/>
                <a:cs typeface="Times New Roman" panose="02020603050405020304" pitchFamily="18" charset="0"/>
              </a:rPr>
              <a:t>", it will invariably mean a greater focus on the manufacturing sector and developing indigenous technologies and solutions.</a:t>
            </a:r>
            <a:endParaRPr lang="en-US" sz="2400" dirty="0">
              <a:latin typeface="Times New Roman" pitchFamily="18" charset="0"/>
              <a:cs typeface="Times New Roman" pitchFamily="18" charset="0"/>
            </a:endParaRPr>
          </a:p>
          <a:p>
            <a:pPr marL="342900" indent="-342900" algn="just"/>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B84503A-3431-6DF5-20A1-185D0BC10F5A}"/>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17463" y="942291"/>
            <a:ext cx="10830296" cy="2653099"/>
          </a:xfrm>
          <a:prstGeom prst="rect">
            <a:avLst/>
          </a:prstGeom>
        </p:spPr>
        <p:txBody>
          <a:bodyPr wrap="square">
            <a:spAutoFit/>
          </a:bodyPr>
          <a:lstStyle/>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India as a land of opportunity: With the development of a vibrant start-up ecosystem in the country, students are more opting for entrepreneurial ambitions so the necessary skills and training should be imparted to the students for the said career</a:t>
            </a:r>
          </a:p>
          <a:p>
            <a:pPr algn="just">
              <a:buFont typeface="Wingdings" panose="05000000000000000000" pitchFamily="2" charset="2"/>
              <a:buChar char="ü"/>
            </a:pPr>
            <a:endParaRPr lang="en-US" sz="2000" b="0" i="0" dirty="0">
              <a:solidFill>
                <a:srgbClr val="1A202C"/>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0" i="0" dirty="0">
                <a:solidFill>
                  <a:srgbClr val="000000"/>
                </a:solidFill>
                <a:effectLst/>
                <a:latin typeface="Times New Roman" panose="02020603050405020304" pitchFamily="18" charset="0"/>
                <a:cs typeface="Times New Roman" panose="02020603050405020304" pitchFamily="18" charset="0"/>
              </a:rPr>
              <a:t>Need to move to a Research Ecosystem: There is a need to have a vibrant corporate research ecosystem to motivate the students for further research work as it is a more services driven industry and customer centric market so more innovations and creativity is the key to the success.</a:t>
            </a:r>
            <a:endParaRPr lang="en-US" sz="2000" b="0" i="0" dirty="0">
              <a:solidFill>
                <a:srgbClr val="1A202C"/>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25827E7-FC86-31D1-E7B6-F20B7BE93509}"/>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C00000"/>
                </a:solidFill>
                <a:latin typeface="Times New Roman" panose="02020603050405020304" pitchFamily="18" charset="0"/>
                <a:cs typeface="Times New Roman" panose="02020603050405020304" pitchFamily="18" charset="0"/>
              </a:rPr>
              <a:t>ROLE OF I.T. PROFESSIONALS IN JUDICIARY</a:t>
            </a:r>
            <a:endParaRPr kumimoji="0" lang="en-US" sz="480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016210"/>
          </a:xfrm>
          <a:prstGeom prst="rect">
            <a:avLst/>
          </a:prstGeom>
        </p:spPr>
        <p:txBody>
          <a:bodyPr wrap="square">
            <a:spAutoFit/>
          </a:bodyPr>
          <a:lstStyle/>
          <a:p>
            <a:pPr algn="just"/>
            <a:r>
              <a:rPr lang="en-US" sz="2400" b="0" i="0" dirty="0">
                <a:solidFill>
                  <a:srgbClr val="000000"/>
                </a:solidFill>
                <a:effectLst/>
                <a:latin typeface="Times New Roman" panose="02020603050405020304" pitchFamily="18" charset="0"/>
              </a:rPr>
              <a:t>“Throughout the world, information and communication technologies are generating a new industrial revolution already as significant and far-reaching as those of the past. It is a revolution, itself the expression of human knowledge. Technological progress now enables us to process, store, retrieve and communicate information in whatever form it may take, unconstrained by distance, time and volume. This revolution adds huge new capacities to human intelligence and constitutes a resource which changes the way we work together and the way we live together."</a:t>
            </a:r>
            <a:endParaRPr lang="en-IN" sz="2400" dirty="0"/>
          </a:p>
          <a:p>
            <a:pPr algn="just"/>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B730B48-DF8A-2817-B1D1-B8E140B969CA}"/>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Cont..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A93168E-6775-41A9-4540-16151901D726}"/>
              </a:ext>
            </a:extLst>
          </p:cNvPr>
          <p:cNvSpPr>
            <a:spLocks noGrp="1"/>
          </p:cNvSpPr>
          <p:nvPr>
            <p:ph type="ftr" sz="quarter" idx="11"/>
          </p:nvPr>
        </p:nvSpPr>
        <p:spPr/>
        <p:txBody>
          <a:bodyPr/>
          <a:lstStyle/>
          <a:p>
            <a:r>
              <a:rPr lang="en-US" dirty="0"/>
              <a:t>Gauri </a:t>
            </a:r>
            <a:r>
              <a:rPr lang="en-US" dirty="0" err="1"/>
              <a:t>agarwal</a:t>
            </a:r>
            <a:endParaRPr lang="en-IN" dirty="0"/>
          </a:p>
        </p:txBody>
      </p:sp>
      <p:graphicFrame>
        <p:nvGraphicFramePr>
          <p:cNvPr id="6" name="Diagram 5">
            <a:extLst>
              <a:ext uri="{FF2B5EF4-FFF2-40B4-BE49-F238E27FC236}">
                <a16:creationId xmlns:a16="http://schemas.microsoft.com/office/drawing/2014/main" id="{D4143A32-C269-6A42-E648-08137E5CF4B6}"/>
              </a:ext>
            </a:extLst>
          </p:cNvPr>
          <p:cNvGraphicFramePr/>
          <p:nvPr>
            <p:extLst>
              <p:ext uri="{D42A27DB-BD31-4B8C-83A1-F6EECF244321}">
                <p14:modId xmlns:p14="http://schemas.microsoft.com/office/powerpoint/2010/main" val="2043953470"/>
              </p:ext>
            </p:extLst>
          </p:nvPr>
        </p:nvGraphicFramePr>
        <p:xfrm>
          <a:off x="642937" y="1295400"/>
          <a:ext cx="10719362" cy="482798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789003"/>
          </a:xfrm>
          <a:prstGeom prst="rect">
            <a:avLst/>
          </a:prstGeom>
        </p:spPr>
        <p:txBody>
          <a:bodyPr wrap="square">
            <a:spAutoFit/>
          </a:bodyPr>
          <a:lstStyle/>
          <a:p>
            <a:pPr marL="0" indent="0">
              <a:lnSpc>
                <a:spcPct val="90000"/>
              </a:lnSpc>
              <a:buNone/>
            </a:pPr>
            <a:r>
              <a:rPr lang="en-US" sz="2400" b="1" i="0" dirty="0"/>
              <a:t>Text Creation, Storage and Retrieval</a:t>
            </a:r>
            <a:endParaRPr lang="en-US" sz="2400" dirty="0"/>
          </a:p>
          <a:p>
            <a:pPr>
              <a:lnSpc>
                <a:spcPct val="90000"/>
              </a:lnSpc>
              <a:buFont typeface="Wingdings" panose="05000000000000000000" pitchFamily="2" charset="2"/>
              <a:buChar char="ü"/>
            </a:pPr>
            <a:r>
              <a:rPr lang="en-US" sz="2400" b="0" i="0" dirty="0">
                <a:effectLst/>
              </a:rPr>
              <a:t>If an electronic version of the court file was maintained it would speed the cost of preparing a record for appeal purposes, thus eliminating one of the bottlenecks to the speedy delivery of justice.</a:t>
            </a:r>
          </a:p>
          <a:p>
            <a:pPr marL="0" indent="0">
              <a:lnSpc>
                <a:spcPct val="90000"/>
              </a:lnSpc>
              <a:buNone/>
            </a:pPr>
            <a:endParaRPr lang="en-US" sz="2400" b="1" dirty="0"/>
          </a:p>
          <a:p>
            <a:pPr marL="0" indent="0">
              <a:lnSpc>
                <a:spcPct val="90000"/>
              </a:lnSpc>
              <a:buNone/>
            </a:pPr>
            <a:r>
              <a:rPr lang="en-US" sz="2400" b="1" dirty="0"/>
              <a:t>2. Improved Access to the Law</a:t>
            </a:r>
            <a:endParaRPr lang="en-US" sz="2400" b="0" i="0" dirty="0">
              <a:effectLst/>
            </a:endParaRPr>
          </a:p>
          <a:p>
            <a:pPr marL="400050" indent="-285750" algn="just">
              <a:lnSpc>
                <a:spcPct val="90000"/>
              </a:lnSpc>
              <a:buFont typeface="Wingdings" panose="05000000000000000000" pitchFamily="2" charset="2"/>
              <a:buChar char="ü"/>
            </a:pPr>
            <a:r>
              <a:rPr lang="en-US" sz="2400" dirty="0"/>
              <a:t>What makes the situation even much more promising is that document production now is digital making it easy to copy and distribute information at very little cost.</a:t>
            </a:r>
          </a:p>
          <a:p>
            <a:pPr marL="400050" indent="-285750" algn="just">
              <a:lnSpc>
                <a:spcPct val="90000"/>
              </a:lnSpc>
              <a:buFont typeface="Wingdings" panose="05000000000000000000" pitchFamily="2" charset="2"/>
              <a:buChar char="ü"/>
            </a:pPr>
            <a:r>
              <a:rPr lang="en-US" sz="2400" dirty="0"/>
              <a:t>IT has the potential to tremendously improve access to the law, improving the productivity of the consumers of the same, and possibly both the quality and quantity of what they produce, thus increasing both the efficiency and efficacy of the their product</a:t>
            </a:r>
            <a:r>
              <a:rPr lang="en-US" sz="2000" dirty="0"/>
              <a:t>.</a:t>
            </a:r>
            <a:endParaRPr lang="en-US" sz="2000" b="1" dirty="0"/>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FC6030A7-9871-F1CD-6A90-EBEEE93D3527}"/>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47125" y="956359"/>
            <a:ext cx="10830296" cy="4382738"/>
          </a:xfrm>
          <a:prstGeom prst="rect">
            <a:avLst/>
          </a:prstGeom>
        </p:spPr>
        <p:txBody>
          <a:bodyPr wrap="square">
            <a:spAutoFit/>
          </a:bodyPr>
          <a:lstStyle/>
          <a:p>
            <a:pPr marL="0" indent="0">
              <a:buNone/>
            </a:pPr>
            <a:r>
              <a:rPr lang="en-US" sz="2400" b="1" dirty="0">
                <a:latin typeface="Times New Roman" panose="02020603050405020304" pitchFamily="18" charset="0"/>
                <a:cs typeface="Times New Roman" panose="02020603050405020304" pitchFamily="18" charset="0"/>
              </a:rPr>
              <a:t>3.</a:t>
            </a:r>
            <a:r>
              <a:rPr lang="en-US" sz="2400" b="1" dirty="0">
                <a:solidFill>
                  <a:srgbClr val="00B050"/>
                </a:solidFill>
                <a:latin typeface="Times New Roman" panose="02020603050405020304" pitchFamily="18" charset="0"/>
                <a:cs typeface="Times New Roman" panose="02020603050405020304" pitchFamily="18" charset="0"/>
              </a:rPr>
              <a:t> </a:t>
            </a:r>
            <a:r>
              <a:rPr lang="en-GB" sz="2400" b="1" i="0" dirty="0">
                <a:latin typeface="Times New Roman" panose="02020603050405020304" pitchFamily="18" charset="0"/>
                <a:cs typeface="Times New Roman" panose="02020603050405020304" pitchFamily="18" charset="0"/>
              </a:rPr>
              <a:t>Recording of Court Proceedings</a:t>
            </a:r>
            <a:endParaRPr lang="en-IN" sz="24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b="0" i="0" dirty="0">
                <a:solidFill>
                  <a:srgbClr val="000000"/>
                </a:solidFill>
                <a:effectLst/>
                <a:latin typeface="Times New Roman" panose="02020603050405020304" pitchFamily="18" charset="0"/>
                <a:cs typeface="Times New Roman" panose="02020603050405020304" pitchFamily="18" charset="0"/>
              </a:rPr>
              <a:t>With the use of IT the pace of proceedings may be speeded up considerably. The quality of the record is enhanced immensely as it is far more accurate. Cases ought to be resolved faster, both at trial, and on appeal. </a:t>
            </a:r>
          </a:p>
          <a:p>
            <a:pPr marL="0" indent="0">
              <a:lnSpc>
                <a:spcPct val="90000"/>
              </a:lnSpc>
              <a:buNone/>
            </a:pPr>
            <a:r>
              <a:rPr lang="en-US" sz="2400" b="1" dirty="0"/>
              <a:t>4. Case Management</a:t>
            </a:r>
          </a:p>
          <a:p>
            <a:pPr marL="400050" indent="-285750" algn="just">
              <a:lnSpc>
                <a:spcPct val="90000"/>
              </a:lnSpc>
              <a:buFont typeface="Wingdings" panose="05000000000000000000" pitchFamily="2" charset="2"/>
              <a:buChar char="ü"/>
            </a:pPr>
            <a:r>
              <a:rPr lang="en-US" sz="2400" b="1" dirty="0"/>
              <a:t> </a:t>
            </a:r>
            <a:r>
              <a:rPr lang="en-US" sz="2400" dirty="0">
                <a:latin typeface="Times New Roman" panose="02020603050405020304" pitchFamily="18" charset="0"/>
                <a:cs typeface="Times New Roman" panose="02020603050405020304" pitchFamily="18" charset="0"/>
              </a:rPr>
              <a:t>Computing has greatly enhanced our capacity to capture study and manipulate data producing reports and other records that one might be interested in. It is possible using </a:t>
            </a: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 that can be developed to track events and cases with a view to availing the decision maker information in a timely manner. </a:t>
            </a:r>
            <a:endParaRPr lang="en-US" sz="2400" b="1"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400" b="1" dirty="0">
              <a:solidFill>
                <a:srgbClr val="00B050"/>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499FAAB-9301-7EDA-9FBA-A8ED983EC1F0}"/>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419135"/>
            <a:ext cx="9322130" cy="1501209"/>
          </a:xfrm>
        </p:spPr>
        <p:txBody>
          <a:bodyP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rgbClr val="C00000"/>
                </a:solidFill>
                <a:latin typeface="Times New Roman" panose="02020603050405020304" pitchFamily="18" charset="0"/>
                <a:cs typeface="Times New Roman" panose="02020603050405020304" pitchFamily="18" charset="0"/>
              </a:rPr>
              <a:t>PROBLEM OF ALIENATION AND SECESSIONISM IN FEW STATES CREATING HURDLES IN INDUSTRIAL DEVELOPMENT</a:t>
            </a:r>
            <a:endParaRPr kumimoji="0" lang="en-US" sz="3600"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18978" y="1097593"/>
            <a:ext cx="10578905" cy="4524315"/>
          </a:xfrm>
          <a:prstGeom prst="rect">
            <a:avLst/>
          </a:prstGeom>
        </p:spPr>
        <p:txBody>
          <a:bodyPr wrap="square">
            <a:spAutoFit/>
          </a:bodyPr>
          <a:lstStyle/>
          <a:p>
            <a:pPr algn="just">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North East India (NEI) today comprises of eight states of India, namely Sikkim and the “seven sister states” of Assam, Arunachal Pradesh (ALP), Nagaland, Manipur, Mizoram, Tripura and Meghalaya. NEI is bounded by Tibet Autonomous Region (TAR), Nepal, Bhutan, Myanmar and Bangladesh. The region is rich in bio-diversity and untapped raw materials. It is connected to mainstream India through the 22 km narrow “Siliguri Corridor”. Thus it has strategic, political and economic significance for India.</a:t>
            </a:r>
          </a:p>
          <a:p>
            <a:pPr algn="just">
              <a:buFont typeface="Wingdings" panose="05000000000000000000" pitchFamily="2" charset="2"/>
              <a:buChar char="ü"/>
            </a:pPr>
            <a:r>
              <a:rPr lang="en-US" sz="2400" b="0" i="0" dirty="0">
                <a:effectLst/>
                <a:latin typeface="Times New Roman" panose="02020603050405020304" pitchFamily="18" charset="0"/>
                <a:cs typeface="Times New Roman" panose="02020603050405020304" pitchFamily="18" charset="0"/>
              </a:rPr>
              <a:t> NEI has been witnessing insurgency since 1950s and there is no end in sight. Even though some states in the NEI have remained peaceful after ending insurgencies, overall the situation in the region is not conducive to peaceful living and corresponding prosperity. This article covers the genesis of insurgency, the present day situation and makes some recommendations for future. </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210F0AB-415F-14CC-9EB7-2D8A04FC24C4}"/>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endParaRPr lang="en-US" sz="3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4524315"/>
          </a:xfrm>
          <a:prstGeom prst="rect">
            <a:avLst/>
          </a:prstGeom>
        </p:spPr>
        <p:txBody>
          <a:bodyPr wrap="square">
            <a:spAutoFit/>
          </a:bodyPr>
          <a:lstStyle/>
          <a:p>
            <a:pPr algn="just">
              <a:buFont typeface="Wingdings" panose="05000000000000000000" pitchFamily="2" charset="2"/>
              <a:buChar char="ü"/>
            </a:pPr>
            <a:r>
              <a:rPr lang="en-US" sz="2400" i="0" dirty="0">
                <a:effectLst/>
                <a:latin typeface="Times New Roman" panose="02020603050405020304" pitchFamily="18" charset="0"/>
                <a:cs typeface="Times New Roman" panose="02020603050405020304" pitchFamily="18" charset="0"/>
              </a:rPr>
              <a:t>North East India (NEI) today comprises of eight states of India, namely Sikkim and the “seven sister states” of Assam, Arunachal Pradesh (ALP), Nagaland, Manipur, Mizoram, Tripura and Meghalaya. NEI is bounded by Tibet Autonomous Region (TAR), Nepal, Bhutan, Myanmar and Bangladesh. The region is rich in bio-diversity and untapped raw materials. It is connected to mainstream India through the 22 km narrow “Siliguri Corridor”. Thus it has strategic, political and economic significance for India.</a:t>
            </a:r>
          </a:p>
          <a:p>
            <a:pPr algn="just">
              <a:buFont typeface="Wingdings" panose="05000000000000000000" pitchFamily="2" charset="2"/>
              <a:buChar char="ü"/>
            </a:pPr>
            <a:r>
              <a:rPr lang="en-US" sz="2400" i="0" dirty="0">
                <a:effectLst/>
                <a:latin typeface="Times New Roman" panose="02020603050405020304" pitchFamily="18" charset="0"/>
                <a:cs typeface="Times New Roman" panose="02020603050405020304" pitchFamily="18" charset="0"/>
              </a:rPr>
              <a:t> NEI has been witnessing insurgency since 1950s and there is no end in sight. Even though some states in the NEI have remained peaceful after ending insurgencies, overall the situation in the region is not conducive to peaceful living and corresponding prosperity. This article covers the genesis of insurgency, the present day situation and makes some recommendations for future. </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9CFDB48-A537-EC6B-3E8A-47D9B2B4609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solidFill>
                  <a:srgbClr val="C00000"/>
                </a:solidFill>
                <a:latin typeface="Times New Roman" panose="02020603050405020304" pitchFamily="18" charset="0"/>
                <a:cs typeface="Times New Roman" panose="02020603050405020304" pitchFamily="18" charset="0"/>
              </a:rPr>
              <a:t>Cont</a:t>
            </a:r>
            <a:r>
              <a:rPr lang="en-US" sz="3600" b="1" dirty="0">
                <a:solidFill>
                  <a:srgbClr val="C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5942" y="1068962"/>
            <a:ext cx="10770920" cy="3416320"/>
          </a:xfrm>
          <a:prstGeom prst="rect">
            <a:avLst/>
          </a:prstGeom>
        </p:spPr>
        <p:txBody>
          <a:bodyPr wrap="square">
            <a:spAutoFit/>
          </a:bodyPr>
          <a:lstStyle/>
          <a:p>
            <a:pPr algn="just">
              <a:buFont typeface="Wingdings" panose="05000000000000000000" pitchFamily="2" charset="2"/>
              <a:buChar char="ü"/>
            </a:pPr>
            <a:r>
              <a:rPr lang="en-US" sz="2400" i="0" dirty="0">
                <a:effectLst/>
                <a:latin typeface="Times New Roman" panose="02020603050405020304" pitchFamily="18" charset="0"/>
                <a:cs typeface="Times New Roman" panose="02020603050405020304" pitchFamily="18" charset="0"/>
              </a:rPr>
              <a:t>Reasons for Insurgency in NEI</a:t>
            </a:r>
          </a:p>
          <a:p>
            <a:pPr algn="just"/>
            <a:r>
              <a:rPr lang="en-IN" sz="2400" i="0" dirty="0">
                <a:effectLst/>
                <a:latin typeface="Times New Roman" panose="02020603050405020304" pitchFamily="18" charset="0"/>
                <a:cs typeface="Times New Roman" panose="02020603050405020304" pitchFamily="18" charset="0"/>
              </a:rPr>
              <a:t>Multi-Ethnic Region</a:t>
            </a:r>
          </a:p>
          <a:p>
            <a:pPr algn="just"/>
            <a:r>
              <a:rPr lang="en-IN" sz="2400" i="0" dirty="0">
                <a:effectLst/>
                <a:latin typeface="Times New Roman" panose="02020603050405020304" pitchFamily="18" charset="0"/>
                <a:cs typeface="Times New Roman" panose="02020603050405020304" pitchFamily="18" charset="0"/>
              </a:rPr>
              <a:t>Underdeveloped Region</a:t>
            </a:r>
            <a:endParaRPr lang="en-IN" sz="2400" dirty="0">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Lack of Economic Development.</a:t>
            </a:r>
          </a:p>
          <a:p>
            <a:pPr algn="just"/>
            <a:r>
              <a:rPr lang="en-US" sz="2400" i="0" dirty="0">
                <a:effectLst/>
                <a:latin typeface="Times New Roman" panose="02020603050405020304" pitchFamily="18" charset="0"/>
                <a:cs typeface="Times New Roman" panose="02020603050405020304" pitchFamily="18" charset="0"/>
              </a:rPr>
              <a:t>Sense of Isolation, Deprivation and Exploitation.</a:t>
            </a:r>
            <a:endParaRPr lang="en-IN" sz="2400" i="0" dirty="0">
              <a:effectLst/>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 Demographic Changes.</a:t>
            </a:r>
            <a:endParaRPr lang="en-US" sz="2400" dirty="0">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 Internal Displacement.</a:t>
            </a:r>
            <a:endParaRPr lang="en-US" sz="2400" i="0" dirty="0">
              <a:effectLst/>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 External Support.</a:t>
            </a:r>
            <a:endParaRPr lang="en-US" sz="2400" dirty="0">
              <a:latin typeface="Times New Roman" panose="02020603050405020304" pitchFamily="18" charset="0"/>
              <a:cs typeface="Times New Roman" panose="02020603050405020304" pitchFamily="18" charset="0"/>
            </a:endParaRPr>
          </a:p>
          <a:p>
            <a:pPr algn="just"/>
            <a:r>
              <a:rPr lang="en-IN" sz="2400" i="0" dirty="0">
                <a:effectLst/>
                <a:latin typeface="Times New Roman" panose="02020603050405020304" pitchFamily="18" charset="0"/>
                <a:cs typeface="Times New Roman" panose="02020603050405020304" pitchFamily="18" charset="0"/>
              </a:rPr>
              <a:t> Impact of Revolutionary Politics.</a:t>
            </a: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234B4D9-7432-C39A-E98A-A47D01D88C5B}"/>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Life-long learning</a:t>
            </a:r>
            <a:endParaRPr lang="en-US" alt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95DF516-4B99-E839-9B11-36806318BAE3}"/>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solidFill>
                  <a:srgbClr val="C00000"/>
                </a:solidFill>
                <a:latin typeface="Times New Roman" panose="02020603050405020304" pitchFamily="18" charset="0"/>
                <a:cs typeface="Times New Roman" panose="02020603050405020304" pitchFamily="18" charset="0"/>
              </a:rPr>
              <a:t>RECAP</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6673943"/>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Companies Act 2013 passed by the Parliament received the assent of the President of India on 29th August 2013. The Act consolidates and amends the law relating to companies. The Companies Act 2013 was notified in the Official Gazette on 30th August 2013. Some of the provisions of the Act have been implemented by a notification published on 12th September, 2013. The provisions of Companies Act 1956 are still in force.</a:t>
            </a:r>
          </a:p>
          <a:p>
            <a:pPr algn="just">
              <a:lnSpc>
                <a:spcPct val="150000"/>
              </a:lnSpc>
            </a:pPr>
            <a:r>
              <a:rPr lang="en-US" sz="2400" b="0" i="0" dirty="0">
                <a:solidFill>
                  <a:srgbClr val="000000"/>
                </a:solidFill>
                <a:effectLst/>
                <a:latin typeface="Times New Roman" panose="02020603050405020304" pitchFamily="18" charset="0"/>
              </a:rPr>
              <a:t>Technological progress now enables us to process, store, retrieve and communicate information in whatever form it may take, unconstrained by distance, time and volume. This revolution adds huge new capacities to human intelligence and constitutes a resource which changes the way we work together and the way we live together."</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591556" y="7601515"/>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
        <p:nvSpPr>
          <p:cNvPr id="5" name="Footer Placeholder 4">
            <a:extLst>
              <a:ext uri="{FF2B5EF4-FFF2-40B4-BE49-F238E27FC236}">
                <a16:creationId xmlns:a16="http://schemas.microsoft.com/office/drawing/2014/main" id="{D292BACC-94A6-A01D-8D14-E925A6FCD94C}"/>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3236225563"/>
              </p:ext>
            </p:extLst>
          </p:nvPr>
        </p:nvGraphicFramePr>
        <p:xfrm>
          <a:off x="844136" y="1037531"/>
          <a:ext cx="10579926" cy="3778248"/>
        </p:xfrm>
        <a:graphic>
          <a:graphicData uri="http://schemas.openxmlformats.org/drawingml/2006/table">
            <a:tbl>
              <a:tblPr/>
              <a:tblGrid>
                <a:gridCol w="753959">
                  <a:extLst>
                    <a:ext uri="{9D8B030D-6E8A-4147-A177-3AD203B41FA5}">
                      <a16:colId xmlns:a16="http://schemas.microsoft.com/office/drawing/2014/main" val="20000"/>
                    </a:ext>
                  </a:extLst>
                </a:gridCol>
                <a:gridCol w="1042491">
                  <a:extLst>
                    <a:ext uri="{9D8B030D-6E8A-4147-A177-3AD203B41FA5}">
                      <a16:colId xmlns:a16="http://schemas.microsoft.com/office/drawing/2014/main" val="20001"/>
                    </a:ext>
                  </a:extLst>
                </a:gridCol>
                <a:gridCol w="561391">
                  <a:extLst>
                    <a:ext uri="{9D8B030D-6E8A-4147-A177-3AD203B41FA5}">
                      <a16:colId xmlns:a16="http://schemas.microsoft.com/office/drawing/2014/main" val="20002"/>
                    </a:ext>
                  </a:extLst>
                </a:gridCol>
                <a:gridCol w="631978">
                  <a:extLst>
                    <a:ext uri="{9D8B030D-6E8A-4147-A177-3AD203B41FA5}">
                      <a16:colId xmlns:a16="http://schemas.microsoft.com/office/drawing/2014/main" val="20003"/>
                    </a:ext>
                  </a:extLst>
                </a:gridCol>
                <a:gridCol w="746655">
                  <a:extLst>
                    <a:ext uri="{9D8B030D-6E8A-4147-A177-3AD203B41FA5}">
                      <a16:colId xmlns:a16="http://schemas.microsoft.com/office/drawing/2014/main" val="20004"/>
                    </a:ext>
                  </a:extLst>
                </a:gridCol>
                <a:gridCol w="746655">
                  <a:extLst>
                    <a:ext uri="{9D8B030D-6E8A-4147-A177-3AD203B41FA5}">
                      <a16:colId xmlns:a16="http://schemas.microsoft.com/office/drawing/2014/main" val="20005"/>
                    </a:ext>
                  </a:extLst>
                </a:gridCol>
                <a:gridCol w="714194">
                  <a:extLst>
                    <a:ext uri="{9D8B030D-6E8A-4147-A177-3AD203B41FA5}">
                      <a16:colId xmlns:a16="http://schemas.microsoft.com/office/drawing/2014/main" val="20006"/>
                    </a:ext>
                  </a:extLst>
                </a:gridCol>
                <a:gridCol w="714194">
                  <a:extLst>
                    <a:ext uri="{9D8B030D-6E8A-4147-A177-3AD203B41FA5}">
                      <a16:colId xmlns:a16="http://schemas.microsoft.com/office/drawing/2014/main" val="20007"/>
                    </a:ext>
                  </a:extLst>
                </a:gridCol>
                <a:gridCol w="714194">
                  <a:extLst>
                    <a:ext uri="{9D8B030D-6E8A-4147-A177-3AD203B41FA5}">
                      <a16:colId xmlns:a16="http://schemas.microsoft.com/office/drawing/2014/main" val="20008"/>
                    </a:ext>
                  </a:extLst>
                </a:gridCol>
                <a:gridCol w="714194">
                  <a:extLst>
                    <a:ext uri="{9D8B030D-6E8A-4147-A177-3AD203B41FA5}">
                      <a16:colId xmlns:a16="http://schemas.microsoft.com/office/drawing/2014/main" val="20009"/>
                    </a:ext>
                  </a:extLst>
                </a:gridCol>
                <a:gridCol w="714194">
                  <a:extLst>
                    <a:ext uri="{9D8B030D-6E8A-4147-A177-3AD203B41FA5}">
                      <a16:colId xmlns:a16="http://schemas.microsoft.com/office/drawing/2014/main" val="20010"/>
                    </a:ext>
                  </a:extLst>
                </a:gridCol>
                <a:gridCol w="845186">
                  <a:extLst>
                    <a:ext uri="{9D8B030D-6E8A-4147-A177-3AD203B41FA5}">
                      <a16:colId xmlns:a16="http://schemas.microsoft.com/office/drawing/2014/main" val="20011"/>
                    </a:ext>
                  </a:extLst>
                </a:gridCol>
                <a:gridCol w="835455">
                  <a:extLst>
                    <a:ext uri="{9D8B030D-6E8A-4147-A177-3AD203B41FA5}">
                      <a16:colId xmlns:a16="http://schemas.microsoft.com/office/drawing/2014/main" val="20012"/>
                    </a:ext>
                  </a:extLst>
                </a:gridCol>
                <a:gridCol w="845186">
                  <a:extLst>
                    <a:ext uri="{9D8B030D-6E8A-4147-A177-3AD203B41FA5}">
                      <a16:colId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extLst>
                  <a:ext uri="{0D108BD9-81ED-4DB2-BD59-A6C34878D82A}">
                    <a16:rowId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AC25C5C-A583-DCB6-0AF8-25816E2039F3}"/>
              </a:ext>
            </a:extLst>
          </p:cNvPr>
          <p:cNvSpPr>
            <a:spLocks noGrp="1"/>
          </p:cNvSpPr>
          <p:nvPr>
            <p:ph type="ftr" sz="quarter" idx="11"/>
          </p:nvPr>
        </p:nvSpPr>
        <p:spPr/>
        <p:txBody>
          <a:bodyPr/>
          <a:lstStyle/>
          <a:p>
            <a:r>
              <a:rPr lang="en-US" dirty="0"/>
              <a:t>Gauri </a:t>
            </a:r>
            <a:r>
              <a:rPr lang="en-US" dirty="0" err="1"/>
              <a:t>agarwal</a:t>
            </a:r>
            <a:endParaRPr lang="en-IN" dirty="0"/>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12314</TotalTime>
  <Words>6625</Words>
  <Application>Microsoft Office PowerPoint</Application>
  <PresentationFormat>Widescreen</PresentationFormat>
  <Paragraphs>678</Paragraphs>
  <Slides>80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Arial</vt:lpstr>
      <vt:lpstr>Calibri</vt:lpstr>
      <vt:lpstr>Calibri Light</vt:lpstr>
      <vt:lpstr>Rubik</vt:lpstr>
      <vt:lpstr>Times New Roman</vt:lpstr>
      <vt:lpstr>Wingdings</vt:lpstr>
      <vt:lpstr>Wingdings 2</vt:lpstr>
      <vt:lpstr>Office Theme</vt:lpstr>
      <vt:lpstr>PowerPoint Presentation</vt:lpstr>
      <vt:lpstr>Evaluation Scheme</vt:lpstr>
      <vt:lpstr>Subject Syllabus</vt:lpstr>
      <vt:lpstr>Subject Syllabus</vt:lpstr>
      <vt:lpstr>Branch Wise Application</vt:lpstr>
      <vt:lpstr>Course Objectives</vt:lpstr>
      <vt:lpstr>Course Outcomes</vt:lpstr>
      <vt:lpstr>Program Outcomes</vt:lpstr>
      <vt:lpstr>CO-PO Mapping</vt:lpstr>
      <vt:lpstr>Program Specific Outcomes</vt:lpstr>
      <vt:lpstr>CO-PSO Mapping</vt:lpstr>
      <vt:lpstr>Program Educational Objectives</vt:lpstr>
      <vt:lpstr>Last Year Question Paper</vt:lpstr>
      <vt:lpstr>Last Year Question Paper</vt:lpstr>
      <vt:lpstr>Prerequisite</vt:lpstr>
      <vt:lpstr>Brief Introduction of Subject with Video</vt:lpstr>
      <vt:lpstr>PowerPoint Presentation</vt:lpstr>
      <vt:lpstr>Unit Objective</vt:lpstr>
      <vt:lpstr>Topic Objective/ Topic Outcome</vt:lpstr>
      <vt:lpstr>COMPANIES ACT 2013 </vt:lpstr>
      <vt:lpstr>COMPANIES ACT 2013</vt:lpstr>
      <vt:lpstr>NATURE OF COMPANY</vt:lpstr>
      <vt:lpstr>Cont…</vt:lpstr>
      <vt:lpstr>Cont…</vt:lpstr>
      <vt:lpstr>Cont…</vt:lpstr>
      <vt:lpstr>CONT…</vt:lpstr>
      <vt:lpstr>Cont… </vt:lpstr>
      <vt:lpstr>FORMATION OF COMPANY </vt:lpstr>
      <vt:lpstr>Cont… </vt:lpstr>
      <vt:lpstr>Cont… </vt:lpstr>
      <vt:lpstr>Powers and functions of Rajya Sabha (Continue..) </vt:lpstr>
      <vt:lpstr>DEFINITION : PRIVATE &amp; PUBLIC COMPANY  </vt:lpstr>
      <vt:lpstr>PRIVATE VS PUBLIC COMPANY</vt:lpstr>
      <vt:lpstr>Power and Functions of Lok Sabha </vt:lpstr>
      <vt:lpstr>MEMORANDUM OF ASSOCIATION </vt:lpstr>
      <vt:lpstr>MEMORANDUM OF ASSOCIATION </vt:lpstr>
      <vt:lpstr>IMPACT OF MOA</vt:lpstr>
      <vt:lpstr>CLAUSES OF MEMORANDUM OF ASSOCIATION </vt:lpstr>
      <vt:lpstr>ARTICLES OF ASSOCIATION</vt:lpstr>
      <vt:lpstr>CONTENTS OF AOA </vt:lpstr>
      <vt:lpstr>DIFFERENCE BETWEEN MOA &amp; AOA </vt:lpstr>
      <vt:lpstr>Powers and Functions of the President (Continue..) </vt:lpstr>
      <vt:lpstr>PROSPECTUS </vt:lpstr>
      <vt:lpstr>WHAT CONSTITUTE A PROSPECTUS</vt:lpstr>
      <vt:lpstr>MEETINGS </vt:lpstr>
      <vt:lpstr> TYPES OF MEETINGS</vt:lpstr>
      <vt:lpstr>RESOLUTION</vt:lpstr>
      <vt:lpstr>TYPES OF RESOLUTION </vt:lpstr>
      <vt:lpstr>DIRECTOR</vt:lpstr>
      <vt:lpstr>DIRECTOR(Cont…)</vt:lpstr>
      <vt:lpstr>DIRECTOR (Cont..)</vt:lpstr>
      <vt:lpstr>APPOINTMENT OF DIRECTOR</vt:lpstr>
      <vt:lpstr>APPOINTMENT OF DIRECTOR(Cont…) </vt:lpstr>
      <vt:lpstr>APPOINTMENT OF DIRECTOR(Cont…) </vt:lpstr>
      <vt:lpstr>POWERS OF DIRECTOR </vt:lpstr>
      <vt:lpstr>DUTIES OF DIRECTOR</vt:lpstr>
      <vt:lpstr>AUDITOR</vt:lpstr>
      <vt:lpstr>APPOINTMENT AS AUDITOR</vt:lpstr>
      <vt:lpstr>LIABILITIES OF AN AUDITOR </vt:lpstr>
      <vt:lpstr>POWERS OF AN AUDITOR</vt:lpstr>
      <vt:lpstr>POWERS OF AUDITOR(Cont…)</vt:lpstr>
      <vt:lpstr>DUTIES OF AN AUDITOR </vt:lpstr>
      <vt:lpstr>DUTIES OF AN AUDITOR (Cont…)</vt:lpstr>
      <vt:lpstr>WINDING UP</vt:lpstr>
      <vt:lpstr>KINDS OF WINDING UP</vt:lpstr>
      <vt:lpstr>E-GOVERNANCE</vt:lpstr>
      <vt:lpstr>INTERACTIONS IN E- GOVERNANCE </vt:lpstr>
      <vt:lpstr>ROLE OF ENGINEERS IN E-GOVERNANCE</vt:lpstr>
      <vt:lpstr>E-GOVERNANCE</vt:lpstr>
      <vt:lpstr>E-GOVERNANCE (Cont..)</vt:lpstr>
      <vt:lpstr>NEED FOR REFORMED ENGINEERING SERVING AT THE UNION AND STATE LEVEL</vt:lpstr>
      <vt:lpstr>Cont…</vt:lpstr>
      <vt:lpstr>ROLE OF I.T. PROFESSIONALS IN JUDICIARY</vt:lpstr>
      <vt:lpstr>Cont.. </vt:lpstr>
      <vt:lpstr>Cont…</vt:lpstr>
      <vt:lpstr>Cont…</vt:lpstr>
      <vt:lpstr>PROBLEM OF ALIENATION AND SECESSIONISM IN FEW STATES CREATING HURDLES IN INDUSTRIAL DEVELOPMENT</vt:lpstr>
      <vt:lpstr>Cont…</vt:lpstr>
      <vt:lpstr>Cont…</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GAURI AGARWAL</cp:lastModifiedBy>
  <cp:revision>93</cp:revision>
  <dcterms:created xsi:type="dcterms:W3CDTF">2024-08-04T11:46:24Z</dcterms:created>
  <dcterms:modified xsi:type="dcterms:W3CDTF">2024-12-05T04:42:42Z</dcterms:modified>
</cp:coreProperties>
</file>