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5"/>
  </p:notesMasterIdLst>
  <p:sldIdLst>
    <p:sldId id="256" r:id="rId2"/>
    <p:sldId id="257" r:id="rId3"/>
    <p:sldId id="258" r:id="rId4"/>
    <p:sldId id="264" r:id="rId5"/>
    <p:sldId id="265" r:id="rId6"/>
    <p:sldId id="266" r:id="rId7"/>
    <p:sldId id="261" r:id="rId8"/>
    <p:sldId id="267" r:id="rId9"/>
    <p:sldId id="268" r:id="rId10"/>
    <p:sldId id="259" r:id="rId11"/>
    <p:sldId id="260" r:id="rId12"/>
    <p:sldId id="269" r:id="rId13"/>
    <p:sldId id="270" r:id="rId14"/>
    <p:sldId id="271" r:id="rId15"/>
    <p:sldId id="272" r:id="rId16"/>
    <p:sldId id="273" r:id="rId17"/>
    <p:sldId id="275" r:id="rId18"/>
    <p:sldId id="276" r:id="rId19"/>
    <p:sldId id="274" r:id="rId20"/>
    <p:sldId id="278" r:id="rId21"/>
    <p:sldId id="279" r:id="rId22"/>
    <p:sldId id="280" r:id="rId23"/>
    <p:sldId id="281" r:id="rId24"/>
    <p:sldId id="282" r:id="rId25"/>
    <p:sldId id="283" r:id="rId26"/>
    <p:sldId id="284" r:id="rId27"/>
    <p:sldId id="286" r:id="rId28"/>
    <p:sldId id="287" r:id="rId29"/>
    <p:sldId id="289" r:id="rId30"/>
    <p:sldId id="290" r:id="rId31"/>
    <p:sldId id="297" r:id="rId32"/>
    <p:sldId id="291" r:id="rId33"/>
    <p:sldId id="292" r:id="rId34"/>
    <p:sldId id="293" r:id="rId35"/>
    <p:sldId id="294" r:id="rId36"/>
    <p:sldId id="295" r:id="rId37"/>
    <p:sldId id="296" r:id="rId38"/>
    <p:sldId id="298" r:id="rId39"/>
    <p:sldId id="299" r:id="rId40"/>
    <p:sldId id="301" r:id="rId41"/>
    <p:sldId id="300"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7" r:id="rId56"/>
    <p:sldId id="318" r:id="rId57"/>
    <p:sldId id="316" r:id="rId58"/>
    <p:sldId id="319" r:id="rId59"/>
    <p:sldId id="321" r:id="rId60"/>
    <p:sldId id="320" r:id="rId61"/>
    <p:sldId id="322" r:id="rId62"/>
    <p:sldId id="323" r:id="rId63"/>
    <p:sldId id="324" r:id="rId64"/>
    <p:sldId id="325" r:id="rId65"/>
    <p:sldId id="334" r:id="rId66"/>
    <p:sldId id="326" r:id="rId67"/>
    <p:sldId id="327" r:id="rId68"/>
    <p:sldId id="328" r:id="rId69"/>
    <p:sldId id="329" r:id="rId70"/>
    <p:sldId id="335" r:id="rId71"/>
    <p:sldId id="330" r:id="rId72"/>
    <p:sldId id="332" r:id="rId73"/>
    <p:sldId id="333"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D87973-E11F-2201-21AF-8961C16125C5}" v="56" dt="2024-09-06T09:18:20.799"/>
    <p1510:client id="{513D781F-B69A-05CE-3DCA-DBD22C5403E0}" v="578" dt="2024-09-05T05:56:41.270"/>
    <p1510:client id="{75DF4511-B525-ECBA-EC5B-CB4947DC6F55}" v="637" dt="2024-09-04T16:22:45.841"/>
    <p1510:client id="{9FDBCF6C-D141-99AA-6A39-4314FAE03A7B}" v="2" dt="2024-09-06T09:09:26.333"/>
    <p1510:client id="{A7631997-63C0-42CE-5C23-7AA83FB39B1D}" v="65" dt="2024-09-05T06:36:37.313"/>
    <p1510:client id="{E39E2516-ED57-4807-D240-1C949A1AA5B6}" v="2015" dt="2024-09-05T17:28:15.570"/>
    <p1510:client id="{EC08B144-6B78-9446-9601-6DC5C61CE209}" v="428" dt="2024-09-05T09:26:48.347"/>
    <p1510:client id="{F92C7E29-97A9-A4A8-9127-574BAD029D62}" v="473" dt="2024-09-06T02:04:35.5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75" d="100"/>
          <a:sy n="75" d="100"/>
        </p:scale>
        <p:origin x="-432" y="27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84"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lini Shrotriya" userId="S::shalini.shrotriya@niet.co.in::6c6ebf0a-0b3d-4c66-894b-fb7e5032b900" providerId="AD" clId="Web-{4C9FABD2-9CF1-B95F-D429-9304E09DA80D}"/>
    <pc:docChg chg="modSld">
      <pc:chgData name="Shalini Shrotriya" userId="S::shalini.shrotriya@niet.co.in::6c6ebf0a-0b3d-4c66-894b-fb7e5032b900" providerId="AD" clId="Web-{4C9FABD2-9CF1-B95F-D429-9304E09DA80D}" dt="2024-09-04T04:55:50.593" v="15" actId="14100"/>
      <pc:docMkLst>
        <pc:docMk/>
      </pc:docMkLst>
      <pc:sldChg chg="addSp modSp">
        <pc:chgData name="Shalini Shrotriya" userId="S::shalini.shrotriya@niet.co.in::6c6ebf0a-0b3d-4c66-894b-fb7e5032b900" providerId="AD" clId="Web-{4C9FABD2-9CF1-B95F-D429-9304E09DA80D}" dt="2024-09-04T04:55:04.092" v="14" actId="1076"/>
        <pc:sldMkLst>
          <pc:docMk/>
          <pc:sldMk cId="109857222" sldId="256"/>
        </pc:sldMkLst>
        <pc:spChg chg="mod">
          <ac:chgData name="Shalini Shrotriya" userId="S::shalini.shrotriya@niet.co.in::6c6ebf0a-0b3d-4c66-894b-fb7e5032b900" providerId="AD" clId="Web-{4C9FABD2-9CF1-B95F-D429-9304E09DA80D}" dt="2024-09-04T04:48:49.602" v="4" actId="1076"/>
          <ac:spMkLst>
            <pc:docMk/>
            <pc:sldMk cId="109857222" sldId="256"/>
            <ac:spMk id="2" creationId="{00000000-0000-0000-0000-000000000000}"/>
          </ac:spMkLst>
        </pc:spChg>
        <pc:spChg chg="mod">
          <ac:chgData name="Shalini Shrotriya" userId="S::shalini.shrotriya@niet.co.in::6c6ebf0a-0b3d-4c66-894b-fb7e5032b900" providerId="AD" clId="Web-{4C9FABD2-9CF1-B95F-D429-9304E09DA80D}" dt="2024-09-04T04:55:04.092" v="14" actId="1076"/>
          <ac:spMkLst>
            <pc:docMk/>
            <pc:sldMk cId="109857222" sldId="256"/>
            <ac:spMk id="3" creationId="{00000000-0000-0000-0000-000000000000}"/>
          </ac:spMkLst>
        </pc:spChg>
        <pc:spChg chg="mod">
          <ac:chgData name="Shalini Shrotriya" userId="S::shalini.shrotriya@niet.co.in::6c6ebf0a-0b3d-4c66-894b-fb7e5032b900" providerId="AD" clId="Web-{4C9FABD2-9CF1-B95F-D429-9304E09DA80D}" dt="2024-09-04T04:55:00.826" v="13" actId="1076"/>
          <ac:spMkLst>
            <pc:docMk/>
            <pc:sldMk cId="109857222" sldId="256"/>
            <ac:spMk id="5" creationId="{4CACA757-9638-807F-DF41-495BB43F189B}"/>
          </ac:spMkLst>
        </pc:spChg>
        <pc:picChg chg="add mod">
          <ac:chgData name="Shalini Shrotriya" userId="S::shalini.shrotriya@niet.co.in::6c6ebf0a-0b3d-4c66-894b-fb7e5032b900" providerId="AD" clId="Web-{4C9FABD2-9CF1-B95F-D429-9304E09DA80D}" dt="2024-09-04T04:48:54.148" v="5" actId="1076"/>
          <ac:picMkLst>
            <pc:docMk/>
            <pc:sldMk cId="109857222" sldId="256"/>
            <ac:picMk id="4" creationId="{29A58DBD-9B54-0C62-DDC2-D794387D34EB}"/>
          </ac:picMkLst>
        </pc:picChg>
      </pc:sldChg>
      <pc:sldChg chg="modSp">
        <pc:chgData name="Shalini Shrotriya" userId="S::shalini.shrotriya@niet.co.in::6c6ebf0a-0b3d-4c66-894b-fb7e5032b900" providerId="AD" clId="Web-{4C9FABD2-9CF1-B95F-D429-9304E09DA80D}" dt="2024-09-04T04:55:50.593" v="15" actId="14100"/>
        <pc:sldMkLst>
          <pc:docMk/>
          <pc:sldMk cId="1080870827" sldId="258"/>
        </pc:sldMkLst>
        <pc:spChg chg="mod">
          <ac:chgData name="Shalini Shrotriya" userId="S::shalini.shrotriya@niet.co.in::6c6ebf0a-0b3d-4c66-894b-fb7e5032b900" providerId="AD" clId="Web-{4C9FABD2-9CF1-B95F-D429-9304E09DA80D}" dt="2024-09-04T04:53:54.060" v="10" actId="14100"/>
          <ac:spMkLst>
            <pc:docMk/>
            <pc:sldMk cId="1080870827" sldId="258"/>
            <ac:spMk id="2" creationId="{F50FDB8C-011B-25D5-69A0-1198B47C6F5B}"/>
          </ac:spMkLst>
        </pc:spChg>
        <pc:spChg chg="mod">
          <ac:chgData name="Shalini Shrotriya" userId="S::shalini.shrotriya@niet.co.in::6c6ebf0a-0b3d-4c66-894b-fb7e5032b900" providerId="AD" clId="Web-{4C9FABD2-9CF1-B95F-D429-9304E09DA80D}" dt="2024-09-04T04:55:50.593" v="15" actId="14100"/>
          <ac:spMkLst>
            <pc:docMk/>
            <pc:sldMk cId="1080870827" sldId="258"/>
            <ac:spMk id="3" creationId="{8DE6CDA5-72BA-D17F-DAC7-DA665710E156}"/>
          </ac:spMkLst>
        </pc:spChg>
      </pc:sldChg>
      <pc:sldChg chg="modSp">
        <pc:chgData name="Shalini Shrotriya" userId="S::shalini.shrotriya@niet.co.in::6c6ebf0a-0b3d-4c66-894b-fb7e5032b900" providerId="AD" clId="Web-{4C9FABD2-9CF1-B95F-D429-9304E09DA80D}" dt="2024-09-04T04:54:21.888" v="12"/>
        <pc:sldMkLst>
          <pc:docMk/>
          <pc:sldMk cId="2956707687" sldId="261"/>
        </pc:sldMkLst>
        <pc:graphicFrameChg chg="mod modGraphic">
          <ac:chgData name="Shalini Shrotriya" userId="S::shalini.shrotriya@niet.co.in::6c6ebf0a-0b3d-4c66-894b-fb7e5032b900" providerId="AD" clId="Web-{4C9FABD2-9CF1-B95F-D429-9304E09DA80D}" dt="2024-09-04T04:54:21.888" v="12"/>
          <ac:graphicFrameMkLst>
            <pc:docMk/>
            <pc:sldMk cId="2956707687" sldId="261"/>
            <ac:graphicFrameMk id="13" creationId="{689BD618-89D0-869A-9CB3-9896009A6F70}"/>
          </ac:graphicFrameMkLst>
        </pc:graphicFrameChg>
      </pc:sldChg>
    </pc:docChg>
  </pc:docChgLst>
  <pc:docChgLst>
    <pc:chgData name="Shalini Shrotriya" userId="S::shalini.shrotriya@niet.co.in::6c6ebf0a-0b3d-4c66-894b-fb7e5032b900" providerId="AD" clId="Web-{EC08B144-6B78-9446-9601-6DC5C61CE209}"/>
    <pc:docChg chg="addSld modSld">
      <pc:chgData name="Shalini Shrotriya" userId="S::shalini.shrotriya@niet.co.in::6c6ebf0a-0b3d-4c66-894b-fb7e5032b900" providerId="AD" clId="Web-{EC08B144-6B78-9446-9601-6DC5C61CE209}" dt="2024-09-05T09:26:48.347" v="315" actId="1076"/>
      <pc:docMkLst>
        <pc:docMk/>
      </pc:docMkLst>
      <pc:sldChg chg="modSp">
        <pc:chgData name="Shalini Shrotriya" userId="S::shalini.shrotriya@niet.co.in::6c6ebf0a-0b3d-4c66-894b-fb7e5032b900" providerId="AD" clId="Web-{EC08B144-6B78-9446-9601-6DC5C61CE209}" dt="2024-09-05T08:43:08.011" v="34" actId="20577"/>
        <pc:sldMkLst>
          <pc:docMk/>
          <pc:sldMk cId="3804462601" sldId="281"/>
        </pc:sldMkLst>
        <pc:spChg chg="mod">
          <ac:chgData name="Shalini Shrotriya" userId="S::shalini.shrotriya@niet.co.in::6c6ebf0a-0b3d-4c66-894b-fb7e5032b900" providerId="AD" clId="Web-{EC08B144-6B78-9446-9601-6DC5C61CE209}" dt="2024-09-05T08:43:08.011" v="34" actId="20577"/>
          <ac:spMkLst>
            <pc:docMk/>
            <pc:sldMk cId="3804462601" sldId="281"/>
            <ac:spMk id="7" creationId="{77480F30-D7E2-819F-05A1-127A0EFF6A0E}"/>
          </ac:spMkLst>
        </pc:spChg>
      </pc:sldChg>
      <pc:sldChg chg="modSp">
        <pc:chgData name="Shalini Shrotriya" userId="S::shalini.shrotriya@niet.co.in::6c6ebf0a-0b3d-4c66-894b-fb7e5032b900" providerId="AD" clId="Web-{EC08B144-6B78-9446-9601-6DC5C61CE209}" dt="2024-09-05T08:48:18.457" v="55" actId="14100"/>
        <pc:sldMkLst>
          <pc:docMk/>
          <pc:sldMk cId="2608614115" sldId="282"/>
        </pc:sldMkLst>
        <pc:spChg chg="mod">
          <ac:chgData name="Shalini Shrotriya" userId="S::shalini.shrotriya@niet.co.in::6c6ebf0a-0b3d-4c66-894b-fb7e5032b900" providerId="AD" clId="Web-{EC08B144-6B78-9446-9601-6DC5C61CE209}" dt="2024-09-05T08:47:52.097" v="46" actId="1076"/>
          <ac:spMkLst>
            <pc:docMk/>
            <pc:sldMk cId="2608614115" sldId="282"/>
            <ac:spMk id="6" creationId="{1E7CDC1E-3B2A-E4EE-7D0E-46E43C9DEC4A}"/>
          </ac:spMkLst>
        </pc:spChg>
        <pc:spChg chg="mod">
          <ac:chgData name="Shalini Shrotriya" userId="S::shalini.shrotriya@niet.co.in::6c6ebf0a-0b3d-4c66-894b-fb7e5032b900" providerId="AD" clId="Web-{EC08B144-6B78-9446-9601-6DC5C61CE209}" dt="2024-09-05T08:48:18.457" v="55" actId="14100"/>
          <ac:spMkLst>
            <pc:docMk/>
            <pc:sldMk cId="2608614115" sldId="282"/>
            <ac:spMk id="7" creationId="{77480F30-D7E2-819F-05A1-127A0EFF6A0E}"/>
          </ac:spMkLst>
        </pc:spChg>
        <pc:picChg chg="mod">
          <ac:chgData name="Shalini Shrotriya" userId="S::shalini.shrotriya@niet.co.in::6c6ebf0a-0b3d-4c66-894b-fb7e5032b900" providerId="AD" clId="Web-{EC08B144-6B78-9446-9601-6DC5C61CE209}" dt="2024-09-05T08:47:47.941" v="45" actId="1076"/>
          <ac:picMkLst>
            <pc:docMk/>
            <pc:sldMk cId="2608614115" sldId="282"/>
            <ac:picMk id="3" creationId="{B63B7BF4-F7AE-639A-9C05-BB98F05B6A85}"/>
          </ac:picMkLst>
        </pc:picChg>
      </pc:sldChg>
      <pc:sldChg chg="modSp add replId">
        <pc:chgData name="Shalini Shrotriya" userId="S::shalini.shrotriya@niet.co.in::6c6ebf0a-0b3d-4c66-894b-fb7e5032b900" providerId="AD" clId="Web-{EC08B144-6B78-9446-9601-6DC5C61CE209}" dt="2024-09-05T08:50:49.539" v="98" actId="20577"/>
        <pc:sldMkLst>
          <pc:docMk/>
          <pc:sldMk cId="2193550781" sldId="283"/>
        </pc:sldMkLst>
        <pc:spChg chg="mod">
          <ac:chgData name="Shalini Shrotriya" userId="S::shalini.shrotriya@niet.co.in::6c6ebf0a-0b3d-4c66-894b-fb7e5032b900" providerId="AD" clId="Web-{EC08B144-6B78-9446-9601-6DC5C61CE209}" dt="2024-09-05T08:50:49.539" v="98" actId="20577"/>
          <ac:spMkLst>
            <pc:docMk/>
            <pc:sldMk cId="2193550781" sldId="283"/>
            <ac:spMk id="7" creationId="{77480F30-D7E2-819F-05A1-127A0EFF6A0E}"/>
          </ac:spMkLst>
        </pc:spChg>
      </pc:sldChg>
      <pc:sldChg chg="modSp add replId">
        <pc:chgData name="Shalini Shrotriya" userId="S::shalini.shrotriya@niet.co.in::6c6ebf0a-0b3d-4c66-894b-fb7e5032b900" providerId="AD" clId="Web-{EC08B144-6B78-9446-9601-6DC5C61CE209}" dt="2024-09-05T08:59:00.990" v="157" actId="14100"/>
        <pc:sldMkLst>
          <pc:docMk/>
          <pc:sldMk cId="1602718755" sldId="284"/>
        </pc:sldMkLst>
        <pc:spChg chg="mod">
          <ac:chgData name="Shalini Shrotriya" userId="S::shalini.shrotriya@niet.co.in::6c6ebf0a-0b3d-4c66-894b-fb7e5032b900" providerId="AD" clId="Web-{EC08B144-6B78-9446-9601-6DC5C61CE209}" dt="2024-09-05T08:58:22.348" v="148" actId="14100"/>
          <ac:spMkLst>
            <pc:docMk/>
            <pc:sldMk cId="1602718755" sldId="284"/>
            <ac:spMk id="4" creationId="{FA40C4E4-7399-DB5A-B942-6CA391DE4C4E}"/>
          </ac:spMkLst>
        </pc:spChg>
        <pc:spChg chg="mod">
          <ac:chgData name="Shalini Shrotriya" userId="S::shalini.shrotriya@niet.co.in::6c6ebf0a-0b3d-4c66-894b-fb7e5032b900" providerId="AD" clId="Web-{EC08B144-6B78-9446-9601-6DC5C61CE209}" dt="2024-09-05T08:47:37.394" v="44" actId="1076"/>
          <ac:spMkLst>
            <pc:docMk/>
            <pc:sldMk cId="1602718755" sldId="284"/>
            <ac:spMk id="6" creationId="{1E7CDC1E-3B2A-E4EE-7D0E-46E43C9DEC4A}"/>
          </ac:spMkLst>
        </pc:spChg>
        <pc:spChg chg="mod">
          <ac:chgData name="Shalini Shrotriya" userId="S::shalini.shrotriya@niet.co.in::6c6ebf0a-0b3d-4c66-894b-fb7e5032b900" providerId="AD" clId="Web-{EC08B144-6B78-9446-9601-6DC5C61CE209}" dt="2024-09-05T08:59:00.990" v="157" actId="14100"/>
          <ac:spMkLst>
            <pc:docMk/>
            <pc:sldMk cId="1602718755" sldId="284"/>
            <ac:spMk id="7" creationId="{77480F30-D7E2-819F-05A1-127A0EFF6A0E}"/>
          </ac:spMkLst>
        </pc:spChg>
        <pc:picChg chg="mod">
          <ac:chgData name="Shalini Shrotriya" userId="S::shalini.shrotriya@niet.co.in::6c6ebf0a-0b3d-4c66-894b-fb7e5032b900" providerId="AD" clId="Web-{EC08B144-6B78-9446-9601-6DC5C61CE209}" dt="2024-09-05T08:47:34.347" v="43" actId="1076"/>
          <ac:picMkLst>
            <pc:docMk/>
            <pc:sldMk cId="1602718755" sldId="284"/>
            <ac:picMk id="3" creationId="{B63B7BF4-F7AE-639A-9C05-BB98F05B6A85}"/>
          </ac:picMkLst>
        </pc:picChg>
      </pc:sldChg>
      <pc:sldChg chg="add replId">
        <pc:chgData name="Shalini Shrotriya" userId="S::shalini.shrotriya@niet.co.in::6c6ebf0a-0b3d-4c66-894b-fb7e5032b900" providerId="AD" clId="Web-{EC08B144-6B78-9446-9601-6DC5C61CE209}" dt="2024-09-05T08:53:22.590" v="99"/>
        <pc:sldMkLst>
          <pc:docMk/>
          <pc:sldMk cId="363805127" sldId="285"/>
        </pc:sldMkLst>
      </pc:sldChg>
      <pc:sldChg chg="addSp delSp modSp add replId">
        <pc:chgData name="Shalini Shrotriya" userId="S::shalini.shrotriya@niet.co.in::6c6ebf0a-0b3d-4c66-894b-fb7e5032b900" providerId="AD" clId="Web-{EC08B144-6B78-9446-9601-6DC5C61CE209}" dt="2024-09-05T09:05:07.142" v="212" actId="20577"/>
        <pc:sldMkLst>
          <pc:docMk/>
          <pc:sldMk cId="1299574911" sldId="286"/>
        </pc:sldMkLst>
        <pc:spChg chg="add del">
          <ac:chgData name="Shalini Shrotriya" userId="S::shalini.shrotriya@niet.co.in::6c6ebf0a-0b3d-4c66-894b-fb7e5032b900" providerId="AD" clId="Web-{EC08B144-6B78-9446-9601-6DC5C61CE209}" dt="2024-09-05T09:01:43.166" v="179"/>
          <ac:spMkLst>
            <pc:docMk/>
            <pc:sldMk cId="1299574911" sldId="286"/>
            <ac:spMk id="2" creationId="{329D6FAA-10B8-4DF5-A3F1-6AD5ABD0975A}"/>
          </ac:spMkLst>
        </pc:spChg>
        <pc:spChg chg="mod">
          <ac:chgData name="Shalini Shrotriya" userId="S::shalini.shrotriya@niet.co.in::6c6ebf0a-0b3d-4c66-894b-fb7e5032b900" providerId="AD" clId="Web-{EC08B144-6B78-9446-9601-6DC5C61CE209}" dt="2024-09-05T09:01:35.307" v="177" actId="1076"/>
          <ac:spMkLst>
            <pc:docMk/>
            <pc:sldMk cId="1299574911" sldId="286"/>
            <ac:spMk id="4" creationId="{FA40C4E4-7399-DB5A-B942-6CA391DE4C4E}"/>
          </ac:spMkLst>
        </pc:spChg>
        <pc:spChg chg="add mod">
          <ac:chgData name="Shalini Shrotriya" userId="S::shalini.shrotriya@niet.co.in::6c6ebf0a-0b3d-4c66-894b-fb7e5032b900" providerId="AD" clId="Web-{EC08B144-6B78-9446-9601-6DC5C61CE209}" dt="2024-09-05T09:05:07.142" v="212" actId="20577"/>
          <ac:spMkLst>
            <pc:docMk/>
            <pc:sldMk cId="1299574911" sldId="286"/>
            <ac:spMk id="5" creationId="{5AE40F5E-947B-D8C0-67A9-C215CCC2BE54}"/>
          </ac:spMkLst>
        </pc:spChg>
        <pc:spChg chg="mod">
          <ac:chgData name="Shalini Shrotriya" userId="S::shalini.shrotriya@niet.co.in::6c6ebf0a-0b3d-4c66-894b-fb7e5032b900" providerId="AD" clId="Web-{EC08B144-6B78-9446-9601-6DC5C61CE209}" dt="2024-09-05T09:01:23.228" v="176" actId="1076"/>
          <ac:spMkLst>
            <pc:docMk/>
            <pc:sldMk cId="1299574911" sldId="286"/>
            <ac:spMk id="6" creationId="{1E7CDC1E-3B2A-E4EE-7D0E-46E43C9DEC4A}"/>
          </ac:spMkLst>
        </pc:spChg>
        <pc:spChg chg="del mod">
          <ac:chgData name="Shalini Shrotriya" userId="S::shalini.shrotriya@niet.co.in::6c6ebf0a-0b3d-4c66-894b-fb7e5032b900" providerId="AD" clId="Web-{EC08B144-6B78-9446-9601-6DC5C61CE209}" dt="2024-09-05T09:01:00.790" v="168"/>
          <ac:spMkLst>
            <pc:docMk/>
            <pc:sldMk cId="1299574911" sldId="286"/>
            <ac:spMk id="7" creationId="{77480F30-D7E2-819F-05A1-127A0EFF6A0E}"/>
          </ac:spMkLst>
        </pc:spChg>
      </pc:sldChg>
      <pc:sldChg chg="modSp add replId">
        <pc:chgData name="Shalini Shrotriya" userId="S::shalini.shrotriya@niet.co.in::6c6ebf0a-0b3d-4c66-894b-fb7e5032b900" providerId="AD" clId="Web-{EC08B144-6B78-9446-9601-6DC5C61CE209}" dt="2024-09-05T09:09:09.069" v="265" actId="20577"/>
        <pc:sldMkLst>
          <pc:docMk/>
          <pc:sldMk cId="3536078233" sldId="287"/>
        </pc:sldMkLst>
        <pc:spChg chg="mod">
          <ac:chgData name="Shalini Shrotriya" userId="S::shalini.shrotriya@niet.co.in::6c6ebf0a-0b3d-4c66-894b-fb7e5032b900" providerId="AD" clId="Web-{EC08B144-6B78-9446-9601-6DC5C61CE209}" dt="2024-09-05T09:09:09.069" v="265" actId="20577"/>
          <ac:spMkLst>
            <pc:docMk/>
            <pc:sldMk cId="3536078233" sldId="287"/>
            <ac:spMk id="5" creationId="{5AE40F5E-947B-D8C0-67A9-C215CCC2BE54}"/>
          </ac:spMkLst>
        </pc:spChg>
      </pc:sldChg>
      <pc:sldChg chg="add replId">
        <pc:chgData name="Shalini Shrotriya" userId="S::shalini.shrotriya@niet.co.in::6c6ebf0a-0b3d-4c66-894b-fb7e5032b900" providerId="AD" clId="Web-{EC08B144-6B78-9446-9601-6DC5C61CE209}" dt="2024-09-05T09:09:51.539" v="266"/>
        <pc:sldMkLst>
          <pc:docMk/>
          <pc:sldMk cId="2354938160" sldId="288"/>
        </pc:sldMkLst>
      </pc:sldChg>
      <pc:sldChg chg="modSp add replId">
        <pc:chgData name="Shalini Shrotriya" userId="S::shalini.shrotriya@niet.co.in::6c6ebf0a-0b3d-4c66-894b-fb7e5032b900" providerId="AD" clId="Web-{EC08B144-6B78-9446-9601-6DC5C61CE209}" dt="2024-09-05T09:22:57.341" v="300" actId="20577"/>
        <pc:sldMkLst>
          <pc:docMk/>
          <pc:sldMk cId="235313249" sldId="289"/>
        </pc:sldMkLst>
        <pc:spChg chg="mod">
          <ac:chgData name="Shalini Shrotriya" userId="S::shalini.shrotriya@niet.co.in::6c6ebf0a-0b3d-4c66-894b-fb7e5032b900" providerId="AD" clId="Web-{EC08B144-6B78-9446-9601-6DC5C61CE209}" dt="2024-09-05T09:22:57.341" v="300" actId="20577"/>
          <ac:spMkLst>
            <pc:docMk/>
            <pc:sldMk cId="235313249" sldId="289"/>
            <ac:spMk id="5" creationId="{5AE40F5E-947B-D8C0-67A9-C215CCC2BE54}"/>
          </ac:spMkLst>
        </pc:spChg>
        <pc:spChg chg="mod">
          <ac:chgData name="Shalini Shrotriya" userId="S::shalini.shrotriya@niet.co.in::6c6ebf0a-0b3d-4c66-894b-fb7e5032b900" providerId="AD" clId="Web-{EC08B144-6B78-9446-9601-6DC5C61CE209}" dt="2024-09-05T09:19:12.413" v="274" actId="20577"/>
          <ac:spMkLst>
            <pc:docMk/>
            <pc:sldMk cId="235313249" sldId="289"/>
            <ac:spMk id="6" creationId="{1E7CDC1E-3B2A-E4EE-7D0E-46E43C9DEC4A}"/>
          </ac:spMkLst>
        </pc:spChg>
      </pc:sldChg>
      <pc:sldChg chg="modSp add replId">
        <pc:chgData name="Shalini Shrotriya" userId="S::shalini.shrotriya@niet.co.in::6c6ebf0a-0b3d-4c66-894b-fb7e5032b900" providerId="AD" clId="Web-{EC08B144-6B78-9446-9601-6DC5C61CE209}" dt="2024-09-05T09:26:48.347" v="315" actId="1076"/>
        <pc:sldMkLst>
          <pc:docMk/>
          <pc:sldMk cId="2738898296" sldId="290"/>
        </pc:sldMkLst>
        <pc:spChg chg="mod">
          <ac:chgData name="Shalini Shrotriya" userId="S::shalini.shrotriya@niet.co.in::6c6ebf0a-0b3d-4c66-894b-fb7e5032b900" providerId="AD" clId="Web-{EC08B144-6B78-9446-9601-6DC5C61CE209}" dt="2024-09-05T09:26:48.347" v="315" actId="1076"/>
          <ac:spMkLst>
            <pc:docMk/>
            <pc:sldMk cId="2738898296" sldId="290"/>
            <ac:spMk id="5" creationId="{5AE40F5E-947B-D8C0-67A9-C215CCC2BE54}"/>
          </ac:spMkLst>
        </pc:spChg>
        <pc:spChg chg="mod">
          <ac:chgData name="Shalini Shrotriya" userId="S::shalini.shrotriya@niet.co.in::6c6ebf0a-0b3d-4c66-894b-fb7e5032b900" providerId="AD" clId="Web-{EC08B144-6B78-9446-9601-6DC5C61CE209}" dt="2024-09-05T09:23:53.389" v="304" actId="20577"/>
          <ac:spMkLst>
            <pc:docMk/>
            <pc:sldMk cId="2738898296" sldId="290"/>
            <ac:spMk id="6" creationId="{1E7CDC1E-3B2A-E4EE-7D0E-46E43C9DEC4A}"/>
          </ac:spMkLst>
        </pc:spChg>
      </pc:sldChg>
    </pc:docChg>
  </pc:docChgLst>
  <pc:docChgLst>
    <pc:chgData name="Shalini Shrotriya" userId="S::shalini.shrotriya@niet.co.in::6c6ebf0a-0b3d-4c66-894b-fb7e5032b900" providerId="AD" clId="Web-{429DE92D-A61F-5469-14CD-F8D59410214A}"/>
    <pc:docChg chg="addSld modSld">
      <pc:chgData name="Shalini Shrotriya" userId="S::shalini.shrotriya@niet.co.in::6c6ebf0a-0b3d-4c66-894b-fb7e5032b900" providerId="AD" clId="Web-{429DE92D-A61F-5469-14CD-F8D59410214A}" dt="2024-09-04T03:28:06.324" v="62" actId="20577"/>
      <pc:docMkLst>
        <pc:docMk/>
      </pc:docMkLst>
      <pc:sldChg chg="modSp">
        <pc:chgData name="Shalini Shrotriya" userId="S::shalini.shrotriya@niet.co.in::6c6ebf0a-0b3d-4c66-894b-fb7e5032b900" providerId="AD" clId="Web-{429DE92D-A61F-5469-14CD-F8D59410214A}" dt="2024-09-03T19:20:26.971" v="11" actId="20577"/>
        <pc:sldMkLst>
          <pc:docMk/>
          <pc:sldMk cId="1080870827" sldId="258"/>
        </pc:sldMkLst>
        <pc:spChg chg="mod">
          <ac:chgData name="Shalini Shrotriya" userId="S::shalini.shrotriya@niet.co.in::6c6ebf0a-0b3d-4c66-894b-fb7e5032b900" providerId="AD" clId="Web-{429DE92D-A61F-5469-14CD-F8D59410214A}" dt="2024-09-03T19:20:26.971" v="11" actId="20577"/>
          <ac:spMkLst>
            <pc:docMk/>
            <pc:sldMk cId="1080870827" sldId="258"/>
            <ac:spMk id="3" creationId="{8DE6CDA5-72BA-D17F-DAC7-DA665710E156}"/>
          </ac:spMkLst>
        </pc:spChg>
      </pc:sldChg>
      <pc:sldChg chg="modSp">
        <pc:chgData name="Shalini Shrotriya" userId="S::shalini.shrotriya@niet.co.in::6c6ebf0a-0b3d-4c66-894b-fb7e5032b900" providerId="AD" clId="Web-{429DE92D-A61F-5469-14CD-F8D59410214A}" dt="2024-09-04T01:16:36.393" v="48"/>
        <pc:sldMkLst>
          <pc:docMk/>
          <pc:sldMk cId="781279014" sldId="259"/>
        </pc:sldMkLst>
        <pc:graphicFrameChg chg="mod modGraphic">
          <ac:chgData name="Shalini Shrotriya" userId="S::shalini.shrotriya@niet.co.in::6c6ebf0a-0b3d-4c66-894b-fb7e5032b900" providerId="AD" clId="Web-{429DE92D-A61F-5469-14CD-F8D59410214A}" dt="2024-09-04T01:16:01.986" v="40"/>
          <ac:graphicFrameMkLst>
            <pc:docMk/>
            <pc:sldMk cId="781279014" sldId="259"/>
            <ac:graphicFrameMk id="4" creationId="{C8624F98-F70F-C295-0275-B725B35073D2}"/>
          </ac:graphicFrameMkLst>
        </pc:graphicFrameChg>
        <pc:graphicFrameChg chg="mod modGraphic">
          <ac:chgData name="Shalini Shrotriya" userId="S::shalini.shrotriya@niet.co.in::6c6ebf0a-0b3d-4c66-894b-fb7e5032b900" providerId="AD" clId="Web-{429DE92D-A61F-5469-14CD-F8D59410214A}" dt="2024-09-04T01:16:36.393" v="48"/>
          <ac:graphicFrameMkLst>
            <pc:docMk/>
            <pc:sldMk cId="781279014" sldId="259"/>
            <ac:graphicFrameMk id="8" creationId="{5233618B-0FB7-EE90-8A8A-694A48A865EF}"/>
          </ac:graphicFrameMkLst>
        </pc:graphicFrameChg>
      </pc:sldChg>
      <pc:sldChg chg="modSp new">
        <pc:chgData name="Shalini Shrotriya" userId="S::shalini.shrotriya@niet.co.in::6c6ebf0a-0b3d-4c66-894b-fb7e5032b900" providerId="AD" clId="Web-{429DE92D-A61F-5469-14CD-F8D59410214A}" dt="2024-09-04T03:28:06.324" v="62" actId="20577"/>
        <pc:sldMkLst>
          <pc:docMk/>
          <pc:sldMk cId="3917298457" sldId="262"/>
        </pc:sldMkLst>
        <pc:spChg chg="mod">
          <ac:chgData name="Shalini Shrotriya" userId="S::shalini.shrotriya@niet.co.in::6c6ebf0a-0b3d-4c66-894b-fb7e5032b900" providerId="AD" clId="Web-{429DE92D-A61F-5469-14CD-F8D59410214A}" dt="2024-09-04T03:28:06.324" v="62" actId="20577"/>
          <ac:spMkLst>
            <pc:docMk/>
            <pc:sldMk cId="3917298457" sldId="262"/>
            <ac:spMk id="3" creationId="{A06131A0-C3CF-9D00-75C9-E556C4B442DD}"/>
          </ac:spMkLst>
        </pc:spChg>
      </pc:sldChg>
    </pc:docChg>
  </pc:docChgLst>
  <pc:docChgLst>
    <pc:chgData name="Shalini Shrotriya" userId="S::shalini.shrotriya@niet.co.in::6c6ebf0a-0b3d-4c66-894b-fb7e5032b900" providerId="AD" clId="Web-{75DF4511-B525-ECBA-EC5B-CB4947DC6F55}"/>
    <pc:docChg chg="addSld modSld">
      <pc:chgData name="Shalini Shrotriya" userId="S::shalini.shrotriya@niet.co.in::6c6ebf0a-0b3d-4c66-894b-fb7e5032b900" providerId="AD" clId="Web-{75DF4511-B525-ECBA-EC5B-CB4947DC6F55}" dt="2024-09-04T16:22:45.841" v="615"/>
      <pc:docMkLst>
        <pc:docMk/>
      </pc:docMkLst>
      <pc:sldChg chg="modSp">
        <pc:chgData name="Shalini Shrotriya" userId="S::shalini.shrotriya@niet.co.in::6c6ebf0a-0b3d-4c66-894b-fb7e5032b900" providerId="AD" clId="Web-{75DF4511-B525-ECBA-EC5B-CB4947DC6F55}" dt="2024-09-04T16:02:28.601" v="584" actId="20577"/>
        <pc:sldMkLst>
          <pc:docMk/>
          <pc:sldMk cId="752250279" sldId="260"/>
        </pc:sldMkLst>
        <pc:spChg chg="mod">
          <ac:chgData name="Shalini Shrotriya" userId="S::shalini.shrotriya@niet.co.in::6c6ebf0a-0b3d-4c66-894b-fb7e5032b900" providerId="AD" clId="Web-{75DF4511-B525-ECBA-EC5B-CB4947DC6F55}" dt="2024-09-04T16:02:28.601" v="584" actId="20577"/>
          <ac:spMkLst>
            <pc:docMk/>
            <pc:sldMk cId="752250279" sldId="260"/>
            <ac:spMk id="3" creationId="{13A94DFD-8721-FF54-D592-74965AFBC939}"/>
          </ac:spMkLst>
        </pc:spChg>
      </pc:sldChg>
      <pc:sldChg chg="modSp">
        <pc:chgData name="Shalini Shrotriya" userId="S::shalini.shrotriya@niet.co.in::6c6ebf0a-0b3d-4c66-894b-fb7e5032b900" providerId="AD" clId="Web-{75DF4511-B525-ECBA-EC5B-CB4947DC6F55}" dt="2024-09-04T15:59:52.724" v="573"/>
        <pc:sldMkLst>
          <pc:docMk/>
          <pc:sldMk cId="2956707687" sldId="261"/>
        </pc:sldMkLst>
        <pc:graphicFrameChg chg="mod modGraphic">
          <ac:chgData name="Shalini Shrotriya" userId="S::shalini.shrotriya@niet.co.in::6c6ebf0a-0b3d-4c66-894b-fb7e5032b900" providerId="AD" clId="Web-{75DF4511-B525-ECBA-EC5B-CB4947DC6F55}" dt="2024-09-04T15:59:52.724" v="573"/>
          <ac:graphicFrameMkLst>
            <pc:docMk/>
            <pc:sldMk cId="2956707687" sldId="261"/>
            <ac:graphicFrameMk id="13" creationId="{689BD618-89D0-869A-9CB3-9896009A6F70}"/>
          </ac:graphicFrameMkLst>
        </pc:graphicFrameChg>
      </pc:sldChg>
      <pc:sldChg chg="addSp delSp modSp">
        <pc:chgData name="Shalini Shrotriya" userId="S::shalini.shrotriya@niet.co.in::6c6ebf0a-0b3d-4c66-894b-fb7e5032b900" providerId="AD" clId="Web-{75DF4511-B525-ECBA-EC5B-CB4947DC6F55}" dt="2024-09-04T09:09:12.608" v="93"/>
        <pc:sldMkLst>
          <pc:docMk/>
          <pc:sldMk cId="3917298457" sldId="262"/>
        </pc:sldMkLst>
        <pc:spChg chg="del mod">
          <ac:chgData name="Shalini Shrotriya" userId="S::shalini.shrotriya@niet.co.in::6c6ebf0a-0b3d-4c66-894b-fb7e5032b900" providerId="AD" clId="Web-{75DF4511-B525-ECBA-EC5B-CB4947DC6F55}" dt="2024-09-04T09:09:12.608" v="93"/>
          <ac:spMkLst>
            <pc:docMk/>
            <pc:sldMk cId="3917298457" sldId="262"/>
            <ac:spMk id="3" creationId="{A06131A0-C3CF-9D00-75C9-E556C4B442DD}"/>
          </ac:spMkLst>
        </pc:spChg>
        <pc:spChg chg="add mod">
          <ac:chgData name="Shalini Shrotriya" userId="S::shalini.shrotriya@niet.co.in::6c6ebf0a-0b3d-4c66-894b-fb7e5032b900" providerId="AD" clId="Web-{75DF4511-B525-ECBA-EC5B-CB4947DC6F55}" dt="2024-09-04T09:09:12.608" v="93"/>
          <ac:spMkLst>
            <pc:docMk/>
            <pc:sldMk cId="3917298457" sldId="262"/>
            <ac:spMk id="4" creationId="{FA40C4E4-7399-DB5A-B942-6CA391DE4C4E}"/>
          </ac:spMkLst>
        </pc:spChg>
      </pc:sldChg>
      <pc:sldChg chg="modSp">
        <pc:chgData name="Shalini Shrotriya" userId="S::shalini.shrotriya@niet.co.in::6c6ebf0a-0b3d-4c66-894b-fb7e5032b900" providerId="AD" clId="Web-{75DF4511-B525-ECBA-EC5B-CB4947DC6F55}" dt="2024-09-04T09:07:32.136" v="91" actId="20577"/>
        <pc:sldMkLst>
          <pc:docMk/>
          <pc:sldMk cId="292545119" sldId="264"/>
        </pc:sldMkLst>
        <pc:spChg chg="mod">
          <ac:chgData name="Shalini Shrotriya" userId="S::shalini.shrotriya@niet.co.in::6c6ebf0a-0b3d-4c66-894b-fb7e5032b900" providerId="AD" clId="Web-{75DF4511-B525-ECBA-EC5B-CB4947DC6F55}" dt="2024-09-04T09:07:32.136" v="91" actId="20577"/>
          <ac:spMkLst>
            <pc:docMk/>
            <pc:sldMk cId="292545119" sldId="264"/>
            <ac:spMk id="3" creationId="{7E984365-7D42-AD01-CB57-F1A9BAEF9A67}"/>
          </ac:spMkLst>
        </pc:spChg>
      </pc:sldChg>
      <pc:sldChg chg="modSp">
        <pc:chgData name="Shalini Shrotriya" userId="S::shalini.shrotriya@niet.co.in::6c6ebf0a-0b3d-4c66-894b-fb7e5032b900" providerId="AD" clId="Web-{75DF4511-B525-ECBA-EC5B-CB4947DC6F55}" dt="2024-09-04T16:01:13.272" v="579" actId="20577"/>
        <pc:sldMkLst>
          <pc:docMk/>
          <pc:sldMk cId="685850499" sldId="267"/>
        </pc:sldMkLst>
        <pc:spChg chg="mod">
          <ac:chgData name="Shalini Shrotriya" userId="S::shalini.shrotriya@niet.co.in::6c6ebf0a-0b3d-4c66-894b-fb7e5032b900" providerId="AD" clId="Web-{75DF4511-B525-ECBA-EC5B-CB4947DC6F55}" dt="2024-09-04T16:01:13.272" v="579" actId="20577"/>
          <ac:spMkLst>
            <pc:docMk/>
            <pc:sldMk cId="685850499" sldId="267"/>
            <ac:spMk id="3" creationId="{E0928EA9-5D80-299A-0911-F4289702285D}"/>
          </ac:spMkLst>
        </pc:spChg>
      </pc:sldChg>
      <pc:sldChg chg="modSp">
        <pc:chgData name="Shalini Shrotriya" userId="S::shalini.shrotriya@niet.co.in::6c6ebf0a-0b3d-4c66-894b-fb7e5032b900" providerId="AD" clId="Web-{75DF4511-B525-ECBA-EC5B-CB4947DC6F55}" dt="2024-09-04T16:01:03.444" v="577" actId="20577"/>
        <pc:sldMkLst>
          <pc:docMk/>
          <pc:sldMk cId="1634159039" sldId="268"/>
        </pc:sldMkLst>
        <pc:spChg chg="mod">
          <ac:chgData name="Shalini Shrotriya" userId="S::shalini.shrotriya@niet.co.in::6c6ebf0a-0b3d-4c66-894b-fb7e5032b900" providerId="AD" clId="Web-{75DF4511-B525-ECBA-EC5B-CB4947DC6F55}" dt="2024-09-04T16:01:03.444" v="577" actId="20577"/>
          <ac:spMkLst>
            <pc:docMk/>
            <pc:sldMk cId="1634159039" sldId="268"/>
            <ac:spMk id="3" creationId="{E0928EA9-5D80-299A-0911-F4289702285D}"/>
          </ac:spMkLst>
        </pc:spChg>
      </pc:sldChg>
      <pc:sldChg chg="modSp">
        <pc:chgData name="Shalini Shrotriya" userId="S::shalini.shrotriya@niet.co.in::6c6ebf0a-0b3d-4c66-894b-fb7e5032b900" providerId="AD" clId="Web-{75DF4511-B525-ECBA-EC5B-CB4947DC6F55}" dt="2024-09-04T16:03:19.493" v="587" actId="20577"/>
        <pc:sldMkLst>
          <pc:docMk/>
          <pc:sldMk cId="929325264" sldId="269"/>
        </pc:sldMkLst>
        <pc:spChg chg="mod">
          <ac:chgData name="Shalini Shrotriya" userId="S::shalini.shrotriya@niet.co.in::6c6ebf0a-0b3d-4c66-894b-fb7e5032b900" providerId="AD" clId="Web-{75DF4511-B525-ECBA-EC5B-CB4947DC6F55}" dt="2024-09-04T16:03:19.493" v="587" actId="20577"/>
          <ac:spMkLst>
            <pc:docMk/>
            <pc:sldMk cId="929325264" sldId="269"/>
            <ac:spMk id="8" creationId="{36DE2430-0971-7ABA-B925-553E0E82051D}"/>
          </ac:spMkLst>
        </pc:spChg>
      </pc:sldChg>
      <pc:sldChg chg="modSp">
        <pc:chgData name="Shalini Shrotriya" userId="S::shalini.shrotriya@niet.co.in::6c6ebf0a-0b3d-4c66-894b-fb7e5032b900" providerId="AD" clId="Web-{75DF4511-B525-ECBA-EC5B-CB4947DC6F55}" dt="2024-09-04T16:04:28.260" v="590" actId="20577"/>
        <pc:sldMkLst>
          <pc:docMk/>
          <pc:sldMk cId="1400542353" sldId="270"/>
        </pc:sldMkLst>
        <pc:spChg chg="mod">
          <ac:chgData name="Shalini Shrotriya" userId="S::shalini.shrotriya@niet.co.in::6c6ebf0a-0b3d-4c66-894b-fb7e5032b900" providerId="AD" clId="Web-{75DF4511-B525-ECBA-EC5B-CB4947DC6F55}" dt="2024-09-04T16:04:28.260" v="590" actId="20577"/>
          <ac:spMkLst>
            <pc:docMk/>
            <pc:sldMk cId="1400542353" sldId="270"/>
            <ac:spMk id="10" creationId="{088CA031-5547-5E6D-D76A-0143BC46F501}"/>
          </ac:spMkLst>
        </pc:spChg>
      </pc:sldChg>
      <pc:sldChg chg="modSp">
        <pc:chgData name="Shalini Shrotriya" userId="S::shalini.shrotriya@niet.co.in::6c6ebf0a-0b3d-4c66-894b-fb7e5032b900" providerId="AD" clId="Web-{75DF4511-B525-ECBA-EC5B-CB4947DC6F55}" dt="2024-09-04T16:05:05.667" v="596" actId="20577"/>
        <pc:sldMkLst>
          <pc:docMk/>
          <pc:sldMk cId="2079068949" sldId="272"/>
        </pc:sldMkLst>
        <pc:spChg chg="mod">
          <ac:chgData name="Shalini Shrotriya" userId="S::shalini.shrotriya@niet.co.in::6c6ebf0a-0b3d-4c66-894b-fb7e5032b900" providerId="AD" clId="Web-{75DF4511-B525-ECBA-EC5B-CB4947DC6F55}" dt="2024-09-04T16:05:05.667" v="596" actId="20577"/>
          <ac:spMkLst>
            <pc:docMk/>
            <pc:sldMk cId="2079068949" sldId="272"/>
            <ac:spMk id="3" creationId="{13A94DFD-8721-FF54-D592-74965AFBC939}"/>
          </ac:spMkLst>
        </pc:spChg>
      </pc:sldChg>
      <pc:sldChg chg="modSp">
        <pc:chgData name="Shalini Shrotriya" userId="S::shalini.shrotriya@niet.co.in::6c6ebf0a-0b3d-4c66-894b-fb7e5032b900" providerId="AD" clId="Web-{75DF4511-B525-ECBA-EC5B-CB4947DC6F55}" dt="2024-09-04T16:05:32.027" v="600" actId="20577"/>
        <pc:sldMkLst>
          <pc:docMk/>
          <pc:sldMk cId="4142033828" sldId="273"/>
        </pc:sldMkLst>
        <pc:spChg chg="mod">
          <ac:chgData name="Shalini Shrotriya" userId="S::shalini.shrotriya@niet.co.in::6c6ebf0a-0b3d-4c66-894b-fb7e5032b900" providerId="AD" clId="Web-{75DF4511-B525-ECBA-EC5B-CB4947DC6F55}" dt="2024-09-04T16:05:32.027" v="600" actId="20577"/>
          <ac:spMkLst>
            <pc:docMk/>
            <pc:sldMk cId="4142033828" sldId="273"/>
            <ac:spMk id="3" creationId="{13A94DFD-8721-FF54-D592-74965AFBC939}"/>
          </ac:spMkLst>
        </pc:spChg>
      </pc:sldChg>
      <pc:sldChg chg="addSp modSp">
        <pc:chgData name="Shalini Shrotriya" userId="S::shalini.shrotriya@niet.co.in::6c6ebf0a-0b3d-4c66-894b-fb7e5032b900" providerId="AD" clId="Web-{75DF4511-B525-ECBA-EC5B-CB4947DC6F55}" dt="2024-09-04T16:07:04.684" v="606" actId="20577"/>
        <pc:sldMkLst>
          <pc:docMk/>
          <pc:sldMk cId="4015357835" sldId="274"/>
        </pc:sldMkLst>
        <pc:spChg chg="mod">
          <ac:chgData name="Shalini Shrotriya" userId="S::shalini.shrotriya@niet.co.in::6c6ebf0a-0b3d-4c66-894b-fb7e5032b900" providerId="AD" clId="Web-{75DF4511-B525-ECBA-EC5B-CB4947DC6F55}" dt="2024-09-04T16:07:04.684" v="606" actId="20577"/>
          <ac:spMkLst>
            <pc:docMk/>
            <pc:sldMk cId="4015357835" sldId="274"/>
            <ac:spMk id="3" creationId="{13A94DFD-8721-FF54-D592-74965AFBC939}"/>
          </ac:spMkLst>
        </pc:spChg>
        <pc:spChg chg="add mod">
          <ac:chgData name="Shalini Shrotriya" userId="S::shalini.shrotriya@niet.co.in::6c6ebf0a-0b3d-4c66-894b-fb7e5032b900" providerId="AD" clId="Web-{75DF4511-B525-ECBA-EC5B-CB4947DC6F55}" dt="2024-09-04T09:23:51.170" v="274" actId="14100"/>
          <ac:spMkLst>
            <pc:docMk/>
            <pc:sldMk cId="4015357835" sldId="274"/>
            <ac:spMk id="5" creationId="{F3E3CFD5-DF3C-CD9B-EBE7-0C8AA93DDA97}"/>
          </ac:spMkLst>
        </pc:spChg>
      </pc:sldChg>
      <pc:sldChg chg="modSp">
        <pc:chgData name="Shalini Shrotriya" userId="S::shalini.shrotriya@niet.co.in::6c6ebf0a-0b3d-4c66-894b-fb7e5032b900" providerId="AD" clId="Web-{75DF4511-B525-ECBA-EC5B-CB4947DC6F55}" dt="2024-09-04T16:06:24.434" v="604" actId="20577"/>
        <pc:sldMkLst>
          <pc:docMk/>
          <pc:sldMk cId="713966105" sldId="275"/>
        </pc:sldMkLst>
        <pc:spChg chg="mod">
          <ac:chgData name="Shalini Shrotriya" userId="S::shalini.shrotriya@niet.co.in::6c6ebf0a-0b3d-4c66-894b-fb7e5032b900" providerId="AD" clId="Web-{75DF4511-B525-ECBA-EC5B-CB4947DC6F55}" dt="2024-09-04T16:06:24.434" v="604" actId="20577"/>
          <ac:spMkLst>
            <pc:docMk/>
            <pc:sldMk cId="713966105" sldId="275"/>
            <ac:spMk id="3" creationId="{13A94DFD-8721-FF54-D592-74965AFBC939}"/>
          </ac:spMkLst>
        </pc:spChg>
      </pc:sldChg>
      <pc:sldChg chg="modSp add replId">
        <pc:chgData name="Shalini Shrotriya" userId="S::shalini.shrotriya@niet.co.in::6c6ebf0a-0b3d-4c66-894b-fb7e5032b900" providerId="AD" clId="Web-{75DF4511-B525-ECBA-EC5B-CB4947DC6F55}" dt="2024-09-04T16:22:42.466" v="614" actId="20577"/>
        <pc:sldMkLst>
          <pc:docMk/>
          <pc:sldMk cId="3145122139" sldId="277"/>
        </pc:sldMkLst>
        <pc:spChg chg="mod">
          <ac:chgData name="Shalini Shrotriya" userId="S::shalini.shrotriya@niet.co.in::6c6ebf0a-0b3d-4c66-894b-fb7e5032b900" providerId="AD" clId="Web-{75DF4511-B525-ECBA-EC5B-CB4947DC6F55}" dt="2024-09-04T16:22:42.466" v="614" actId="20577"/>
          <ac:spMkLst>
            <pc:docMk/>
            <pc:sldMk cId="3145122139" sldId="277"/>
            <ac:spMk id="3" creationId="{13A94DFD-8721-FF54-D592-74965AFBC939}"/>
          </ac:spMkLst>
        </pc:spChg>
        <pc:spChg chg="mod">
          <ac:chgData name="Shalini Shrotriya" userId="S::shalini.shrotriya@niet.co.in::6c6ebf0a-0b3d-4c66-894b-fb7e5032b900" providerId="AD" clId="Web-{75DF4511-B525-ECBA-EC5B-CB4947DC6F55}" dt="2024-09-04T16:15:59.709" v="611" actId="14100"/>
          <ac:spMkLst>
            <pc:docMk/>
            <pc:sldMk cId="3145122139" sldId="277"/>
            <ac:spMk id="5" creationId="{F3E3CFD5-DF3C-CD9B-EBE7-0C8AA93DDA97}"/>
          </ac:spMkLst>
        </pc:spChg>
      </pc:sldChg>
      <pc:sldChg chg="add replId">
        <pc:chgData name="Shalini Shrotriya" userId="S::shalini.shrotriya@niet.co.in::6c6ebf0a-0b3d-4c66-894b-fb7e5032b900" providerId="AD" clId="Web-{75DF4511-B525-ECBA-EC5B-CB4947DC6F55}" dt="2024-09-04T16:22:45.841" v="615"/>
        <pc:sldMkLst>
          <pc:docMk/>
          <pc:sldMk cId="190119948" sldId="278"/>
        </pc:sldMkLst>
      </pc:sldChg>
    </pc:docChg>
  </pc:docChgLst>
  <pc:docChgLst>
    <pc:chgData name="Shalini Shrotriya" userId="S::shalini.shrotriya@niet.co.in::6c6ebf0a-0b3d-4c66-894b-fb7e5032b900" providerId="AD" clId="Web-{A7631997-63C0-42CE-5C23-7AA83FB39B1D}"/>
    <pc:docChg chg="addSld modSld">
      <pc:chgData name="Shalini Shrotriya" userId="S::shalini.shrotriya@niet.co.in::6c6ebf0a-0b3d-4c66-894b-fb7e5032b900" providerId="AD" clId="Web-{A7631997-63C0-42CE-5C23-7AA83FB39B1D}" dt="2024-09-05T06:36:37.297" v="42" actId="20577"/>
      <pc:docMkLst>
        <pc:docMk/>
      </pc:docMkLst>
      <pc:sldChg chg="modSp">
        <pc:chgData name="Shalini Shrotriya" userId="S::shalini.shrotriya@niet.co.in::6c6ebf0a-0b3d-4c66-894b-fb7e5032b900" providerId="AD" clId="Web-{A7631997-63C0-42CE-5C23-7AA83FB39B1D}" dt="2024-09-05T06:09:31.022" v="0" actId="14100"/>
        <pc:sldMkLst>
          <pc:docMk/>
          <pc:sldMk cId="929325264" sldId="269"/>
        </pc:sldMkLst>
        <pc:spChg chg="mod">
          <ac:chgData name="Shalini Shrotriya" userId="S::shalini.shrotriya@niet.co.in::6c6ebf0a-0b3d-4c66-894b-fb7e5032b900" providerId="AD" clId="Web-{A7631997-63C0-42CE-5C23-7AA83FB39B1D}" dt="2024-09-05T06:09:31.022" v="0" actId="14100"/>
          <ac:spMkLst>
            <pc:docMk/>
            <pc:sldMk cId="929325264" sldId="269"/>
            <ac:spMk id="8" creationId="{36DE2430-0971-7ABA-B925-553E0E82051D}"/>
          </ac:spMkLst>
        </pc:spChg>
      </pc:sldChg>
      <pc:sldChg chg="modSp">
        <pc:chgData name="Shalini Shrotriya" userId="S::shalini.shrotriya@niet.co.in::6c6ebf0a-0b3d-4c66-894b-fb7e5032b900" providerId="AD" clId="Web-{A7631997-63C0-42CE-5C23-7AA83FB39B1D}" dt="2024-09-05T06:09:43.475" v="3" actId="14100"/>
        <pc:sldMkLst>
          <pc:docMk/>
          <pc:sldMk cId="1400542353" sldId="270"/>
        </pc:sldMkLst>
        <pc:spChg chg="mod">
          <ac:chgData name="Shalini Shrotriya" userId="S::shalini.shrotriya@niet.co.in::6c6ebf0a-0b3d-4c66-894b-fb7e5032b900" providerId="AD" clId="Web-{A7631997-63C0-42CE-5C23-7AA83FB39B1D}" dt="2024-09-05T06:09:43.475" v="3" actId="14100"/>
          <ac:spMkLst>
            <pc:docMk/>
            <pc:sldMk cId="1400542353" sldId="270"/>
            <ac:spMk id="10" creationId="{088CA031-5547-5E6D-D76A-0143BC46F501}"/>
          </ac:spMkLst>
        </pc:spChg>
      </pc:sldChg>
      <pc:sldChg chg="modSp">
        <pc:chgData name="Shalini Shrotriya" userId="S::shalini.shrotriya@niet.co.in::6c6ebf0a-0b3d-4c66-894b-fb7e5032b900" providerId="AD" clId="Web-{A7631997-63C0-42CE-5C23-7AA83FB39B1D}" dt="2024-09-05T06:29:03.774" v="7" actId="14100"/>
        <pc:sldMkLst>
          <pc:docMk/>
          <pc:sldMk cId="3804462601" sldId="281"/>
        </pc:sldMkLst>
        <pc:spChg chg="mod">
          <ac:chgData name="Shalini Shrotriya" userId="S::shalini.shrotriya@niet.co.in::6c6ebf0a-0b3d-4c66-894b-fb7e5032b900" providerId="AD" clId="Web-{A7631997-63C0-42CE-5C23-7AA83FB39B1D}" dt="2024-09-05T06:28:52.852" v="6" actId="20577"/>
          <ac:spMkLst>
            <pc:docMk/>
            <pc:sldMk cId="3804462601" sldId="281"/>
            <ac:spMk id="6" creationId="{1E7CDC1E-3B2A-E4EE-7D0E-46E43C9DEC4A}"/>
          </ac:spMkLst>
        </pc:spChg>
        <pc:spChg chg="mod">
          <ac:chgData name="Shalini Shrotriya" userId="S::shalini.shrotriya@niet.co.in::6c6ebf0a-0b3d-4c66-894b-fb7e5032b900" providerId="AD" clId="Web-{A7631997-63C0-42CE-5C23-7AA83FB39B1D}" dt="2024-09-05T06:29:03.774" v="7" actId="14100"/>
          <ac:spMkLst>
            <pc:docMk/>
            <pc:sldMk cId="3804462601" sldId="281"/>
            <ac:spMk id="7" creationId="{77480F30-D7E2-819F-05A1-127A0EFF6A0E}"/>
          </ac:spMkLst>
        </pc:spChg>
      </pc:sldChg>
      <pc:sldChg chg="modSp add replId">
        <pc:chgData name="Shalini Shrotriya" userId="S::shalini.shrotriya@niet.co.in::6c6ebf0a-0b3d-4c66-894b-fb7e5032b900" providerId="AD" clId="Web-{A7631997-63C0-42CE-5C23-7AA83FB39B1D}" dt="2024-09-05T06:36:37.297" v="42" actId="20577"/>
        <pc:sldMkLst>
          <pc:docMk/>
          <pc:sldMk cId="2608614115" sldId="282"/>
        </pc:sldMkLst>
        <pc:spChg chg="mod">
          <ac:chgData name="Shalini Shrotriya" userId="S::shalini.shrotriya@niet.co.in::6c6ebf0a-0b3d-4c66-894b-fb7e5032b900" providerId="AD" clId="Web-{A7631997-63C0-42CE-5C23-7AA83FB39B1D}" dt="2024-09-05T06:29:40.634" v="19" actId="20577"/>
          <ac:spMkLst>
            <pc:docMk/>
            <pc:sldMk cId="2608614115" sldId="282"/>
            <ac:spMk id="6" creationId="{1E7CDC1E-3B2A-E4EE-7D0E-46E43C9DEC4A}"/>
          </ac:spMkLst>
        </pc:spChg>
        <pc:spChg chg="mod">
          <ac:chgData name="Shalini Shrotriya" userId="S::shalini.shrotriya@niet.co.in::6c6ebf0a-0b3d-4c66-894b-fb7e5032b900" providerId="AD" clId="Web-{A7631997-63C0-42CE-5C23-7AA83FB39B1D}" dt="2024-09-05T06:36:37.297" v="42" actId="20577"/>
          <ac:spMkLst>
            <pc:docMk/>
            <pc:sldMk cId="2608614115" sldId="282"/>
            <ac:spMk id="7" creationId="{77480F30-D7E2-819F-05A1-127A0EFF6A0E}"/>
          </ac:spMkLst>
        </pc:spChg>
      </pc:sldChg>
    </pc:docChg>
  </pc:docChgLst>
  <pc:docChgLst>
    <pc:chgData name="Shalini Shrotriya" userId="S::shalini.shrotriya@niet.co.in::6c6ebf0a-0b3d-4c66-894b-fb7e5032b900" providerId="AD" clId="Web-{451F9D4E-9362-CF05-C4EE-EDC1B0BE0B12}"/>
    <pc:docChg chg="addSld delSld modSld sldOrd">
      <pc:chgData name="Shalini Shrotriya" userId="S::shalini.shrotriya@niet.co.in::6c6ebf0a-0b3d-4c66-894b-fb7e5032b900" providerId="AD" clId="Web-{451F9D4E-9362-CF05-C4EE-EDC1B0BE0B12}" dt="2024-09-04T08:46:33.644" v="2620" actId="20577"/>
      <pc:docMkLst>
        <pc:docMk/>
      </pc:docMkLst>
      <pc:sldChg chg="addSp delSp modSp">
        <pc:chgData name="Shalini Shrotriya" userId="S::shalini.shrotriya@niet.co.in::6c6ebf0a-0b3d-4c66-894b-fb7e5032b900" providerId="AD" clId="Web-{451F9D4E-9362-CF05-C4EE-EDC1B0BE0B12}" dt="2024-09-04T06:47:19.691" v="1584"/>
        <pc:sldMkLst>
          <pc:docMk/>
          <pc:sldMk cId="109857222" sldId="256"/>
        </pc:sldMkLst>
        <pc:spChg chg="mod">
          <ac:chgData name="Shalini Shrotriya" userId="S::shalini.shrotriya@niet.co.in::6c6ebf0a-0b3d-4c66-894b-fb7e5032b900" providerId="AD" clId="Web-{451F9D4E-9362-CF05-C4EE-EDC1B0BE0B12}" dt="2024-09-04T06:47:19.691" v="1584"/>
          <ac:spMkLst>
            <pc:docMk/>
            <pc:sldMk cId="109857222" sldId="256"/>
            <ac:spMk id="2" creationId="{00000000-0000-0000-0000-000000000000}"/>
          </ac:spMkLst>
        </pc:spChg>
        <pc:spChg chg="mod">
          <ac:chgData name="Shalini Shrotriya" userId="S::shalini.shrotriya@niet.co.in::6c6ebf0a-0b3d-4c66-894b-fb7e5032b900" providerId="AD" clId="Web-{451F9D4E-9362-CF05-C4EE-EDC1B0BE0B12}" dt="2024-09-04T04:52:16.865" v="264" actId="20577"/>
          <ac:spMkLst>
            <pc:docMk/>
            <pc:sldMk cId="109857222" sldId="256"/>
            <ac:spMk id="3" creationId="{00000000-0000-0000-0000-000000000000}"/>
          </ac:spMkLst>
        </pc:spChg>
        <pc:spChg chg="mod">
          <ac:chgData name="Shalini Shrotriya" userId="S::shalini.shrotriya@niet.co.in::6c6ebf0a-0b3d-4c66-894b-fb7e5032b900" providerId="AD" clId="Web-{451F9D4E-9362-CF05-C4EE-EDC1B0BE0B12}" dt="2024-09-04T04:52:25.678" v="265" actId="1076"/>
          <ac:spMkLst>
            <pc:docMk/>
            <pc:sldMk cId="109857222" sldId="256"/>
            <ac:spMk id="5" creationId="{4CACA757-9638-807F-DF41-495BB43F189B}"/>
          </ac:spMkLst>
        </pc:spChg>
        <pc:picChg chg="mod">
          <ac:chgData name="Shalini Shrotriya" userId="S::shalini.shrotriya@niet.co.in::6c6ebf0a-0b3d-4c66-894b-fb7e5032b900" providerId="AD" clId="Web-{451F9D4E-9362-CF05-C4EE-EDC1B0BE0B12}" dt="2024-09-04T04:52:33.490" v="266" actId="14100"/>
          <ac:picMkLst>
            <pc:docMk/>
            <pc:sldMk cId="109857222" sldId="256"/>
            <ac:picMk id="4" creationId="{29A58DBD-9B54-0C62-DDC2-D794387D34EB}"/>
          </ac:picMkLst>
        </pc:picChg>
        <pc:picChg chg="add del mod">
          <ac:chgData name="Shalini Shrotriya" userId="S::shalini.shrotriya@niet.co.in::6c6ebf0a-0b3d-4c66-894b-fb7e5032b900" providerId="AD" clId="Web-{451F9D4E-9362-CF05-C4EE-EDC1B0BE0B12}" dt="2024-09-04T06:46:53.331" v="1583"/>
          <ac:picMkLst>
            <pc:docMk/>
            <pc:sldMk cId="109857222" sldId="256"/>
            <ac:picMk id="6" creationId="{8D65A803-92A8-0D4C-80E8-BB7913FBE6AB}"/>
          </ac:picMkLst>
        </pc:picChg>
      </pc:sldChg>
      <pc:sldChg chg="addSp">
        <pc:chgData name="Shalini Shrotriya" userId="S::shalini.shrotriya@niet.co.in::6c6ebf0a-0b3d-4c66-894b-fb7e5032b900" providerId="AD" clId="Web-{451F9D4E-9362-CF05-C4EE-EDC1B0BE0B12}" dt="2024-09-04T05:07:40.858" v="318"/>
        <pc:sldMkLst>
          <pc:docMk/>
          <pc:sldMk cId="838719535" sldId="257"/>
        </pc:sldMkLst>
        <pc:picChg chg="add">
          <ac:chgData name="Shalini Shrotriya" userId="S::shalini.shrotriya@niet.co.in::6c6ebf0a-0b3d-4c66-894b-fb7e5032b900" providerId="AD" clId="Web-{451F9D4E-9362-CF05-C4EE-EDC1B0BE0B12}" dt="2024-09-04T05:07:40.858" v="318"/>
          <ac:picMkLst>
            <pc:docMk/>
            <pc:sldMk cId="838719535" sldId="257"/>
            <ac:picMk id="5" creationId="{EBF969B4-1A49-8540-0E92-C97EDEFB4C20}"/>
          </ac:picMkLst>
        </pc:picChg>
      </pc:sldChg>
      <pc:sldChg chg="addSp modSp">
        <pc:chgData name="Shalini Shrotriya" userId="S::shalini.shrotriya@niet.co.in::6c6ebf0a-0b3d-4c66-894b-fb7e5032b900" providerId="AD" clId="Web-{451F9D4E-9362-CF05-C4EE-EDC1B0BE0B12}" dt="2024-09-04T05:10:13.312" v="337" actId="14100"/>
        <pc:sldMkLst>
          <pc:docMk/>
          <pc:sldMk cId="1080870827" sldId="258"/>
        </pc:sldMkLst>
        <pc:spChg chg="mod">
          <ac:chgData name="Shalini Shrotriya" userId="S::shalini.shrotriya@niet.co.in::6c6ebf0a-0b3d-4c66-894b-fb7e5032b900" providerId="AD" clId="Web-{451F9D4E-9362-CF05-C4EE-EDC1B0BE0B12}" dt="2024-09-04T05:09:58.577" v="332" actId="14100"/>
          <ac:spMkLst>
            <pc:docMk/>
            <pc:sldMk cId="1080870827" sldId="258"/>
            <ac:spMk id="2" creationId="{F50FDB8C-011B-25D5-69A0-1198B47C6F5B}"/>
          </ac:spMkLst>
        </pc:spChg>
        <pc:spChg chg="mod">
          <ac:chgData name="Shalini Shrotriya" userId="S::shalini.shrotriya@niet.co.in::6c6ebf0a-0b3d-4c66-894b-fb7e5032b900" providerId="AD" clId="Web-{451F9D4E-9362-CF05-C4EE-EDC1B0BE0B12}" dt="2024-09-04T05:10:13.312" v="337" actId="14100"/>
          <ac:spMkLst>
            <pc:docMk/>
            <pc:sldMk cId="1080870827" sldId="258"/>
            <ac:spMk id="3" creationId="{8DE6CDA5-72BA-D17F-DAC7-DA665710E156}"/>
          </ac:spMkLst>
        </pc:spChg>
        <pc:picChg chg="add">
          <ac:chgData name="Shalini Shrotriya" userId="S::shalini.shrotriya@niet.co.in::6c6ebf0a-0b3d-4c66-894b-fb7e5032b900" providerId="AD" clId="Web-{451F9D4E-9362-CF05-C4EE-EDC1B0BE0B12}" dt="2024-09-04T05:08:03.545" v="321"/>
          <ac:picMkLst>
            <pc:docMk/>
            <pc:sldMk cId="1080870827" sldId="258"/>
            <ac:picMk id="5" creationId="{B4C08872-3A8F-AEDE-255A-BE35D1305D63}"/>
          </ac:picMkLst>
        </pc:picChg>
      </pc:sldChg>
      <pc:sldChg chg="addSp delSp modSp">
        <pc:chgData name="Shalini Shrotriya" userId="S::shalini.shrotriya@niet.co.in::6c6ebf0a-0b3d-4c66-894b-fb7e5032b900" providerId="AD" clId="Web-{451F9D4E-9362-CF05-C4EE-EDC1B0BE0B12}" dt="2024-09-04T06:56:02.399" v="1622"/>
        <pc:sldMkLst>
          <pc:docMk/>
          <pc:sldMk cId="781279014" sldId="259"/>
        </pc:sldMkLst>
        <pc:spChg chg="del mod">
          <ac:chgData name="Shalini Shrotriya" userId="S::shalini.shrotriya@niet.co.in::6c6ebf0a-0b3d-4c66-894b-fb7e5032b900" providerId="AD" clId="Web-{451F9D4E-9362-CF05-C4EE-EDC1B0BE0B12}" dt="2024-09-04T06:48:30.817" v="1586"/>
          <ac:spMkLst>
            <pc:docMk/>
            <pc:sldMk cId="781279014" sldId="259"/>
            <ac:spMk id="2" creationId="{132D6DE2-C544-BA74-5489-5C5F4EE85C26}"/>
          </ac:spMkLst>
        </pc:spChg>
        <pc:spChg chg="mod">
          <ac:chgData name="Shalini Shrotriya" userId="S::shalini.shrotriya@niet.co.in::6c6ebf0a-0b3d-4c66-894b-fb7e5032b900" providerId="AD" clId="Web-{451F9D4E-9362-CF05-C4EE-EDC1B0BE0B12}" dt="2024-09-04T06:49:07.754" v="1590" actId="20577"/>
          <ac:spMkLst>
            <pc:docMk/>
            <pc:sldMk cId="781279014" sldId="259"/>
            <ac:spMk id="5" creationId="{4E5782B6-22F6-BD22-92AF-CAE2684F7FC5}"/>
          </ac:spMkLst>
        </pc:spChg>
        <pc:graphicFrameChg chg="mod modGraphic">
          <ac:chgData name="Shalini Shrotriya" userId="S::shalini.shrotriya@niet.co.in::6c6ebf0a-0b3d-4c66-894b-fb7e5032b900" providerId="AD" clId="Web-{451F9D4E-9362-CF05-C4EE-EDC1B0BE0B12}" dt="2024-09-04T06:56:02.399" v="1622"/>
          <ac:graphicFrameMkLst>
            <pc:docMk/>
            <pc:sldMk cId="781279014" sldId="259"/>
            <ac:graphicFrameMk id="4" creationId="{C8624F98-F70F-C295-0275-B725B35073D2}"/>
          </ac:graphicFrameMkLst>
        </pc:graphicFrameChg>
        <pc:picChg chg="add">
          <ac:chgData name="Shalini Shrotriya" userId="S::shalini.shrotriya@niet.co.in::6c6ebf0a-0b3d-4c66-894b-fb7e5032b900" providerId="AD" clId="Web-{451F9D4E-9362-CF05-C4EE-EDC1B0BE0B12}" dt="2024-09-04T06:48:49.535" v="1587"/>
          <ac:picMkLst>
            <pc:docMk/>
            <pc:sldMk cId="781279014" sldId="259"/>
            <ac:picMk id="7" creationId="{1E2ACB7A-0228-595B-4469-B2246663701B}"/>
          </ac:picMkLst>
        </pc:picChg>
      </pc:sldChg>
      <pc:sldChg chg="addSp modSp">
        <pc:chgData name="Shalini Shrotriya" userId="S::shalini.shrotriya@niet.co.in::6c6ebf0a-0b3d-4c66-894b-fb7e5032b900" providerId="AD" clId="Web-{451F9D4E-9362-CF05-C4EE-EDC1B0BE0B12}" dt="2024-09-04T07:06:12.545" v="1645" actId="20577"/>
        <pc:sldMkLst>
          <pc:docMk/>
          <pc:sldMk cId="752250279" sldId="260"/>
        </pc:sldMkLst>
        <pc:spChg chg="mod">
          <ac:chgData name="Shalini Shrotriya" userId="S::shalini.shrotriya@niet.co.in::6c6ebf0a-0b3d-4c66-894b-fb7e5032b900" providerId="AD" clId="Web-{451F9D4E-9362-CF05-C4EE-EDC1B0BE0B12}" dt="2024-09-04T07:05:11.372" v="1626" actId="14100"/>
          <ac:spMkLst>
            <pc:docMk/>
            <pc:sldMk cId="752250279" sldId="260"/>
            <ac:spMk id="3" creationId="{13A94DFD-8721-FF54-D592-74965AFBC939}"/>
          </ac:spMkLst>
        </pc:spChg>
        <pc:spChg chg="add mod">
          <ac:chgData name="Shalini Shrotriya" userId="S::shalini.shrotriya@niet.co.in::6c6ebf0a-0b3d-4c66-894b-fb7e5032b900" providerId="AD" clId="Web-{451F9D4E-9362-CF05-C4EE-EDC1B0BE0B12}" dt="2024-09-04T07:06:12.545" v="1645" actId="20577"/>
          <ac:spMkLst>
            <pc:docMk/>
            <pc:sldMk cId="752250279" sldId="260"/>
            <ac:spMk id="6" creationId="{E55179AB-F0F9-450A-813B-E674DEB2DE05}"/>
          </ac:spMkLst>
        </pc:spChg>
        <pc:picChg chg="add">
          <ac:chgData name="Shalini Shrotriya" userId="S::shalini.shrotriya@niet.co.in::6c6ebf0a-0b3d-4c66-894b-fb7e5032b900" providerId="AD" clId="Web-{451F9D4E-9362-CF05-C4EE-EDC1B0BE0B12}" dt="2024-09-04T07:04:51.122" v="1625"/>
          <ac:picMkLst>
            <pc:docMk/>
            <pc:sldMk cId="752250279" sldId="260"/>
            <ac:picMk id="4" creationId="{CC7CD85D-5EEE-DEF2-E384-ECA25D0E4034}"/>
          </ac:picMkLst>
        </pc:picChg>
      </pc:sldChg>
      <pc:sldChg chg="addSp delSp modSp ord">
        <pc:chgData name="Shalini Shrotriya" userId="S::shalini.shrotriya@niet.co.in::6c6ebf0a-0b3d-4c66-894b-fb7e5032b900" providerId="AD" clId="Web-{451F9D4E-9362-CF05-C4EE-EDC1B0BE0B12}" dt="2024-09-04T06:31:22.401" v="1517"/>
        <pc:sldMkLst>
          <pc:docMk/>
          <pc:sldMk cId="2956707687" sldId="261"/>
        </pc:sldMkLst>
        <pc:spChg chg="add del mod">
          <ac:chgData name="Shalini Shrotriya" userId="S::shalini.shrotriya@niet.co.in::6c6ebf0a-0b3d-4c66-894b-fb7e5032b900" providerId="AD" clId="Web-{451F9D4E-9362-CF05-C4EE-EDC1B0BE0B12}" dt="2024-09-04T04:23:00.522" v="34"/>
          <ac:spMkLst>
            <pc:docMk/>
            <pc:sldMk cId="2956707687" sldId="261"/>
            <ac:spMk id="6" creationId="{D53ED193-BAF4-9D40-BDF5-9496CE9615AC}"/>
          </ac:spMkLst>
        </pc:spChg>
        <pc:spChg chg="add del mod">
          <ac:chgData name="Shalini Shrotriya" userId="S::shalini.shrotriya@niet.co.in::6c6ebf0a-0b3d-4c66-894b-fb7e5032b900" providerId="AD" clId="Web-{451F9D4E-9362-CF05-C4EE-EDC1B0BE0B12}" dt="2024-09-04T04:23:44.053" v="47"/>
          <ac:spMkLst>
            <pc:docMk/>
            <pc:sldMk cId="2956707687" sldId="261"/>
            <ac:spMk id="12" creationId="{5C81359C-2B19-2BC5-8093-B77949FEEA9D}"/>
          </ac:spMkLst>
        </pc:spChg>
        <pc:spChg chg="add del mod">
          <ac:chgData name="Shalini Shrotriya" userId="S::shalini.shrotriya@niet.co.in::6c6ebf0a-0b3d-4c66-894b-fb7e5032b900" providerId="AD" clId="Web-{451F9D4E-9362-CF05-C4EE-EDC1B0BE0B12}" dt="2024-09-04T05:11:52.266" v="355"/>
          <ac:spMkLst>
            <pc:docMk/>
            <pc:sldMk cId="2956707687" sldId="261"/>
            <ac:spMk id="21" creationId="{102E532C-159E-25AD-84C2-F9B6805CB6F3}"/>
          </ac:spMkLst>
        </pc:spChg>
        <pc:graphicFrameChg chg="add del mod">
          <ac:chgData name="Shalini Shrotriya" userId="S::shalini.shrotriya@niet.co.in::6c6ebf0a-0b3d-4c66-894b-fb7e5032b900" providerId="AD" clId="Web-{451F9D4E-9362-CF05-C4EE-EDC1B0BE0B12}" dt="2024-09-04T04:21:27.802" v="1"/>
          <ac:graphicFrameMkLst>
            <pc:docMk/>
            <pc:sldMk cId="2956707687" sldId="261"/>
            <ac:graphicFrameMk id="3" creationId="{01D6BFF8-4EDA-ABCC-8599-087831CCB1C9}"/>
          </ac:graphicFrameMkLst>
        </pc:graphicFrameChg>
        <pc:graphicFrameChg chg="del mod modGraphic">
          <ac:chgData name="Shalini Shrotriya" userId="S::shalini.shrotriya@niet.co.in::6c6ebf0a-0b3d-4c66-894b-fb7e5032b900" providerId="AD" clId="Web-{451F9D4E-9362-CF05-C4EE-EDC1B0BE0B12}" dt="2024-09-04T04:22:51.818" v="33"/>
          <ac:graphicFrameMkLst>
            <pc:docMk/>
            <pc:sldMk cId="2956707687" sldId="261"/>
            <ac:graphicFrameMk id="5" creationId="{5CE233D8-6043-1C53-4145-6B98EE4C3662}"/>
          </ac:graphicFrameMkLst>
        </pc:graphicFrameChg>
        <pc:graphicFrameChg chg="add del mod ord modGraphic">
          <ac:chgData name="Shalini Shrotriya" userId="S::shalini.shrotriya@niet.co.in::6c6ebf0a-0b3d-4c66-894b-fb7e5032b900" providerId="AD" clId="Web-{451F9D4E-9362-CF05-C4EE-EDC1B0BE0B12}" dt="2024-09-04T04:23:35.741" v="46"/>
          <ac:graphicFrameMkLst>
            <pc:docMk/>
            <pc:sldMk cId="2956707687" sldId="261"/>
            <ac:graphicFrameMk id="8" creationId="{28A65AB9-B12B-0271-30F9-098A6B09B930}"/>
          </ac:graphicFrameMkLst>
        </pc:graphicFrameChg>
        <pc:graphicFrameChg chg="add del mod">
          <ac:chgData name="Shalini Shrotriya" userId="S::shalini.shrotriya@niet.co.in::6c6ebf0a-0b3d-4c66-894b-fb7e5032b900" providerId="AD" clId="Web-{451F9D4E-9362-CF05-C4EE-EDC1B0BE0B12}" dt="2024-09-04T04:23:34.209" v="45"/>
          <ac:graphicFrameMkLst>
            <pc:docMk/>
            <pc:sldMk cId="2956707687" sldId="261"/>
            <ac:graphicFrameMk id="10" creationId="{C6AE1A66-CA46-94EB-F970-F86A302385B6}"/>
          </ac:graphicFrameMkLst>
        </pc:graphicFrameChg>
        <pc:graphicFrameChg chg="add del mod ord modGraphic">
          <ac:chgData name="Shalini Shrotriya" userId="S::shalini.shrotriya@niet.co.in::6c6ebf0a-0b3d-4c66-894b-fb7e5032b900" providerId="AD" clId="Web-{451F9D4E-9362-CF05-C4EE-EDC1B0BE0B12}" dt="2024-09-04T06:31:22.401" v="1517"/>
          <ac:graphicFrameMkLst>
            <pc:docMk/>
            <pc:sldMk cId="2956707687" sldId="261"/>
            <ac:graphicFrameMk id="13" creationId="{689BD618-89D0-869A-9CB3-9896009A6F70}"/>
          </ac:graphicFrameMkLst>
        </pc:graphicFrameChg>
        <pc:graphicFrameChg chg="add del mod">
          <ac:chgData name="Shalini Shrotriya" userId="S::shalini.shrotriya@niet.co.in::6c6ebf0a-0b3d-4c66-894b-fb7e5032b900" providerId="AD" clId="Web-{451F9D4E-9362-CF05-C4EE-EDC1B0BE0B12}" dt="2024-09-04T04:26:29.367" v="145"/>
          <ac:graphicFrameMkLst>
            <pc:docMk/>
            <pc:sldMk cId="2956707687" sldId="261"/>
            <ac:graphicFrameMk id="15" creationId="{40C56CDA-F166-E75E-26EB-7FF9A833C5A7}"/>
          </ac:graphicFrameMkLst>
        </pc:graphicFrameChg>
        <pc:graphicFrameChg chg="add del mod">
          <ac:chgData name="Shalini Shrotriya" userId="S::shalini.shrotriya@niet.co.in::6c6ebf0a-0b3d-4c66-894b-fb7e5032b900" providerId="AD" clId="Web-{451F9D4E-9362-CF05-C4EE-EDC1B0BE0B12}" dt="2024-09-04T04:29:50.931" v="189"/>
          <ac:graphicFrameMkLst>
            <pc:docMk/>
            <pc:sldMk cId="2956707687" sldId="261"/>
            <ac:graphicFrameMk id="17" creationId="{2BCB134C-43B0-A0AD-37E0-DC1A2895CDC0}"/>
          </ac:graphicFrameMkLst>
        </pc:graphicFrameChg>
        <pc:picChg chg="add">
          <ac:chgData name="Shalini Shrotriya" userId="S::shalini.shrotriya@niet.co.in::6c6ebf0a-0b3d-4c66-894b-fb7e5032b900" providerId="AD" clId="Web-{451F9D4E-9362-CF05-C4EE-EDC1B0BE0B12}" dt="2024-09-04T05:08:27.483" v="323"/>
          <ac:picMkLst>
            <pc:docMk/>
            <pc:sldMk cId="2956707687" sldId="261"/>
            <ac:picMk id="19" creationId="{3EC727C8-CB71-E946-BFB2-69A679E8EFFC}"/>
          </ac:picMkLst>
        </pc:picChg>
      </pc:sldChg>
      <pc:sldChg chg="delSp modSp ord">
        <pc:chgData name="Shalini Shrotriya" userId="S::shalini.shrotriya@niet.co.in::6c6ebf0a-0b3d-4c66-894b-fb7e5032b900" providerId="AD" clId="Web-{451F9D4E-9362-CF05-C4EE-EDC1B0BE0B12}" dt="2024-09-04T08:36:40.924" v="2515" actId="1076"/>
        <pc:sldMkLst>
          <pc:docMk/>
          <pc:sldMk cId="3917298457" sldId="262"/>
        </pc:sldMkLst>
        <pc:spChg chg="del">
          <ac:chgData name="Shalini Shrotriya" userId="S::shalini.shrotriya@niet.co.in::6c6ebf0a-0b3d-4c66-894b-fb7e5032b900" providerId="AD" clId="Web-{451F9D4E-9362-CF05-C4EE-EDC1B0BE0B12}" dt="2024-09-04T06:53:53.398" v="1605"/>
          <ac:spMkLst>
            <pc:docMk/>
            <pc:sldMk cId="3917298457" sldId="262"/>
            <ac:spMk id="2" creationId="{8A6F9AFC-D18B-66FF-E38C-9CB72ACDE822}"/>
          </ac:spMkLst>
        </pc:spChg>
        <pc:spChg chg="mod">
          <ac:chgData name="Shalini Shrotriya" userId="S::shalini.shrotriya@niet.co.in::6c6ebf0a-0b3d-4c66-894b-fb7e5032b900" providerId="AD" clId="Web-{451F9D4E-9362-CF05-C4EE-EDC1B0BE0B12}" dt="2024-09-04T08:36:40.924" v="2515" actId="1076"/>
          <ac:spMkLst>
            <pc:docMk/>
            <pc:sldMk cId="3917298457" sldId="262"/>
            <ac:spMk id="3" creationId="{A06131A0-C3CF-9D00-75C9-E556C4B442DD}"/>
          </ac:spMkLst>
        </pc:spChg>
      </pc:sldChg>
      <pc:sldChg chg="addSp delSp modSp new del">
        <pc:chgData name="Shalini Shrotriya" userId="S::shalini.shrotriya@niet.co.in::6c6ebf0a-0b3d-4c66-894b-fb7e5032b900" providerId="AD" clId="Web-{451F9D4E-9362-CF05-C4EE-EDC1B0BE0B12}" dt="2024-09-04T06:46:22.581" v="1581"/>
        <pc:sldMkLst>
          <pc:docMk/>
          <pc:sldMk cId="2516595195" sldId="263"/>
        </pc:sldMkLst>
        <pc:spChg chg="del">
          <ac:chgData name="Shalini Shrotriya" userId="S::shalini.shrotriya@niet.co.in::6c6ebf0a-0b3d-4c66-894b-fb7e5032b900" providerId="AD" clId="Web-{451F9D4E-9362-CF05-C4EE-EDC1B0BE0B12}" dt="2024-09-04T04:49:36.973" v="255"/>
          <ac:spMkLst>
            <pc:docMk/>
            <pc:sldMk cId="2516595195" sldId="263"/>
            <ac:spMk id="2" creationId="{D5025C01-C578-3004-43BE-B98F6879E8A7}"/>
          </ac:spMkLst>
        </pc:spChg>
        <pc:spChg chg="del">
          <ac:chgData name="Shalini Shrotriya" userId="S::shalini.shrotriya@niet.co.in::6c6ebf0a-0b3d-4c66-894b-fb7e5032b900" providerId="AD" clId="Web-{451F9D4E-9362-CF05-C4EE-EDC1B0BE0B12}" dt="2024-09-04T04:49:33.473" v="254"/>
          <ac:spMkLst>
            <pc:docMk/>
            <pc:sldMk cId="2516595195" sldId="263"/>
            <ac:spMk id="3" creationId="{E634E795-A9A9-FE53-0830-BF8544D01B3A}"/>
          </ac:spMkLst>
        </pc:spChg>
        <pc:spChg chg="add mod">
          <ac:chgData name="Shalini Shrotriya" userId="S::shalini.shrotriya@niet.co.in::6c6ebf0a-0b3d-4c66-894b-fb7e5032b900" providerId="AD" clId="Web-{451F9D4E-9362-CF05-C4EE-EDC1B0BE0B12}" dt="2024-09-04T04:49:43.504" v="257"/>
          <ac:spMkLst>
            <pc:docMk/>
            <pc:sldMk cId="2516595195" sldId="263"/>
            <ac:spMk id="6" creationId="{B2F3F48E-E055-197E-58E2-1373E9E5DAF2}"/>
          </ac:spMkLst>
        </pc:spChg>
        <pc:picChg chg="add del mod ord">
          <ac:chgData name="Shalini Shrotriya" userId="S::shalini.shrotriya@niet.co.in::6c6ebf0a-0b3d-4c66-894b-fb7e5032b900" providerId="AD" clId="Web-{451F9D4E-9362-CF05-C4EE-EDC1B0BE0B12}" dt="2024-09-04T04:49:43.504" v="257"/>
          <ac:picMkLst>
            <pc:docMk/>
            <pc:sldMk cId="2516595195" sldId="263"/>
            <ac:picMk id="4" creationId="{13B302C6-EB9C-3A87-6F04-2708316902C3}"/>
          </ac:picMkLst>
        </pc:picChg>
        <pc:picChg chg="add">
          <ac:chgData name="Shalini Shrotriya" userId="S::shalini.shrotriya@niet.co.in::6c6ebf0a-0b3d-4c66-894b-fb7e5032b900" providerId="AD" clId="Web-{451F9D4E-9362-CF05-C4EE-EDC1B0BE0B12}" dt="2024-09-04T04:50:10.973" v="260"/>
          <ac:picMkLst>
            <pc:docMk/>
            <pc:sldMk cId="2516595195" sldId="263"/>
            <ac:picMk id="8" creationId="{D6BDA014-34A9-E09D-1038-C28CF163A746}"/>
          </ac:picMkLst>
        </pc:picChg>
        <pc:picChg chg="add del">
          <ac:chgData name="Shalini Shrotriya" userId="S::shalini.shrotriya@niet.co.in::6c6ebf0a-0b3d-4c66-894b-fb7e5032b900" providerId="AD" clId="Web-{451F9D4E-9362-CF05-C4EE-EDC1B0BE0B12}" dt="2024-09-04T04:50:17.192" v="262"/>
          <ac:picMkLst>
            <pc:docMk/>
            <pc:sldMk cId="2516595195" sldId="263"/>
            <ac:picMk id="10" creationId="{715112E2-1DA3-3551-EDD4-584FA90DA2AB}"/>
          </ac:picMkLst>
        </pc:picChg>
      </pc:sldChg>
      <pc:sldChg chg="addSp modSp new">
        <pc:chgData name="Shalini Shrotriya" userId="S::shalini.shrotriya@niet.co.in::6c6ebf0a-0b3d-4c66-894b-fb7e5032b900" providerId="AD" clId="Web-{451F9D4E-9362-CF05-C4EE-EDC1B0BE0B12}" dt="2024-09-04T05:32:44.011" v="585" actId="20577"/>
        <pc:sldMkLst>
          <pc:docMk/>
          <pc:sldMk cId="292545119" sldId="264"/>
        </pc:sldMkLst>
        <pc:spChg chg="mod">
          <ac:chgData name="Shalini Shrotriya" userId="S::shalini.shrotriya@niet.co.in::6c6ebf0a-0b3d-4c66-894b-fb7e5032b900" providerId="AD" clId="Web-{451F9D4E-9362-CF05-C4EE-EDC1B0BE0B12}" dt="2024-09-04T05:28:12.993" v="555" actId="14100"/>
          <ac:spMkLst>
            <pc:docMk/>
            <pc:sldMk cId="292545119" sldId="264"/>
            <ac:spMk id="2" creationId="{64FDABAA-F425-012A-9947-465E0462D027}"/>
          </ac:spMkLst>
        </pc:spChg>
        <pc:spChg chg="mod">
          <ac:chgData name="Shalini Shrotriya" userId="S::shalini.shrotriya@niet.co.in::6c6ebf0a-0b3d-4c66-894b-fb7e5032b900" providerId="AD" clId="Web-{451F9D4E-9362-CF05-C4EE-EDC1B0BE0B12}" dt="2024-09-04T05:32:44.011" v="585" actId="20577"/>
          <ac:spMkLst>
            <pc:docMk/>
            <pc:sldMk cId="292545119" sldId="264"/>
            <ac:spMk id="3" creationId="{7E984365-7D42-AD01-CB57-F1A9BAEF9A67}"/>
          </ac:spMkLst>
        </pc:spChg>
        <pc:picChg chg="add">
          <ac:chgData name="Shalini Shrotriya" userId="S::shalini.shrotriya@niet.co.in::6c6ebf0a-0b3d-4c66-894b-fb7e5032b900" providerId="AD" clId="Web-{451F9D4E-9362-CF05-C4EE-EDC1B0BE0B12}" dt="2024-09-04T05:13:59.673" v="459"/>
          <ac:picMkLst>
            <pc:docMk/>
            <pc:sldMk cId="292545119" sldId="264"/>
            <ac:picMk id="5" creationId="{C3E6BA96-16EB-D220-D726-2675A14FEE9C}"/>
          </ac:picMkLst>
        </pc:picChg>
      </pc:sldChg>
      <pc:sldChg chg="new del">
        <pc:chgData name="Shalini Shrotriya" userId="S::shalini.shrotriya@niet.co.in::6c6ebf0a-0b3d-4c66-894b-fb7e5032b900" providerId="AD" clId="Web-{451F9D4E-9362-CF05-C4EE-EDC1B0BE0B12}" dt="2024-09-04T05:32:50.527" v="587"/>
        <pc:sldMkLst>
          <pc:docMk/>
          <pc:sldMk cId="478554427" sldId="265"/>
        </pc:sldMkLst>
      </pc:sldChg>
      <pc:sldChg chg="modSp add replId">
        <pc:chgData name="Shalini Shrotriya" userId="S::shalini.shrotriya@niet.co.in::6c6ebf0a-0b3d-4c66-894b-fb7e5032b900" providerId="AD" clId="Web-{451F9D4E-9362-CF05-C4EE-EDC1B0BE0B12}" dt="2024-09-04T06:29:57.416" v="1515" actId="20577"/>
        <pc:sldMkLst>
          <pc:docMk/>
          <pc:sldMk cId="549901807" sldId="265"/>
        </pc:sldMkLst>
        <pc:spChg chg="mod">
          <ac:chgData name="Shalini Shrotriya" userId="S::shalini.shrotriya@niet.co.in::6c6ebf0a-0b3d-4c66-894b-fb7e5032b900" providerId="AD" clId="Web-{451F9D4E-9362-CF05-C4EE-EDC1B0BE0B12}" dt="2024-09-04T06:27:33.915" v="1509" actId="20577"/>
          <ac:spMkLst>
            <pc:docMk/>
            <pc:sldMk cId="549901807" sldId="265"/>
            <ac:spMk id="2" creationId="{64FDABAA-F425-012A-9947-465E0462D027}"/>
          </ac:spMkLst>
        </pc:spChg>
        <pc:spChg chg="mod">
          <ac:chgData name="Shalini Shrotriya" userId="S::shalini.shrotriya@niet.co.in::6c6ebf0a-0b3d-4c66-894b-fb7e5032b900" providerId="AD" clId="Web-{451F9D4E-9362-CF05-C4EE-EDC1B0BE0B12}" dt="2024-09-04T06:29:57.416" v="1515" actId="20577"/>
          <ac:spMkLst>
            <pc:docMk/>
            <pc:sldMk cId="549901807" sldId="265"/>
            <ac:spMk id="3" creationId="{7E984365-7D42-AD01-CB57-F1A9BAEF9A67}"/>
          </ac:spMkLst>
        </pc:spChg>
      </pc:sldChg>
      <pc:sldChg chg="modSp add replId">
        <pc:chgData name="Shalini Shrotriya" userId="S::shalini.shrotriya@niet.co.in::6c6ebf0a-0b3d-4c66-894b-fb7e5032b900" providerId="AD" clId="Web-{451F9D4E-9362-CF05-C4EE-EDC1B0BE0B12}" dt="2024-09-04T06:28:21.634" v="1513" actId="20577"/>
        <pc:sldMkLst>
          <pc:docMk/>
          <pc:sldMk cId="621789682" sldId="266"/>
        </pc:sldMkLst>
        <pc:spChg chg="mod">
          <ac:chgData name="Shalini Shrotriya" userId="S::shalini.shrotriya@niet.co.in::6c6ebf0a-0b3d-4c66-894b-fb7e5032b900" providerId="AD" clId="Web-{451F9D4E-9362-CF05-C4EE-EDC1B0BE0B12}" dt="2024-09-04T06:01:31.448" v="1144" actId="20577"/>
          <ac:spMkLst>
            <pc:docMk/>
            <pc:sldMk cId="621789682" sldId="266"/>
            <ac:spMk id="2" creationId="{64FDABAA-F425-012A-9947-465E0462D027}"/>
          </ac:spMkLst>
        </pc:spChg>
        <pc:spChg chg="mod">
          <ac:chgData name="Shalini Shrotriya" userId="S::shalini.shrotriya@niet.co.in::6c6ebf0a-0b3d-4c66-894b-fb7e5032b900" providerId="AD" clId="Web-{451F9D4E-9362-CF05-C4EE-EDC1B0BE0B12}" dt="2024-09-04T06:28:21.634" v="1513" actId="20577"/>
          <ac:spMkLst>
            <pc:docMk/>
            <pc:sldMk cId="621789682" sldId="266"/>
            <ac:spMk id="3" creationId="{7E984365-7D42-AD01-CB57-F1A9BAEF9A67}"/>
          </ac:spMkLst>
        </pc:spChg>
      </pc:sldChg>
      <pc:sldChg chg="addSp modSp new">
        <pc:chgData name="Shalini Shrotriya" userId="S::shalini.shrotriya@niet.co.in::6c6ebf0a-0b3d-4c66-894b-fb7e5032b900" providerId="AD" clId="Web-{451F9D4E-9362-CF05-C4EE-EDC1B0BE0B12}" dt="2024-09-04T06:45:21.737" v="1580" actId="20577"/>
        <pc:sldMkLst>
          <pc:docMk/>
          <pc:sldMk cId="685850499" sldId="267"/>
        </pc:sldMkLst>
        <pc:spChg chg="mod">
          <ac:chgData name="Shalini Shrotriya" userId="S::shalini.shrotriya@niet.co.in::6c6ebf0a-0b3d-4c66-894b-fb7e5032b900" providerId="AD" clId="Web-{451F9D4E-9362-CF05-C4EE-EDC1B0BE0B12}" dt="2024-09-04T06:45:01.127" v="1576" actId="1076"/>
          <ac:spMkLst>
            <pc:docMk/>
            <pc:sldMk cId="685850499" sldId="267"/>
            <ac:spMk id="2" creationId="{E4CD9F93-AE68-BB9B-8F22-939425C0F312}"/>
          </ac:spMkLst>
        </pc:spChg>
        <pc:spChg chg="mod">
          <ac:chgData name="Shalini Shrotriya" userId="S::shalini.shrotriya@niet.co.in::6c6ebf0a-0b3d-4c66-894b-fb7e5032b900" providerId="AD" clId="Web-{451F9D4E-9362-CF05-C4EE-EDC1B0BE0B12}" dt="2024-09-04T06:45:21.737" v="1580" actId="20577"/>
          <ac:spMkLst>
            <pc:docMk/>
            <pc:sldMk cId="685850499" sldId="267"/>
            <ac:spMk id="3" creationId="{E0928EA9-5D80-299A-0911-F4289702285D}"/>
          </ac:spMkLst>
        </pc:spChg>
        <pc:picChg chg="add">
          <ac:chgData name="Shalini Shrotriya" userId="S::shalini.shrotriya@niet.co.in::6c6ebf0a-0b3d-4c66-894b-fb7e5032b900" providerId="AD" clId="Web-{451F9D4E-9362-CF05-C4EE-EDC1B0BE0B12}" dt="2024-09-04T06:39:49.640" v="1541"/>
          <ac:picMkLst>
            <pc:docMk/>
            <pc:sldMk cId="685850499" sldId="267"/>
            <ac:picMk id="5" creationId="{60C43BCF-528C-F7ED-94D5-C3815AE7E4A0}"/>
          </ac:picMkLst>
        </pc:picChg>
      </pc:sldChg>
      <pc:sldChg chg="modSp add replId">
        <pc:chgData name="Shalini Shrotriya" userId="S::shalini.shrotriya@niet.co.in::6c6ebf0a-0b3d-4c66-894b-fb7e5032b900" providerId="AD" clId="Web-{451F9D4E-9362-CF05-C4EE-EDC1B0BE0B12}" dt="2024-09-04T06:44:56.143" v="1575" actId="20577"/>
        <pc:sldMkLst>
          <pc:docMk/>
          <pc:sldMk cId="1634159039" sldId="268"/>
        </pc:sldMkLst>
        <pc:spChg chg="mod">
          <ac:chgData name="Shalini Shrotriya" userId="S::shalini.shrotriya@niet.co.in::6c6ebf0a-0b3d-4c66-894b-fb7e5032b900" providerId="AD" clId="Web-{451F9D4E-9362-CF05-C4EE-EDC1B0BE0B12}" dt="2024-09-04T06:44:56.143" v="1575" actId="20577"/>
          <ac:spMkLst>
            <pc:docMk/>
            <pc:sldMk cId="1634159039" sldId="268"/>
            <ac:spMk id="3" creationId="{E0928EA9-5D80-299A-0911-F4289702285D}"/>
          </ac:spMkLst>
        </pc:spChg>
      </pc:sldChg>
      <pc:sldChg chg="addSp modSp add replId">
        <pc:chgData name="Shalini Shrotriya" userId="S::shalini.shrotriya@niet.co.in::6c6ebf0a-0b3d-4c66-894b-fb7e5032b900" providerId="AD" clId="Web-{451F9D4E-9362-CF05-C4EE-EDC1B0BE0B12}" dt="2024-09-04T08:46:33.644" v="2620" actId="20577"/>
        <pc:sldMkLst>
          <pc:docMk/>
          <pc:sldMk cId="929325264" sldId="269"/>
        </pc:sldMkLst>
        <pc:spChg chg="mod">
          <ac:chgData name="Shalini Shrotriya" userId="S::shalini.shrotriya@niet.co.in::6c6ebf0a-0b3d-4c66-894b-fb7e5032b900" providerId="AD" clId="Web-{451F9D4E-9362-CF05-C4EE-EDC1B0BE0B12}" dt="2024-09-04T07:26:36.728" v="1792" actId="20577"/>
          <ac:spMkLst>
            <pc:docMk/>
            <pc:sldMk cId="929325264" sldId="269"/>
            <ac:spMk id="3" creationId="{13A94DFD-8721-FF54-D592-74965AFBC939}"/>
          </ac:spMkLst>
        </pc:spChg>
        <pc:spChg chg="add mod">
          <ac:chgData name="Shalini Shrotriya" userId="S::shalini.shrotriya@niet.co.in::6c6ebf0a-0b3d-4c66-894b-fb7e5032b900" providerId="AD" clId="Web-{451F9D4E-9362-CF05-C4EE-EDC1B0BE0B12}" dt="2024-09-04T07:34:01.575" v="1824" actId="14100"/>
          <ac:spMkLst>
            <pc:docMk/>
            <pc:sldMk cId="929325264" sldId="269"/>
            <ac:spMk id="6" creationId="{8D1CB545-E830-5DB5-13EB-78080E15771D}"/>
          </ac:spMkLst>
        </pc:spChg>
        <pc:spChg chg="add mod">
          <ac:chgData name="Shalini Shrotriya" userId="S::shalini.shrotriya@niet.co.in::6c6ebf0a-0b3d-4c66-894b-fb7e5032b900" providerId="AD" clId="Web-{451F9D4E-9362-CF05-C4EE-EDC1B0BE0B12}" dt="2024-09-04T08:46:33.644" v="2620" actId="20577"/>
          <ac:spMkLst>
            <pc:docMk/>
            <pc:sldMk cId="929325264" sldId="269"/>
            <ac:spMk id="8" creationId="{36DE2430-0971-7ABA-B925-553E0E82051D}"/>
          </ac:spMkLst>
        </pc:spChg>
        <pc:picChg chg="add">
          <ac:chgData name="Shalini Shrotriya" userId="S::shalini.shrotriya@niet.co.in::6c6ebf0a-0b3d-4c66-894b-fb7e5032b900" providerId="AD" clId="Web-{451F9D4E-9362-CF05-C4EE-EDC1B0BE0B12}" dt="2024-09-04T07:06:27.014" v="1646"/>
          <ac:picMkLst>
            <pc:docMk/>
            <pc:sldMk cId="929325264" sldId="269"/>
            <ac:picMk id="4" creationId="{55C27B3C-5E6A-1102-9212-E26A2BD82C25}"/>
          </ac:picMkLst>
        </pc:picChg>
      </pc:sldChg>
      <pc:sldChg chg="addSp delSp modSp add replId">
        <pc:chgData name="Shalini Shrotriya" userId="S::shalini.shrotriya@niet.co.in::6c6ebf0a-0b3d-4c66-894b-fb7e5032b900" providerId="AD" clId="Web-{451F9D4E-9362-CF05-C4EE-EDC1B0BE0B12}" dt="2024-09-04T07:38:44.750" v="1873" actId="20577"/>
        <pc:sldMkLst>
          <pc:docMk/>
          <pc:sldMk cId="1400542353" sldId="270"/>
        </pc:sldMkLst>
        <pc:spChg chg="add del">
          <ac:chgData name="Shalini Shrotriya" userId="S::shalini.shrotriya@niet.co.in::6c6ebf0a-0b3d-4c66-894b-fb7e5032b900" providerId="AD" clId="Web-{451F9D4E-9362-CF05-C4EE-EDC1B0BE0B12}" dt="2024-09-04T07:35:02.138" v="1834"/>
          <ac:spMkLst>
            <pc:docMk/>
            <pc:sldMk cId="1400542353" sldId="270"/>
            <ac:spMk id="5" creationId="{F9067039-3971-FE65-6BAB-F9C759F068C4}"/>
          </ac:spMkLst>
        </pc:spChg>
        <pc:spChg chg="del mod">
          <ac:chgData name="Shalini Shrotriya" userId="S::shalini.shrotriya@niet.co.in::6c6ebf0a-0b3d-4c66-894b-fb7e5032b900" providerId="AD" clId="Web-{451F9D4E-9362-CF05-C4EE-EDC1B0BE0B12}" dt="2024-09-04T07:35:16.764" v="1837"/>
          <ac:spMkLst>
            <pc:docMk/>
            <pc:sldMk cId="1400542353" sldId="270"/>
            <ac:spMk id="6" creationId="{8D1CB545-E830-5DB5-13EB-78080E15771D}"/>
          </ac:spMkLst>
        </pc:spChg>
        <pc:spChg chg="mod">
          <ac:chgData name="Shalini Shrotriya" userId="S::shalini.shrotriya@niet.co.in::6c6ebf0a-0b3d-4c66-894b-fb7e5032b900" providerId="AD" clId="Web-{451F9D4E-9362-CF05-C4EE-EDC1B0BE0B12}" dt="2024-09-04T07:34:57.357" v="1832" actId="20577"/>
          <ac:spMkLst>
            <pc:docMk/>
            <pc:sldMk cId="1400542353" sldId="270"/>
            <ac:spMk id="8" creationId="{36DE2430-0971-7ABA-B925-553E0E82051D}"/>
          </ac:spMkLst>
        </pc:spChg>
        <pc:spChg chg="add mod">
          <ac:chgData name="Shalini Shrotriya" userId="S::shalini.shrotriya@niet.co.in::6c6ebf0a-0b3d-4c66-894b-fb7e5032b900" providerId="AD" clId="Web-{451F9D4E-9362-CF05-C4EE-EDC1B0BE0B12}" dt="2024-09-04T07:35:32.764" v="1842" actId="1076"/>
          <ac:spMkLst>
            <pc:docMk/>
            <pc:sldMk cId="1400542353" sldId="270"/>
            <ac:spMk id="9" creationId="{453CF4B6-FA84-E5CE-E6C7-CEC9C762C8BC}"/>
          </ac:spMkLst>
        </pc:spChg>
        <pc:spChg chg="add mod">
          <ac:chgData name="Shalini Shrotriya" userId="S::shalini.shrotriya@niet.co.in::6c6ebf0a-0b3d-4c66-894b-fb7e5032b900" providerId="AD" clId="Web-{451F9D4E-9362-CF05-C4EE-EDC1B0BE0B12}" dt="2024-09-04T07:38:44.750" v="1873" actId="20577"/>
          <ac:spMkLst>
            <pc:docMk/>
            <pc:sldMk cId="1400542353" sldId="270"/>
            <ac:spMk id="10" creationId="{088CA031-5547-5E6D-D76A-0143BC46F501}"/>
          </ac:spMkLst>
        </pc:spChg>
      </pc:sldChg>
      <pc:sldChg chg="add del replId">
        <pc:chgData name="Shalini Shrotriya" userId="S::shalini.shrotriya@niet.co.in::6c6ebf0a-0b3d-4c66-894b-fb7e5032b900" providerId="AD" clId="Web-{451F9D4E-9362-CF05-C4EE-EDC1B0BE0B12}" dt="2024-09-04T07:05:32.716" v="1628"/>
        <pc:sldMkLst>
          <pc:docMk/>
          <pc:sldMk cId="3102394087" sldId="270"/>
        </pc:sldMkLst>
      </pc:sldChg>
      <pc:sldChg chg="delSp modSp add replId">
        <pc:chgData name="Shalini Shrotriya" userId="S::shalini.shrotriya@niet.co.in::6c6ebf0a-0b3d-4c66-894b-fb7e5032b900" providerId="AD" clId="Web-{451F9D4E-9362-CF05-C4EE-EDC1B0BE0B12}" dt="2024-09-04T07:50:22.397" v="1978" actId="20577"/>
        <pc:sldMkLst>
          <pc:docMk/>
          <pc:sldMk cId="1714319949" sldId="271"/>
        </pc:sldMkLst>
        <pc:spChg chg="mod">
          <ac:chgData name="Shalini Shrotriya" userId="S::shalini.shrotriya@niet.co.in::6c6ebf0a-0b3d-4c66-894b-fb7e5032b900" providerId="AD" clId="Web-{451F9D4E-9362-CF05-C4EE-EDC1B0BE0B12}" dt="2024-09-04T07:50:22.397" v="1978" actId="20577"/>
          <ac:spMkLst>
            <pc:docMk/>
            <pc:sldMk cId="1714319949" sldId="271"/>
            <ac:spMk id="3" creationId="{13A94DFD-8721-FF54-D592-74965AFBC939}"/>
          </ac:spMkLst>
        </pc:spChg>
        <pc:spChg chg="mod">
          <ac:chgData name="Shalini Shrotriya" userId="S::shalini.shrotriya@niet.co.in::6c6ebf0a-0b3d-4c66-894b-fb7e5032b900" providerId="AD" clId="Web-{451F9D4E-9362-CF05-C4EE-EDC1B0BE0B12}" dt="2024-09-04T07:43:07.033" v="1906" actId="14100"/>
          <ac:spMkLst>
            <pc:docMk/>
            <pc:sldMk cId="1714319949" sldId="271"/>
            <ac:spMk id="8" creationId="{36DE2430-0971-7ABA-B925-553E0E82051D}"/>
          </ac:spMkLst>
        </pc:spChg>
        <pc:spChg chg="mod">
          <ac:chgData name="Shalini Shrotriya" userId="S::shalini.shrotriya@niet.co.in::6c6ebf0a-0b3d-4c66-894b-fb7e5032b900" providerId="AD" clId="Web-{451F9D4E-9362-CF05-C4EE-EDC1B0BE0B12}" dt="2024-09-04T07:41:18.236" v="1887" actId="1076"/>
          <ac:spMkLst>
            <pc:docMk/>
            <pc:sldMk cId="1714319949" sldId="271"/>
            <ac:spMk id="9" creationId="{453CF4B6-FA84-E5CE-E6C7-CEC9C762C8BC}"/>
          </ac:spMkLst>
        </pc:spChg>
        <pc:spChg chg="del mod">
          <ac:chgData name="Shalini Shrotriya" userId="S::shalini.shrotriya@niet.co.in::6c6ebf0a-0b3d-4c66-894b-fb7e5032b900" providerId="AD" clId="Web-{451F9D4E-9362-CF05-C4EE-EDC1B0BE0B12}" dt="2024-09-04T07:40:50.251" v="1881"/>
          <ac:spMkLst>
            <pc:docMk/>
            <pc:sldMk cId="1714319949" sldId="271"/>
            <ac:spMk id="10" creationId="{088CA031-5547-5E6D-D76A-0143BC46F501}"/>
          </ac:spMkLst>
        </pc:spChg>
      </pc:sldChg>
      <pc:sldChg chg="modSp add replId">
        <pc:chgData name="Shalini Shrotriya" userId="S::shalini.shrotriya@niet.co.in::6c6ebf0a-0b3d-4c66-894b-fb7e5032b900" providerId="AD" clId="Web-{451F9D4E-9362-CF05-C4EE-EDC1B0BE0B12}" dt="2024-09-04T08:00:09.308" v="2257" actId="20577"/>
        <pc:sldMkLst>
          <pc:docMk/>
          <pc:sldMk cId="2079068949" sldId="272"/>
        </pc:sldMkLst>
        <pc:spChg chg="mod">
          <ac:chgData name="Shalini Shrotriya" userId="S::shalini.shrotriya@niet.co.in::6c6ebf0a-0b3d-4c66-894b-fb7e5032b900" providerId="AD" clId="Web-{451F9D4E-9362-CF05-C4EE-EDC1B0BE0B12}" dt="2024-09-04T08:00:09.308" v="2257" actId="20577"/>
          <ac:spMkLst>
            <pc:docMk/>
            <pc:sldMk cId="2079068949" sldId="272"/>
            <ac:spMk id="3" creationId="{13A94DFD-8721-FF54-D592-74965AFBC939}"/>
          </ac:spMkLst>
        </pc:spChg>
      </pc:sldChg>
      <pc:sldChg chg="modSp add replId">
        <pc:chgData name="Shalini Shrotriya" userId="S::shalini.shrotriya@niet.co.in::6c6ebf0a-0b3d-4c66-894b-fb7e5032b900" providerId="AD" clId="Web-{451F9D4E-9362-CF05-C4EE-EDC1B0BE0B12}" dt="2024-09-04T08:07:29.125" v="2365" actId="14100"/>
        <pc:sldMkLst>
          <pc:docMk/>
          <pc:sldMk cId="4142033828" sldId="273"/>
        </pc:sldMkLst>
        <pc:spChg chg="mod">
          <ac:chgData name="Shalini Shrotriya" userId="S::shalini.shrotriya@niet.co.in::6c6ebf0a-0b3d-4c66-894b-fb7e5032b900" providerId="AD" clId="Web-{451F9D4E-9362-CF05-C4EE-EDC1B0BE0B12}" dt="2024-09-04T08:07:29.125" v="2365" actId="14100"/>
          <ac:spMkLst>
            <pc:docMk/>
            <pc:sldMk cId="4142033828" sldId="273"/>
            <ac:spMk id="3" creationId="{13A94DFD-8721-FF54-D592-74965AFBC939}"/>
          </ac:spMkLst>
        </pc:spChg>
        <pc:spChg chg="mod">
          <ac:chgData name="Shalini Shrotriya" userId="S::shalini.shrotriya@niet.co.in::6c6ebf0a-0b3d-4c66-894b-fb7e5032b900" providerId="AD" clId="Web-{451F9D4E-9362-CF05-C4EE-EDC1B0BE0B12}" dt="2024-09-04T08:00:52.465" v="2273" actId="14100"/>
          <ac:spMkLst>
            <pc:docMk/>
            <pc:sldMk cId="4142033828" sldId="273"/>
            <ac:spMk id="9" creationId="{453CF4B6-FA84-E5CE-E6C7-CEC9C762C8BC}"/>
          </ac:spMkLst>
        </pc:spChg>
      </pc:sldChg>
      <pc:sldChg chg="delSp modSp add ord replId">
        <pc:chgData name="Shalini Shrotriya" userId="S::shalini.shrotriya@niet.co.in::6c6ebf0a-0b3d-4c66-894b-fb7e5032b900" providerId="AD" clId="Web-{451F9D4E-9362-CF05-C4EE-EDC1B0BE0B12}" dt="2024-09-04T08:41:52.081" v="2565"/>
        <pc:sldMkLst>
          <pc:docMk/>
          <pc:sldMk cId="4015357835" sldId="274"/>
        </pc:sldMkLst>
        <pc:spChg chg="mod">
          <ac:chgData name="Shalini Shrotriya" userId="S::shalini.shrotriya@niet.co.in::6c6ebf0a-0b3d-4c66-894b-fb7e5032b900" providerId="AD" clId="Web-{451F9D4E-9362-CF05-C4EE-EDC1B0BE0B12}" dt="2024-09-04T08:40:03.050" v="2526" actId="20577"/>
          <ac:spMkLst>
            <pc:docMk/>
            <pc:sldMk cId="4015357835" sldId="274"/>
            <ac:spMk id="3" creationId="{13A94DFD-8721-FF54-D592-74965AFBC939}"/>
          </ac:spMkLst>
        </pc:spChg>
        <pc:spChg chg="del mod">
          <ac:chgData name="Shalini Shrotriya" userId="S::shalini.shrotriya@niet.co.in::6c6ebf0a-0b3d-4c66-894b-fb7e5032b900" providerId="AD" clId="Web-{451F9D4E-9362-CF05-C4EE-EDC1B0BE0B12}" dt="2024-09-04T08:41:52.081" v="2565"/>
          <ac:spMkLst>
            <pc:docMk/>
            <pc:sldMk cId="4015357835" sldId="274"/>
            <ac:spMk id="9" creationId="{453CF4B6-FA84-E5CE-E6C7-CEC9C762C8BC}"/>
          </ac:spMkLst>
        </pc:spChg>
      </pc:sldChg>
      <pc:sldChg chg="modSp add replId">
        <pc:chgData name="Shalini Shrotriya" userId="S::shalini.shrotriya@niet.co.in::6c6ebf0a-0b3d-4c66-894b-fb7e5032b900" providerId="AD" clId="Web-{451F9D4E-9362-CF05-C4EE-EDC1B0BE0B12}" dt="2024-09-04T08:25:37.292" v="2463" actId="20577"/>
        <pc:sldMkLst>
          <pc:docMk/>
          <pc:sldMk cId="713966105" sldId="275"/>
        </pc:sldMkLst>
        <pc:spChg chg="mod">
          <ac:chgData name="Shalini Shrotriya" userId="S::shalini.shrotriya@niet.co.in::6c6ebf0a-0b3d-4c66-894b-fb7e5032b900" providerId="AD" clId="Web-{451F9D4E-9362-CF05-C4EE-EDC1B0BE0B12}" dt="2024-09-04T08:25:37.292" v="2463" actId="20577"/>
          <ac:spMkLst>
            <pc:docMk/>
            <pc:sldMk cId="713966105" sldId="275"/>
            <ac:spMk id="3" creationId="{13A94DFD-8721-FF54-D592-74965AFBC939}"/>
          </ac:spMkLst>
        </pc:spChg>
      </pc:sldChg>
      <pc:sldChg chg="modSp add ord replId">
        <pc:chgData name="Shalini Shrotriya" userId="S::shalini.shrotriya@niet.co.in::6c6ebf0a-0b3d-4c66-894b-fb7e5032b900" providerId="AD" clId="Web-{451F9D4E-9362-CF05-C4EE-EDC1B0BE0B12}" dt="2024-09-04T08:41:25.222" v="2545" actId="20577"/>
        <pc:sldMkLst>
          <pc:docMk/>
          <pc:sldMk cId="1059226035" sldId="276"/>
        </pc:sldMkLst>
        <pc:spChg chg="mod">
          <ac:chgData name="Shalini Shrotriya" userId="S::shalini.shrotriya@niet.co.in::6c6ebf0a-0b3d-4c66-894b-fb7e5032b900" providerId="AD" clId="Web-{451F9D4E-9362-CF05-C4EE-EDC1B0BE0B12}" dt="2024-09-04T08:41:25.222" v="2545" actId="20577"/>
          <ac:spMkLst>
            <pc:docMk/>
            <pc:sldMk cId="1059226035" sldId="276"/>
            <ac:spMk id="3" creationId="{13A94DFD-8721-FF54-D592-74965AFBC939}"/>
          </ac:spMkLst>
        </pc:spChg>
      </pc:sldChg>
      <pc:sldChg chg="new del">
        <pc:chgData name="Shalini Shrotriya" userId="S::shalini.shrotriya@niet.co.in::6c6ebf0a-0b3d-4c66-894b-fb7e5032b900" providerId="AD" clId="Web-{451F9D4E-9362-CF05-C4EE-EDC1B0BE0B12}" dt="2024-09-04T08:36:03.080" v="2511"/>
        <pc:sldMkLst>
          <pc:docMk/>
          <pc:sldMk cId="4205219815" sldId="276"/>
        </pc:sldMkLst>
      </pc:sldChg>
    </pc:docChg>
  </pc:docChgLst>
  <pc:docChgLst>
    <pc:chgData name="Shalini Shrotriya" userId="S::shalini.shrotriya@niet.co.in::6c6ebf0a-0b3d-4c66-894b-fb7e5032b900" providerId="AD" clId="Web-{15DE2E9F-FECA-F9EA-AE96-E401B42A8F5E}"/>
    <pc:docChg chg="addSld modSld">
      <pc:chgData name="Shalini Shrotriya" userId="S::shalini.shrotriya@niet.co.in::6c6ebf0a-0b3d-4c66-894b-fb7e5032b900" providerId="AD" clId="Web-{15DE2E9F-FECA-F9EA-AE96-E401B42A8F5E}" dt="2024-09-04T01:51:34.773" v="547"/>
      <pc:docMkLst>
        <pc:docMk/>
      </pc:docMkLst>
      <pc:sldChg chg="addSp delSp modSp">
        <pc:chgData name="Shalini Shrotriya" userId="S::shalini.shrotriya@niet.co.in::6c6ebf0a-0b3d-4c66-894b-fb7e5032b900" providerId="AD" clId="Web-{15DE2E9F-FECA-F9EA-AE96-E401B42A8F5E}" dt="2024-09-03T18:12:23.580" v="124" actId="20577"/>
        <pc:sldMkLst>
          <pc:docMk/>
          <pc:sldMk cId="109857222" sldId="256"/>
        </pc:sldMkLst>
        <pc:spChg chg="mod">
          <ac:chgData name="Shalini Shrotriya" userId="S::shalini.shrotriya@niet.co.in::6c6ebf0a-0b3d-4c66-894b-fb7e5032b900" providerId="AD" clId="Web-{15DE2E9F-FECA-F9EA-AE96-E401B42A8F5E}" dt="2024-09-03T18:11:54.188" v="118" actId="20577"/>
          <ac:spMkLst>
            <pc:docMk/>
            <pc:sldMk cId="109857222" sldId="256"/>
            <ac:spMk id="2" creationId="{00000000-0000-0000-0000-000000000000}"/>
          </ac:spMkLst>
        </pc:spChg>
        <pc:spChg chg="add del mod">
          <ac:chgData name="Shalini Shrotriya" userId="S::shalini.shrotriya@niet.co.in::6c6ebf0a-0b3d-4c66-894b-fb7e5032b900" providerId="AD" clId="Web-{15DE2E9F-FECA-F9EA-AE96-E401B42A8F5E}" dt="2024-09-03T18:07:19.352" v="74" actId="14100"/>
          <ac:spMkLst>
            <pc:docMk/>
            <pc:sldMk cId="109857222" sldId="256"/>
            <ac:spMk id="3" creationId="{00000000-0000-0000-0000-000000000000}"/>
          </ac:spMkLst>
        </pc:spChg>
        <pc:spChg chg="add mod">
          <ac:chgData name="Shalini Shrotriya" userId="S::shalini.shrotriya@niet.co.in::6c6ebf0a-0b3d-4c66-894b-fb7e5032b900" providerId="AD" clId="Web-{15DE2E9F-FECA-F9EA-AE96-E401B42A8F5E}" dt="2024-09-03T18:12:23.580" v="124" actId="20577"/>
          <ac:spMkLst>
            <pc:docMk/>
            <pc:sldMk cId="109857222" sldId="256"/>
            <ac:spMk id="5" creationId="{4CACA757-9638-807F-DF41-495BB43F189B}"/>
          </ac:spMkLst>
        </pc:spChg>
      </pc:sldChg>
      <pc:sldChg chg="modSp new">
        <pc:chgData name="Shalini Shrotriya" userId="S::shalini.shrotriya@niet.co.in::6c6ebf0a-0b3d-4c66-894b-fb7e5032b900" providerId="AD" clId="Web-{15DE2E9F-FECA-F9EA-AE96-E401B42A8F5E}" dt="2024-09-03T18:13:16.269" v="131" actId="20577"/>
        <pc:sldMkLst>
          <pc:docMk/>
          <pc:sldMk cId="838719535" sldId="257"/>
        </pc:sldMkLst>
        <pc:spChg chg="mod">
          <ac:chgData name="Shalini Shrotriya" userId="S::shalini.shrotriya@niet.co.in::6c6ebf0a-0b3d-4c66-894b-fb7e5032b900" providerId="AD" clId="Web-{15DE2E9F-FECA-F9EA-AE96-E401B42A8F5E}" dt="2024-09-03T18:11:43.438" v="116" actId="20577"/>
          <ac:spMkLst>
            <pc:docMk/>
            <pc:sldMk cId="838719535" sldId="257"/>
            <ac:spMk id="2" creationId="{CEE632B5-D9E4-48AF-457C-F456DB7AF1E0}"/>
          </ac:spMkLst>
        </pc:spChg>
        <pc:spChg chg="mod">
          <ac:chgData name="Shalini Shrotriya" userId="S::shalini.shrotriya@niet.co.in::6c6ebf0a-0b3d-4c66-894b-fb7e5032b900" providerId="AD" clId="Web-{15DE2E9F-FECA-F9EA-AE96-E401B42A8F5E}" dt="2024-09-03T18:13:16.269" v="131" actId="20577"/>
          <ac:spMkLst>
            <pc:docMk/>
            <pc:sldMk cId="838719535" sldId="257"/>
            <ac:spMk id="3" creationId="{F81EC9D8-EB93-C23C-2E37-1B25BAE02E1A}"/>
          </ac:spMkLst>
        </pc:spChg>
      </pc:sldChg>
      <pc:sldChg chg="modSp new">
        <pc:chgData name="Shalini Shrotriya" userId="S::shalini.shrotriya@niet.co.in::6c6ebf0a-0b3d-4c66-894b-fb7e5032b900" providerId="AD" clId="Web-{15DE2E9F-FECA-F9EA-AE96-E401B42A8F5E}" dt="2024-09-04T01:50:56.646" v="541" actId="14100"/>
        <pc:sldMkLst>
          <pc:docMk/>
          <pc:sldMk cId="1080870827" sldId="258"/>
        </pc:sldMkLst>
        <pc:spChg chg="mod">
          <ac:chgData name="Shalini Shrotriya" userId="S::shalini.shrotriya@niet.co.in::6c6ebf0a-0b3d-4c66-894b-fb7e5032b900" providerId="AD" clId="Web-{15DE2E9F-FECA-F9EA-AE96-E401B42A8F5E}" dt="2024-09-03T19:14:45.450" v="140" actId="14100"/>
          <ac:spMkLst>
            <pc:docMk/>
            <pc:sldMk cId="1080870827" sldId="258"/>
            <ac:spMk id="2" creationId="{F50FDB8C-011B-25D5-69A0-1198B47C6F5B}"/>
          </ac:spMkLst>
        </pc:spChg>
        <pc:spChg chg="mod">
          <ac:chgData name="Shalini Shrotriya" userId="S::shalini.shrotriya@niet.co.in::6c6ebf0a-0b3d-4c66-894b-fb7e5032b900" providerId="AD" clId="Web-{15DE2E9F-FECA-F9EA-AE96-E401B42A8F5E}" dt="2024-09-04T01:50:56.646" v="541" actId="14100"/>
          <ac:spMkLst>
            <pc:docMk/>
            <pc:sldMk cId="1080870827" sldId="258"/>
            <ac:spMk id="3" creationId="{8DE6CDA5-72BA-D17F-DAC7-DA665710E156}"/>
          </ac:spMkLst>
        </pc:spChg>
      </pc:sldChg>
      <pc:sldChg chg="addSp delSp modSp new">
        <pc:chgData name="Shalini Shrotriya" userId="S::shalini.shrotriya@niet.co.in::6c6ebf0a-0b3d-4c66-894b-fb7e5032b900" providerId="AD" clId="Web-{15DE2E9F-FECA-F9EA-AE96-E401B42A8F5E}" dt="2024-09-04T01:48:39.220" v="527" actId="14100"/>
        <pc:sldMkLst>
          <pc:docMk/>
          <pc:sldMk cId="781279014" sldId="259"/>
        </pc:sldMkLst>
        <pc:spChg chg="add mod">
          <ac:chgData name="Shalini Shrotriya" userId="S::shalini.shrotriya@niet.co.in::6c6ebf0a-0b3d-4c66-894b-fb7e5032b900" providerId="AD" clId="Web-{15DE2E9F-FECA-F9EA-AE96-E401B42A8F5E}" dt="2024-09-04T01:48:39.220" v="527" actId="14100"/>
          <ac:spMkLst>
            <pc:docMk/>
            <pc:sldMk cId="781279014" sldId="259"/>
            <ac:spMk id="2" creationId="{132D6DE2-C544-BA74-5489-5C5F4EE85C26}"/>
          </ac:spMkLst>
        </pc:spChg>
        <pc:spChg chg="del">
          <ac:chgData name="Shalini Shrotriya" userId="S::shalini.shrotriya@niet.co.in::6c6ebf0a-0b3d-4c66-894b-fb7e5032b900" providerId="AD" clId="Web-{15DE2E9F-FECA-F9EA-AE96-E401B42A8F5E}" dt="2024-09-03T19:34:20.873" v="216"/>
          <ac:spMkLst>
            <pc:docMk/>
            <pc:sldMk cId="781279014" sldId="259"/>
            <ac:spMk id="2" creationId="{D96F4D11-E289-D985-3B58-F7E5745617E6}"/>
          </ac:spMkLst>
        </pc:spChg>
        <pc:spChg chg="add del mod">
          <ac:chgData name="Shalini Shrotriya" userId="S::shalini.shrotriya@niet.co.in::6c6ebf0a-0b3d-4c66-894b-fb7e5032b900" providerId="AD" clId="Web-{15DE2E9F-FECA-F9EA-AE96-E401B42A8F5E}" dt="2024-09-03T19:35:25.470" v="231" actId="20577"/>
          <ac:spMkLst>
            <pc:docMk/>
            <pc:sldMk cId="781279014" sldId="259"/>
            <ac:spMk id="3" creationId="{77019790-CEF3-1C07-C79F-F84A2F7E99EE}"/>
          </ac:spMkLst>
        </pc:spChg>
        <pc:spChg chg="add mod">
          <ac:chgData name="Shalini Shrotriya" userId="S::shalini.shrotriya@niet.co.in::6c6ebf0a-0b3d-4c66-894b-fb7e5032b900" providerId="AD" clId="Web-{15DE2E9F-FECA-F9EA-AE96-E401B42A8F5E}" dt="2024-09-04T01:48:25.110" v="523" actId="20577"/>
          <ac:spMkLst>
            <pc:docMk/>
            <pc:sldMk cId="781279014" sldId="259"/>
            <ac:spMk id="5" creationId="{4E5782B6-22F6-BD22-92AF-CAE2684F7FC5}"/>
          </ac:spMkLst>
        </pc:spChg>
        <pc:spChg chg="add del mod">
          <ac:chgData name="Shalini Shrotriya" userId="S::shalini.shrotriya@niet.co.in::6c6ebf0a-0b3d-4c66-894b-fb7e5032b900" providerId="AD" clId="Web-{15DE2E9F-FECA-F9EA-AE96-E401B42A8F5E}" dt="2024-09-03T19:34:53.750" v="227"/>
          <ac:spMkLst>
            <pc:docMk/>
            <pc:sldMk cId="781279014" sldId="259"/>
            <ac:spMk id="7" creationId="{1EDD5D0B-D758-115C-2CC7-1C43412104D2}"/>
          </ac:spMkLst>
        </pc:spChg>
        <pc:graphicFrameChg chg="add mod modGraphic">
          <ac:chgData name="Shalini Shrotriya" userId="S::shalini.shrotriya@niet.co.in::6c6ebf0a-0b3d-4c66-894b-fb7e5032b900" providerId="AD" clId="Web-{15DE2E9F-FECA-F9EA-AE96-E401B42A8F5E}" dt="2024-09-04T01:38:42.681" v="404" actId="1076"/>
          <ac:graphicFrameMkLst>
            <pc:docMk/>
            <pc:sldMk cId="781279014" sldId="259"/>
            <ac:graphicFrameMk id="4" creationId="{C8624F98-F70F-C295-0275-B725B35073D2}"/>
          </ac:graphicFrameMkLst>
        </pc:graphicFrameChg>
        <pc:graphicFrameChg chg="add del mod modGraphic">
          <ac:chgData name="Shalini Shrotriya" userId="S::shalini.shrotriya@niet.co.in::6c6ebf0a-0b3d-4c66-894b-fb7e5032b900" providerId="AD" clId="Web-{15DE2E9F-FECA-F9EA-AE96-E401B42A8F5E}" dt="2024-09-04T01:21:58.070" v="297"/>
          <ac:graphicFrameMkLst>
            <pc:docMk/>
            <pc:sldMk cId="781279014" sldId="259"/>
            <ac:graphicFrameMk id="8" creationId="{5233618B-0FB7-EE90-8A8A-694A48A865EF}"/>
          </ac:graphicFrameMkLst>
        </pc:graphicFrameChg>
      </pc:sldChg>
      <pc:sldChg chg="delSp modSp new">
        <pc:chgData name="Shalini Shrotriya" userId="S::shalini.shrotriya@niet.co.in::6c6ebf0a-0b3d-4c66-894b-fb7e5032b900" providerId="AD" clId="Web-{15DE2E9F-FECA-F9EA-AE96-E401B42A8F5E}" dt="2024-09-04T01:46:59.326" v="504" actId="20577"/>
        <pc:sldMkLst>
          <pc:docMk/>
          <pc:sldMk cId="752250279" sldId="260"/>
        </pc:sldMkLst>
        <pc:spChg chg="del">
          <ac:chgData name="Shalini Shrotriya" userId="S::shalini.shrotriya@niet.co.in::6c6ebf0a-0b3d-4c66-894b-fb7e5032b900" providerId="AD" clId="Web-{15DE2E9F-FECA-F9EA-AE96-E401B42A8F5E}" dt="2024-09-04T01:23:02.447" v="301"/>
          <ac:spMkLst>
            <pc:docMk/>
            <pc:sldMk cId="752250279" sldId="260"/>
            <ac:spMk id="2" creationId="{83963978-54E1-1568-28A3-35CC76F4B693}"/>
          </ac:spMkLst>
        </pc:spChg>
        <pc:spChg chg="mod">
          <ac:chgData name="Shalini Shrotriya" userId="S::shalini.shrotriya@niet.co.in::6c6ebf0a-0b3d-4c66-894b-fb7e5032b900" providerId="AD" clId="Web-{15DE2E9F-FECA-F9EA-AE96-E401B42A8F5E}" dt="2024-09-04T01:46:59.326" v="504" actId="20577"/>
          <ac:spMkLst>
            <pc:docMk/>
            <pc:sldMk cId="752250279" sldId="260"/>
            <ac:spMk id="3" creationId="{13A94DFD-8721-FF54-D592-74965AFBC939}"/>
          </ac:spMkLst>
        </pc:spChg>
      </pc:sldChg>
      <pc:sldChg chg="addSp delSp modSp new">
        <pc:chgData name="Shalini Shrotriya" userId="S::shalini.shrotriya@niet.co.in::6c6ebf0a-0b3d-4c66-894b-fb7e5032b900" providerId="AD" clId="Web-{15DE2E9F-FECA-F9EA-AE96-E401B42A8F5E}" dt="2024-09-04T01:51:34.773" v="547"/>
        <pc:sldMkLst>
          <pc:docMk/>
          <pc:sldMk cId="2956707687" sldId="261"/>
        </pc:sldMkLst>
        <pc:spChg chg="del">
          <ac:chgData name="Shalini Shrotriya" userId="S::shalini.shrotriya@niet.co.in::6c6ebf0a-0b3d-4c66-894b-fb7e5032b900" providerId="AD" clId="Web-{15DE2E9F-FECA-F9EA-AE96-E401B42A8F5E}" dt="2024-09-04T01:51:11.084" v="543"/>
          <ac:spMkLst>
            <pc:docMk/>
            <pc:sldMk cId="2956707687" sldId="261"/>
            <ac:spMk id="2" creationId="{D0E68114-404F-F4AD-2496-FC6FA122AB58}"/>
          </ac:spMkLst>
        </pc:spChg>
        <pc:spChg chg="del mod">
          <ac:chgData name="Shalini Shrotriya" userId="S::shalini.shrotriya@niet.co.in::6c6ebf0a-0b3d-4c66-894b-fb7e5032b900" providerId="AD" clId="Web-{15DE2E9F-FECA-F9EA-AE96-E401B42A8F5E}" dt="2024-09-04T01:51:27.194" v="545"/>
          <ac:spMkLst>
            <pc:docMk/>
            <pc:sldMk cId="2956707687" sldId="261"/>
            <ac:spMk id="3" creationId="{B951053F-2E46-8C10-2F91-C8A0C3237D5C}"/>
          </ac:spMkLst>
        </pc:spChg>
        <pc:graphicFrameChg chg="add mod ord modGraphic">
          <ac:chgData name="Shalini Shrotriya" userId="S::shalini.shrotriya@niet.co.in::6c6ebf0a-0b3d-4c66-894b-fb7e5032b900" providerId="AD" clId="Web-{15DE2E9F-FECA-F9EA-AE96-E401B42A8F5E}" dt="2024-09-04T01:51:34.773" v="547"/>
          <ac:graphicFrameMkLst>
            <pc:docMk/>
            <pc:sldMk cId="2956707687" sldId="261"/>
            <ac:graphicFrameMk id="5" creationId="{5CE233D8-6043-1C53-4145-6B98EE4C3662}"/>
          </ac:graphicFrameMkLst>
        </pc:graphicFrameChg>
      </pc:sldChg>
    </pc:docChg>
  </pc:docChgLst>
  <pc:docChgLst>
    <pc:chgData name="Shalini Shrotriya" userId="S::shalini.shrotriya@niet.co.in::6c6ebf0a-0b3d-4c66-894b-fb7e5032b900" providerId="AD" clId="Web-{513D781F-B69A-05CE-3DCA-DBD22C5403E0}"/>
    <pc:docChg chg="mod addSld modSld modMainMaster setSldSz">
      <pc:chgData name="Shalini Shrotriya" userId="S::shalini.shrotriya@niet.co.in::6c6ebf0a-0b3d-4c66-894b-fb7e5032b900" providerId="AD" clId="Web-{513D781F-B69A-05CE-3DCA-DBD22C5403E0}" dt="2024-09-05T05:56:38.504" v="412" actId="20577"/>
      <pc:docMkLst>
        <pc:docMk/>
      </pc:docMkLst>
      <pc:sldChg chg="modSp">
        <pc:chgData name="Shalini Shrotriya" userId="S::shalini.shrotriya@niet.co.in::6c6ebf0a-0b3d-4c66-894b-fb7e5032b900" providerId="AD" clId="Web-{513D781F-B69A-05CE-3DCA-DBD22C5403E0}" dt="2024-09-05T05:22:54.104" v="95"/>
        <pc:sldMkLst>
          <pc:docMk/>
          <pc:sldMk cId="109857222" sldId="256"/>
        </pc:sldMkLst>
        <pc:spChg chg="mod">
          <ac:chgData name="Shalini Shrotriya" userId="S::shalini.shrotriya@niet.co.in::6c6ebf0a-0b3d-4c66-894b-fb7e5032b900" providerId="AD" clId="Web-{513D781F-B69A-05CE-3DCA-DBD22C5403E0}" dt="2024-09-05T05:22:54.104" v="95"/>
          <ac:spMkLst>
            <pc:docMk/>
            <pc:sldMk cId="109857222" sldId="256"/>
            <ac:spMk id="2" creationId="{00000000-0000-0000-0000-000000000000}"/>
          </ac:spMkLst>
        </pc:spChg>
        <pc:spChg chg="mod">
          <ac:chgData name="Shalini Shrotriya" userId="S::shalini.shrotriya@niet.co.in::6c6ebf0a-0b3d-4c66-894b-fb7e5032b900" providerId="AD" clId="Web-{513D781F-B69A-05CE-3DCA-DBD22C5403E0}" dt="2024-09-05T05:22:54.104" v="95"/>
          <ac:spMkLst>
            <pc:docMk/>
            <pc:sldMk cId="109857222" sldId="256"/>
            <ac:spMk id="3" creationId="{00000000-0000-0000-0000-000000000000}"/>
          </ac:spMkLst>
        </pc:spChg>
        <pc:spChg chg="mod">
          <ac:chgData name="Shalini Shrotriya" userId="S::shalini.shrotriya@niet.co.in::6c6ebf0a-0b3d-4c66-894b-fb7e5032b900" providerId="AD" clId="Web-{513D781F-B69A-05CE-3DCA-DBD22C5403E0}" dt="2024-09-05T05:22:54.104" v="95"/>
          <ac:spMkLst>
            <pc:docMk/>
            <pc:sldMk cId="109857222" sldId="256"/>
            <ac:spMk id="5" creationId="{4CACA757-9638-807F-DF41-495BB43F189B}"/>
          </ac:spMkLst>
        </pc:spChg>
        <pc:picChg chg="mod">
          <ac:chgData name="Shalini Shrotriya" userId="S::shalini.shrotriya@niet.co.in::6c6ebf0a-0b3d-4c66-894b-fb7e5032b900" providerId="AD" clId="Web-{513D781F-B69A-05CE-3DCA-DBD22C5403E0}" dt="2024-09-05T05:22:54.104" v="95"/>
          <ac:picMkLst>
            <pc:docMk/>
            <pc:sldMk cId="109857222" sldId="256"/>
            <ac:picMk id="4" creationId="{29A58DBD-9B54-0C62-DDC2-D794387D34EB}"/>
          </ac:picMkLst>
        </pc:picChg>
      </pc:sldChg>
      <pc:sldChg chg="modSp">
        <pc:chgData name="Shalini Shrotriya" userId="S::shalini.shrotriya@niet.co.in::6c6ebf0a-0b3d-4c66-894b-fb7e5032b900" providerId="AD" clId="Web-{513D781F-B69A-05CE-3DCA-DBD22C5403E0}" dt="2024-09-05T05:22:54.104" v="95"/>
        <pc:sldMkLst>
          <pc:docMk/>
          <pc:sldMk cId="838719535" sldId="257"/>
        </pc:sldMkLst>
        <pc:spChg chg="mod">
          <ac:chgData name="Shalini Shrotriya" userId="S::shalini.shrotriya@niet.co.in::6c6ebf0a-0b3d-4c66-894b-fb7e5032b900" providerId="AD" clId="Web-{513D781F-B69A-05CE-3DCA-DBD22C5403E0}" dt="2024-09-05T05:22:54.104" v="95"/>
          <ac:spMkLst>
            <pc:docMk/>
            <pc:sldMk cId="838719535" sldId="257"/>
            <ac:spMk id="2" creationId="{CEE632B5-D9E4-48AF-457C-F456DB7AF1E0}"/>
          </ac:spMkLst>
        </pc:spChg>
        <pc:spChg chg="mod">
          <ac:chgData name="Shalini Shrotriya" userId="S::shalini.shrotriya@niet.co.in::6c6ebf0a-0b3d-4c66-894b-fb7e5032b900" providerId="AD" clId="Web-{513D781F-B69A-05CE-3DCA-DBD22C5403E0}" dt="2024-09-05T05:22:54.104" v="95"/>
          <ac:spMkLst>
            <pc:docMk/>
            <pc:sldMk cId="838719535" sldId="257"/>
            <ac:spMk id="3" creationId="{F81EC9D8-EB93-C23C-2E37-1B25BAE02E1A}"/>
          </ac:spMkLst>
        </pc:spChg>
        <pc:picChg chg="mod">
          <ac:chgData name="Shalini Shrotriya" userId="S::shalini.shrotriya@niet.co.in::6c6ebf0a-0b3d-4c66-894b-fb7e5032b900" providerId="AD" clId="Web-{513D781F-B69A-05CE-3DCA-DBD22C5403E0}" dt="2024-09-05T05:22:54.104" v="95"/>
          <ac:picMkLst>
            <pc:docMk/>
            <pc:sldMk cId="838719535" sldId="257"/>
            <ac:picMk id="5" creationId="{EBF969B4-1A49-8540-0E92-C97EDEFB4C20}"/>
          </ac:picMkLst>
        </pc:picChg>
      </pc:sldChg>
      <pc:sldChg chg="modSp">
        <pc:chgData name="Shalini Shrotriya" userId="S::shalini.shrotriya@niet.co.in::6c6ebf0a-0b3d-4c66-894b-fb7e5032b900" providerId="AD" clId="Web-{513D781F-B69A-05CE-3DCA-DBD22C5403E0}" dt="2024-09-05T05:22:54.104" v="95"/>
        <pc:sldMkLst>
          <pc:docMk/>
          <pc:sldMk cId="1080870827" sldId="258"/>
        </pc:sldMkLst>
        <pc:spChg chg="mod">
          <ac:chgData name="Shalini Shrotriya" userId="S::shalini.shrotriya@niet.co.in::6c6ebf0a-0b3d-4c66-894b-fb7e5032b900" providerId="AD" clId="Web-{513D781F-B69A-05CE-3DCA-DBD22C5403E0}" dt="2024-09-05T05:22:54.104" v="95"/>
          <ac:spMkLst>
            <pc:docMk/>
            <pc:sldMk cId="1080870827" sldId="258"/>
            <ac:spMk id="2" creationId="{F50FDB8C-011B-25D5-69A0-1198B47C6F5B}"/>
          </ac:spMkLst>
        </pc:spChg>
        <pc:spChg chg="mod">
          <ac:chgData name="Shalini Shrotriya" userId="S::shalini.shrotriya@niet.co.in::6c6ebf0a-0b3d-4c66-894b-fb7e5032b900" providerId="AD" clId="Web-{513D781F-B69A-05CE-3DCA-DBD22C5403E0}" dt="2024-09-05T05:22:54.104" v="95"/>
          <ac:spMkLst>
            <pc:docMk/>
            <pc:sldMk cId="1080870827" sldId="258"/>
            <ac:spMk id="3" creationId="{8DE6CDA5-72BA-D17F-DAC7-DA665710E156}"/>
          </ac:spMkLst>
        </pc:spChg>
        <pc:picChg chg="mod">
          <ac:chgData name="Shalini Shrotriya" userId="S::shalini.shrotriya@niet.co.in::6c6ebf0a-0b3d-4c66-894b-fb7e5032b900" providerId="AD" clId="Web-{513D781F-B69A-05CE-3DCA-DBD22C5403E0}" dt="2024-09-05T05:22:54.104" v="95"/>
          <ac:picMkLst>
            <pc:docMk/>
            <pc:sldMk cId="1080870827" sldId="258"/>
            <ac:picMk id="5" creationId="{B4C08872-3A8F-AEDE-255A-BE35D1305D63}"/>
          </ac:picMkLst>
        </pc:picChg>
      </pc:sldChg>
      <pc:sldChg chg="modSp">
        <pc:chgData name="Shalini Shrotriya" userId="S::shalini.shrotriya@niet.co.in::6c6ebf0a-0b3d-4c66-894b-fb7e5032b900" providerId="AD" clId="Web-{513D781F-B69A-05CE-3DCA-DBD22C5403E0}" dt="2024-09-05T05:22:54.104" v="95"/>
        <pc:sldMkLst>
          <pc:docMk/>
          <pc:sldMk cId="781279014" sldId="259"/>
        </pc:sldMkLst>
        <pc:spChg chg="mod">
          <ac:chgData name="Shalini Shrotriya" userId="S::shalini.shrotriya@niet.co.in::6c6ebf0a-0b3d-4c66-894b-fb7e5032b900" providerId="AD" clId="Web-{513D781F-B69A-05CE-3DCA-DBD22C5403E0}" dt="2024-09-05T05:22:54.104" v="95"/>
          <ac:spMkLst>
            <pc:docMk/>
            <pc:sldMk cId="781279014" sldId="259"/>
            <ac:spMk id="3" creationId="{77019790-CEF3-1C07-C79F-F84A2F7E99EE}"/>
          </ac:spMkLst>
        </pc:spChg>
        <pc:spChg chg="mod">
          <ac:chgData name="Shalini Shrotriya" userId="S::shalini.shrotriya@niet.co.in::6c6ebf0a-0b3d-4c66-894b-fb7e5032b900" providerId="AD" clId="Web-{513D781F-B69A-05CE-3DCA-DBD22C5403E0}" dt="2024-09-05T05:22:54.104" v="95"/>
          <ac:spMkLst>
            <pc:docMk/>
            <pc:sldMk cId="781279014" sldId="259"/>
            <ac:spMk id="5" creationId="{4E5782B6-22F6-BD22-92AF-CAE2684F7FC5}"/>
          </ac:spMkLst>
        </pc:spChg>
        <pc:graphicFrameChg chg="mod modGraphic">
          <ac:chgData name="Shalini Shrotriya" userId="S::shalini.shrotriya@niet.co.in::6c6ebf0a-0b3d-4c66-894b-fb7e5032b900" providerId="AD" clId="Web-{513D781F-B69A-05CE-3DCA-DBD22C5403E0}" dt="2024-09-05T05:22:54.104" v="95"/>
          <ac:graphicFrameMkLst>
            <pc:docMk/>
            <pc:sldMk cId="781279014" sldId="259"/>
            <ac:graphicFrameMk id="4" creationId="{C8624F98-F70F-C295-0275-B725B35073D2}"/>
          </ac:graphicFrameMkLst>
        </pc:graphicFrameChg>
        <pc:picChg chg="mod">
          <ac:chgData name="Shalini Shrotriya" userId="S::shalini.shrotriya@niet.co.in::6c6ebf0a-0b3d-4c66-894b-fb7e5032b900" providerId="AD" clId="Web-{513D781F-B69A-05CE-3DCA-DBD22C5403E0}" dt="2024-09-05T05:22:54.104" v="95"/>
          <ac:picMkLst>
            <pc:docMk/>
            <pc:sldMk cId="781279014" sldId="259"/>
            <ac:picMk id="7" creationId="{1E2ACB7A-0228-595B-4469-B2246663701B}"/>
          </ac:picMkLst>
        </pc:picChg>
      </pc:sldChg>
      <pc:sldChg chg="modSp">
        <pc:chgData name="Shalini Shrotriya" userId="S::shalini.shrotriya@niet.co.in::6c6ebf0a-0b3d-4c66-894b-fb7e5032b900" providerId="AD" clId="Web-{513D781F-B69A-05CE-3DCA-DBD22C5403E0}" dt="2024-09-05T05:22:54.104" v="95"/>
        <pc:sldMkLst>
          <pc:docMk/>
          <pc:sldMk cId="752250279" sldId="260"/>
        </pc:sldMkLst>
        <pc:spChg chg="mod">
          <ac:chgData name="Shalini Shrotriya" userId="S::shalini.shrotriya@niet.co.in::6c6ebf0a-0b3d-4c66-894b-fb7e5032b900" providerId="AD" clId="Web-{513D781F-B69A-05CE-3DCA-DBD22C5403E0}" dt="2024-09-05T05:22:54.104" v="95"/>
          <ac:spMkLst>
            <pc:docMk/>
            <pc:sldMk cId="752250279" sldId="260"/>
            <ac:spMk id="3" creationId="{13A94DFD-8721-FF54-D592-74965AFBC939}"/>
          </ac:spMkLst>
        </pc:spChg>
        <pc:spChg chg="mod">
          <ac:chgData name="Shalini Shrotriya" userId="S::shalini.shrotriya@niet.co.in::6c6ebf0a-0b3d-4c66-894b-fb7e5032b900" providerId="AD" clId="Web-{513D781F-B69A-05CE-3DCA-DBD22C5403E0}" dt="2024-09-05T05:22:54.104" v="95"/>
          <ac:spMkLst>
            <pc:docMk/>
            <pc:sldMk cId="752250279" sldId="260"/>
            <ac:spMk id="6" creationId="{E55179AB-F0F9-450A-813B-E674DEB2DE05}"/>
          </ac:spMkLst>
        </pc:spChg>
        <pc:picChg chg="mod">
          <ac:chgData name="Shalini Shrotriya" userId="S::shalini.shrotriya@niet.co.in::6c6ebf0a-0b3d-4c66-894b-fb7e5032b900" providerId="AD" clId="Web-{513D781F-B69A-05CE-3DCA-DBD22C5403E0}" dt="2024-09-05T05:22:54.104" v="95"/>
          <ac:picMkLst>
            <pc:docMk/>
            <pc:sldMk cId="752250279" sldId="260"/>
            <ac:picMk id="4" creationId="{CC7CD85D-5EEE-DEF2-E384-ECA25D0E4034}"/>
          </ac:picMkLst>
        </pc:picChg>
      </pc:sldChg>
      <pc:sldChg chg="modSp">
        <pc:chgData name="Shalini Shrotriya" userId="S::shalini.shrotriya@niet.co.in::6c6ebf0a-0b3d-4c66-894b-fb7e5032b900" providerId="AD" clId="Web-{513D781F-B69A-05CE-3DCA-DBD22C5403E0}" dt="2024-09-05T05:22:54.104" v="95"/>
        <pc:sldMkLst>
          <pc:docMk/>
          <pc:sldMk cId="2956707687" sldId="261"/>
        </pc:sldMkLst>
        <pc:graphicFrameChg chg="mod modGraphic">
          <ac:chgData name="Shalini Shrotriya" userId="S::shalini.shrotriya@niet.co.in::6c6ebf0a-0b3d-4c66-894b-fb7e5032b900" providerId="AD" clId="Web-{513D781F-B69A-05CE-3DCA-DBD22C5403E0}" dt="2024-09-05T05:22:54.104" v="95"/>
          <ac:graphicFrameMkLst>
            <pc:docMk/>
            <pc:sldMk cId="2956707687" sldId="261"/>
            <ac:graphicFrameMk id="13" creationId="{689BD618-89D0-869A-9CB3-9896009A6F70}"/>
          </ac:graphicFrameMkLst>
        </pc:graphicFrameChg>
        <pc:picChg chg="mod">
          <ac:chgData name="Shalini Shrotriya" userId="S::shalini.shrotriya@niet.co.in::6c6ebf0a-0b3d-4c66-894b-fb7e5032b900" providerId="AD" clId="Web-{513D781F-B69A-05CE-3DCA-DBD22C5403E0}" dt="2024-09-05T05:22:54.104" v="95"/>
          <ac:picMkLst>
            <pc:docMk/>
            <pc:sldMk cId="2956707687" sldId="261"/>
            <ac:picMk id="19" creationId="{3EC727C8-CB71-E946-BFB2-69A679E8EFFC}"/>
          </ac:picMkLst>
        </pc:picChg>
      </pc:sldChg>
      <pc:sldChg chg="addSp modSp">
        <pc:chgData name="Shalini Shrotriya" userId="S::shalini.shrotriya@niet.co.in::6c6ebf0a-0b3d-4c66-894b-fb7e5032b900" providerId="AD" clId="Web-{513D781F-B69A-05CE-3DCA-DBD22C5403E0}" dt="2024-09-05T05:22:54.104" v="95"/>
        <pc:sldMkLst>
          <pc:docMk/>
          <pc:sldMk cId="3917298457" sldId="262"/>
        </pc:sldMkLst>
        <pc:spChg chg="mod">
          <ac:chgData name="Shalini Shrotriya" userId="S::shalini.shrotriya@niet.co.in::6c6ebf0a-0b3d-4c66-894b-fb7e5032b900" providerId="AD" clId="Web-{513D781F-B69A-05CE-3DCA-DBD22C5403E0}" dt="2024-09-05T05:22:54.104" v="95"/>
          <ac:spMkLst>
            <pc:docMk/>
            <pc:sldMk cId="3917298457" sldId="262"/>
            <ac:spMk id="4" creationId="{FA40C4E4-7399-DB5A-B942-6CA391DE4C4E}"/>
          </ac:spMkLst>
        </pc:spChg>
        <pc:spChg chg="add mod">
          <ac:chgData name="Shalini Shrotriya" userId="S::shalini.shrotriya@niet.co.in::6c6ebf0a-0b3d-4c66-894b-fb7e5032b900" providerId="AD" clId="Web-{513D781F-B69A-05CE-3DCA-DBD22C5403E0}" dt="2024-09-05T05:22:54.104" v="95"/>
          <ac:spMkLst>
            <pc:docMk/>
            <pc:sldMk cId="3917298457" sldId="262"/>
            <ac:spMk id="6" creationId="{1E7CDC1E-3B2A-E4EE-7D0E-46E43C9DEC4A}"/>
          </ac:spMkLst>
        </pc:spChg>
        <pc:picChg chg="add mod">
          <ac:chgData name="Shalini Shrotriya" userId="S::shalini.shrotriya@niet.co.in::6c6ebf0a-0b3d-4c66-894b-fb7e5032b900" providerId="AD" clId="Web-{513D781F-B69A-05CE-3DCA-DBD22C5403E0}" dt="2024-09-05T05:22:54.104" v="95"/>
          <ac:picMkLst>
            <pc:docMk/>
            <pc:sldMk cId="3917298457" sldId="262"/>
            <ac:picMk id="3" creationId="{B63B7BF4-F7AE-639A-9C05-BB98F05B6A85}"/>
          </ac:picMkLst>
        </pc:picChg>
      </pc:sldChg>
      <pc:sldChg chg="modSp">
        <pc:chgData name="Shalini Shrotriya" userId="S::shalini.shrotriya@niet.co.in::6c6ebf0a-0b3d-4c66-894b-fb7e5032b900" providerId="AD" clId="Web-{513D781F-B69A-05CE-3DCA-DBD22C5403E0}" dt="2024-09-05T05:22:54.104" v="95"/>
        <pc:sldMkLst>
          <pc:docMk/>
          <pc:sldMk cId="292545119" sldId="264"/>
        </pc:sldMkLst>
        <pc:spChg chg="mod">
          <ac:chgData name="Shalini Shrotriya" userId="S::shalini.shrotriya@niet.co.in::6c6ebf0a-0b3d-4c66-894b-fb7e5032b900" providerId="AD" clId="Web-{513D781F-B69A-05CE-3DCA-DBD22C5403E0}" dt="2024-09-05T05:22:54.104" v="95"/>
          <ac:spMkLst>
            <pc:docMk/>
            <pc:sldMk cId="292545119" sldId="264"/>
            <ac:spMk id="2" creationId="{64FDABAA-F425-012A-9947-465E0462D027}"/>
          </ac:spMkLst>
        </pc:spChg>
        <pc:spChg chg="mod">
          <ac:chgData name="Shalini Shrotriya" userId="S::shalini.shrotriya@niet.co.in::6c6ebf0a-0b3d-4c66-894b-fb7e5032b900" providerId="AD" clId="Web-{513D781F-B69A-05CE-3DCA-DBD22C5403E0}" dt="2024-09-05T05:22:54.104" v="95"/>
          <ac:spMkLst>
            <pc:docMk/>
            <pc:sldMk cId="292545119" sldId="264"/>
            <ac:spMk id="3" creationId="{7E984365-7D42-AD01-CB57-F1A9BAEF9A67}"/>
          </ac:spMkLst>
        </pc:spChg>
        <pc:picChg chg="mod">
          <ac:chgData name="Shalini Shrotriya" userId="S::shalini.shrotriya@niet.co.in::6c6ebf0a-0b3d-4c66-894b-fb7e5032b900" providerId="AD" clId="Web-{513D781F-B69A-05CE-3DCA-DBD22C5403E0}" dt="2024-09-05T05:22:54.104" v="95"/>
          <ac:picMkLst>
            <pc:docMk/>
            <pc:sldMk cId="292545119" sldId="264"/>
            <ac:picMk id="5" creationId="{C3E6BA96-16EB-D220-D726-2675A14FEE9C}"/>
          </ac:picMkLst>
        </pc:picChg>
      </pc:sldChg>
      <pc:sldChg chg="modSp">
        <pc:chgData name="Shalini Shrotriya" userId="S::shalini.shrotriya@niet.co.in::6c6ebf0a-0b3d-4c66-894b-fb7e5032b900" providerId="AD" clId="Web-{513D781F-B69A-05CE-3DCA-DBD22C5403E0}" dt="2024-09-05T05:22:54.104" v="95"/>
        <pc:sldMkLst>
          <pc:docMk/>
          <pc:sldMk cId="549901807" sldId="265"/>
        </pc:sldMkLst>
        <pc:spChg chg="mod">
          <ac:chgData name="Shalini Shrotriya" userId="S::shalini.shrotriya@niet.co.in::6c6ebf0a-0b3d-4c66-894b-fb7e5032b900" providerId="AD" clId="Web-{513D781F-B69A-05CE-3DCA-DBD22C5403E0}" dt="2024-09-05T05:22:54.104" v="95"/>
          <ac:spMkLst>
            <pc:docMk/>
            <pc:sldMk cId="549901807" sldId="265"/>
            <ac:spMk id="2" creationId="{64FDABAA-F425-012A-9947-465E0462D027}"/>
          </ac:spMkLst>
        </pc:spChg>
        <pc:spChg chg="mod">
          <ac:chgData name="Shalini Shrotriya" userId="S::shalini.shrotriya@niet.co.in::6c6ebf0a-0b3d-4c66-894b-fb7e5032b900" providerId="AD" clId="Web-{513D781F-B69A-05CE-3DCA-DBD22C5403E0}" dt="2024-09-05T05:22:54.104" v="95"/>
          <ac:spMkLst>
            <pc:docMk/>
            <pc:sldMk cId="549901807" sldId="265"/>
            <ac:spMk id="3" creationId="{7E984365-7D42-AD01-CB57-F1A9BAEF9A67}"/>
          </ac:spMkLst>
        </pc:spChg>
        <pc:picChg chg="mod">
          <ac:chgData name="Shalini Shrotriya" userId="S::shalini.shrotriya@niet.co.in::6c6ebf0a-0b3d-4c66-894b-fb7e5032b900" providerId="AD" clId="Web-{513D781F-B69A-05CE-3DCA-DBD22C5403E0}" dt="2024-09-05T05:22:54.104" v="95"/>
          <ac:picMkLst>
            <pc:docMk/>
            <pc:sldMk cId="549901807" sldId="265"/>
            <ac:picMk id="5" creationId="{C3E6BA96-16EB-D220-D726-2675A14FEE9C}"/>
          </ac:picMkLst>
        </pc:picChg>
      </pc:sldChg>
      <pc:sldChg chg="modSp">
        <pc:chgData name="Shalini Shrotriya" userId="S::shalini.shrotriya@niet.co.in::6c6ebf0a-0b3d-4c66-894b-fb7e5032b900" providerId="AD" clId="Web-{513D781F-B69A-05CE-3DCA-DBD22C5403E0}" dt="2024-09-05T05:22:54.104" v="95"/>
        <pc:sldMkLst>
          <pc:docMk/>
          <pc:sldMk cId="621789682" sldId="266"/>
        </pc:sldMkLst>
        <pc:spChg chg="mod">
          <ac:chgData name="Shalini Shrotriya" userId="S::shalini.shrotriya@niet.co.in::6c6ebf0a-0b3d-4c66-894b-fb7e5032b900" providerId="AD" clId="Web-{513D781F-B69A-05CE-3DCA-DBD22C5403E0}" dt="2024-09-05T05:22:54.104" v="95"/>
          <ac:spMkLst>
            <pc:docMk/>
            <pc:sldMk cId="621789682" sldId="266"/>
            <ac:spMk id="2" creationId="{64FDABAA-F425-012A-9947-465E0462D027}"/>
          </ac:spMkLst>
        </pc:spChg>
        <pc:spChg chg="mod">
          <ac:chgData name="Shalini Shrotriya" userId="S::shalini.shrotriya@niet.co.in::6c6ebf0a-0b3d-4c66-894b-fb7e5032b900" providerId="AD" clId="Web-{513D781F-B69A-05CE-3DCA-DBD22C5403E0}" dt="2024-09-05T05:22:54.104" v="95"/>
          <ac:spMkLst>
            <pc:docMk/>
            <pc:sldMk cId="621789682" sldId="266"/>
            <ac:spMk id="3" creationId="{7E984365-7D42-AD01-CB57-F1A9BAEF9A67}"/>
          </ac:spMkLst>
        </pc:spChg>
        <pc:picChg chg="mod">
          <ac:chgData name="Shalini Shrotriya" userId="S::shalini.shrotriya@niet.co.in::6c6ebf0a-0b3d-4c66-894b-fb7e5032b900" providerId="AD" clId="Web-{513D781F-B69A-05CE-3DCA-DBD22C5403E0}" dt="2024-09-05T05:22:54.104" v="95"/>
          <ac:picMkLst>
            <pc:docMk/>
            <pc:sldMk cId="621789682" sldId="266"/>
            <ac:picMk id="5" creationId="{C3E6BA96-16EB-D220-D726-2675A14FEE9C}"/>
          </ac:picMkLst>
        </pc:picChg>
      </pc:sldChg>
      <pc:sldChg chg="modSp">
        <pc:chgData name="Shalini Shrotriya" userId="S::shalini.shrotriya@niet.co.in::6c6ebf0a-0b3d-4c66-894b-fb7e5032b900" providerId="AD" clId="Web-{513D781F-B69A-05CE-3DCA-DBD22C5403E0}" dt="2024-09-05T05:22:54.104" v="95"/>
        <pc:sldMkLst>
          <pc:docMk/>
          <pc:sldMk cId="685850499" sldId="267"/>
        </pc:sldMkLst>
        <pc:spChg chg="mod">
          <ac:chgData name="Shalini Shrotriya" userId="S::shalini.shrotriya@niet.co.in::6c6ebf0a-0b3d-4c66-894b-fb7e5032b900" providerId="AD" clId="Web-{513D781F-B69A-05CE-3DCA-DBD22C5403E0}" dt="2024-09-05T05:22:54.104" v="95"/>
          <ac:spMkLst>
            <pc:docMk/>
            <pc:sldMk cId="685850499" sldId="267"/>
            <ac:spMk id="2" creationId="{E4CD9F93-AE68-BB9B-8F22-939425C0F312}"/>
          </ac:spMkLst>
        </pc:spChg>
        <pc:spChg chg="mod">
          <ac:chgData name="Shalini Shrotriya" userId="S::shalini.shrotriya@niet.co.in::6c6ebf0a-0b3d-4c66-894b-fb7e5032b900" providerId="AD" clId="Web-{513D781F-B69A-05CE-3DCA-DBD22C5403E0}" dt="2024-09-05T05:22:54.104" v="95"/>
          <ac:spMkLst>
            <pc:docMk/>
            <pc:sldMk cId="685850499" sldId="267"/>
            <ac:spMk id="3" creationId="{E0928EA9-5D80-299A-0911-F4289702285D}"/>
          </ac:spMkLst>
        </pc:spChg>
        <pc:picChg chg="mod">
          <ac:chgData name="Shalini Shrotriya" userId="S::shalini.shrotriya@niet.co.in::6c6ebf0a-0b3d-4c66-894b-fb7e5032b900" providerId="AD" clId="Web-{513D781F-B69A-05CE-3DCA-DBD22C5403E0}" dt="2024-09-05T05:22:54.104" v="95"/>
          <ac:picMkLst>
            <pc:docMk/>
            <pc:sldMk cId="685850499" sldId="267"/>
            <ac:picMk id="5" creationId="{60C43BCF-528C-F7ED-94D5-C3815AE7E4A0}"/>
          </ac:picMkLst>
        </pc:picChg>
      </pc:sldChg>
      <pc:sldChg chg="modSp">
        <pc:chgData name="Shalini Shrotriya" userId="S::shalini.shrotriya@niet.co.in::6c6ebf0a-0b3d-4c66-894b-fb7e5032b900" providerId="AD" clId="Web-{513D781F-B69A-05CE-3DCA-DBD22C5403E0}" dt="2024-09-05T05:22:54.104" v="95"/>
        <pc:sldMkLst>
          <pc:docMk/>
          <pc:sldMk cId="1634159039" sldId="268"/>
        </pc:sldMkLst>
        <pc:spChg chg="mod">
          <ac:chgData name="Shalini Shrotriya" userId="S::shalini.shrotriya@niet.co.in::6c6ebf0a-0b3d-4c66-894b-fb7e5032b900" providerId="AD" clId="Web-{513D781F-B69A-05CE-3DCA-DBD22C5403E0}" dt="2024-09-05T05:22:54.104" v="95"/>
          <ac:spMkLst>
            <pc:docMk/>
            <pc:sldMk cId="1634159039" sldId="268"/>
            <ac:spMk id="2" creationId="{E4CD9F93-AE68-BB9B-8F22-939425C0F312}"/>
          </ac:spMkLst>
        </pc:spChg>
        <pc:spChg chg="mod">
          <ac:chgData name="Shalini Shrotriya" userId="S::shalini.shrotriya@niet.co.in::6c6ebf0a-0b3d-4c66-894b-fb7e5032b900" providerId="AD" clId="Web-{513D781F-B69A-05CE-3DCA-DBD22C5403E0}" dt="2024-09-05T05:22:54.104" v="95"/>
          <ac:spMkLst>
            <pc:docMk/>
            <pc:sldMk cId="1634159039" sldId="268"/>
            <ac:spMk id="3" creationId="{E0928EA9-5D80-299A-0911-F4289702285D}"/>
          </ac:spMkLst>
        </pc:spChg>
        <pc:picChg chg="mod">
          <ac:chgData name="Shalini Shrotriya" userId="S::shalini.shrotriya@niet.co.in::6c6ebf0a-0b3d-4c66-894b-fb7e5032b900" providerId="AD" clId="Web-{513D781F-B69A-05CE-3DCA-DBD22C5403E0}" dt="2024-09-05T05:22:54.104" v="95"/>
          <ac:picMkLst>
            <pc:docMk/>
            <pc:sldMk cId="1634159039" sldId="268"/>
            <ac:picMk id="5" creationId="{60C43BCF-528C-F7ED-94D5-C3815AE7E4A0}"/>
          </ac:picMkLst>
        </pc:picChg>
      </pc:sldChg>
      <pc:sldChg chg="modSp">
        <pc:chgData name="Shalini Shrotriya" userId="S::shalini.shrotriya@niet.co.in::6c6ebf0a-0b3d-4c66-894b-fb7e5032b900" providerId="AD" clId="Web-{513D781F-B69A-05CE-3DCA-DBD22C5403E0}" dt="2024-09-05T05:22:54.104" v="95"/>
        <pc:sldMkLst>
          <pc:docMk/>
          <pc:sldMk cId="929325264" sldId="269"/>
        </pc:sldMkLst>
        <pc:spChg chg="mod">
          <ac:chgData name="Shalini Shrotriya" userId="S::shalini.shrotriya@niet.co.in::6c6ebf0a-0b3d-4c66-894b-fb7e5032b900" providerId="AD" clId="Web-{513D781F-B69A-05CE-3DCA-DBD22C5403E0}" dt="2024-09-05T05:22:54.104" v="95"/>
          <ac:spMkLst>
            <pc:docMk/>
            <pc:sldMk cId="929325264" sldId="269"/>
            <ac:spMk id="3" creationId="{13A94DFD-8721-FF54-D592-74965AFBC939}"/>
          </ac:spMkLst>
        </pc:spChg>
        <pc:spChg chg="mod">
          <ac:chgData name="Shalini Shrotriya" userId="S::shalini.shrotriya@niet.co.in::6c6ebf0a-0b3d-4c66-894b-fb7e5032b900" providerId="AD" clId="Web-{513D781F-B69A-05CE-3DCA-DBD22C5403E0}" dt="2024-09-05T05:22:54.104" v="95"/>
          <ac:spMkLst>
            <pc:docMk/>
            <pc:sldMk cId="929325264" sldId="269"/>
            <ac:spMk id="6" creationId="{8D1CB545-E830-5DB5-13EB-78080E15771D}"/>
          </ac:spMkLst>
        </pc:spChg>
        <pc:spChg chg="mod">
          <ac:chgData name="Shalini Shrotriya" userId="S::shalini.shrotriya@niet.co.in::6c6ebf0a-0b3d-4c66-894b-fb7e5032b900" providerId="AD" clId="Web-{513D781F-B69A-05CE-3DCA-DBD22C5403E0}" dt="2024-09-05T05:22:54.104" v="95"/>
          <ac:spMkLst>
            <pc:docMk/>
            <pc:sldMk cId="929325264" sldId="269"/>
            <ac:spMk id="8" creationId="{36DE2430-0971-7ABA-B925-553E0E82051D}"/>
          </ac:spMkLst>
        </pc:spChg>
        <pc:picChg chg="mod">
          <ac:chgData name="Shalini Shrotriya" userId="S::shalini.shrotriya@niet.co.in::6c6ebf0a-0b3d-4c66-894b-fb7e5032b900" providerId="AD" clId="Web-{513D781F-B69A-05CE-3DCA-DBD22C5403E0}" dt="2024-09-05T05:22:54.104" v="95"/>
          <ac:picMkLst>
            <pc:docMk/>
            <pc:sldMk cId="929325264" sldId="269"/>
            <ac:picMk id="4" creationId="{55C27B3C-5E6A-1102-9212-E26A2BD82C25}"/>
          </ac:picMkLst>
        </pc:picChg>
      </pc:sldChg>
      <pc:sldChg chg="modSp">
        <pc:chgData name="Shalini Shrotriya" userId="S::shalini.shrotriya@niet.co.in::6c6ebf0a-0b3d-4c66-894b-fb7e5032b900" providerId="AD" clId="Web-{513D781F-B69A-05CE-3DCA-DBD22C5403E0}" dt="2024-09-05T05:22:54.104" v="95"/>
        <pc:sldMkLst>
          <pc:docMk/>
          <pc:sldMk cId="1400542353" sldId="270"/>
        </pc:sldMkLst>
        <pc:spChg chg="mod">
          <ac:chgData name="Shalini Shrotriya" userId="S::shalini.shrotriya@niet.co.in::6c6ebf0a-0b3d-4c66-894b-fb7e5032b900" providerId="AD" clId="Web-{513D781F-B69A-05CE-3DCA-DBD22C5403E0}" dt="2024-09-05T05:22:54.104" v="95"/>
          <ac:spMkLst>
            <pc:docMk/>
            <pc:sldMk cId="1400542353" sldId="270"/>
            <ac:spMk id="3" creationId="{13A94DFD-8721-FF54-D592-74965AFBC939}"/>
          </ac:spMkLst>
        </pc:spChg>
        <pc:spChg chg="mod">
          <ac:chgData name="Shalini Shrotriya" userId="S::shalini.shrotriya@niet.co.in::6c6ebf0a-0b3d-4c66-894b-fb7e5032b900" providerId="AD" clId="Web-{513D781F-B69A-05CE-3DCA-DBD22C5403E0}" dt="2024-09-05T05:22:54.104" v="95"/>
          <ac:spMkLst>
            <pc:docMk/>
            <pc:sldMk cId="1400542353" sldId="270"/>
            <ac:spMk id="8" creationId="{36DE2430-0971-7ABA-B925-553E0E82051D}"/>
          </ac:spMkLst>
        </pc:spChg>
        <pc:spChg chg="mod">
          <ac:chgData name="Shalini Shrotriya" userId="S::shalini.shrotriya@niet.co.in::6c6ebf0a-0b3d-4c66-894b-fb7e5032b900" providerId="AD" clId="Web-{513D781F-B69A-05CE-3DCA-DBD22C5403E0}" dt="2024-09-05T05:22:54.104" v="95"/>
          <ac:spMkLst>
            <pc:docMk/>
            <pc:sldMk cId="1400542353" sldId="270"/>
            <ac:spMk id="9" creationId="{453CF4B6-FA84-E5CE-E6C7-CEC9C762C8BC}"/>
          </ac:spMkLst>
        </pc:spChg>
        <pc:spChg chg="mod">
          <ac:chgData name="Shalini Shrotriya" userId="S::shalini.shrotriya@niet.co.in::6c6ebf0a-0b3d-4c66-894b-fb7e5032b900" providerId="AD" clId="Web-{513D781F-B69A-05CE-3DCA-DBD22C5403E0}" dt="2024-09-05T05:22:54.104" v="95"/>
          <ac:spMkLst>
            <pc:docMk/>
            <pc:sldMk cId="1400542353" sldId="270"/>
            <ac:spMk id="10" creationId="{088CA031-5547-5E6D-D76A-0143BC46F501}"/>
          </ac:spMkLst>
        </pc:spChg>
        <pc:picChg chg="mod">
          <ac:chgData name="Shalini Shrotriya" userId="S::shalini.shrotriya@niet.co.in::6c6ebf0a-0b3d-4c66-894b-fb7e5032b900" providerId="AD" clId="Web-{513D781F-B69A-05CE-3DCA-DBD22C5403E0}" dt="2024-09-05T05:22:54.104" v="95"/>
          <ac:picMkLst>
            <pc:docMk/>
            <pc:sldMk cId="1400542353" sldId="270"/>
            <ac:picMk id="4" creationId="{55C27B3C-5E6A-1102-9212-E26A2BD82C25}"/>
          </ac:picMkLst>
        </pc:picChg>
      </pc:sldChg>
      <pc:sldChg chg="modSp">
        <pc:chgData name="Shalini Shrotriya" userId="S::shalini.shrotriya@niet.co.in::6c6ebf0a-0b3d-4c66-894b-fb7e5032b900" providerId="AD" clId="Web-{513D781F-B69A-05CE-3DCA-DBD22C5403E0}" dt="2024-09-05T05:22:54.104" v="95"/>
        <pc:sldMkLst>
          <pc:docMk/>
          <pc:sldMk cId="1714319949" sldId="271"/>
        </pc:sldMkLst>
        <pc:spChg chg="mod">
          <ac:chgData name="Shalini Shrotriya" userId="S::shalini.shrotriya@niet.co.in::6c6ebf0a-0b3d-4c66-894b-fb7e5032b900" providerId="AD" clId="Web-{513D781F-B69A-05CE-3DCA-DBD22C5403E0}" dt="2024-09-05T05:22:54.104" v="95"/>
          <ac:spMkLst>
            <pc:docMk/>
            <pc:sldMk cId="1714319949" sldId="271"/>
            <ac:spMk id="3" creationId="{13A94DFD-8721-FF54-D592-74965AFBC939}"/>
          </ac:spMkLst>
        </pc:spChg>
        <pc:spChg chg="mod">
          <ac:chgData name="Shalini Shrotriya" userId="S::shalini.shrotriya@niet.co.in::6c6ebf0a-0b3d-4c66-894b-fb7e5032b900" providerId="AD" clId="Web-{513D781F-B69A-05CE-3DCA-DBD22C5403E0}" dt="2024-09-05T05:22:54.104" v="95"/>
          <ac:spMkLst>
            <pc:docMk/>
            <pc:sldMk cId="1714319949" sldId="271"/>
            <ac:spMk id="8" creationId="{36DE2430-0971-7ABA-B925-553E0E82051D}"/>
          </ac:spMkLst>
        </pc:spChg>
        <pc:spChg chg="mod">
          <ac:chgData name="Shalini Shrotriya" userId="S::shalini.shrotriya@niet.co.in::6c6ebf0a-0b3d-4c66-894b-fb7e5032b900" providerId="AD" clId="Web-{513D781F-B69A-05CE-3DCA-DBD22C5403E0}" dt="2024-09-05T05:22:54.104" v="95"/>
          <ac:spMkLst>
            <pc:docMk/>
            <pc:sldMk cId="1714319949" sldId="271"/>
            <ac:spMk id="9" creationId="{453CF4B6-FA84-E5CE-E6C7-CEC9C762C8BC}"/>
          </ac:spMkLst>
        </pc:spChg>
        <pc:picChg chg="mod">
          <ac:chgData name="Shalini Shrotriya" userId="S::shalini.shrotriya@niet.co.in::6c6ebf0a-0b3d-4c66-894b-fb7e5032b900" providerId="AD" clId="Web-{513D781F-B69A-05CE-3DCA-DBD22C5403E0}" dt="2024-09-05T05:22:54.104" v="95"/>
          <ac:picMkLst>
            <pc:docMk/>
            <pc:sldMk cId="1714319949" sldId="271"/>
            <ac:picMk id="4" creationId="{55C27B3C-5E6A-1102-9212-E26A2BD82C25}"/>
          </ac:picMkLst>
        </pc:picChg>
      </pc:sldChg>
      <pc:sldChg chg="modSp">
        <pc:chgData name="Shalini Shrotriya" userId="S::shalini.shrotriya@niet.co.in::6c6ebf0a-0b3d-4c66-894b-fb7e5032b900" providerId="AD" clId="Web-{513D781F-B69A-05CE-3DCA-DBD22C5403E0}" dt="2024-09-05T05:22:54.104" v="95"/>
        <pc:sldMkLst>
          <pc:docMk/>
          <pc:sldMk cId="2079068949" sldId="272"/>
        </pc:sldMkLst>
        <pc:spChg chg="mod">
          <ac:chgData name="Shalini Shrotriya" userId="S::shalini.shrotriya@niet.co.in::6c6ebf0a-0b3d-4c66-894b-fb7e5032b900" providerId="AD" clId="Web-{513D781F-B69A-05CE-3DCA-DBD22C5403E0}" dt="2024-09-05T05:22:54.104" v="95"/>
          <ac:spMkLst>
            <pc:docMk/>
            <pc:sldMk cId="2079068949" sldId="272"/>
            <ac:spMk id="3" creationId="{13A94DFD-8721-FF54-D592-74965AFBC939}"/>
          </ac:spMkLst>
        </pc:spChg>
        <pc:spChg chg="mod">
          <ac:chgData name="Shalini Shrotriya" userId="S::shalini.shrotriya@niet.co.in::6c6ebf0a-0b3d-4c66-894b-fb7e5032b900" providerId="AD" clId="Web-{513D781F-B69A-05CE-3DCA-DBD22C5403E0}" dt="2024-09-05T05:22:54.104" v="95"/>
          <ac:spMkLst>
            <pc:docMk/>
            <pc:sldMk cId="2079068949" sldId="272"/>
            <ac:spMk id="8" creationId="{36DE2430-0971-7ABA-B925-553E0E82051D}"/>
          </ac:spMkLst>
        </pc:spChg>
        <pc:spChg chg="mod">
          <ac:chgData name="Shalini Shrotriya" userId="S::shalini.shrotriya@niet.co.in::6c6ebf0a-0b3d-4c66-894b-fb7e5032b900" providerId="AD" clId="Web-{513D781F-B69A-05CE-3DCA-DBD22C5403E0}" dt="2024-09-05T05:22:54.104" v="95"/>
          <ac:spMkLst>
            <pc:docMk/>
            <pc:sldMk cId="2079068949" sldId="272"/>
            <ac:spMk id="9" creationId="{453CF4B6-FA84-E5CE-E6C7-CEC9C762C8BC}"/>
          </ac:spMkLst>
        </pc:spChg>
        <pc:picChg chg="mod">
          <ac:chgData name="Shalini Shrotriya" userId="S::shalini.shrotriya@niet.co.in::6c6ebf0a-0b3d-4c66-894b-fb7e5032b900" providerId="AD" clId="Web-{513D781F-B69A-05CE-3DCA-DBD22C5403E0}" dt="2024-09-05T05:22:54.104" v="95"/>
          <ac:picMkLst>
            <pc:docMk/>
            <pc:sldMk cId="2079068949" sldId="272"/>
            <ac:picMk id="4" creationId="{55C27B3C-5E6A-1102-9212-E26A2BD82C25}"/>
          </ac:picMkLst>
        </pc:picChg>
      </pc:sldChg>
      <pc:sldChg chg="modSp">
        <pc:chgData name="Shalini Shrotriya" userId="S::shalini.shrotriya@niet.co.in::6c6ebf0a-0b3d-4c66-894b-fb7e5032b900" providerId="AD" clId="Web-{513D781F-B69A-05CE-3DCA-DBD22C5403E0}" dt="2024-09-05T05:22:54.104" v="95"/>
        <pc:sldMkLst>
          <pc:docMk/>
          <pc:sldMk cId="4142033828" sldId="273"/>
        </pc:sldMkLst>
        <pc:spChg chg="mod">
          <ac:chgData name="Shalini Shrotriya" userId="S::shalini.shrotriya@niet.co.in::6c6ebf0a-0b3d-4c66-894b-fb7e5032b900" providerId="AD" clId="Web-{513D781F-B69A-05CE-3DCA-DBD22C5403E0}" dt="2024-09-05T05:22:54.104" v="95"/>
          <ac:spMkLst>
            <pc:docMk/>
            <pc:sldMk cId="4142033828" sldId="273"/>
            <ac:spMk id="3" creationId="{13A94DFD-8721-FF54-D592-74965AFBC939}"/>
          </ac:spMkLst>
        </pc:spChg>
        <pc:spChg chg="mod">
          <ac:chgData name="Shalini Shrotriya" userId="S::shalini.shrotriya@niet.co.in::6c6ebf0a-0b3d-4c66-894b-fb7e5032b900" providerId="AD" clId="Web-{513D781F-B69A-05CE-3DCA-DBD22C5403E0}" dt="2024-09-05T05:22:54.104" v="95"/>
          <ac:spMkLst>
            <pc:docMk/>
            <pc:sldMk cId="4142033828" sldId="273"/>
            <ac:spMk id="8" creationId="{36DE2430-0971-7ABA-B925-553E0E82051D}"/>
          </ac:spMkLst>
        </pc:spChg>
        <pc:spChg chg="mod">
          <ac:chgData name="Shalini Shrotriya" userId="S::shalini.shrotriya@niet.co.in::6c6ebf0a-0b3d-4c66-894b-fb7e5032b900" providerId="AD" clId="Web-{513D781F-B69A-05CE-3DCA-DBD22C5403E0}" dt="2024-09-05T05:22:54.104" v="95"/>
          <ac:spMkLst>
            <pc:docMk/>
            <pc:sldMk cId="4142033828" sldId="273"/>
            <ac:spMk id="9" creationId="{453CF4B6-FA84-E5CE-E6C7-CEC9C762C8BC}"/>
          </ac:spMkLst>
        </pc:spChg>
        <pc:picChg chg="mod">
          <ac:chgData name="Shalini Shrotriya" userId="S::shalini.shrotriya@niet.co.in::6c6ebf0a-0b3d-4c66-894b-fb7e5032b900" providerId="AD" clId="Web-{513D781F-B69A-05CE-3DCA-DBD22C5403E0}" dt="2024-09-05T05:22:54.104" v="95"/>
          <ac:picMkLst>
            <pc:docMk/>
            <pc:sldMk cId="4142033828" sldId="273"/>
            <ac:picMk id="4" creationId="{55C27B3C-5E6A-1102-9212-E26A2BD82C25}"/>
          </ac:picMkLst>
        </pc:picChg>
      </pc:sldChg>
      <pc:sldChg chg="modSp">
        <pc:chgData name="Shalini Shrotriya" userId="S::shalini.shrotriya@niet.co.in::6c6ebf0a-0b3d-4c66-894b-fb7e5032b900" providerId="AD" clId="Web-{513D781F-B69A-05CE-3DCA-DBD22C5403E0}" dt="2024-09-05T05:22:54.104" v="95"/>
        <pc:sldMkLst>
          <pc:docMk/>
          <pc:sldMk cId="4015357835" sldId="274"/>
        </pc:sldMkLst>
        <pc:spChg chg="mod">
          <ac:chgData name="Shalini Shrotriya" userId="S::shalini.shrotriya@niet.co.in::6c6ebf0a-0b3d-4c66-894b-fb7e5032b900" providerId="AD" clId="Web-{513D781F-B69A-05CE-3DCA-DBD22C5403E0}" dt="2024-09-05T05:22:54.104" v="95"/>
          <ac:spMkLst>
            <pc:docMk/>
            <pc:sldMk cId="4015357835" sldId="274"/>
            <ac:spMk id="3" creationId="{13A94DFD-8721-FF54-D592-74965AFBC939}"/>
          </ac:spMkLst>
        </pc:spChg>
        <pc:spChg chg="mod">
          <ac:chgData name="Shalini Shrotriya" userId="S::shalini.shrotriya@niet.co.in::6c6ebf0a-0b3d-4c66-894b-fb7e5032b900" providerId="AD" clId="Web-{513D781F-B69A-05CE-3DCA-DBD22C5403E0}" dt="2024-09-05T05:22:54.104" v="95"/>
          <ac:spMkLst>
            <pc:docMk/>
            <pc:sldMk cId="4015357835" sldId="274"/>
            <ac:spMk id="5" creationId="{F3E3CFD5-DF3C-CD9B-EBE7-0C8AA93DDA97}"/>
          </ac:spMkLst>
        </pc:spChg>
        <pc:spChg chg="mod">
          <ac:chgData name="Shalini Shrotriya" userId="S::shalini.shrotriya@niet.co.in::6c6ebf0a-0b3d-4c66-894b-fb7e5032b900" providerId="AD" clId="Web-{513D781F-B69A-05CE-3DCA-DBD22C5403E0}" dt="2024-09-05T05:22:54.104" v="95"/>
          <ac:spMkLst>
            <pc:docMk/>
            <pc:sldMk cId="4015357835" sldId="274"/>
            <ac:spMk id="8" creationId="{36DE2430-0971-7ABA-B925-553E0E82051D}"/>
          </ac:spMkLst>
        </pc:spChg>
        <pc:picChg chg="mod">
          <ac:chgData name="Shalini Shrotriya" userId="S::shalini.shrotriya@niet.co.in::6c6ebf0a-0b3d-4c66-894b-fb7e5032b900" providerId="AD" clId="Web-{513D781F-B69A-05CE-3DCA-DBD22C5403E0}" dt="2024-09-05T05:22:54.104" v="95"/>
          <ac:picMkLst>
            <pc:docMk/>
            <pc:sldMk cId="4015357835" sldId="274"/>
            <ac:picMk id="4" creationId="{55C27B3C-5E6A-1102-9212-E26A2BD82C25}"/>
          </ac:picMkLst>
        </pc:picChg>
      </pc:sldChg>
      <pc:sldChg chg="modSp">
        <pc:chgData name="Shalini Shrotriya" userId="S::shalini.shrotriya@niet.co.in::6c6ebf0a-0b3d-4c66-894b-fb7e5032b900" providerId="AD" clId="Web-{513D781F-B69A-05CE-3DCA-DBD22C5403E0}" dt="2024-09-05T05:22:54.104" v="95"/>
        <pc:sldMkLst>
          <pc:docMk/>
          <pc:sldMk cId="713966105" sldId="275"/>
        </pc:sldMkLst>
        <pc:spChg chg="mod">
          <ac:chgData name="Shalini Shrotriya" userId="S::shalini.shrotriya@niet.co.in::6c6ebf0a-0b3d-4c66-894b-fb7e5032b900" providerId="AD" clId="Web-{513D781F-B69A-05CE-3DCA-DBD22C5403E0}" dt="2024-09-05T05:22:54.104" v="95"/>
          <ac:spMkLst>
            <pc:docMk/>
            <pc:sldMk cId="713966105" sldId="275"/>
            <ac:spMk id="3" creationId="{13A94DFD-8721-FF54-D592-74965AFBC939}"/>
          </ac:spMkLst>
        </pc:spChg>
        <pc:spChg chg="mod">
          <ac:chgData name="Shalini Shrotriya" userId="S::shalini.shrotriya@niet.co.in::6c6ebf0a-0b3d-4c66-894b-fb7e5032b900" providerId="AD" clId="Web-{513D781F-B69A-05CE-3DCA-DBD22C5403E0}" dt="2024-09-05T05:22:54.104" v="95"/>
          <ac:spMkLst>
            <pc:docMk/>
            <pc:sldMk cId="713966105" sldId="275"/>
            <ac:spMk id="8" creationId="{36DE2430-0971-7ABA-B925-553E0E82051D}"/>
          </ac:spMkLst>
        </pc:spChg>
        <pc:spChg chg="mod">
          <ac:chgData name="Shalini Shrotriya" userId="S::shalini.shrotriya@niet.co.in::6c6ebf0a-0b3d-4c66-894b-fb7e5032b900" providerId="AD" clId="Web-{513D781F-B69A-05CE-3DCA-DBD22C5403E0}" dt="2024-09-05T05:22:54.104" v="95"/>
          <ac:spMkLst>
            <pc:docMk/>
            <pc:sldMk cId="713966105" sldId="275"/>
            <ac:spMk id="9" creationId="{453CF4B6-FA84-E5CE-E6C7-CEC9C762C8BC}"/>
          </ac:spMkLst>
        </pc:spChg>
        <pc:picChg chg="mod">
          <ac:chgData name="Shalini Shrotriya" userId="S::shalini.shrotriya@niet.co.in::6c6ebf0a-0b3d-4c66-894b-fb7e5032b900" providerId="AD" clId="Web-{513D781F-B69A-05CE-3DCA-DBD22C5403E0}" dt="2024-09-05T05:22:54.104" v="95"/>
          <ac:picMkLst>
            <pc:docMk/>
            <pc:sldMk cId="713966105" sldId="275"/>
            <ac:picMk id="4" creationId="{55C27B3C-5E6A-1102-9212-E26A2BD82C25}"/>
          </ac:picMkLst>
        </pc:picChg>
      </pc:sldChg>
      <pc:sldChg chg="modSp">
        <pc:chgData name="Shalini Shrotriya" userId="S::shalini.shrotriya@niet.co.in::6c6ebf0a-0b3d-4c66-894b-fb7e5032b900" providerId="AD" clId="Web-{513D781F-B69A-05CE-3DCA-DBD22C5403E0}" dt="2024-09-05T05:22:54.104" v="95"/>
        <pc:sldMkLst>
          <pc:docMk/>
          <pc:sldMk cId="1059226035" sldId="276"/>
        </pc:sldMkLst>
        <pc:spChg chg="mod">
          <ac:chgData name="Shalini Shrotriya" userId="S::shalini.shrotriya@niet.co.in::6c6ebf0a-0b3d-4c66-894b-fb7e5032b900" providerId="AD" clId="Web-{513D781F-B69A-05CE-3DCA-DBD22C5403E0}" dt="2024-09-05T05:22:54.104" v="95"/>
          <ac:spMkLst>
            <pc:docMk/>
            <pc:sldMk cId="1059226035" sldId="276"/>
            <ac:spMk id="3" creationId="{13A94DFD-8721-FF54-D592-74965AFBC939}"/>
          </ac:spMkLst>
        </pc:spChg>
        <pc:spChg chg="mod">
          <ac:chgData name="Shalini Shrotriya" userId="S::shalini.shrotriya@niet.co.in::6c6ebf0a-0b3d-4c66-894b-fb7e5032b900" providerId="AD" clId="Web-{513D781F-B69A-05CE-3DCA-DBD22C5403E0}" dt="2024-09-05T05:22:54.104" v="95"/>
          <ac:spMkLst>
            <pc:docMk/>
            <pc:sldMk cId="1059226035" sldId="276"/>
            <ac:spMk id="8" creationId="{36DE2430-0971-7ABA-B925-553E0E82051D}"/>
          </ac:spMkLst>
        </pc:spChg>
        <pc:spChg chg="mod">
          <ac:chgData name="Shalini Shrotriya" userId="S::shalini.shrotriya@niet.co.in::6c6ebf0a-0b3d-4c66-894b-fb7e5032b900" providerId="AD" clId="Web-{513D781F-B69A-05CE-3DCA-DBD22C5403E0}" dt="2024-09-05T05:22:54.104" v="95"/>
          <ac:spMkLst>
            <pc:docMk/>
            <pc:sldMk cId="1059226035" sldId="276"/>
            <ac:spMk id="9" creationId="{453CF4B6-FA84-E5CE-E6C7-CEC9C762C8BC}"/>
          </ac:spMkLst>
        </pc:spChg>
        <pc:picChg chg="mod">
          <ac:chgData name="Shalini Shrotriya" userId="S::shalini.shrotriya@niet.co.in::6c6ebf0a-0b3d-4c66-894b-fb7e5032b900" providerId="AD" clId="Web-{513D781F-B69A-05CE-3DCA-DBD22C5403E0}" dt="2024-09-05T05:22:54.104" v="95"/>
          <ac:picMkLst>
            <pc:docMk/>
            <pc:sldMk cId="1059226035" sldId="276"/>
            <ac:picMk id="4" creationId="{55C27B3C-5E6A-1102-9212-E26A2BD82C25}"/>
          </ac:picMkLst>
        </pc:picChg>
      </pc:sldChg>
      <pc:sldChg chg="modSp">
        <pc:chgData name="Shalini Shrotriya" userId="S::shalini.shrotriya@niet.co.in::6c6ebf0a-0b3d-4c66-894b-fb7e5032b900" providerId="AD" clId="Web-{513D781F-B69A-05CE-3DCA-DBD22C5403E0}" dt="2024-09-05T05:22:54.104" v="95"/>
        <pc:sldMkLst>
          <pc:docMk/>
          <pc:sldMk cId="3145122139" sldId="277"/>
        </pc:sldMkLst>
        <pc:spChg chg="mod">
          <ac:chgData name="Shalini Shrotriya" userId="S::shalini.shrotriya@niet.co.in::6c6ebf0a-0b3d-4c66-894b-fb7e5032b900" providerId="AD" clId="Web-{513D781F-B69A-05CE-3DCA-DBD22C5403E0}" dt="2024-09-05T05:22:54.104" v="95"/>
          <ac:spMkLst>
            <pc:docMk/>
            <pc:sldMk cId="3145122139" sldId="277"/>
            <ac:spMk id="3" creationId="{13A94DFD-8721-FF54-D592-74965AFBC939}"/>
          </ac:spMkLst>
        </pc:spChg>
        <pc:spChg chg="mod">
          <ac:chgData name="Shalini Shrotriya" userId="S::shalini.shrotriya@niet.co.in::6c6ebf0a-0b3d-4c66-894b-fb7e5032b900" providerId="AD" clId="Web-{513D781F-B69A-05CE-3DCA-DBD22C5403E0}" dt="2024-09-05T05:22:54.104" v="95"/>
          <ac:spMkLst>
            <pc:docMk/>
            <pc:sldMk cId="3145122139" sldId="277"/>
            <ac:spMk id="5" creationId="{F3E3CFD5-DF3C-CD9B-EBE7-0C8AA93DDA97}"/>
          </ac:spMkLst>
        </pc:spChg>
        <pc:spChg chg="mod">
          <ac:chgData name="Shalini Shrotriya" userId="S::shalini.shrotriya@niet.co.in::6c6ebf0a-0b3d-4c66-894b-fb7e5032b900" providerId="AD" clId="Web-{513D781F-B69A-05CE-3DCA-DBD22C5403E0}" dt="2024-09-05T05:22:54.104" v="95"/>
          <ac:spMkLst>
            <pc:docMk/>
            <pc:sldMk cId="3145122139" sldId="277"/>
            <ac:spMk id="8" creationId="{36DE2430-0971-7ABA-B925-553E0E82051D}"/>
          </ac:spMkLst>
        </pc:spChg>
        <pc:picChg chg="mod">
          <ac:chgData name="Shalini Shrotriya" userId="S::shalini.shrotriya@niet.co.in::6c6ebf0a-0b3d-4c66-894b-fb7e5032b900" providerId="AD" clId="Web-{513D781F-B69A-05CE-3DCA-DBD22C5403E0}" dt="2024-09-05T05:22:54.104" v="95"/>
          <ac:picMkLst>
            <pc:docMk/>
            <pc:sldMk cId="3145122139" sldId="277"/>
            <ac:picMk id="4" creationId="{55C27B3C-5E6A-1102-9212-E26A2BD82C25}"/>
          </ac:picMkLst>
        </pc:picChg>
      </pc:sldChg>
      <pc:sldChg chg="modSp">
        <pc:chgData name="Shalini Shrotriya" userId="S::shalini.shrotriya@niet.co.in::6c6ebf0a-0b3d-4c66-894b-fb7e5032b900" providerId="AD" clId="Web-{513D781F-B69A-05CE-3DCA-DBD22C5403E0}" dt="2024-09-05T05:22:54.104" v="95"/>
        <pc:sldMkLst>
          <pc:docMk/>
          <pc:sldMk cId="190119948" sldId="278"/>
        </pc:sldMkLst>
        <pc:spChg chg="mod">
          <ac:chgData name="Shalini Shrotriya" userId="S::shalini.shrotriya@niet.co.in::6c6ebf0a-0b3d-4c66-894b-fb7e5032b900" providerId="AD" clId="Web-{513D781F-B69A-05CE-3DCA-DBD22C5403E0}" dt="2024-09-05T05:22:54.104" v="95"/>
          <ac:spMkLst>
            <pc:docMk/>
            <pc:sldMk cId="190119948" sldId="278"/>
            <ac:spMk id="3" creationId="{13A94DFD-8721-FF54-D592-74965AFBC939}"/>
          </ac:spMkLst>
        </pc:spChg>
        <pc:spChg chg="mod">
          <ac:chgData name="Shalini Shrotriya" userId="S::shalini.shrotriya@niet.co.in::6c6ebf0a-0b3d-4c66-894b-fb7e5032b900" providerId="AD" clId="Web-{513D781F-B69A-05CE-3DCA-DBD22C5403E0}" dt="2024-09-05T05:22:54.104" v="95"/>
          <ac:spMkLst>
            <pc:docMk/>
            <pc:sldMk cId="190119948" sldId="278"/>
            <ac:spMk id="5" creationId="{F3E3CFD5-DF3C-CD9B-EBE7-0C8AA93DDA97}"/>
          </ac:spMkLst>
        </pc:spChg>
        <pc:spChg chg="mod">
          <ac:chgData name="Shalini Shrotriya" userId="S::shalini.shrotriya@niet.co.in::6c6ebf0a-0b3d-4c66-894b-fb7e5032b900" providerId="AD" clId="Web-{513D781F-B69A-05CE-3DCA-DBD22C5403E0}" dt="2024-09-05T05:22:54.104" v="95"/>
          <ac:spMkLst>
            <pc:docMk/>
            <pc:sldMk cId="190119948" sldId="278"/>
            <ac:spMk id="8" creationId="{36DE2430-0971-7ABA-B925-553E0E82051D}"/>
          </ac:spMkLst>
        </pc:spChg>
        <pc:picChg chg="mod">
          <ac:chgData name="Shalini Shrotriya" userId="S::shalini.shrotriya@niet.co.in::6c6ebf0a-0b3d-4c66-894b-fb7e5032b900" providerId="AD" clId="Web-{513D781F-B69A-05CE-3DCA-DBD22C5403E0}" dt="2024-09-05T05:22:54.104" v="95"/>
          <ac:picMkLst>
            <pc:docMk/>
            <pc:sldMk cId="190119948" sldId="278"/>
            <ac:picMk id="4" creationId="{55C27B3C-5E6A-1102-9212-E26A2BD82C25}"/>
          </ac:picMkLst>
        </pc:picChg>
      </pc:sldChg>
      <pc:sldChg chg="modSp add replId">
        <pc:chgData name="Shalini Shrotriya" userId="S::shalini.shrotriya@niet.co.in::6c6ebf0a-0b3d-4c66-894b-fb7e5032b900" providerId="AD" clId="Web-{513D781F-B69A-05CE-3DCA-DBD22C5403E0}" dt="2024-09-05T05:37:07.237" v="168" actId="20577"/>
        <pc:sldMkLst>
          <pc:docMk/>
          <pc:sldMk cId="3860028115" sldId="279"/>
        </pc:sldMkLst>
        <pc:spChg chg="mod">
          <ac:chgData name="Shalini Shrotriya" userId="S::shalini.shrotriya@niet.co.in::6c6ebf0a-0b3d-4c66-894b-fb7e5032b900" providerId="AD" clId="Web-{513D781F-B69A-05CE-3DCA-DBD22C5403E0}" dt="2024-09-05T05:37:07.237" v="168" actId="20577"/>
          <ac:spMkLst>
            <pc:docMk/>
            <pc:sldMk cId="3860028115" sldId="279"/>
            <ac:spMk id="4" creationId="{FA40C4E4-7399-DB5A-B942-6CA391DE4C4E}"/>
          </ac:spMkLst>
        </pc:spChg>
        <pc:spChg chg="mod">
          <ac:chgData name="Shalini Shrotriya" userId="S::shalini.shrotriya@niet.co.in::6c6ebf0a-0b3d-4c66-894b-fb7e5032b900" providerId="AD" clId="Web-{513D781F-B69A-05CE-3DCA-DBD22C5403E0}" dt="2024-09-05T05:22:54.104" v="95"/>
          <ac:spMkLst>
            <pc:docMk/>
            <pc:sldMk cId="3860028115" sldId="279"/>
            <ac:spMk id="6" creationId="{1E7CDC1E-3B2A-E4EE-7D0E-46E43C9DEC4A}"/>
          </ac:spMkLst>
        </pc:spChg>
        <pc:picChg chg="mod">
          <ac:chgData name="Shalini Shrotriya" userId="S::shalini.shrotriya@niet.co.in::6c6ebf0a-0b3d-4c66-894b-fb7e5032b900" providerId="AD" clId="Web-{513D781F-B69A-05CE-3DCA-DBD22C5403E0}" dt="2024-09-05T05:22:54.104" v="95"/>
          <ac:picMkLst>
            <pc:docMk/>
            <pc:sldMk cId="3860028115" sldId="279"/>
            <ac:picMk id="3" creationId="{B63B7BF4-F7AE-639A-9C05-BB98F05B6A85}"/>
          </ac:picMkLst>
        </pc:picChg>
      </pc:sldChg>
      <pc:sldChg chg="addSp modSp add replId">
        <pc:chgData name="Shalini Shrotriya" userId="S::shalini.shrotriya@niet.co.in::6c6ebf0a-0b3d-4c66-894b-fb7e5032b900" providerId="AD" clId="Web-{513D781F-B69A-05CE-3DCA-DBD22C5403E0}" dt="2024-09-05T05:38:22.271" v="178" actId="20577"/>
        <pc:sldMkLst>
          <pc:docMk/>
          <pc:sldMk cId="3653314453" sldId="280"/>
        </pc:sldMkLst>
        <pc:spChg chg="add mod">
          <ac:chgData name="Shalini Shrotriya" userId="S::shalini.shrotriya@niet.co.in::6c6ebf0a-0b3d-4c66-894b-fb7e5032b900" providerId="AD" clId="Web-{513D781F-B69A-05CE-3DCA-DBD22C5403E0}" dt="2024-09-05T05:38:22.271" v="178" actId="20577"/>
          <ac:spMkLst>
            <pc:docMk/>
            <pc:sldMk cId="3653314453" sldId="280"/>
            <ac:spMk id="2" creationId="{835364C4-997A-D004-B1CF-25304A846301}"/>
          </ac:spMkLst>
        </pc:spChg>
        <pc:spChg chg="mod">
          <ac:chgData name="Shalini Shrotriya" userId="S::shalini.shrotriya@niet.co.in::6c6ebf0a-0b3d-4c66-894b-fb7e5032b900" providerId="AD" clId="Web-{513D781F-B69A-05CE-3DCA-DBD22C5403E0}" dt="2024-09-05T05:37:31.050" v="172" actId="20577"/>
          <ac:spMkLst>
            <pc:docMk/>
            <pc:sldMk cId="3653314453" sldId="280"/>
            <ac:spMk id="4" creationId="{FA40C4E4-7399-DB5A-B942-6CA391DE4C4E}"/>
          </ac:spMkLst>
        </pc:spChg>
      </pc:sldChg>
      <pc:sldChg chg="addSp delSp modSp add replId">
        <pc:chgData name="Shalini Shrotriya" userId="S::shalini.shrotriya@niet.co.in::6c6ebf0a-0b3d-4c66-894b-fb7e5032b900" providerId="AD" clId="Web-{513D781F-B69A-05CE-3DCA-DBD22C5403E0}" dt="2024-09-05T05:56:38.504" v="412" actId="20577"/>
        <pc:sldMkLst>
          <pc:docMk/>
          <pc:sldMk cId="3804462601" sldId="281"/>
        </pc:sldMkLst>
        <pc:spChg chg="del mod">
          <ac:chgData name="Shalini Shrotriya" userId="S::shalini.shrotriya@niet.co.in::6c6ebf0a-0b3d-4c66-894b-fb7e5032b900" providerId="AD" clId="Web-{513D781F-B69A-05CE-3DCA-DBD22C5403E0}" dt="2024-09-05T05:39:44.101" v="190"/>
          <ac:spMkLst>
            <pc:docMk/>
            <pc:sldMk cId="3804462601" sldId="281"/>
            <ac:spMk id="2" creationId="{835364C4-997A-D004-B1CF-25304A846301}"/>
          </ac:spMkLst>
        </pc:spChg>
        <pc:spChg chg="add del mod">
          <ac:chgData name="Shalini Shrotriya" userId="S::shalini.shrotriya@niet.co.in::6c6ebf0a-0b3d-4c66-894b-fb7e5032b900" providerId="AD" clId="Web-{513D781F-B69A-05CE-3DCA-DBD22C5403E0}" dt="2024-09-05T05:41:41.495" v="195"/>
          <ac:spMkLst>
            <pc:docMk/>
            <pc:sldMk cId="3804462601" sldId="281"/>
            <ac:spMk id="5" creationId="{53FC4116-FF3C-BDE2-4970-578FB7BCD194}"/>
          </ac:spMkLst>
        </pc:spChg>
        <pc:spChg chg="mod">
          <ac:chgData name="Shalini Shrotriya" userId="S::shalini.shrotriya@niet.co.in::6c6ebf0a-0b3d-4c66-894b-fb7e5032b900" providerId="AD" clId="Web-{513D781F-B69A-05CE-3DCA-DBD22C5403E0}" dt="2024-09-05T05:39:47.632" v="191" actId="14100"/>
          <ac:spMkLst>
            <pc:docMk/>
            <pc:sldMk cId="3804462601" sldId="281"/>
            <ac:spMk id="6" creationId="{1E7CDC1E-3B2A-E4EE-7D0E-46E43C9DEC4A}"/>
          </ac:spMkLst>
        </pc:spChg>
        <pc:spChg chg="add mod">
          <ac:chgData name="Shalini Shrotriya" userId="S::shalini.shrotriya@niet.co.in::6c6ebf0a-0b3d-4c66-894b-fb7e5032b900" providerId="AD" clId="Web-{513D781F-B69A-05CE-3DCA-DBD22C5403E0}" dt="2024-09-05T05:56:38.504" v="412" actId="20577"/>
          <ac:spMkLst>
            <pc:docMk/>
            <pc:sldMk cId="3804462601" sldId="281"/>
            <ac:spMk id="7" creationId="{77480F30-D7E2-819F-05A1-127A0EFF6A0E}"/>
          </ac:spMkLst>
        </pc:spChg>
      </pc:sldChg>
      <pc:sldMasterChg chg="modSp modSldLayout">
        <pc:chgData name="Shalini Shrotriya" userId="S::shalini.shrotriya@niet.co.in::6c6ebf0a-0b3d-4c66-894b-fb7e5032b900" providerId="AD" clId="Web-{513D781F-B69A-05CE-3DCA-DBD22C5403E0}" dt="2024-09-05T05:22:54.104" v="95"/>
        <pc:sldMasterMkLst>
          <pc:docMk/>
          <pc:sldMasterMk cId="2460954070" sldId="2147483660"/>
        </pc:sldMasterMkLst>
        <pc:spChg chg="mod">
          <ac:chgData name="Shalini Shrotriya" userId="S::shalini.shrotriya@niet.co.in::6c6ebf0a-0b3d-4c66-894b-fb7e5032b900" providerId="AD" clId="Web-{513D781F-B69A-05CE-3DCA-DBD22C5403E0}" dt="2024-09-05T05:22:54.104" v="95"/>
          <ac:spMkLst>
            <pc:docMk/>
            <pc:sldMasterMk cId="2460954070" sldId="2147483660"/>
            <ac:spMk id="2" creationId="{00000000-0000-0000-0000-000000000000}"/>
          </ac:spMkLst>
        </pc:spChg>
        <pc:spChg chg="mod">
          <ac:chgData name="Shalini Shrotriya" userId="S::shalini.shrotriya@niet.co.in::6c6ebf0a-0b3d-4c66-894b-fb7e5032b900" providerId="AD" clId="Web-{513D781F-B69A-05CE-3DCA-DBD22C5403E0}" dt="2024-09-05T05:22:54.104" v="95"/>
          <ac:spMkLst>
            <pc:docMk/>
            <pc:sldMasterMk cId="2460954070" sldId="2147483660"/>
            <ac:spMk id="3" creationId="{00000000-0000-0000-0000-000000000000}"/>
          </ac:spMkLst>
        </pc:spChg>
        <pc:spChg chg="mod">
          <ac:chgData name="Shalini Shrotriya" userId="S::shalini.shrotriya@niet.co.in::6c6ebf0a-0b3d-4c66-894b-fb7e5032b900" providerId="AD" clId="Web-{513D781F-B69A-05CE-3DCA-DBD22C5403E0}" dt="2024-09-05T05:22:54.104" v="95"/>
          <ac:spMkLst>
            <pc:docMk/>
            <pc:sldMasterMk cId="2460954070" sldId="2147483660"/>
            <ac:spMk id="4" creationId="{00000000-0000-0000-0000-000000000000}"/>
          </ac:spMkLst>
        </pc:spChg>
        <pc:spChg chg="mod">
          <ac:chgData name="Shalini Shrotriya" userId="S::shalini.shrotriya@niet.co.in::6c6ebf0a-0b3d-4c66-894b-fb7e5032b900" providerId="AD" clId="Web-{513D781F-B69A-05CE-3DCA-DBD22C5403E0}" dt="2024-09-05T05:22:54.104" v="95"/>
          <ac:spMkLst>
            <pc:docMk/>
            <pc:sldMasterMk cId="2460954070" sldId="2147483660"/>
            <ac:spMk id="5" creationId="{00000000-0000-0000-0000-000000000000}"/>
          </ac:spMkLst>
        </pc:spChg>
        <pc:spChg chg="mod">
          <ac:chgData name="Shalini Shrotriya" userId="S::shalini.shrotriya@niet.co.in::6c6ebf0a-0b3d-4c66-894b-fb7e5032b900" providerId="AD" clId="Web-{513D781F-B69A-05CE-3DCA-DBD22C5403E0}" dt="2024-09-05T05:22:54.104" v="95"/>
          <ac:spMkLst>
            <pc:docMk/>
            <pc:sldMasterMk cId="2460954070" sldId="2147483660"/>
            <ac:spMk id="6" creationId="{00000000-0000-0000-0000-000000000000}"/>
          </ac:spMkLst>
        </pc:spChg>
        <pc:sldLayoutChg chg="modSp">
          <pc:chgData name="Shalini Shrotriya" userId="S::shalini.shrotriya@niet.co.in::6c6ebf0a-0b3d-4c66-894b-fb7e5032b900" providerId="AD" clId="Web-{513D781F-B69A-05CE-3DCA-DBD22C5403E0}" dt="2024-09-05T05:22:54.104" v="95"/>
          <pc:sldLayoutMkLst>
            <pc:docMk/>
            <pc:sldMasterMk cId="2460954070" sldId="2147483660"/>
            <pc:sldLayoutMk cId="2385387890" sldId="2147483661"/>
          </pc:sldLayoutMkLst>
          <pc:spChg chg="mod">
            <ac:chgData name="Shalini Shrotriya" userId="S::shalini.shrotriya@niet.co.in::6c6ebf0a-0b3d-4c66-894b-fb7e5032b900" providerId="AD" clId="Web-{513D781F-B69A-05CE-3DCA-DBD22C5403E0}" dt="2024-09-05T05:22:54.104" v="95"/>
            <ac:spMkLst>
              <pc:docMk/>
              <pc:sldMasterMk cId="2460954070" sldId="2147483660"/>
              <pc:sldLayoutMk cId="2385387890" sldId="2147483661"/>
              <ac:spMk id="2" creationId="{00000000-0000-0000-0000-000000000000}"/>
            </ac:spMkLst>
          </pc:spChg>
          <pc:spChg chg="mod">
            <ac:chgData name="Shalini Shrotriya" userId="S::shalini.shrotriya@niet.co.in::6c6ebf0a-0b3d-4c66-894b-fb7e5032b900" providerId="AD" clId="Web-{513D781F-B69A-05CE-3DCA-DBD22C5403E0}" dt="2024-09-05T05:22:54.104" v="95"/>
            <ac:spMkLst>
              <pc:docMk/>
              <pc:sldMasterMk cId="2460954070" sldId="2147483660"/>
              <pc:sldLayoutMk cId="2385387890" sldId="2147483661"/>
              <ac:spMk id="3" creationId="{00000000-0000-0000-0000-000000000000}"/>
            </ac:spMkLst>
          </pc:spChg>
        </pc:sldLayoutChg>
        <pc:sldLayoutChg chg="modSp">
          <pc:chgData name="Shalini Shrotriya" userId="S::shalini.shrotriya@niet.co.in::6c6ebf0a-0b3d-4c66-894b-fb7e5032b900" providerId="AD" clId="Web-{513D781F-B69A-05CE-3DCA-DBD22C5403E0}" dt="2024-09-05T05:22:54.104" v="95"/>
          <pc:sldLayoutMkLst>
            <pc:docMk/>
            <pc:sldMasterMk cId="2460954070" sldId="2147483660"/>
            <pc:sldLayoutMk cId="2591524520" sldId="2147483663"/>
          </pc:sldLayoutMkLst>
          <pc:spChg chg="mod">
            <ac:chgData name="Shalini Shrotriya" userId="S::shalini.shrotriya@niet.co.in::6c6ebf0a-0b3d-4c66-894b-fb7e5032b900" providerId="AD" clId="Web-{513D781F-B69A-05CE-3DCA-DBD22C5403E0}" dt="2024-09-05T05:22:54.104" v="95"/>
            <ac:spMkLst>
              <pc:docMk/>
              <pc:sldMasterMk cId="2460954070" sldId="2147483660"/>
              <pc:sldLayoutMk cId="2591524520" sldId="2147483663"/>
              <ac:spMk id="2" creationId="{00000000-0000-0000-0000-000000000000}"/>
            </ac:spMkLst>
          </pc:spChg>
          <pc:spChg chg="mod">
            <ac:chgData name="Shalini Shrotriya" userId="S::shalini.shrotriya@niet.co.in::6c6ebf0a-0b3d-4c66-894b-fb7e5032b900" providerId="AD" clId="Web-{513D781F-B69A-05CE-3DCA-DBD22C5403E0}" dt="2024-09-05T05:22:54.104" v="95"/>
            <ac:spMkLst>
              <pc:docMk/>
              <pc:sldMasterMk cId="2460954070" sldId="2147483660"/>
              <pc:sldLayoutMk cId="2591524520" sldId="2147483663"/>
              <ac:spMk id="3" creationId="{00000000-0000-0000-0000-000000000000}"/>
            </ac:spMkLst>
          </pc:spChg>
        </pc:sldLayoutChg>
        <pc:sldLayoutChg chg="modSp">
          <pc:chgData name="Shalini Shrotriya" userId="S::shalini.shrotriya@niet.co.in::6c6ebf0a-0b3d-4c66-894b-fb7e5032b900" providerId="AD" clId="Web-{513D781F-B69A-05CE-3DCA-DBD22C5403E0}" dt="2024-09-05T05:22:54.104" v="95"/>
          <pc:sldLayoutMkLst>
            <pc:docMk/>
            <pc:sldMasterMk cId="2460954070" sldId="2147483660"/>
            <pc:sldLayoutMk cId="1203092039" sldId="2147483664"/>
          </pc:sldLayoutMkLst>
          <pc:spChg chg="mod">
            <ac:chgData name="Shalini Shrotriya" userId="S::shalini.shrotriya@niet.co.in::6c6ebf0a-0b3d-4c66-894b-fb7e5032b900" providerId="AD" clId="Web-{513D781F-B69A-05CE-3DCA-DBD22C5403E0}" dt="2024-09-05T05:22:54.104" v="95"/>
            <ac:spMkLst>
              <pc:docMk/>
              <pc:sldMasterMk cId="2460954070" sldId="2147483660"/>
              <pc:sldLayoutMk cId="1203092039" sldId="2147483664"/>
              <ac:spMk id="3" creationId="{00000000-0000-0000-0000-000000000000}"/>
            </ac:spMkLst>
          </pc:spChg>
          <pc:spChg chg="mod">
            <ac:chgData name="Shalini Shrotriya" userId="S::shalini.shrotriya@niet.co.in::6c6ebf0a-0b3d-4c66-894b-fb7e5032b900" providerId="AD" clId="Web-{513D781F-B69A-05CE-3DCA-DBD22C5403E0}" dt="2024-09-05T05:22:54.104" v="95"/>
            <ac:spMkLst>
              <pc:docMk/>
              <pc:sldMasterMk cId="2460954070" sldId="2147483660"/>
              <pc:sldLayoutMk cId="1203092039" sldId="2147483664"/>
              <ac:spMk id="4" creationId="{00000000-0000-0000-0000-000000000000}"/>
            </ac:spMkLst>
          </pc:spChg>
        </pc:sldLayoutChg>
        <pc:sldLayoutChg chg="modSp">
          <pc:chgData name="Shalini Shrotriya" userId="S::shalini.shrotriya@niet.co.in::6c6ebf0a-0b3d-4c66-894b-fb7e5032b900" providerId="AD" clId="Web-{513D781F-B69A-05CE-3DCA-DBD22C5403E0}" dt="2024-09-05T05:22:54.104" v="95"/>
          <pc:sldLayoutMkLst>
            <pc:docMk/>
            <pc:sldMasterMk cId="2460954070" sldId="2147483660"/>
            <pc:sldLayoutMk cId="3733172339" sldId="2147483665"/>
          </pc:sldLayoutMkLst>
          <pc:spChg chg="mod">
            <ac:chgData name="Shalini Shrotriya" userId="S::shalini.shrotriya@niet.co.in::6c6ebf0a-0b3d-4c66-894b-fb7e5032b900" providerId="AD" clId="Web-{513D781F-B69A-05CE-3DCA-DBD22C5403E0}" dt="2024-09-05T05:22:54.104" v="95"/>
            <ac:spMkLst>
              <pc:docMk/>
              <pc:sldMasterMk cId="2460954070" sldId="2147483660"/>
              <pc:sldLayoutMk cId="3733172339" sldId="2147483665"/>
              <ac:spMk id="2" creationId="{00000000-0000-0000-0000-000000000000}"/>
            </ac:spMkLst>
          </pc:spChg>
          <pc:spChg chg="mod">
            <ac:chgData name="Shalini Shrotriya" userId="S::shalini.shrotriya@niet.co.in::6c6ebf0a-0b3d-4c66-894b-fb7e5032b900" providerId="AD" clId="Web-{513D781F-B69A-05CE-3DCA-DBD22C5403E0}" dt="2024-09-05T05:22:54.104" v="95"/>
            <ac:spMkLst>
              <pc:docMk/>
              <pc:sldMasterMk cId="2460954070" sldId="2147483660"/>
              <pc:sldLayoutMk cId="3733172339" sldId="2147483665"/>
              <ac:spMk id="3" creationId="{00000000-0000-0000-0000-000000000000}"/>
            </ac:spMkLst>
          </pc:spChg>
          <pc:spChg chg="mod">
            <ac:chgData name="Shalini Shrotriya" userId="S::shalini.shrotriya@niet.co.in::6c6ebf0a-0b3d-4c66-894b-fb7e5032b900" providerId="AD" clId="Web-{513D781F-B69A-05CE-3DCA-DBD22C5403E0}" dt="2024-09-05T05:22:54.104" v="95"/>
            <ac:spMkLst>
              <pc:docMk/>
              <pc:sldMasterMk cId="2460954070" sldId="2147483660"/>
              <pc:sldLayoutMk cId="3733172339" sldId="2147483665"/>
              <ac:spMk id="4" creationId="{00000000-0000-0000-0000-000000000000}"/>
            </ac:spMkLst>
          </pc:spChg>
          <pc:spChg chg="mod">
            <ac:chgData name="Shalini Shrotriya" userId="S::shalini.shrotriya@niet.co.in::6c6ebf0a-0b3d-4c66-894b-fb7e5032b900" providerId="AD" clId="Web-{513D781F-B69A-05CE-3DCA-DBD22C5403E0}" dt="2024-09-05T05:22:54.104" v="95"/>
            <ac:spMkLst>
              <pc:docMk/>
              <pc:sldMasterMk cId="2460954070" sldId="2147483660"/>
              <pc:sldLayoutMk cId="3733172339" sldId="2147483665"/>
              <ac:spMk id="5" creationId="{00000000-0000-0000-0000-000000000000}"/>
            </ac:spMkLst>
          </pc:spChg>
          <pc:spChg chg="mod">
            <ac:chgData name="Shalini Shrotriya" userId="S::shalini.shrotriya@niet.co.in::6c6ebf0a-0b3d-4c66-894b-fb7e5032b900" providerId="AD" clId="Web-{513D781F-B69A-05CE-3DCA-DBD22C5403E0}" dt="2024-09-05T05:22:54.104" v="95"/>
            <ac:spMkLst>
              <pc:docMk/>
              <pc:sldMasterMk cId="2460954070" sldId="2147483660"/>
              <pc:sldLayoutMk cId="3733172339" sldId="2147483665"/>
              <ac:spMk id="6" creationId="{00000000-0000-0000-0000-000000000000}"/>
            </ac:spMkLst>
          </pc:spChg>
        </pc:sldLayoutChg>
        <pc:sldLayoutChg chg="modSp">
          <pc:chgData name="Shalini Shrotriya" userId="S::shalini.shrotriya@niet.co.in::6c6ebf0a-0b3d-4c66-894b-fb7e5032b900" providerId="AD" clId="Web-{513D781F-B69A-05CE-3DCA-DBD22C5403E0}" dt="2024-09-05T05:22:54.104" v="95"/>
          <pc:sldLayoutMkLst>
            <pc:docMk/>
            <pc:sldMasterMk cId="2460954070" sldId="2147483660"/>
            <pc:sldLayoutMk cId="3171841454" sldId="2147483668"/>
          </pc:sldLayoutMkLst>
          <pc:spChg chg="mod">
            <ac:chgData name="Shalini Shrotriya" userId="S::shalini.shrotriya@niet.co.in::6c6ebf0a-0b3d-4c66-894b-fb7e5032b900" providerId="AD" clId="Web-{513D781F-B69A-05CE-3DCA-DBD22C5403E0}" dt="2024-09-05T05:22:54.104" v="95"/>
            <ac:spMkLst>
              <pc:docMk/>
              <pc:sldMasterMk cId="2460954070" sldId="2147483660"/>
              <pc:sldLayoutMk cId="3171841454" sldId="2147483668"/>
              <ac:spMk id="2" creationId="{00000000-0000-0000-0000-000000000000}"/>
            </ac:spMkLst>
          </pc:spChg>
          <pc:spChg chg="mod">
            <ac:chgData name="Shalini Shrotriya" userId="S::shalini.shrotriya@niet.co.in::6c6ebf0a-0b3d-4c66-894b-fb7e5032b900" providerId="AD" clId="Web-{513D781F-B69A-05CE-3DCA-DBD22C5403E0}" dt="2024-09-05T05:22:54.104" v="95"/>
            <ac:spMkLst>
              <pc:docMk/>
              <pc:sldMasterMk cId="2460954070" sldId="2147483660"/>
              <pc:sldLayoutMk cId="3171841454" sldId="2147483668"/>
              <ac:spMk id="3" creationId="{00000000-0000-0000-0000-000000000000}"/>
            </ac:spMkLst>
          </pc:spChg>
          <pc:spChg chg="mod">
            <ac:chgData name="Shalini Shrotriya" userId="S::shalini.shrotriya@niet.co.in::6c6ebf0a-0b3d-4c66-894b-fb7e5032b900" providerId="AD" clId="Web-{513D781F-B69A-05CE-3DCA-DBD22C5403E0}" dt="2024-09-05T05:22:54.104" v="95"/>
            <ac:spMkLst>
              <pc:docMk/>
              <pc:sldMasterMk cId="2460954070" sldId="2147483660"/>
              <pc:sldLayoutMk cId="3171841454" sldId="2147483668"/>
              <ac:spMk id="4" creationId="{00000000-0000-0000-0000-000000000000}"/>
            </ac:spMkLst>
          </pc:spChg>
        </pc:sldLayoutChg>
        <pc:sldLayoutChg chg="modSp">
          <pc:chgData name="Shalini Shrotriya" userId="S::shalini.shrotriya@niet.co.in::6c6ebf0a-0b3d-4c66-894b-fb7e5032b900" providerId="AD" clId="Web-{513D781F-B69A-05CE-3DCA-DBD22C5403E0}" dt="2024-09-05T05:22:54.104" v="95"/>
          <pc:sldLayoutMkLst>
            <pc:docMk/>
            <pc:sldMasterMk cId="2460954070" sldId="2147483660"/>
            <pc:sldLayoutMk cId="1718958274" sldId="2147483669"/>
          </pc:sldLayoutMkLst>
          <pc:spChg chg="mod">
            <ac:chgData name="Shalini Shrotriya" userId="S::shalini.shrotriya@niet.co.in::6c6ebf0a-0b3d-4c66-894b-fb7e5032b900" providerId="AD" clId="Web-{513D781F-B69A-05CE-3DCA-DBD22C5403E0}" dt="2024-09-05T05:22:54.104" v="95"/>
            <ac:spMkLst>
              <pc:docMk/>
              <pc:sldMasterMk cId="2460954070" sldId="2147483660"/>
              <pc:sldLayoutMk cId="1718958274" sldId="2147483669"/>
              <ac:spMk id="2" creationId="{00000000-0000-0000-0000-000000000000}"/>
            </ac:spMkLst>
          </pc:spChg>
          <pc:spChg chg="mod">
            <ac:chgData name="Shalini Shrotriya" userId="S::shalini.shrotriya@niet.co.in::6c6ebf0a-0b3d-4c66-894b-fb7e5032b900" providerId="AD" clId="Web-{513D781F-B69A-05CE-3DCA-DBD22C5403E0}" dt="2024-09-05T05:22:54.104" v="95"/>
            <ac:spMkLst>
              <pc:docMk/>
              <pc:sldMasterMk cId="2460954070" sldId="2147483660"/>
              <pc:sldLayoutMk cId="1718958274" sldId="2147483669"/>
              <ac:spMk id="3" creationId="{00000000-0000-0000-0000-000000000000}"/>
            </ac:spMkLst>
          </pc:spChg>
          <pc:spChg chg="mod">
            <ac:chgData name="Shalini Shrotriya" userId="S::shalini.shrotriya@niet.co.in::6c6ebf0a-0b3d-4c66-894b-fb7e5032b900" providerId="AD" clId="Web-{513D781F-B69A-05CE-3DCA-DBD22C5403E0}" dt="2024-09-05T05:22:54.104" v="95"/>
            <ac:spMkLst>
              <pc:docMk/>
              <pc:sldMasterMk cId="2460954070" sldId="2147483660"/>
              <pc:sldLayoutMk cId="1718958274" sldId="2147483669"/>
              <ac:spMk id="4" creationId="{00000000-0000-0000-0000-000000000000}"/>
            </ac:spMkLst>
          </pc:spChg>
        </pc:sldLayoutChg>
        <pc:sldLayoutChg chg="modSp">
          <pc:chgData name="Shalini Shrotriya" userId="S::shalini.shrotriya@niet.co.in::6c6ebf0a-0b3d-4c66-894b-fb7e5032b900" providerId="AD" clId="Web-{513D781F-B69A-05CE-3DCA-DBD22C5403E0}" dt="2024-09-05T05:22:54.104" v="95"/>
          <pc:sldLayoutMkLst>
            <pc:docMk/>
            <pc:sldMasterMk cId="2460954070" sldId="2147483660"/>
            <pc:sldLayoutMk cId="3479445657" sldId="2147483671"/>
          </pc:sldLayoutMkLst>
          <pc:spChg chg="mod">
            <ac:chgData name="Shalini Shrotriya" userId="S::shalini.shrotriya@niet.co.in::6c6ebf0a-0b3d-4c66-894b-fb7e5032b900" providerId="AD" clId="Web-{513D781F-B69A-05CE-3DCA-DBD22C5403E0}" dt="2024-09-05T05:22:54.104" v="95"/>
            <ac:spMkLst>
              <pc:docMk/>
              <pc:sldMasterMk cId="2460954070" sldId="2147483660"/>
              <pc:sldLayoutMk cId="3479445657" sldId="2147483671"/>
              <ac:spMk id="2" creationId="{00000000-0000-0000-0000-000000000000}"/>
            </ac:spMkLst>
          </pc:spChg>
          <pc:spChg chg="mod">
            <ac:chgData name="Shalini Shrotriya" userId="S::shalini.shrotriya@niet.co.in::6c6ebf0a-0b3d-4c66-894b-fb7e5032b900" providerId="AD" clId="Web-{513D781F-B69A-05CE-3DCA-DBD22C5403E0}" dt="2024-09-05T05:22:54.104" v="95"/>
            <ac:spMkLst>
              <pc:docMk/>
              <pc:sldMasterMk cId="2460954070" sldId="2147483660"/>
              <pc:sldLayoutMk cId="3479445657" sldId="2147483671"/>
              <ac:spMk id="3" creationId="{00000000-0000-0000-0000-000000000000}"/>
            </ac:spMkLst>
          </pc:spChg>
        </pc:sldLayoutChg>
      </pc:sldMasterChg>
    </pc:docChg>
  </pc:docChgLst>
  <pc:docChgLst>
    <pc:chgData name="Shalini Shrotriya" userId="S::shalini.shrotriya@niet.co.in::6c6ebf0a-0b3d-4c66-894b-fb7e5032b900" providerId="AD" clId="Web-{9FDBCF6C-D141-99AA-6A39-4314FAE03A7B}"/>
    <pc:docChg chg="modSld">
      <pc:chgData name="Shalini Shrotriya" userId="S::shalini.shrotriya@niet.co.in::6c6ebf0a-0b3d-4c66-894b-fb7e5032b900" providerId="AD" clId="Web-{9FDBCF6C-D141-99AA-6A39-4314FAE03A7B}" dt="2024-09-06T09:09:26.333" v="1" actId="1076"/>
      <pc:docMkLst>
        <pc:docMk/>
      </pc:docMkLst>
      <pc:sldChg chg="modSp">
        <pc:chgData name="Shalini Shrotriya" userId="S::shalini.shrotriya@niet.co.in::6c6ebf0a-0b3d-4c66-894b-fb7e5032b900" providerId="AD" clId="Web-{9FDBCF6C-D141-99AA-6A39-4314FAE03A7B}" dt="2024-09-06T09:07:34.658" v="0" actId="1076"/>
        <pc:sldMkLst>
          <pc:docMk/>
          <pc:sldMk cId="781279014" sldId="259"/>
        </pc:sldMkLst>
        <pc:graphicFrameChg chg="mod">
          <ac:chgData name="Shalini Shrotriya" userId="S::shalini.shrotriya@niet.co.in::6c6ebf0a-0b3d-4c66-894b-fb7e5032b900" providerId="AD" clId="Web-{9FDBCF6C-D141-99AA-6A39-4314FAE03A7B}" dt="2024-09-06T09:07:34.658" v="0" actId="1076"/>
          <ac:graphicFrameMkLst>
            <pc:docMk/>
            <pc:sldMk cId="781279014" sldId="259"/>
            <ac:graphicFrameMk id="4" creationId="{C8624F98-F70F-C295-0275-B725B35073D2}"/>
          </ac:graphicFrameMkLst>
        </pc:graphicFrameChg>
      </pc:sldChg>
      <pc:sldChg chg="modSp">
        <pc:chgData name="Shalini Shrotriya" userId="S::shalini.shrotriya@niet.co.in::6c6ebf0a-0b3d-4c66-894b-fb7e5032b900" providerId="AD" clId="Web-{9FDBCF6C-D141-99AA-6A39-4314FAE03A7B}" dt="2024-09-06T09:09:26.333" v="1" actId="1076"/>
        <pc:sldMkLst>
          <pc:docMk/>
          <pc:sldMk cId="3804462601" sldId="281"/>
        </pc:sldMkLst>
        <pc:picChg chg="mod">
          <ac:chgData name="Shalini Shrotriya" userId="S::shalini.shrotriya@niet.co.in::6c6ebf0a-0b3d-4c66-894b-fb7e5032b900" providerId="AD" clId="Web-{9FDBCF6C-D141-99AA-6A39-4314FAE03A7B}" dt="2024-09-06T09:09:26.333" v="1" actId="1076"/>
          <ac:picMkLst>
            <pc:docMk/>
            <pc:sldMk cId="3804462601" sldId="281"/>
            <ac:picMk id="3" creationId="{B63B7BF4-F7AE-639A-9C05-BB98F05B6A85}"/>
          </ac:picMkLst>
        </pc:picChg>
      </pc:sldChg>
    </pc:docChg>
  </pc:docChgLst>
  <pc:docChgLst>
    <pc:chgData name="Shalini Shrotriya" userId="S::shalini.shrotriya@niet.co.in::6c6ebf0a-0b3d-4c66-894b-fb7e5032b900" providerId="AD" clId="Web-{F92C7E29-97A9-A4A8-9127-574BAD029D62}"/>
    <pc:docChg chg="addSld modSld">
      <pc:chgData name="Shalini Shrotriya" userId="S::shalini.shrotriya@niet.co.in::6c6ebf0a-0b3d-4c66-894b-fb7e5032b900" providerId="AD" clId="Web-{F92C7E29-97A9-A4A8-9127-574BAD029D62}" dt="2024-09-06T02:04:35.526" v="382" actId="14100"/>
      <pc:docMkLst>
        <pc:docMk/>
      </pc:docMkLst>
      <pc:sldChg chg="modSp">
        <pc:chgData name="Shalini Shrotriya" userId="S::shalini.shrotriya@niet.co.in::6c6ebf0a-0b3d-4c66-894b-fb7e5032b900" providerId="AD" clId="Web-{F92C7E29-97A9-A4A8-9127-574BAD029D62}" dt="2024-09-06T01:39:07.539" v="48" actId="20577"/>
        <pc:sldMkLst>
          <pc:docMk/>
          <pc:sldMk cId="2738898296" sldId="290"/>
        </pc:sldMkLst>
        <pc:spChg chg="mod">
          <ac:chgData name="Shalini Shrotriya" userId="S::shalini.shrotriya@niet.co.in::6c6ebf0a-0b3d-4c66-894b-fb7e5032b900" providerId="AD" clId="Web-{F92C7E29-97A9-A4A8-9127-574BAD029D62}" dt="2024-09-06T01:39:07.539" v="48" actId="20577"/>
          <ac:spMkLst>
            <pc:docMk/>
            <pc:sldMk cId="2738898296" sldId="290"/>
            <ac:spMk id="5" creationId="{5AE40F5E-947B-D8C0-67A9-C215CCC2BE54}"/>
          </ac:spMkLst>
        </pc:spChg>
      </pc:sldChg>
      <pc:sldChg chg="modSp">
        <pc:chgData name="Shalini Shrotriya" userId="S::shalini.shrotriya@niet.co.in::6c6ebf0a-0b3d-4c66-894b-fb7e5032b900" providerId="AD" clId="Web-{F92C7E29-97A9-A4A8-9127-574BAD029D62}" dt="2024-09-06T01:38:16.193" v="40" actId="14100"/>
        <pc:sldMkLst>
          <pc:docMk/>
          <pc:sldMk cId="3182899241" sldId="292"/>
        </pc:sldMkLst>
        <pc:spChg chg="mod">
          <ac:chgData name="Shalini Shrotriya" userId="S::shalini.shrotriya@niet.co.in::6c6ebf0a-0b3d-4c66-894b-fb7e5032b900" providerId="AD" clId="Web-{F92C7E29-97A9-A4A8-9127-574BAD029D62}" dt="2024-09-06T01:38:16.193" v="40" actId="14100"/>
          <ac:spMkLst>
            <pc:docMk/>
            <pc:sldMk cId="3182899241" sldId="292"/>
            <ac:spMk id="2" creationId="{F7B18FA0-A2EA-9490-4E4B-27334C7611A9}"/>
          </ac:spMkLst>
        </pc:spChg>
      </pc:sldChg>
      <pc:sldChg chg="addSp delSp modSp">
        <pc:chgData name="Shalini Shrotriya" userId="S::shalini.shrotriya@niet.co.in::6c6ebf0a-0b3d-4c66-894b-fb7e5032b900" providerId="AD" clId="Web-{F92C7E29-97A9-A4A8-9127-574BAD029D62}" dt="2024-09-06T01:42:00.732" v="102" actId="20577"/>
        <pc:sldMkLst>
          <pc:docMk/>
          <pc:sldMk cId="2578820321" sldId="293"/>
        </pc:sldMkLst>
        <pc:spChg chg="mod">
          <ac:chgData name="Shalini Shrotriya" userId="S::shalini.shrotriya@niet.co.in::6c6ebf0a-0b3d-4c66-894b-fb7e5032b900" providerId="AD" clId="Web-{F92C7E29-97A9-A4A8-9127-574BAD029D62}" dt="2024-09-06T01:42:00.732" v="102" actId="20577"/>
          <ac:spMkLst>
            <pc:docMk/>
            <pc:sldMk cId="2578820321" sldId="293"/>
            <ac:spMk id="2" creationId="{F7B18FA0-A2EA-9490-4E4B-27334C7611A9}"/>
          </ac:spMkLst>
        </pc:spChg>
        <pc:spChg chg="add del">
          <ac:chgData name="Shalini Shrotriya" userId="S::shalini.shrotriya@niet.co.in::6c6ebf0a-0b3d-4c66-894b-fb7e5032b900" providerId="AD" clId="Web-{F92C7E29-97A9-A4A8-9127-574BAD029D62}" dt="2024-09-06T01:40:38.698" v="77"/>
          <ac:spMkLst>
            <pc:docMk/>
            <pc:sldMk cId="2578820321" sldId="293"/>
            <ac:spMk id="4" creationId="{FA40C4E4-7399-DB5A-B942-6CA391DE4C4E}"/>
          </ac:spMkLst>
        </pc:spChg>
        <pc:spChg chg="add del mod">
          <ac:chgData name="Shalini Shrotriya" userId="S::shalini.shrotriya@niet.co.in::6c6ebf0a-0b3d-4c66-894b-fb7e5032b900" providerId="AD" clId="Web-{F92C7E29-97A9-A4A8-9127-574BAD029D62}" dt="2024-09-06T01:41:33.840" v="89" actId="14100"/>
          <ac:spMkLst>
            <pc:docMk/>
            <pc:sldMk cId="2578820321" sldId="293"/>
            <ac:spMk id="6" creationId="{1E7CDC1E-3B2A-E4EE-7D0E-46E43C9DEC4A}"/>
          </ac:spMkLst>
        </pc:spChg>
        <pc:spChg chg="add del mod">
          <ac:chgData name="Shalini Shrotriya" userId="S::shalini.shrotriya@niet.co.in::6c6ebf0a-0b3d-4c66-894b-fb7e5032b900" providerId="AD" clId="Web-{F92C7E29-97A9-A4A8-9127-574BAD029D62}" dt="2024-09-06T01:40:38.698" v="77"/>
          <ac:spMkLst>
            <pc:docMk/>
            <pc:sldMk cId="2578820321" sldId="293"/>
            <ac:spMk id="7" creationId="{E27266D6-5B96-E32F-B613-6ED97788E88C}"/>
          </ac:spMkLst>
        </pc:spChg>
      </pc:sldChg>
      <pc:sldChg chg="modSp">
        <pc:chgData name="Shalini Shrotriya" userId="S::shalini.shrotriya@niet.co.in::6c6ebf0a-0b3d-4c66-894b-fb7e5032b900" providerId="AD" clId="Web-{F92C7E29-97A9-A4A8-9127-574BAD029D62}" dt="2024-09-06T01:42:48.468" v="113" actId="20577"/>
        <pc:sldMkLst>
          <pc:docMk/>
          <pc:sldMk cId="3670389170" sldId="294"/>
        </pc:sldMkLst>
        <pc:spChg chg="mod">
          <ac:chgData name="Shalini Shrotriya" userId="S::shalini.shrotriya@niet.co.in::6c6ebf0a-0b3d-4c66-894b-fb7e5032b900" providerId="AD" clId="Web-{F92C7E29-97A9-A4A8-9127-574BAD029D62}" dt="2024-09-06T01:42:31.420" v="107" actId="20577"/>
          <ac:spMkLst>
            <pc:docMk/>
            <pc:sldMk cId="3670389170" sldId="294"/>
            <ac:spMk id="2" creationId="{F7B18FA0-A2EA-9490-4E4B-27334C7611A9}"/>
          </ac:spMkLst>
        </pc:spChg>
        <pc:spChg chg="mod">
          <ac:chgData name="Shalini Shrotriya" userId="S::shalini.shrotriya@niet.co.in::6c6ebf0a-0b3d-4c66-894b-fb7e5032b900" providerId="AD" clId="Web-{F92C7E29-97A9-A4A8-9127-574BAD029D62}" dt="2024-09-06T01:42:48.468" v="113" actId="20577"/>
          <ac:spMkLst>
            <pc:docMk/>
            <pc:sldMk cId="3670389170" sldId="294"/>
            <ac:spMk id="6" creationId="{1E7CDC1E-3B2A-E4EE-7D0E-46E43C9DEC4A}"/>
          </ac:spMkLst>
        </pc:spChg>
      </pc:sldChg>
      <pc:sldChg chg="addSp delSp modSp add replId">
        <pc:chgData name="Shalini Shrotriya" userId="S::shalini.shrotriya@niet.co.in::6c6ebf0a-0b3d-4c66-894b-fb7e5032b900" providerId="AD" clId="Web-{F92C7E29-97A9-A4A8-9127-574BAD029D62}" dt="2024-09-06T01:43:11.125" v="116" actId="20577"/>
        <pc:sldMkLst>
          <pc:docMk/>
          <pc:sldMk cId="619149235" sldId="295"/>
        </pc:sldMkLst>
        <pc:spChg chg="mod">
          <ac:chgData name="Shalini Shrotriya" userId="S::shalini.shrotriya@niet.co.in::6c6ebf0a-0b3d-4c66-894b-fb7e5032b900" providerId="AD" clId="Web-{F92C7E29-97A9-A4A8-9127-574BAD029D62}" dt="2024-09-06T01:30:46.429" v="39" actId="20577"/>
          <ac:spMkLst>
            <pc:docMk/>
            <pc:sldMk cId="619149235" sldId="295"/>
            <ac:spMk id="2" creationId="{F7B18FA0-A2EA-9490-4E4B-27334C7611A9}"/>
          </ac:spMkLst>
        </pc:spChg>
        <pc:spChg chg="mod">
          <ac:chgData name="Shalini Shrotriya" userId="S::shalini.shrotriya@niet.co.in::6c6ebf0a-0b3d-4c66-894b-fb7e5032b900" providerId="AD" clId="Web-{F92C7E29-97A9-A4A8-9127-574BAD029D62}" dt="2024-09-06T01:43:11.125" v="116" actId="20577"/>
          <ac:spMkLst>
            <pc:docMk/>
            <pc:sldMk cId="619149235" sldId="295"/>
            <ac:spMk id="6" creationId="{1E7CDC1E-3B2A-E4EE-7D0E-46E43C9DEC4A}"/>
          </ac:spMkLst>
        </pc:spChg>
        <pc:graphicFrameChg chg="add del mod">
          <ac:chgData name="Shalini Shrotriya" userId="S::shalini.shrotriya@niet.co.in::6c6ebf0a-0b3d-4c66-894b-fb7e5032b900" providerId="AD" clId="Web-{F92C7E29-97A9-A4A8-9127-574BAD029D62}" dt="2024-09-06T01:26:05.404" v="8"/>
          <ac:graphicFrameMkLst>
            <pc:docMk/>
            <pc:sldMk cId="619149235" sldId="295"/>
            <ac:graphicFrameMk id="7" creationId="{01171F00-3577-09A2-AFD3-3D7E95CA3618}"/>
          </ac:graphicFrameMkLst>
        </pc:graphicFrameChg>
      </pc:sldChg>
      <pc:sldChg chg="modSp add replId">
        <pc:chgData name="Shalini Shrotriya" userId="S::shalini.shrotriya@niet.co.in::6c6ebf0a-0b3d-4c66-894b-fb7e5032b900" providerId="AD" clId="Web-{F92C7E29-97A9-A4A8-9127-574BAD029D62}" dt="2024-09-06T01:29:05.535" v="35" actId="20577"/>
        <pc:sldMkLst>
          <pc:docMk/>
          <pc:sldMk cId="860264695" sldId="296"/>
        </pc:sldMkLst>
        <pc:spChg chg="mod">
          <ac:chgData name="Shalini Shrotriya" userId="S::shalini.shrotriya@niet.co.in::6c6ebf0a-0b3d-4c66-894b-fb7e5032b900" providerId="AD" clId="Web-{F92C7E29-97A9-A4A8-9127-574BAD029D62}" dt="2024-09-06T01:29:05.535" v="35" actId="20577"/>
          <ac:spMkLst>
            <pc:docMk/>
            <pc:sldMk cId="860264695" sldId="296"/>
            <ac:spMk id="2" creationId="{F7B18FA0-A2EA-9490-4E4B-27334C7611A9}"/>
          </ac:spMkLst>
        </pc:spChg>
      </pc:sldChg>
      <pc:sldChg chg="modSp add replId">
        <pc:chgData name="Shalini Shrotriya" userId="S::shalini.shrotriya@niet.co.in::6c6ebf0a-0b3d-4c66-894b-fb7e5032b900" providerId="AD" clId="Web-{F92C7E29-97A9-A4A8-9127-574BAD029D62}" dt="2024-09-06T01:39:34.852" v="58" actId="20577"/>
        <pc:sldMkLst>
          <pc:docMk/>
          <pc:sldMk cId="3862739056" sldId="297"/>
        </pc:sldMkLst>
        <pc:spChg chg="mod">
          <ac:chgData name="Shalini Shrotriya" userId="S::shalini.shrotriya@niet.co.in::6c6ebf0a-0b3d-4c66-894b-fb7e5032b900" providerId="AD" clId="Web-{F92C7E29-97A9-A4A8-9127-574BAD029D62}" dt="2024-09-06T01:39:34.852" v="58" actId="20577"/>
          <ac:spMkLst>
            <pc:docMk/>
            <pc:sldMk cId="3862739056" sldId="297"/>
            <ac:spMk id="5" creationId="{5AE40F5E-947B-D8C0-67A9-C215CCC2BE54}"/>
          </ac:spMkLst>
        </pc:spChg>
      </pc:sldChg>
      <pc:sldChg chg="modSp add replId">
        <pc:chgData name="Shalini Shrotriya" userId="S::shalini.shrotriya@niet.co.in::6c6ebf0a-0b3d-4c66-894b-fb7e5032b900" providerId="AD" clId="Web-{F92C7E29-97A9-A4A8-9127-574BAD029D62}" dt="2024-09-06T01:47:15.102" v="148" actId="20577"/>
        <pc:sldMkLst>
          <pc:docMk/>
          <pc:sldMk cId="4107354481" sldId="298"/>
        </pc:sldMkLst>
        <pc:spChg chg="mod">
          <ac:chgData name="Shalini Shrotriya" userId="S::shalini.shrotriya@niet.co.in::6c6ebf0a-0b3d-4c66-894b-fb7e5032b900" providerId="AD" clId="Web-{F92C7E29-97A9-A4A8-9127-574BAD029D62}" dt="2024-09-06T01:47:15.102" v="148" actId="20577"/>
          <ac:spMkLst>
            <pc:docMk/>
            <pc:sldMk cId="4107354481" sldId="298"/>
            <ac:spMk id="2" creationId="{F7B18FA0-A2EA-9490-4E4B-27334C7611A9}"/>
          </ac:spMkLst>
        </pc:spChg>
        <pc:spChg chg="mod">
          <ac:chgData name="Shalini Shrotriya" userId="S::shalini.shrotriya@niet.co.in::6c6ebf0a-0b3d-4c66-894b-fb7e5032b900" providerId="AD" clId="Web-{F92C7E29-97A9-A4A8-9127-574BAD029D62}" dt="2024-09-06T01:46:18.865" v="130" actId="20577"/>
          <ac:spMkLst>
            <pc:docMk/>
            <pc:sldMk cId="4107354481" sldId="298"/>
            <ac:spMk id="6" creationId="{1E7CDC1E-3B2A-E4EE-7D0E-46E43C9DEC4A}"/>
          </ac:spMkLst>
        </pc:spChg>
      </pc:sldChg>
      <pc:sldChg chg="modSp add replId">
        <pc:chgData name="Shalini Shrotriya" userId="S::shalini.shrotriya@niet.co.in::6c6ebf0a-0b3d-4c66-894b-fb7e5032b900" providerId="AD" clId="Web-{F92C7E29-97A9-A4A8-9127-574BAD029D62}" dt="2024-09-06T01:59:51.908" v="340" actId="20577"/>
        <pc:sldMkLst>
          <pc:docMk/>
          <pc:sldMk cId="3592214983" sldId="299"/>
        </pc:sldMkLst>
        <pc:spChg chg="mod">
          <ac:chgData name="Shalini Shrotriya" userId="S::shalini.shrotriya@niet.co.in::6c6ebf0a-0b3d-4c66-894b-fb7e5032b900" providerId="AD" clId="Web-{F92C7E29-97A9-A4A8-9127-574BAD029D62}" dt="2024-09-06T01:53:55.724" v="199" actId="20577"/>
          <ac:spMkLst>
            <pc:docMk/>
            <pc:sldMk cId="3592214983" sldId="299"/>
            <ac:spMk id="2" creationId="{F7B18FA0-A2EA-9490-4E4B-27334C7611A9}"/>
          </ac:spMkLst>
        </pc:spChg>
        <pc:spChg chg="mod">
          <ac:chgData name="Shalini Shrotriya" userId="S::shalini.shrotriya@niet.co.in::6c6ebf0a-0b3d-4c66-894b-fb7e5032b900" providerId="AD" clId="Web-{F92C7E29-97A9-A4A8-9127-574BAD029D62}" dt="2024-09-06T01:59:51.908" v="340" actId="20577"/>
          <ac:spMkLst>
            <pc:docMk/>
            <pc:sldMk cId="3592214983" sldId="299"/>
            <ac:spMk id="6" creationId="{1E7CDC1E-3B2A-E4EE-7D0E-46E43C9DEC4A}"/>
          </ac:spMkLst>
        </pc:spChg>
      </pc:sldChg>
      <pc:sldChg chg="addSp delSp modSp add replId">
        <pc:chgData name="Shalini Shrotriya" userId="S::shalini.shrotriya@niet.co.in::6c6ebf0a-0b3d-4c66-894b-fb7e5032b900" providerId="AD" clId="Web-{F92C7E29-97A9-A4A8-9127-574BAD029D62}" dt="2024-09-06T01:58:53.953" v="328"/>
        <pc:sldMkLst>
          <pc:docMk/>
          <pc:sldMk cId="3151911506" sldId="300"/>
        </pc:sldMkLst>
        <pc:spChg chg="del mod">
          <ac:chgData name="Shalini Shrotriya" userId="S::shalini.shrotriya@niet.co.in::6c6ebf0a-0b3d-4c66-894b-fb7e5032b900" providerId="AD" clId="Web-{F92C7E29-97A9-A4A8-9127-574BAD029D62}" dt="2024-09-06T01:57:29.919" v="207"/>
          <ac:spMkLst>
            <pc:docMk/>
            <pc:sldMk cId="3151911506" sldId="300"/>
            <ac:spMk id="2" creationId="{F7B18FA0-A2EA-9490-4E4B-27334C7611A9}"/>
          </ac:spMkLst>
        </pc:spChg>
        <pc:graphicFrameChg chg="add mod modGraphic">
          <ac:chgData name="Shalini Shrotriya" userId="S::shalini.shrotriya@niet.co.in::6c6ebf0a-0b3d-4c66-894b-fb7e5032b900" providerId="AD" clId="Web-{F92C7E29-97A9-A4A8-9127-574BAD029D62}" dt="2024-09-06T01:58:53.953" v="328"/>
          <ac:graphicFrameMkLst>
            <pc:docMk/>
            <pc:sldMk cId="3151911506" sldId="300"/>
            <ac:graphicFrameMk id="7" creationId="{AB203075-D788-8C29-7FB1-BFDCD497187B}"/>
          </ac:graphicFrameMkLst>
        </pc:graphicFrameChg>
      </pc:sldChg>
      <pc:sldChg chg="addSp delSp modSp add replId">
        <pc:chgData name="Shalini Shrotriya" userId="S::shalini.shrotriya@niet.co.in::6c6ebf0a-0b3d-4c66-894b-fb7e5032b900" providerId="AD" clId="Web-{F92C7E29-97A9-A4A8-9127-574BAD029D62}" dt="2024-09-06T02:04:35.526" v="382" actId="14100"/>
        <pc:sldMkLst>
          <pc:docMk/>
          <pc:sldMk cId="1392357273" sldId="301"/>
        </pc:sldMkLst>
        <pc:spChg chg="del mod">
          <ac:chgData name="Shalini Shrotriya" userId="S::shalini.shrotriya@niet.co.in::6c6ebf0a-0b3d-4c66-894b-fb7e5032b900" providerId="AD" clId="Web-{F92C7E29-97A9-A4A8-9127-574BAD029D62}" dt="2024-09-06T02:02:16.116" v="349"/>
          <ac:spMkLst>
            <pc:docMk/>
            <pc:sldMk cId="1392357273" sldId="301"/>
            <ac:spMk id="2" creationId="{F7B18FA0-A2EA-9490-4E4B-27334C7611A9}"/>
          </ac:spMkLst>
        </pc:spChg>
        <pc:spChg chg="mod">
          <ac:chgData name="Shalini Shrotriya" userId="S::shalini.shrotriya@niet.co.in::6c6ebf0a-0b3d-4c66-894b-fb7e5032b900" providerId="AD" clId="Web-{F92C7E29-97A9-A4A8-9127-574BAD029D62}" dt="2024-09-06T02:04:35.526" v="382" actId="14100"/>
          <ac:spMkLst>
            <pc:docMk/>
            <pc:sldMk cId="1392357273" sldId="301"/>
            <ac:spMk id="6" creationId="{1E7CDC1E-3B2A-E4EE-7D0E-46E43C9DEC4A}"/>
          </ac:spMkLst>
        </pc:spChg>
        <pc:picChg chg="add mod">
          <ac:chgData name="Shalini Shrotriya" userId="S::shalini.shrotriya@niet.co.in::6c6ebf0a-0b3d-4c66-894b-fb7e5032b900" providerId="AD" clId="Web-{F92C7E29-97A9-A4A8-9127-574BAD029D62}" dt="2024-09-06T02:03:47.228" v="369" actId="14100"/>
          <ac:picMkLst>
            <pc:docMk/>
            <pc:sldMk cId="1392357273" sldId="301"/>
            <ac:picMk id="5" creationId="{915C8C13-7BBB-68AB-CCA8-3DE4043AAFE2}"/>
          </ac:picMkLst>
        </pc:picChg>
      </pc:sldChg>
    </pc:docChg>
  </pc:docChgLst>
  <pc:docChgLst>
    <pc:chgData name="Shalini Shrotriya" userId="S::shalini.shrotriya@niet.co.in::6c6ebf0a-0b3d-4c66-894b-fb7e5032b900" providerId="AD" clId="Web-{45D87973-E11F-2201-21AF-8961C16125C5}"/>
    <pc:docChg chg="modSld">
      <pc:chgData name="Shalini Shrotriya" userId="S::shalini.shrotriya@niet.co.in::6c6ebf0a-0b3d-4c66-894b-fb7e5032b900" providerId="AD" clId="Web-{45D87973-E11F-2201-21AF-8961C16125C5}" dt="2024-09-06T09:18:20.799" v="26" actId="1076"/>
      <pc:docMkLst>
        <pc:docMk/>
      </pc:docMkLst>
      <pc:sldChg chg="modSp">
        <pc:chgData name="Shalini Shrotriya" userId="S::shalini.shrotriya@niet.co.in::6c6ebf0a-0b3d-4c66-894b-fb7e5032b900" providerId="AD" clId="Web-{45D87973-E11F-2201-21AF-8961C16125C5}" dt="2024-09-06T09:17:08.111" v="16" actId="20577"/>
        <pc:sldMkLst>
          <pc:docMk/>
          <pc:sldMk cId="1379599684" sldId="291"/>
        </pc:sldMkLst>
        <pc:spChg chg="mod">
          <ac:chgData name="Shalini Shrotriya" userId="S::shalini.shrotriya@niet.co.in::6c6ebf0a-0b3d-4c66-894b-fb7e5032b900" providerId="AD" clId="Web-{45D87973-E11F-2201-21AF-8961C16125C5}" dt="2024-09-06T09:17:08.111" v="16" actId="20577"/>
          <ac:spMkLst>
            <pc:docMk/>
            <pc:sldMk cId="1379599684" sldId="291"/>
            <ac:spMk id="5" creationId="{5AE40F5E-947B-D8C0-67A9-C215CCC2BE54}"/>
          </ac:spMkLst>
        </pc:spChg>
      </pc:sldChg>
      <pc:sldChg chg="modSp">
        <pc:chgData name="Shalini Shrotriya" userId="S::shalini.shrotriya@niet.co.in::6c6ebf0a-0b3d-4c66-894b-fb7e5032b900" providerId="AD" clId="Web-{45D87973-E11F-2201-21AF-8961C16125C5}" dt="2024-09-06T09:17:56.049" v="25" actId="20577"/>
        <pc:sldMkLst>
          <pc:docMk/>
          <pc:sldMk cId="3670389170" sldId="294"/>
        </pc:sldMkLst>
        <pc:spChg chg="mod">
          <ac:chgData name="Shalini Shrotriya" userId="S::shalini.shrotriya@niet.co.in::6c6ebf0a-0b3d-4c66-894b-fb7e5032b900" providerId="AD" clId="Web-{45D87973-E11F-2201-21AF-8961C16125C5}" dt="2024-09-06T09:17:56.049" v="25" actId="20577"/>
          <ac:spMkLst>
            <pc:docMk/>
            <pc:sldMk cId="3670389170" sldId="294"/>
            <ac:spMk id="2" creationId="{F7B18FA0-A2EA-9490-4E4B-27334C7611A9}"/>
          </ac:spMkLst>
        </pc:spChg>
      </pc:sldChg>
      <pc:sldChg chg="modSp">
        <pc:chgData name="Shalini Shrotriya" userId="S::shalini.shrotriya@niet.co.in::6c6ebf0a-0b3d-4c66-894b-fb7e5032b900" providerId="AD" clId="Web-{45D87973-E11F-2201-21AF-8961C16125C5}" dt="2024-09-06T09:16:23.110" v="4" actId="20577"/>
        <pc:sldMkLst>
          <pc:docMk/>
          <pc:sldMk cId="3862739056" sldId="297"/>
        </pc:sldMkLst>
        <pc:spChg chg="mod">
          <ac:chgData name="Shalini Shrotriya" userId="S::shalini.shrotriya@niet.co.in::6c6ebf0a-0b3d-4c66-894b-fb7e5032b900" providerId="AD" clId="Web-{45D87973-E11F-2201-21AF-8961C16125C5}" dt="2024-09-06T09:16:23.110" v="4" actId="20577"/>
          <ac:spMkLst>
            <pc:docMk/>
            <pc:sldMk cId="3862739056" sldId="297"/>
            <ac:spMk id="5" creationId="{5AE40F5E-947B-D8C0-67A9-C215CCC2BE54}"/>
          </ac:spMkLst>
        </pc:spChg>
      </pc:sldChg>
      <pc:sldChg chg="modSp">
        <pc:chgData name="Shalini Shrotriya" userId="S::shalini.shrotriya@niet.co.in::6c6ebf0a-0b3d-4c66-894b-fb7e5032b900" providerId="AD" clId="Web-{45D87973-E11F-2201-21AF-8961C16125C5}" dt="2024-09-06T09:18:20.799" v="26" actId="1076"/>
        <pc:sldMkLst>
          <pc:docMk/>
          <pc:sldMk cId="4107354481" sldId="298"/>
        </pc:sldMkLst>
        <pc:spChg chg="mod">
          <ac:chgData name="Shalini Shrotriya" userId="S::shalini.shrotriya@niet.co.in::6c6ebf0a-0b3d-4c66-894b-fb7e5032b900" providerId="AD" clId="Web-{45D87973-E11F-2201-21AF-8961C16125C5}" dt="2024-09-06T09:18:20.799" v="26" actId="1076"/>
          <ac:spMkLst>
            <pc:docMk/>
            <pc:sldMk cId="4107354481" sldId="298"/>
            <ac:spMk id="2" creationId="{F7B18FA0-A2EA-9490-4E4B-27334C7611A9}"/>
          </ac:spMkLst>
        </pc:spChg>
      </pc:sldChg>
    </pc:docChg>
  </pc:docChgLst>
  <pc:docChgLst>
    <pc:chgData name="Shalini Shrotriya" userId="S::shalini.shrotriya@niet.co.in::6c6ebf0a-0b3d-4c66-894b-fb7e5032b900" providerId="AD" clId="Web-{E39E2516-ED57-4807-D240-1C949A1AA5B6}"/>
    <pc:docChg chg="addSld delSld modSld">
      <pc:chgData name="Shalini Shrotriya" userId="S::shalini.shrotriya@niet.co.in::6c6ebf0a-0b3d-4c66-894b-fb7e5032b900" providerId="AD" clId="Web-{E39E2516-ED57-4807-D240-1C949A1AA5B6}" dt="2024-09-05T17:28:15.570" v="1101"/>
      <pc:docMkLst>
        <pc:docMk/>
      </pc:docMkLst>
      <pc:sldChg chg="modSp mod setBg">
        <pc:chgData name="Shalini Shrotriya" userId="S::shalini.shrotriya@niet.co.in::6c6ebf0a-0b3d-4c66-894b-fb7e5032b900" providerId="AD" clId="Web-{E39E2516-ED57-4807-D240-1C949A1AA5B6}" dt="2024-09-05T16:50:37.589" v="332"/>
        <pc:sldMkLst>
          <pc:docMk/>
          <pc:sldMk cId="109857222" sldId="256"/>
        </pc:sldMkLst>
        <pc:picChg chg="mod">
          <ac:chgData name="Shalini Shrotriya" userId="S::shalini.shrotriya@niet.co.in::6c6ebf0a-0b3d-4c66-894b-fb7e5032b900" providerId="AD" clId="Web-{E39E2516-ED57-4807-D240-1C949A1AA5B6}" dt="2024-09-05T16:50:00.557" v="330" actId="1076"/>
          <ac:picMkLst>
            <pc:docMk/>
            <pc:sldMk cId="109857222" sldId="256"/>
            <ac:picMk id="4" creationId="{29A58DBD-9B54-0C62-DDC2-D794387D34EB}"/>
          </ac:picMkLst>
        </pc:picChg>
      </pc:sldChg>
      <pc:sldChg chg="mod setBg">
        <pc:chgData name="Shalini Shrotriya" userId="S::shalini.shrotriya@niet.co.in::6c6ebf0a-0b3d-4c66-894b-fb7e5032b900" providerId="AD" clId="Web-{E39E2516-ED57-4807-D240-1C949A1AA5B6}" dt="2024-09-05T16:51:18.200" v="333"/>
        <pc:sldMkLst>
          <pc:docMk/>
          <pc:sldMk cId="838719535" sldId="257"/>
        </pc:sldMkLst>
      </pc:sldChg>
      <pc:sldChg chg="mod setBg">
        <pc:chgData name="Shalini Shrotriya" userId="S::shalini.shrotriya@niet.co.in::6c6ebf0a-0b3d-4c66-894b-fb7e5032b900" providerId="AD" clId="Web-{E39E2516-ED57-4807-D240-1C949A1AA5B6}" dt="2024-09-05T16:51:18.231" v="334"/>
        <pc:sldMkLst>
          <pc:docMk/>
          <pc:sldMk cId="1080870827" sldId="258"/>
        </pc:sldMkLst>
      </pc:sldChg>
      <pc:sldChg chg="mod setBg">
        <pc:chgData name="Shalini Shrotriya" userId="S::shalini.shrotriya@niet.co.in::6c6ebf0a-0b3d-4c66-894b-fb7e5032b900" providerId="AD" clId="Web-{E39E2516-ED57-4807-D240-1C949A1AA5B6}" dt="2024-09-05T16:51:18.418" v="341"/>
        <pc:sldMkLst>
          <pc:docMk/>
          <pc:sldMk cId="781279014" sldId="259"/>
        </pc:sldMkLst>
      </pc:sldChg>
      <pc:sldChg chg="mod setBg">
        <pc:chgData name="Shalini Shrotriya" userId="S::shalini.shrotriya@niet.co.in::6c6ebf0a-0b3d-4c66-894b-fb7e5032b900" providerId="AD" clId="Web-{E39E2516-ED57-4807-D240-1C949A1AA5B6}" dt="2024-09-05T16:51:18.450" v="342"/>
        <pc:sldMkLst>
          <pc:docMk/>
          <pc:sldMk cId="752250279" sldId="260"/>
        </pc:sldMkLst>
      </pc:sldChg>
      <pc:sldChg chg="mod setBg">
        <pc:chgData name="Shalini Shrotriya" userId="S::shalini.shrotriya@niet.co.in::6c6ebf0a-0b3d-4c66-894b-fb7e5032b900" providerId="AD" clId="Web-{E39E2516-ED57-4807-D240-1C949A1AA5B6}" dt="2024-09-05T16:51:18.325" v="338"/>
        <pc:sldMkLst>
          <pc:docMk/>
          <pc:sldMk cId="2956707687" sldId="261"/>
        </pc:sldMkLst>
      </pc:sldChg>
      <pc:sldChg chg="mod setBg">
        <pc:chgData name="Shalini Shrotriya" userId="S::shalini.shrotriya@niet.co.in::6c6ebf0a-0b3d-4c66-894b-fb7e5032b900" providerId="AD" clId="Web-{E39E2516-ED57-4807-D240-1C949A1AA5B6}" dt="2024-09-05T16:57:12.325" v="415"/>
        <pc:sldMkLst>
          <pc:docMk/>
          <pc:sldMk cId="3917298457" sldId="262"/>
        </pc:sldMkLst>
      </pc:sldChg>
      <pc:sldChg chg="mod setBg">
        <pc:chgData name="Shalini Shrotriya" userId="S::shalini.shrotriya@niet.co.in::6c6ebf0a-0b3d-4c66-894b-fb7e5032b900" providerId="AD" clId="Web-{E39E2516-ED57-4807-D240-1C949A1AA5B6}" dt="2024-09-05T16:51:18.246" v="335"/>
        <pc:sldMkLst>
          <pc:docMk/>
          <pc:sldMk cId="292545119" sldId="264"/>
        </pc:sldMkLst>
      </pc:sldChg>
      <pc:sldChg chg="mod setBg">
        <pc:chgData name="Shalini Shrotriya" userId="S::shalini.shrotriya@niet.co.in::6c6ebf0a-0b3d-4c66-894b-fb7e5032b900" providerId="AD" clId="Web-{E39E2516-ED57-4807-D240-1C949A1AA5B6}" dt="2024-09-05T16:51:18.278" v="336"/>
        <pc:sldMkLst>
          <pc:docMk/>
          <pc:sldMk cId="549901807" sldId="265"/>
        </pc:sldMkLst>
      </pc:sldChg>
      <pc:sldChg chg="mod setBg">
        <pc:chgData name="Shalini Shrotriya" userId="S::shalini.shrotriya@niet.co.in::6c6ebf0a-0b3d-4c66-894b-fb7e5032b900" providerId="AD" clId="Web-{E39E2516-ED57-4807-D240-1C949A1AA5B6}" dt="2024-09-05T16:51:18.293" v="337"/>
        <pc:sldMkLst>
          <pc:docMk/>
          <pc:sldMk cId="621789682" sldId="266"/>
        </pc:sldMkLst>
      </pc:sldChg>
      <pc:sldChg chg="mod setBg">
        <pc:chgData name="Shalini Shrotriya" userId="S::shalini.shrotriya@niet.co.in::6c6ebf0a-0b3d-4c66-894b-fb7e5032b900" providerId="AD" clId="Web-{E39E2516-ED57-4807-D240-1C949A1AA5B6}" dt="2024-09-05T16:51:18.356" v="339"/>
        <pc:sldMkLst>
          <pc:docMk/>
          <pc:sldMk cId="685850499" sldId="267"/>
        </pc:sldMkLst>
      </pc:sldChg>
      <pc:sldChg chg="mod setBg">
        <pc:chgData name="Shalini Shrotriya" userId="S::shalini.shrotriya@niet.co.in::6c6ebf0a-0b3d-4c66-894b-fb7e5032b900" providerId="AD" clId="Web-{E39E2516-ED57-4807-D240-1C949A1AA5B6}" dt="2024-09-05T16:51:18.387" v="340"/>
        <pc:sldMkLst>
          <pc:docMk/>
          <pc:sldMk cId="1634159039" sldId="268"/>
        </pc:sldMkLst>
      </pc:sldChg>
      <pc:sldChg chg="modSp mod setBg">
        <pc:chgData name="Shalini Shrotriya" userId="S::shalini.shrotriya@niet.co.in::6c6ebf0a-0b3d-4c66-894b-fb7e5032b900" providerId="AD" clId="Web-{E39E2516-ED57-4807-D240-1C949A1AA5B6}" dt="2024-09-05T16:52:28.874" v="365" actId="14100"/>
        <pc:sldMkLst>
          <pc:docMk/>
          <pc:sldMk cId="929325264" sldId="269"/>
        </pc:sldMkLst>
        <pc:spChg chg="mod">
          <ac:chgData name="Shalini Shrotriya" userId="S::shalini.shrotriya@niet.co.in::6c6ebf0a-0b3d-4c66-894b-fb7e5032b900" providerId="AD" clId="Web-{E39E2516-ED57-4807-D240-1C949A1AA5B6}" dt="2024-09-05T16:52:28.874" v="365" actId="14100"/>
          <ac:spMkLst>
            <pc:docMk/>
            <pc:sldMk cId="929325264" sldId="269"/>
            <ac:spMk id="6" creationId="{8D1CB545-E830-5DB5-13EB-78080E15771D}"/>
          </ac:spMkLst>
        </pc:spChg>
        <pc:picChg chg="mod">
          <ac:chgData name="Shalini Shrotriya" userId="S::shalini.shrotriya@niet.co.in::6c6ebf0a-0b3d-4c66-894b-fb7e5032b900" providerId="AD" clId="Web-{E39E2516-ED57-4807-D240-1C949A1AA5B6}" dt="2024-09-05T16:51:28.497" v="347" actId="1076"/>
          <ac:picMkLst>
            <pc:docMk/>
            <pc:sldMk cId="929325264" sldId="269"/>
            <ac:picMk id="4" creationId="{55C27B3C-5E6A-1102-9212-E26A2BD82C25}"/>
          </ac:picMkLst>
        </pc:picChg>
      </pc:sldChg>
      <pc:sldChg chg="modSp mod setBg">
        <pc:chgData name="Shalini Shrotriya" userId="S::shalini.shrotriya@niet.co.in::6c6ebf0a-0b3d-4c66-894b-fb7e5032b900" providerId="AD" clId="Web-{E39E2516-ED57-4807-D240-1C949A1AA5B6}" dt="2024-09-05T16:53:29.672" v="373" actId="1076"/>
        <pc:sldMkLst>
          <pc:docMk/>
          <pc:sldMk cId="1400542353" sldId="270"/>
        </pc:sldMkLst>
        <pc:spChg chg="mod">
          <ac:chgData name="Shalini Shrotriya" userId="S::shalini.shrotriya@niet.co.in::6c6ebf0a-0b3d-4c66-894b-fb7e5032b900" providerId="AD" clId="Web-{E39E2516-ED57-4807-D240-1C949A1AA5B6}" dt="2024-09-05T16:53:29.672" v="373" actId="1076"/>
          <ac:spMkLst>
            <pc:docMk/>
            <pc:sldMk cId="1400542353" sldId="270"/>
            <ac:spMk id="9" creationId="{453CF4B6-FA84-E5CE-E6C7-CEC9C762C8BC}"/>
          </ac:spMkLst>
        </pc:spChg>
        <pc:spChg chg="mod">
          <ac:chgData name="Shalini Shrotriya" userId="S::shalini.shrotriya@niet.co.in::6c6ebf0a-0b3d-4c66-894b-fb7e5032b900" providerId="AD" clId="Web-{E39E2516-ED57-4807-D240-1C949A1AA5B6}" dt="2024-09-05T16:52:57.734" v="371" actId="14100"/>
          <ac:spMkLst>
            <pc:docMk/>
            <pc:sldMk cId="1400542353" sldId="270"/>
            <ac:spMk id="10" creationId="{088CA031-5547-5E6D-D76A-0143BC46F501}"/>
          </ac:spMkLst>
        </pc:spChg>
        <pc:picChg chg="mod">
          <ac:chgData name="Shalini Shrotriya" userId="S::shalini.shrotriya@niet.co.in::6c6ebf0a-0b3d-4c66-894b-fb7e5032b900" providerId="AD" clId="Web-{E39E2516-ED57-4807-D240-1C949A1AA5B6}" dt="2024-09-05T16:52:36.639" v="366" actId="1076"/>
          <ac:picMkLst>
            <pc:docMk/>
            <pc:sldMk cId="1400542353" sldId="270"/>
            <ac:picMk id="4" creationId="{55C27B3C-5E6A-1102-9212-E26A2BD82C25}"/>
          </ac:picMkLst>
        </pc:picChg>
      </pc:sldChg>
      <pc:sldChg chg="modSp mod setBg">
        <pc:chgData name="Shalini Shrotriya" userId="S::shalini.shrotriya@niet.co.in::6c6ebf0a-0b3d-4c66-894b-fb7e5032b900" providerId="AD" clId="Web-{E39E2516-ED57-4807-D240-1C949A1AA5B6}" dt="2024-09-05T16:55:51.589" v="405" actId="14100"/>
        <pc:sldMkLst>
          <pc:docMk/>
          <pc:sldMk cId="1714319949" sldId="271"/>
        </pc:sldMkLst>
        <pc:spChg chg="mod">
          <ac:chgData name="Shalini Shrotriya" userId="S::shalini.shrotriya@niet.co.in::6c6ebf0a-0b3d-4c66-894b-fb7e5032b900" providerId="AD" clId="Web-{E39E2516-ED57-4807-D240-1C949A1AA5B6}" dt="2024-09-05T16:55:51.589" v="405" actId="14100"/>
          <ac:spMkLst>
            <pc:docMk/>
            <pc:sldMk cId="1714319949" sldId="271"/>
            <ac:spMk id="3" creationId="{13A94DFD-8721-FF54-D592-74965AFBC939}"/>
          </ac:spMkLst>
        </pc:spChg>
        <pc:spChg chg="mod">
          <ac:chgData name="Shalini Shrotriya" userId="S::shalini.shrotriya@niet.co.in::6c6ebf0a-0b3d-4c66-894b-fb7e5032b900" providerId="AD" clId="Web-{E39E2516-ED57-4807-D240-1C949A1AA5B6}" dt="2024-09-05T16:54:37.024" v="392" actId="20577"/>
          <ac:spMkLst>
            <pc:docMk/>
            <pc:sldMk cId="1714319949" sldId="271"/>
            <ac:spMk id="9" creationId="{453CF4B6-FA84-E5CE-E6C7-CEC9C762C8BC}"/>
          </ac:spMkLst>
        </pc:spChg>
        <pc:picChg chg="mod">
          <ac:chgData name="Shalini Shrotriya" userId="S::shalini.shrotriya@niet.co.in::6c6ebf0a-0b3d-4c66-894b-fb7e5032b900" providerId="AD" clId="Web-{E39E2516-ED57-4807-D240-1C949A1AA5B6}" dt="2024-09-05T16:53:36.454" v="374" actId="1076"/>
          <ac:picMkLst>
            <pc:docMk/>
            <pc:sldMk cId="1714319949" sldId="271"/>
            <ac:picMk id="4" creationId="{55C27B3C-5E6A-1102-9212-E26A2BD82C25}"/>
          </ac:picMkLst>
        </pc:picChg>
      </pc:sldChg>
      <pc:sldChg chg="mod setBg">
        <pc:chgData name="Shalini Shrotriya" userId="S::shalini.shrotriya@niet.co.in::6c6ebf0a-0b3d-4c66-894b-fb7e5032b900" providerId="AD" clId="Web-{E39E2516-ED57-4807-D240-1C949A1AA5B6}" dt="2024-09-05T16:51:18.559" v="346"/>
        <pc:sldMkLst>
          <pc:docMk/>
          <pc:sldMk cId="2079068949" sldId="272"/>
        </pc:sldMkLst>
      </pc:sldChg>
      <pc:sldChg chg="mod setBg">
        <pc:chgData name="Shalini Shrotriya" userId="S::shalini.shrotriya@niet.co.in::6c6ebf0a-0b3d-4c66-894b-fb7e5032b900" providerId="AD" clId="Web-{E39E2516-ED57-4807-D240-1C949A1AA5B6}" dt="2024-09-05T16:57:12.591" v="424"/>
        <pc:sldMkLst>
          <pc:docMk/>
          <pc:sldMk cId="4142033828" sldId="273"/>
        </pc:sldMkLst>
      </pc:sldChg>
      <pc:sldChg chg="mod setBg">
        <pc:chgData name="Shalini Shrotriya" userId="S::shalini.shrotriya@niet.co.in::6c6ebf0a-0b3d-4c66-894b-fb7e5032b900" providerId="AD" clId="Web-{E39E2516-ED57-4807-D240-1C949A1AA5B6}" dt="2024-09-05T16:57:12.232" v="412"/>
        <pc:sldMkLst>
          <pc:docMk/>
          <pc:sldMk cId="4015357835" sldId="274"/>
        </pc:sldMkLst>
      </pc:sldChg>
      <pc:sldChg chg="mod setBg">
        <pc:chgData name="Shalini Shrotriya" userId="S::shalini.shrotriya@niet.co.in::6c6ebf0a-0b3d-4c66-894b-fb7e5032b900" providerId="AD" clId="Web-{E39E2516-ED57-4807-D240-1C949A1AA5B6}" dt="2024-09-05T16:57:12.185" v="410"/>
        <pc:sldMkLst>
          <pc:docMk/>
          <pc:sldMk cId="713966105" sldId="275"/>
        </pc:sldMkLst>
      </pc:sldChg>
      <pc:sldChg chg="mod setBg">
        <pc:chgData name="Shalini Shrotriya" userId="S::shalini.shrotriya@niet.co.in::6c6ebf0a-0b3d-4c66-894b-fb7e5032b900" providerId="AD" clId="Web-{E39E2516-ED57-4807-D240-1C949A1AA5B6}" dt="2024-09-05T16:57:12.200" v="411"/>
        <pc:sldMkLst>
          <pc:docMk/>
          <pc:sldMk cId="1059226035" sldId="276"/>
        </pc:sldMkLst>
      </pc:sldChg>
      <pc:sldChg chg="mod setBg">
        <pc:chgData name="Shalini Shrotriya" userId="S::shalini.shrotriya@niet.co.in::6c6ebf0a-0b3d-4c66-894b-fb7e5032b900" providerId="AD" clId="Web-{E39E2516-ED57-4807-D240-1C949A1AA5B6}" dt="2024-09-05T16:57:12.279" v="413"/>
        <pc:sldMkLst>
          <pc:docMk/>
          <pc:sldMk cId="3145122139" sldId="277"/>
        </pc:sldMkLst>
      </pc:sldChg>
      <pc:sldChg chg="mod setBg">
        <pc:chgData name="Shalini Shrotriya" userId="S::shalini.shrotriya@niet.co.in::6c6ebf0a-0b3d-4c66-894b-fb7e5032b900" providerId="AD" clId="Web-{E39E2516-ED57-4807-D240-1C949A1AA5B6}" dt="2024-09-05T16:57:12.310" v="414"/>
        <pc:sldMkLst>
          <pc:docMk/>
          <pc:sldMk cId="190119948" sldId="278"/>
        </pc:sldMkLst>
      </pc:sldChg>
      <pc:sldChg chg="mod setBg">
        <pc:chgData name="Shalini Shrotriya" userId="S::shalini.shrotriya@niet.co.in::6c6ebf0a-0b3d-4c66-894b-fb7e5032b900" providerId="AD" clId="Web-{E39E2516-ED57-4807-D240-1C949A1AA5B6}" dt="2024-09-05T16:57:12.357" v="416"/>
        <pc:sldMkLst>
          <pc:docMk/>
          <pc:sldMk cId="3860028115" sldId="279"/>
        </pc:sldMkLst>
      </pc:sldChg>
      <pc:sldChg chg="mod setBg">
        <pc:chgData name="Shalini Shrotriya" userId="S::shalini.shrotriya@niet.co.in::6c6ebf0a-0b3d-4c66-894b-fb7e5032b900" providerId="AD" clId="Web-{E39E2516-ED57-4807-D240-1C949A1AA5B6}" dt="2024-09-05T16:57:12.388" v="417"/>
        <pc:sldMkLst>
          <pc:docMk/>
          <pc:sldMk cId="3653314453" sldId="280"/>
        </pc:sldMkLst>
      </pc:sldChg>
      <pc:sldChg chg="mod setBg">
        <pc:chgData name="Shalini Shrotriya" userId="S::shalini.shrotriya@niet.co.in::6c6ebf0a-0b3d-4c66-894b-fb7e5032b900" providerId="AD" clId="Web-{E39E2516-ED57-4807-D240-1C949A1AA5B6}" dt="2024-09-05T16:57:12.419" v="418"/>
        <pc:sldMkLst>
          <pc:docMk/>
          <pc:sldMk cId="3804462601" sldId="281"/>
        </pc:sldMkLst>
      </pc:sldChg>
      <pc:sldChg chg="mod setBg">
        <pc:chgData name="Shalini Shrotriya" userId="S::shalini.shrotriya@niet.co.in::6c6ebf0a-0b3d-4c66-894b-fb7e5032b900" providerId="AD" clId="Web-{E39E2516-ED57-4807-D240-1C949A1AA5B6}" dt="2024-09-05T16:57:12.450" v="419"/>
        <pc:sldMkLst>
          <pc:docMk/>
          <pc:sldMk cId="2608614115" sldId="282"/>
        </pc:sldMkLst>
      </pc:sldChg>
      <pc:sldChg chg="mod setBg">
        <pc:chgData name="Shalini Shrotriya" userId="S::shalini.shrotriya@niet.co.in::6c6ebf0a-0b3d-4c66-894b-fb7e5032b900" providerId="AD" clId="Web-{E39E2516-ED57-4807-D240-1C949A1AA5B6}" dt="2024-09-05T16:57:12.482" v="420"/>
        <pc:sldMkLst>
          <pc:docMk/>
          <pc:sldMk cId="2193550781" sldId="283"/>
        </pc:sldMkLst>
      </pc:sldChg>
      <pc:sldChg chg="mod setBg">
        <pc:chgData name="Shalini Shrotriya" userId="S::shalini.shrotriya@niet.co.in::6c6ebf0a-0b3d-4c66-894b-fb7e5032b900" providerId="AD" clId="Web-{E39E2516-ED57-4807-D240-1C949A1AA5B6}" dt="2024-09-05T16:57:12.529" v="422"/>
        <pc:sldMkLst>
          <pc:docMk/>
          <pc:sldMk cId="1602718755" sldId="284"/>
        </pc:sldMkLst>
      </pc:sldChg>
      <pc:sldChg chg="mod setBg">
        <pc:chgData name="Shalini Shrotriya" userId="S::shalini.shrotriya@niet.co.in::6c6ebf0a-0b3d-4c66-894b-fb7e5032b900" providerId="AD" clId="Web-{E39E2516-ED57-4807-D240-1C949A1AA5B6}" dt="2024-09-05T16:57:12.497" v="421"/>
        <pc:sldMkLst>
          <pc:docMk/>
          <pc:sldMk cId="363805127" sldId="285"/>
        </pc:sldMkLst>
      </pc:sldChg>
      <pc:sldChg chg="mod setBg">
        <pc:chgData name="Shalini Shrotriya" userId="S::shalini.shrotriya@niet.co.in::6c6ebf0a-0b3d-4c66-894b-fb7e5032b900" providerId="AD" clId="Web-{E39E2516-ED57-4807-D240-1C949A1AA5B6}" dt="2024-09-05T16:57:12.560" v="423"/>
        <pc:sldMkLst>
          <pc:docMk/>
          <pc:sldMk cId="1299574911" sldId="286"/>
        </pc:sldMkLst>
      </pc:sldChg>
      <pc:sldChg chg="mod setBg">
        <pc:chgData name="Shalini Shrotriya" userId="S::shalini.shrotriya@niet.co.in::6c6ebf0a-0b3d-4c66-894b-fb7e5032b900" providerId="AD" clId="Web-{E39E2516-ED57-4807-D240-1C949A1AA5B6}" dt="2024-09-05T16:57:12.622" v="425"/>
        <pc:sldMkLst>
          <pc:docMk/>
          <pc:sldMk cId="3536078233" sldId="287"/>
        </pc:sldMkLst>
      </pc:sldChg>
      <pc:sldChg chg="mod setBg">
        <pc:chgData name="Shalini Shrotriya" userId="S::shalini.shrotriya@niet.co.in::6c6ebf0a-0b3d-4c66-894b-fb7e5032b900" providerId="AD" clId="Web-{E39E2516-ED57-4807-D240-1C949A1AA5B6}" dt="2024-09-05T16:56:40.590" v="407"/>
        <pc:sldMkLst>
          <pc:docMk/>
          <pc:sldMk cId="2354938160" sldId="288"/>
        </pc:sldMkLst>
      </pc:sldChg>
      <pc:sldChg chg="mod setBg">
        <pc:chgData name="Shalini Shrotriya" userId="S::shalini.shrotriya@niet.co.in::6c6ebf0a-0b3d-4c66-894b-fb7e5032b900" providerId="AD" clId="Web-{E39E2516-ED57-4807-D240-1C949A1AA5B6}" dt="2024-09-05T16:56:40.621" v="408"/>
        <pc:sldMkLst>
          <pc:docMk/>
          <pc:sldMk cId="235313249" sldId="289"/>
        </pc:sldMkLst>
      </pc:sldChg>
      <pc:sldChg chg="modSp mod setBg">
        <pc:chgData name="Shalini Shrotriya" userId="S::shalini.shrotriya@niet.co.in::6c6ebf0a-0b3d-4c66-894b-fb7e5032b900" providerId="AD" clId="Web-{E39E2516-ED57-4807-D240-1C949A1AA5B6}" dt="2024-09-05T16:56:40.653" v="409"/>
        <pc:sldMkLst>
          <pc:docMk/>
          <pc:sldMk cId="2738898296" sldId="290"/>
        </pc:sldMkLst>
        <pc:spChg chg="mod">
          <ac:chgData name="Shalini Shrotriya" userId="S::shalini.shrotriya@niet.co.in::6c6ebf0a-0b3d-4c66-894b-fb7e5032b900" providerId="AD" clId="Web-{E39E2516-ED57-4807-D240-1C949A1AA5B6}" dt="2024-09-05T16:34:42.998" v="79" actId="20577"/>
          <ac:spMkLst>
            <pc:docMk/>
            <pc:sldMk cId="2738898296" sldId="290"/>
            <ac:spMk id="5" creationId="{5AE40F5E-947B-D8C0-67A9-C215CCC2BE54}"/>
          </ac:spMkLst>
        </pc:spChg>
      </pc:sldChg>
      <pc:sldChg chg="modSp add mod replId setBg">
        <pc:chgData name="Shalini Shrotriya" userId="S::shalini.shrotriya@niet.co.in::6c6ebf0a-0b3d-4c66-894b-fb7e5032b900" providerId="AD" clId="Web-{E39E2516-ED57-4807-D240-1C949A1AA5B6}" dt="2024-09-05T16:58:14.140" v="427" actId="20577"/>
        <pc:sldMkLst>
          <pc:docMk/>
          <pc:sldMk cId="1379599684" sldId="291"/>
        </pc:sldMkLst>
        <pc:spChg chg="mod">
          <ac:chgData name="Shalini Shrotriya" userId="S::shalini.shrotriya@niet.co.in::6c6ebf0a-0b3d-4c66-894b-fb7e5032b900" providerId="AD" clId="Web-{E39E2516-ED57-4807-D240-1C949A1AA5B6}" dt="2024-09-05T16:58:14.140" v="427" actId="20577"/>
          <ac:spMkLst>
            <pc:docMk/>
            <pc:sldMk cId="1379599684" sldId="291"/>
            <ac:spMk id="5" creationId="{5AE40F5E-947B-D8C0-67A9-C215CCC2BE54}"/>
          </ac:spMkLst>
        </pc:spChg>
      </pc:sldChg>
      <pc:sldChg chg="new del">
        <pc:chgData name="Shalini Shrotriya" userId="S::shalini.shrotriya@niet.co.in::6c6ebf0a-0b3d-4c66-894b-fb7e5032b900" providerId="AD" clId="Web-{E39E2516-ED57-4807-D240-1C949A1AA5B6}" dt="2024-09-05T16:35:49.593" v="81"/>
        <pc:sldMkLst>
          <pc:docMk/>
          <pc:sldMk cId="2114711048" sldId="291"/>
        </pc:sldMkLst>
      </pc:sldChg>
      <pc:sldChg chg="addSp delSp modSp add replId">
        <pc:chgData name="Shalini Shrotriya" userId="S::shalini.shrotriya@niet.co.in::6c6ebf0a-0b3d-4c66-894b-fb7e5032b900" providerId="AD" clId="Web-{E39E2516-ED57-4807-D240-1C949A1AA5B6}" dt="2024-09-05T17:11:07.366" v="687" actId="20577"/>
        <pc:sldMkLst>
          <pc:docMk/>
          <pc:sldMk cId="3182899241" sldId="292"/>
        </pc:sldMkLst>
        <pc:spChg chg="add mod">
          <ac:chgData name="Shalini Shrotriya" userId="S::shalini.shrotriya@niet.co.in::6c6ebf0a-0b3d-4c66-894b-fb7e5032b900" providerId="AD" clId="Web-{E39E2516-ED57-4807-D240-1C949A1AA5B6}" dt="2024-09-05T17:11:07.366" v="687" actId="20577"/>
          <ac:spMkLst>
            <pc:docMk/>
            <pc:sldMk cId="3182899241" sldId="292"/>
            <ac:spMk id="2" creationId="{F7B18FA0-A2EA-9490-4E4B-27334C7611A9}"/>
          </ac:spMkLst>
        </pc:spChg>
        <pc:spChg chg="del mod">
          <ac:chgData name="Shalini Shrotriya" userId="S::shalini.shrotriya@niet.co.in::6c6ebf0a-0b3d-4c66-894b-fb7e5032b900" providerId="AD" clId="Web-{E39E2516-ED57-4807-D240-1C949A1AA5B6}" dt="2024-09-05T16:58:54.360" v="434"/>
          <ac:spMkLst>
            <pc:docMk/>
            <pc:sldMk cId="3182899241" sldId="292"/>
            <ac:spMk id="5" creationId="{5AE40F5E-947B-D8C0-67A9-C215CCC2BE54}"/>
          </ac:spMkLst>
        </pc:spChg>
        <pc:spChg chg="mod">
          <ac:chgData name="Shalini Shrotriya" userId="S::shalini.shrotriya@niet.co.in::6c6ebf0a-0b3d-4c66-894b-fb7e5032b900" providerId="AD" clId="Web-{E39E2516-ED57-4807-D240-1C949A1AA5B6}" dt="2024-09-05T16:58:30.531" v="431" actId="20577"/>
          <ac:spMkLst>
            <pc:docMk/>
            <pc:sldMk cId="3182899241" sldId="292"/>
            <ac:spMk id="6" creationId="{1E7CDC1E-3B2A-E4EE-7D0E-46E43C9DEC4A}"/>
          </ac:spMkLst>
        </pc:spChg>
      </pc:sldChg>
      <pc:sldChg chg="modSp add replId">
        <pc:chgData name="Shalini Shrotriya" userId="S::shalini.shrotriya@niet.co.in::6c6ebf0a-0b3d-4c66-894b-fb7e5032b900" providerId="AD" clId="Web-{E39E2516-ED57-4807-D240-1C949A1AA5B6}" dt="2024-09-05T17:28:11.336" v="1100" actId="20577"/>
        <pc:sldMkLst>
          <pc:docMk/>
          <pc:sldMk cId="2578820321" sldId="293"/>
        </pc:sldMkLst>
        <pc:spChg chg="mod">
          <ac:chgData name="Shalini Shrotriya" userId="S::shalini.shrotriya@niet.co.in::6c6ebf0a-0b3d-4c66-894b-fb7e5032b900" providerId="AD" clId="Web-{E39E2516-ED57-4807-D240-1C949A1AA5B6}" dt="2024-09-05T17:28:11.336" v="1100" actId="20577"/>
          <ac:spMkLst>
            <pc:docMk/>
            <pc:sldMk cId="2578820321" sldId="293"/>
            <ac:spMk id="2" creationId="{F7B18FA0-A2EA-9490-4E4B-27334C7611A9}"/>
          </ac:spMkLst>
        </pc:spChg>
      </pc:sldChg>
      <pc:sldChg chg="add replId">
        <pc:chgData name="Shalini Shrotriya" userId="S::shalini.shrotriya@niet.co.in::6c6ebf0a-0b3d-4c66-894b-fb7e5032b900" providerId="AD" clId="Web-{E39E2516-ED57-4807-D240-1C949A1AA5B6}" dt="2024-09-05T17:28:15.570" v="1101"/>
        <pc:sldMkLst>
          <pc:docMk/>
          <pc:sldMk cId="3670389170" sldId="29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ACD922-F1ED-4D1D-ABF9-BF5701653C28}" type="datetimeFigureOut">
              <a:rPr lang="en-US" smtClean="0"/>
              <a:t>9/22/2024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509F2D-6C53-4362-82F1-F08FEADF30F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6C60C5-6102-40EA-B44D-EDC6C2D0723E}" type="datetime1">
              <a:rPr lang="en-US" smtClean="0"/>
              <a:t>9/22/2024</a:t>
            </a:fld>
            <a:endParaRPr lang="en-US"/>
          </a:p>
        </p:txBody>
      </p:sp>
      <p:sp>
        <p:nvSpPr>
          <p:cNvPr id="5" name="Footer Placeholder 4"/>
          <p:cNvSpPr>
            <a:spLocks noGrp="1"/>
          </p:cNvSpPr>
          <p:nvPr>
            <p:ph type="ftr" sz="quarter" idx="11"/>
          </p:nvPr>
        </p:nvSpPr>
        <p:spPr/>
        <p:txBody>
          <a:bodyPr/>
          <a:lstStyle/>
          <a:p>
            <a:r>
              <a:rPr lang="en-US" smtClean="0"/>
              <a:t>shalini shrotriya</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12D146-A6C6-49A4-92BE-C650137A0B3D}" type="datetime1">
              <a:rPr lang="en-US" smtClean="0"/>
              <a:t>9/22/2024</a:t>
            </a:fld>
            <a:endParaRPr lang="en-US"/>
          </a:p>
        </p:txBody>
      </p:sp>
      <p:sp>
        <p:nvSpPr>
          <p:cNvPr id="5" name="Footer Placeholder 4"/>
          <p:cNvSpPr>
            <a:spLocks noGrp="1"/>
          </p:cNvSpPr>
          <p:nvPr>
            <p:ph type="ftr" sz="quarter" idx="11"/>
          </p:nvPr>
        </p:nvSpPr>
        <p:spPr/>
        <p:txBody>
          <a:bodyPr/>
          <a:lstStyle/>
          <a:p>
            <a:r>
              <a:rPr lang="en-US" smtClean="0"/>
              <a:t>shalini shrotriya</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78E273-2B5D-444B-B037-38A3A7D32423}" type="datetime1">
              <a:rPr lang="en-US" smtClean="0"/>
              <a:t>9/22/2024</a:t>
            </a:fld>
            <a:endParaRPr lang="en-US"/>
          </a:p>
        </p:txBody>
      </p:sp>
      <p:sp>
        <p:nvSpPr>
          <p:cNvPr id="5" name="Footer Placeholder 4"/>
          <p:cNvSpPr>
            <a:spLocks noGrp="1"/>
          </p:cNvSpPr>
          <p:nvPr>
            <p:ph type="ftr" sz="quarter" idx="11"/>
          </p:nvPr>
        </p:nvSpPr>
        <p:spPr/>
        <p:txBody>
          <a:bodyPr/>
          <a:lstStyle/>
          <a:p>
            <a:r>
              <a:rPr lang="en-US" smtClean="0"/>
              <a:t>shalini shrotriya</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FA7C52-31E3-45BB-9344-ABB898734998}" type="datetime1">
              <a:rPr lang="en-US" smtClean="0"/>
              <a:t>9/22/2024</a:t>
            </a:fld>
            <a:endParaRPr lang="en-US"/>
          </a:p>
        </p:txBody>
      </p:sp>
      <p:sp>
        <p:nvSpPr>
          <p:cNvPr id="5" name="Footer Placeholder 4"/>
          <p:cNvSpPr>
            <a:spLocks noGrp="1"/>
          </p:cNvSpPr>
          <p:nvPr>
            <p:ph type="ftr" sz="quarter" idx="11"/>
          </p:nvPr>
        </p:nvSpPr>
        <p:spPr/>
        <p:txBody>
          <a:bodyPr/>
          <a:lstStyle/>
          <a:p>
            <a:r>
              <a:rPr lang="en-US" smtClean="0"/>
              <a:t>shalini shrotriya</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80DB84-2E6F-4CA6-8DA2-019AE3956A68}" type="datetime1">
              <a:rPr lang="en-US" smtClean="0"/>
              <a:t>9/22/2024</a:t>
            </a:fld>
            <a:endParaRPr lang="en-US"/>
          </a:p>
        </p:txBody>
      </p:sp>
      <p:sp>
        <p:nvSpPr>
          <p:cNvPr id="5" name="Footer Placeholder 4"/>
          <p:cNvSpPr>
            <a:spLocks noGrp="1"/>
          </p:cNvSpPr>
          <p:nvPr>
            <p:ph type="ftr" sz="quarter" idx="11"/>
          </p:nvPr>
        </p:nvSpPr>
        <p:spPr/>
        <p:txBody>
          <a:bodyPr/>
          <a:lstStyle/>
          <a:p>
            <a:r>
              <a:rPr lang="en-US" smtClean="0"/>
              <a:t>shalini shrotriya</a:t>
            </a:r>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77DEF7-7056-4DD7-97A0-34C475921812}" type="datetime1">
              <a:rPr lang="en-US" smtClean="0"/>
              <a:t>9/22/2024</a:t>
            </a:fld>
            <a:endParaRPr lang="en-US"/>
          </a:p>
        </p:txBody>
      </p:sp>
      <p:sp>
        <p:nvSpPr>
          <p:cNvPr id="6" name="Footer Placeholder 5"/>
          <p:cNvSpPr>
            <a:spLocks noGrp="1"/>
          </p:cNvSpPr>
          <p:nvPr>
            <p:ph type="ftr" sz="quarter" idx="11"/>
          </p:nvPr>
        </p:nvSpPr>
        <p:spPr/>
        <p:txBody>
          <a:bodyPr/>
          <a:lstStyle/>
          <a:p>
            <a:r>
              <a:rPr lang="en-US" smtClean="0"/>
              <a:t>shalini shrotriya</a:t>
            </a:r>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F547A8-EBAC-4792-8794-16DDEECF970F}" type="datetime1">
              <a:rPr lang="en-US" smtClean="0"/>
              <a:t>9/22/2024</a:t>
            </a:fld>
            <a:endParaRPr lang="en-US"/>
          </a:p>
        </p:txBody>
      </p:sp>
      <p:sp>
        <p:nvSpPr>
          <p:cNvPr id="8" name="Footer Placeholder 7"/>
          <p:cNvSpPr>
            <a:spLocks noGrp="1"/>
          </p:cNvSpPr>
          <p:nvPr>
            <p:ph type="ftr" sz="quarter" idx="11"/>
          </p:nvPr>
        </p:nvSpPr>
        <p:spPr/>
        <p:txBody>
          <a:bodyPr/>
          <a:lstStyle/>
          <a:p>
            <a:r>
              <a:rPr lang="en-US" smtClean="0"/>
              <a:t>shalini shrotriya</a:t>
            </a:r>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8FB021-C829-4B3A-B3E8-2F3B40D39484}" type="datetime1">
              <a:rPr lang="en-US" smtClean="0"/>
              <a:t>9/22/2024</a:t>
            </a:fld>
            <a:endParaRPr lang="en-US"/>
          </a:p>
        </p:txBody>
      </p:sp>
      <p:sp>
        <p:nvSpPr>
          <p:cNvPr id="4" name="Footer Placeholder 3"/>
          <p:cNvSpPr>
            <a:spLocks noGrp="1"/>
          </p:cNvSpPr>
          <p:nvPr>
            <p:ph type="ftr" sz="quarter" idx="11"/>
          </p:nvPr>
        </p:nvSpPr>
        <p:spPr/>
        <p:txBody>
          <a:bodyPr/>
          <a:lstStyle/>
          <a:p>
            <a:r>
              <a:rPr lang="en-US" smtClean="0"/>
              <a:t>shalini shrotriya</a:t>
            </a:r>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82388E-D721-4467-B890-8F038E50A3C0}" type="datetime1">
              <a:rPr lang="en-US" smtClean="0"/>
              <a:t>9/22/2024</a:t>
            </a:fld>
            <a:endParaRPr lang="en-US"/>
          </a:p>
        </p:txBody>
      </p:sp>
      <p:sp>
        <p:nvSpPr>
          <p:cNvPr id="3" name="Footer Placeholder 2"/>
          <p:cNvSpPr>
            <a:spLocks noGrp="1"/>
          </p:cNvSpPr>
          <p:nvPr>
            <p:ph type="ftr" sz="quarter" idx="11"/>
          </p:nvPr>
        </p:nvSpPr>
        <p:spPr/>
        <p:txBody>
          <a:bodyPr/>
          <a:lstStyle/>
          <a:p>
            <a:r>
              <a:rPr lang="en-US" smtClean="0"/>
              <a:t>shalini shrotriya</a:t>
            </a:r>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D60BDB-0F3D-4FF6-A94C-5518C04B3EF5}" type="datetime1">
              <a:rPr lang="en-US" smtClean="0"/>
              <a:t>9/22/2024</a:t>
            </a:fld>
            <a:endParaRPr lang="en-US"/>
          </a:p>
        </p:txBody>
      </p:sp>
      <p:sp>
        <p:nvSpPr>
          <p:cNvPr id="6" name="Footer Placeholder 5"/>
          <p:cNvSpPr>
            <a:spLocks noGrp="1"/>
          </p:cNvSpPr>
          <p:nvPr>
            <p:ph type="ftr" sz="quarter" idx="11"/>
          </p:nvPr>
        </p:nvSpPr>
        <p:spPr/>
        <p:txBody>
          <a:bodyPr/>
          <a:lstStyle/>
          <a:p>
            <a:r>
              <a:rPr lang="en-US" smtClean="0"/>
              <a:t>shalini shrotriya</a:t>
            </a:r>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0AC5D4-2BDD-427F-A761-F209C1C500C3}" type="datetime1">
              <a:rPr lang="en-US" smtClean="0"/>
              <a:t>9/22/2024</a:t>
            </a:fld>
            <a:endParaRPr lang="en-US"/>
          </a:p>
        </p:txBody>
      </p:sp>
      <p:sp>
        <p:nvSpPr>
          <p:cNvPr id="6" name="Footer Placeholder 5"/>
          <p:cNvSpPr>
            <a:spLocks noGrp="1"/>
          </p:cNvSpPr>
          <p:nvPr>
            <p:ph type="ftr" sz="quarter" idx="11"/>
          </p:nvPr>
        </p:nvSpPr>
        <p:spPr/>
        <p:txBody>
          <a:bodyPr/>
          <a:lstStyle/>
          <a:p>
            <a:r>
              <a:rPr lang="en-US" smtClean="0"/>
              <a:t>shalini shrotriya</a:t>
            </a:r>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82000"/>
                  </a:schemeClr>
                </a:solidFill>
              </a:defRPr>
            </a:lvl1pPr>
          </a:lstStyle>
          <a:p>
            <a:fld id="{C36B02EA-B242-45B1-BF55-BE59C1711234}" type="datetime1">
              <a:rPr lang="en-US" smtClean="0"/>
              <a:t>9/22/2024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r>
              <a:rPr lang="en-US" smtClean="0"/>
              <a:t>shalini shrotriya</a:t>
            </a:r>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82000"/>
                  </a:schemeClr>
                </a:solidFill>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python-set-3-strings-lists-tuples-iteration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eeksforgeeks.org/python-set-4-dictionary-keywords-pyth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Miserlou/Zappa"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hyperlink" Target="https://gunicorn.org/" TargetMode="External"/><Relationship Id="rId3" Type="http://schemas.openxmlformats.org/officeDocument/2006/relationships/hyperlink" Target="https://bottlepy.org/docs/dev/tutorial.html" TargetMode="External"/><Relationship Id="rId7" Type="http://schemas.openxmlformats.org/officeDocument/2006/relationships/hyperlink" Target="https://peps.python.org/pep-3333/"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www.cheetahtemplate.org/" TargetMode="External"/><Relationship Id="rId5" Type="http://schemas.openxmlformats.org/officeDocument/2006/relationships/hyperlink" Target="https://jinja.palletsprojects.com/" TargetMode="External"/><Relationship Id="rId10" Type="http://schemas.openxmlformats.org/officeDocument/2006/relationships/hyperlink" Target="https://cheroot.cherrypy.dev/" TargetMode="External"/><Relationship Id="rId4" Type="http://schemas.openxmlformats.org/officeDocument/2006/relationships/hyperlink" Target="http://www.makotemplates.org/" TargetMode="External"/><Relationship Id="rId9" Type="http://schemas.openxmlformats.org/officeDocument/2006/relationships/hyperlink" Target="https://pythonpaste.readthedocs.io/" TargetMode="Externa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hyperlink" Target="https://www.fullstackpython.com/nginx.html" TargetMode="External"/><Relationship Id="rId3" Type="http://schemas.openxmlformats.org/officeDocument/2006/relationships/hyperlink" Target="https://falconframework.org/" TargetMode="External"/><Relationship Id="rId7" Type="http://schemas.openxmlformats.org/officeDocument/2006/relationships/hyperlink" Target="https://www.alibabacloud.com/blog/building-very-fast-app-backends-with-falcon-web-framework-on-pypy_594282" TargetMode="External"/><Relationship Id="rId12" Type="http://schemas.openxmlformats.org/officeDocument/2006/relationships/hyperlink" Target="https://impythonist.wordpress.com/2015/09/12/build-massively-scalable-restful-api-with-falcon-and-pypy/"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fullstackpython.com/application-programming-interfaces.html" TargetMode="External"/><Relationship Id="rId11" Type="http://schemas.openxmlformats.org/officeDocument/2006/relationships/hyperlink" Target="http://falcon.readthedocs.io/en/stable/user/tutorial.html" TargetMode="External"/><Relationship Id="rId5" Type="http://schemas.openxmlformats.org/officeDocument/2006/relationships/hyperlink" Target="https://www.fullstackpython.com/web-frameworks.html" TargetMode="External"/><Relationship Id="rId10" Type="http://schemas.openxmlformats.org/officeDocument/2006/relationships/hyperlink" Target="https://www.fullstackpython.com/celery.html" TargetMode="External"/><Relationship Id="rId4" Type="http://schemas.openxmlformats.org/officeDocument/2006/relationships/hyperlink" Target="https://www.fullstackpython.com/wsgi-servers.html" TargetMode="External"/><Relationship Id="rId9" Type="http://schemas.openxmlformats.org/officeDocument/2006/relationships/hyperlink" Target="https://testdriven.io/asynchronous-tasks-with-falcon-and-celery" TargetMode="External"/></Relationships>
</file>

<file path=ppt/slides/_rels/slide67.xml.rels><?xml version="1.0" encoding="UTF-8" standalone="yes"?>
<Relationships xmlns="http://schemas.openxmlformats.org/package/2006/relationships"><Relationship Id="rId3" Type="http://schemas.openxmlformats.org/officeDocument/2006/relationships/hyperlink" Target="http://quintagroup.com/services/python"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quintagroup.com/services/python/google-app-engin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hyperlink" Target="http://quixote.ca/releases/Quixote-3.6a2.tar.gz" TargetMode="External"/><Relationship Id="rId3" Type="http://schemas.openxmlformats.org/officeDocument/2006/relationships/hyperlink" Target="http://quixote.ca/releases/Quixote-3.5.tar.gz" TargetMode="External"/><Relationship Id="rId7" Type="http://schemas.openxmlformats.org/officeDocument/2006/relationships/hyperlink" Target="http://quixote.ca/releases/Quixote-1.3.tar.gz"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quixote.ca/releases/Quixote-2.9.1.tar.gz.asc" TargetMode="External"/><Relationship Id="rId5" Type="http://schemas.openxmlformats.org/officeDocument/2006/relationships/hyperlink" Target="http://quixote.ca/releases/Quixote-2.9.1.tar.gz" TargetMode="External"/><Relationship Id="rId4" Type="http://schemas.openxmlformats.org/officeDocument/2006/relationships/hyperlink" Target="http://quixote.ca/releases/Quixote-3.5.tar.gz.asc" TargetMode="External"/><Relationship Id="rId9" Type="http://schemas.openxmlformats.org/officeDocument/2006/relationships/hyperlink" Target="http://quixote.ca/releases/Quixote-3.6a2.tar.gz.asc" TargetMode="Externa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0650" y="0"/>
            <a:ext cx="10801349" cy="809446"/>
          </a:xfrm>
          <a:solidFill>
            <a:schemeClr val="accent4">
              <a:lumMod val="40000"/>
              <a:lumOff val="60000"/>
            </a:schemeClr>
          </a:solidFill>
          <a:effectLst>
            <a:outerShdw blurRad="63500" dist="38100" dir="2700000">
              <a:srgbClr val="000000">
                <a:alpha val="40000"/>
              </a:srgbClr>
            </a:outerShdw>
          </a:effectLst>
        </p:spPr>
        <p:txBody>
          <a:bodyPr>
            <a:noAutofit/>
          </a:bodyPr>
          <a:lstStyle/>
          <a:p>
            <a:r>
              <a:rPr lang="en-US" sz="2800" b="1" dirty="0">
                <a:latin typeface="Times New Roman"/>
                <a:ea typeface="Calibri"/>
                <a:cs typeface="Calibri"/>
              </a:rPr>
              <a:t>Course code ACSE0512</a:t>
            </a:r>
            <a:br>
              <a:rPr lang="en-US" sz="2800" b="1" dirty="0">
                <a:latin typeface="Times New Roman"/>
                <a:ea typeface="Calibri"/>
                <a:cs typeface="Calibri"/>
              </a:rPr>
            </a:br>
            <a:r>
              <a:rPr lang="en-US" sz="2800" b="1" dirty="0">
                <a:latin typeface="Times New Roman"/>
                <a:ea typeface="Calibri"/>
                <a:cs typeface="Calibri"/>
              </a:rPr>
              <a:t>Course Name : Python web development with </a:t>
            </a:r>
            <a:r>
              <a:rPr lang="en-US" sz="2800" b="1" dirty="0" err="1">
                <a:latin typeface="Times New Roman"/>
                <a:ea typeface="Calibri"/>
                <a:cs typeface="Calibri"/>
              </a:rPr>
              <a:t>Django</a:t>
            </a:r>
            <a:endParaRPr lang="en-US" sz="2800" dirty="0">
              <a:latin typeface="Times New Roman"/>
              <a:ea typeface="Calibri"/>
              <a:cs typeface="Calibri"/>
            </a:endParaRPr>
          </a:p>
        </p:txBody>
      </p:sp>
      <p:sp>
        <p:nvSpPr>
          <p:cNvPr id="3" name="Subtitle 2"/>
          <p:cNvSpPr>
            <a:spLocks noGrp="1"/>
          </p:cNvSpPr>
          <p:nvPr>
            <p:ph type="subTitle" idx="1"/>
          </p:nvPr>
        </p:nvSpPr>
        <p:spPr>
          <a:xfrm>
            <a:off x="838200" y="2038350"/>
            <a:ext cx="10515600" cy="3409950"/>
          </a:xfrm>
        </p:spPr>
        <p:txBody>
          <a:bodyPr vert="horz" lIns="68580" tIns="34290" rIns="68580" bIns="34290" rtlCol="0" anchor="t">
            <a:normAutofit/>
          </a:bodyPr>
          <a:lstStyle/>
          <a:p>
            <a:pPr algn="just"/>
            <a:endParaRPr lang="en-US" sz="1950" dirty="0">
              <a:latin typeface="Times New Roman"/>
              <a:cs typeface="Times New Roman"/>
            </a:endParaRPr>
          </a:p>
          <a:p>
            <a:pPr algn="just"/>
            <a:r>
              <a:rPr lang="en-US" sz="2400" dirty="0">
                <a:latin typeface="Times New Roman"/>
                <a:cs typeface="Times New Roman"/>
              </a:rPr>
              <a:t>Collections-Container </a:t>
            </a:r>
            <a:r>
              <a:rPr lang="en-US" sz="2400" dirty="0" err="1">
                <a:latin typeface="Times New Roman"/>
                <a:cs typeface="Times New Roman"/>
              </a:rPr>
              <a:t>datatypes</a:t>
            </a:r>
            <a:r>
              <a:rPr lang="en-US" sz="2400" dirty="0">
                <a:latin typeface="Times New Roman"/>
                <a:cs typeface="Times New Roman"/>
              </a:rPr>
              <a:t>, Tkinter-GUI applications, Requests-HTTP requests, BeautifulSoup4-web scraping, </a:t>
            </a:r>
            <a:r>
              <a:rPr lang="en-US" sz="2400" dirty="0" err="1">
                <a:latin typeface="Times New Roman"/>
                <a:cs typeface="Times New Roman"/>
              </a:rPr>
              <a:t>Scrapy</a:t>
            </a:r>
            <a:r>
              <a:rPr lang="en-US" sz="2400" dirty="0">
                <a:latin typeface="Times New Roman"/>
                <a:cs typeface="Times New Roman"/>
              </a:rPr>
              <a:t>, Zappa, Dash, </a:t>
            </a:r>
            <a:r>
              <a:rPr lang="en-US" sz="2400" dirty="0" err="1">
                <a:latin typeface="Times New Roman"/>
                <a:cs typeface="Times New Roman"/>
              </a:rPr>
              <a:t>CherryPy</a:t>
            </a:r>
            <a:r>
              <a:rPr lang="en-US" sz="2400" dirty="0">
                <a:latin typeface="Times New Roman"/>
                <a:cs typeface="Times New Roman"/>
              </a:rPr>
              <a:t>, </a:t>
            </a:r>
            <a:r>
              <a:rPr lang="en-US" sz="2400" dirty="0" err="1">
                <a:latin typeface="Times New Roman"/>
                <a:cs typeface="Times New Roman"/>
              </a:rPr>
              <a:t>TurboGears</a:t>
            </a:r>
            <a:r>
              <a:rPr lang="en-US" sz="2400" dirty="0">
                <a:latin typeface="Times New Roman"/>
                <a:cs typeface="Times New Roman"/>
              </a:rPr>
              <a:t>, Flask, Web2Py,</a:t>
            </a:r>
            <a:endParaRPr lang="en-US" sz="2400" dirty="0"/>
          </a:p>
          <a:p>
            <a:pPr algn="just"/>
            <a:r>
              <a:rPr lang="en-US" sz="2400" dirty="0">
                <a:latin typeface="Times New Roman"/>
                <a:cs typeface="Times New Roman"/>
              </a:rPr>
              <a:t>Bottle, Falcon, </a:t>
            </a:r>
            <a:r>
              <a:rPr lang="en-US" sz="2400" dirty="0" err="1">
                <a:latin typeface="Times New Roman"/>
                <a:cs typeface="Times New Roman"/>
              </a:rPr>
              <a:t>CubicWeb</a:t>
            </a:r>
            <a:r>
              <a:rPr lang="en-US" sz="2400" dirty="0">
                <a:latin typeface="Times New Roman"/>
                <a:cs typeface="Times New Roman"/>
              </a:rPr>
              <a:t>, Quixote, Pyramid.</a:t>
            </a:r>
            <a:endParaRPr lang="en-US" sz="2400" dirty="0"/>
          </a:p>
          <a:p>
            <a:endParaRPr lang="en-US" dirty="0"/>
          </a:p>
        </p:txBody>
      </p:sp>
      <p:sp>
        <p:nvSpPr>
          <p:cNvPr id="5" name="Title 1">
            <a:extLst>
              <a:ext uri="{FF2B5EF4-FFF2-40B4-BE49-F238E27FC236}">
                <a16:creationId xmlns:a16="http://schemas.microsoft.com/office/drawing/2014/main" xmlns="" id="{4CACA757-9638-807F-DF41-495BB43F189B}"/>
              </a:ext>
            </a:extLst>
          </p:cNvPr>
          <p:cNvSpPr txBox="1">
            <a:spLocks/>
          </p:cNvSpPr>
          <p:nvPr/>
        </p:nvSpPr>
        <p:spPr>
          <a:xfrm>
            <a:off x="1123950" y="1080797"/>
            <a:ext cx="10001249" cy="1167103"/>
          </a:xfrm>
          <a:prstGeom prst="rect">
            <a:avLst/>
          </a:prstGeom>
        </p:spPr>
        <p:txBody>
          <a:bodyPr vert="horz" lIns="68580" tIns="34290" rIns="68580" bIns="3429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700" b="1" dirty="0">
              <a:latin typeface="Times New Roman"/>
              <a:ea typeface="Calibri"/>
              <a:cs typeface="Calibri"/>
            </a:endParaRPr>
          </a:p>
          <a:p>
            <a:r>
              <a:rPr lang="en-US" sz="3900" b="1" dirty="0">
                <a:latin typeface="Times New Roman"/>
                <a:ea typeface="Calibri"/>
                <a:cs typeface="Calibri"/>
              </a:rPr>
              <a:t>UNIT-I:  Python libraries for web development</a:t>
            </a:r>
            <a:endParaRPr lang="en-US" sz="3900" dirty="0">
              <a:latin typeface="Times New Roman"/>
              <a:cs typeface="Times New Roman"/>
            </a:endParaRPr>
          </a:p>
        </p:txBody>
      </p:sp>
      <p:pic>
        <p:nvPicPr>
          <p:cNvPr id="4" name="Picture 3">
            <a:extLst>
              <a:ext uri="{FF2B5EF4-FFF2-40B4-BE49-F238E27FC236}">
                <a16:creationId xmlns:a16="http://schemas.microsoft.com/office/drawing/2014/main" xmlns="" id="{29A58DBD-9B54-0C62-DDC2-D794387D34EB}"/>
              </a:ext>
            </a:extLst>
          </p:cNvPr>
          <p:cNvPicPr>
            <a:picLocks noChangeAspect="1"/>
          </p:cNvPicPr>
          <p:nvPr/>
        </p:nvPicPr>
        <p:blipFill>
          <a:blip r:embed="rId2"/>
          <a:stretch>
            <a:fillRect/>
          </a:stretch>
        </p:blipFill>
        <p:spPr>
          <a:xfrm>
            <a:off x="2360" y="6560"/>
            <a:ext cx="1332377" cy="651834"/>
          </a:xfrm>
          <a:prstGeom prst="rect">
            <a:avLst/>
          </a:prstGeom>
        </p:spPr>
      </p:pic>
      <p:sp>
        <p:nvSpPr>
          <p:cNvPr id="6" name="Footer Placeholder 5"/>
          <p:cNvSpPr>
            <a:spLocks noGrp="1"/>
          </p:cNvSpPr>
          <p:nvPr>
            <p:ph type="ftr" sz="quarter" idx="11"/>
          </p:nvPr>
        </p:nvSpPr>
        <p:spPr/>
        <p:txBody>
          <a:bodyPr/>
          <a:lstStyle/>
          <a:p>
            <a:r>
              <a:rPr lang="en-US" dirty="0" err="1" smtClean="0"/>
              <a:t>shalini</a:t>
            </a:r>
            <a:r>
              <a:rPr lang="en-US" dirty="0" smtClean="0"/>
              <a:t> </a:t>
            </a:r>
            <a:r>
              <a:rPr lang="en-US" dirty="0" err="1" smtClean="0"/>
              <a:t>shrotriya</a:t>
            </a:r>
            <a:endParaRPr lang="en-US" dirty="0"/>
          </a:p>
        </p:txBody>
      </p:sp>
      <p:sp>
        <p:nvSpPr>
          <p:cNvPr id="7" name="Date Placeholder 6"/>
          <p:cNvSpPr>
            <a:spLocks noGrp="1"/>
          </p:cNvSpPr>
          <p:nvPr>
            <p:ph type="dt" sz="half" idx="10"/>
          </p:nvPr>
        </p:nvSpPr>
        <p:spPr/>
        <p:txBody>
          <a:bodyPr/>
          <a:lstStyle/>
          <a:p>
            <a:fld id="{1FEBCFB4-6F17-4F28-AF19-7C9F7A85308D}" type="datetime1">
              <a:rPr lang="en-US" smtClean="0"/>
              <a:t>9/22/2024</a:t>
            </a:fld>
            <a:endParaRPr lang="en-US"/>
          </a:p>
        </p:txBody>
      </p:sp>
      <p:sp>
        <p:nvSpPr>
          <p:cNvPr id="8" name="Slide Number Placeholder 7"/>
          <p:cNvSpPr>
            <a:spLocks noGrp="1"/>
          </p:cNvSpPr>
          <p:nvPr>
            <p:ph type="sldNum" sz="quarter" idx="12"/>
          </p:nvPr>
        </p:nvSpPr>
        <p:spPr/>
        <p:txBody>
          <a:bodyPr/>
          <a:lstStyle/>
          <a:p>
            <a:fld id="{330EA680-D336-4FF7-8B7A-9848BB0A1C32}" type="slidenum">
              <a:rPr lang="en-US" smtClean="0"/>
              <a:pPr/>
              <a:t>1</a:t>
            </a:fld>
            <a:endParaRPr lang="en-US"/>
          </a:p>
        </p:txBody>
      </p:sp>
    </p:spTree>
    <p:extLst>
      <p:ext uri="{BB962C8B-B14F-4D97-AF65-F5344CB8AC3E}">
        <p14:creationId xmlns:p14="http://schemas.microsoft.com/office/powerpoint/2010/main" xmlns=""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7019790-CEF3-1C07-C79F-F84A2F7E99EE}"/>
              </a:ext>
            </a:extLst>
          </p:cNvPr>
          <p:cNvSpPr>
            <a:spLocks noGrp="1"/>
          </p:cNvSpPr>
          <p:nvPr>
            <p:ph idx="1"/>
          </p:nvPr>
        </p:nvSpPr>
        <p:spPr>
          <a:xfrm>
            <a:off x="1644650" y="1380360"/>
            <a:ext cx="8489950" cy="4563239"/>
          </a:xfrm>
        </p:spPr>
        <p:txBody>
          <a:bodyPr vert="horz" lIns="68580" tIns="34290" rIns="68580" bIns="34290" rtlCol="0" anchor="t">
            <a:normAutofit fontScale="85000" lnSpcReduction="20000"/>
          </a:bodyPr>
          <a:lstStyle/>
          <a:p>
            <a:pPr algn="just"/>
            <a:r>
              <a:rPr lang="en-US" dirty="0">
                <a:latin typeface="Times New Roman" pitchFamily="18" charset="0"/>
                <a:cs typeface="Times New Roman" pitchFamily="18" charset="0"/>
              </a:rPr>
              <a:t>Is a function in Python's collections module. It is used to create </a:t>
            </a:r>
            <a:r>
              <a:rPr lang="en-US" dirty="0" err="1">
                <a:latin typeface="Times New Roman" pitchFamily="18" charset="0"/>
                <a:cs typeface="Times New Roman" pitchFamily="18" charset="0"/>
              </a:rPr>
              <a:t>tuple</a:t>
            </a:r>
            <a:r>
              <a:rPr lang="en-US" dirty="0">
                <a:latin typeface="Times New Roman" pitchFamily="18" charset="0"/>
                <a:cs typeface="Times New Roman" pitchFamily="18" charset="0"/>
              </a:rPr>
              <a:t>-like objects with named fields, allowing for more readable code</a:t>
            </a:r>
            <a:r>
              <a:rPr lang="en-US" dirty="0" smtClean="0">
                <a:latin typeface="Times New Roman" pitchFamily="18" charset="0"/>
                <a:cs typeface="Times New Roman" pitchFamily="18" charset="0"/>
              </a:rPr>
              <a:t>.</a:t>
            </a:r>
          </a:p>
          <a:p>
            <a:pPr algn="just"/>
            <a:endParaRPr lang="en-US" dirty="0" smtClean="0">
              <a:latin typeface="Times New Roman" pitchFamily="18" charset="0"/>
              <a:cs typeface="Times New Roman" pitchFamily="18" charset="0"/>
            </a:endParaRPr>
          </a:p>
          <a:p>
            <a:pPr fontAlgn="t"/>
            <a:r>
              <a:rPr lang="en-US" dirty="0" smtClean="0"/>
              <a:t>Example1</a:t>
            </a:r>
          </a:p>
          <a:p>
            <a:pPr lvl="1" fontAlgn="t">
              <a:buNone/>
            </a:pPr>
            <a:r>
              <a:rPr lang="en-US" sz="3000" dirty="0" smtClean="0">
                <a:solidFill>
                  <a:schemeClr val="accent1">
                    <a:lumMod val="75000"/>
                  </a:schemeClr>
                </a:solidFill>
                <a:latin typeface="Times New Roman" pitchFamily="18" charset="0"/>
                <a:cs typeface="Times New Roman" pitchFamily="18" charset="0"/>
              </a:rPr>
              <a:t>from collections import </a:t>
            </a:r>
            <a:r>
              <a:rPr lang="en-US" sz="3000" dirty="0" err="1" smtClean="0">
                <a:solidFill>
                  <a:schemeClr val="accent1">
                    <a:lumMod val="75000"/>
                  </a:schemeClr>
                </a:solidFill>
                <a:latin typeface="Times New Roman" pitchFamily="18" charset="0"/>
                <a:cs typeface="Times New Roman" pitchFamily="18" charset="0"/>
              </a:rPr>
              <a:t>namedtuple</a:t>
            </a:r>
            <a:endParaRPr lang="en-US" sz="3000" dirty="0" smtClean="0">
              <a:solidFill>
                <a:schemeClr val="accent1">
                  <a:lumMod val="75000"/>
                </a:schemeClr>
              </a:solidFill>
              <a:latin typeface="Times New Roman" pitchFamily="18" charset="0"/>
              <a:cs typeface="Times New Roman" pitchFamily="18" charset="0"/>
            </a:endParaRPr>
          </a:p>
          <a:p>
            <a:pPr lvl="1" fontAlgn="t">
              <a:buNone/>
            </a:pPr>
            <a:r>
              <a:rPr lang="en-US" sz="3000" dirty="0" smtClean="0">
                <a:solidFill>
                  <a:schemeClr val="accent1">
                    <a:lumMod val="75000"/>
                  </a:schemeClr>
                </a:solidFill>
                <a:latin typeface="Times New Roman" pitchFamily="18" charset="0"/>
                <a:cs typeface="Times New Roman" pitchFamily="18" charset="0"/>
              </a:rPr>
              <a:t>Point = </a:t>
            </a:r>
            <a:r>
              <a:rPr lang="en-US" sz="3000" dirty="0" err="1" smtClean="0">
                <a:solidFill>
                  <a:schemeClr val="accent1">
                    <a:lumMod val="75000"/>
                  </a:schemeClr>
                </a:solidFill>
                <a:latin typeface="Times New Roman" pitchFamily="18" charset="0"/>
                <a:cs typeface="Times New Roman" pitchFamily="18" charset="0"/>
              </a:rPr>
              <a:t>namedtuple</a:t>
            </a:r>
            <a:r>
              <a:rPr lang="en-US" sz="3000" dirty="0" smtClean="0">
                <a:solidFill>
                  <a:schemeClr val="accent1">
                    <a:lumMod val="75000"/>
                  </a:schemeClr>
                </a:solidFill>
                <a:latin typeface="Times New Roman" pitchFamily="18" charset="0"/>
                <a:cs typeface="Times New Roman" pitchFamily="18" charset="0"/>
              </a:rPr>
              <a:t>('Point', ['x', 'y'])</a:t>
            </a:r>
          </a:p>
          <a:p>
            <a:pPr lvl="1" fontAlgn="t">
              <a:buNone/>
            </a:pPr>
            <a:r>
              <a:rPr lang="en-US" sz="3000" dirty="0" smtClean="0">
                <a:solidFill>
                  <a:schemeClr val="accent1">
                    <a:lumMod val="75000"/>
                  </a:schemeClr>
                </a:solidFill>
                <a:latin typeface="Times New Roman" pitchFamily="18" charset="0"/>
                <a:cs typeface="Times New Roman" pitchFamily="18" charset="0"/>
              </a:rPr>
              <a:t>p = Point(10, 20)</a:t>
            </a:r>
          </a:p>
          <a:p>
            <a:pPr lvl="1" fontAlgn="t">
              <a:buNone/>
            </a:pPr>
            <a:r>
              <a:rPr lang="en-US" sz="3000" dirty="0" smtClean="0">
                <a:solidFill>
                  <a:schemeClr val="accent1">
                    <a:lumMod val="75000"/>
                  </a:schemeClr>
                </a:solidFill>
                <a:latin typeface="Times New Roman" pitchFamily="18" charset="0"/>
                <a:cs typeface="Times New Roman" pitchFamily="18" charset="0"/>
              </a:rPr>
              <a:t>print(</a:t>
            </a:r>
            <a:r>
              <a:rPr lang="en-US" sz="3000" dirty="0" err="1" smtClean="0">
                <a:solidFill>
                  <a:schemeClr val="accent1">
                    <a:lumMod val="75000"/>
                  </a:schemeClr>
                </a:solidFill>
                <a:latin typeface="Times New Roman" pitchFamily="18" charset="0"/>
                <a:cs typeface="Times New Roman" pitchFamily="18" charset="0"/>
              </a:rPr>
              <a:t>p.x</a:t>
            </a:r>
            <a:r>
              <a:rPr lang="en-US" sz="3000" dirty="0" smtClean="0">
                <a:solidFill>
                  <a:schemeClr val="accent1">
                    <a:lumMod val="75000"/>
                  </a:schemeClr>
                </a:solidFill>
                <a:latin typeface="Times New Roman" pitchFamily="18" charset="0"/>
                <a:cs typeface="Times New Roman" pitchFamily="18" charset="0"/>
              </a:rPr>
              <a:t>, </a:t>
            </a:r>
            <a:r>
              <a:rPr lang="en-US" sz="3000" dirty="0" err="1" smtClean="0">
                <a:solidFill>
                  <a:schemeClr val="accent1">
                    <a:lumMod val="75000"/>
                  </a:schemeClr>
                </a:solidFill>
                <a:latin typeface="Times New Roman" pitchFamily="18" charset="0"/>
                <a:cs typeface="Times New Roman" pitchFamily="18" charset="0"/>
              </a:rPr>
              <a:t>p.y</a:t>
            </a:r>
            <a:r>
              <a:rPr lang="en-US" sz="3000" dirty="0" smtClean="0">
                <a:solidFill>
                  <a:schemeClr val="accent1">
                    <a:lumMod val="75000"/>
                  </a:schemeClr>
                </a:solidFill>
                <a:latin typeface="Times New Roman" pitchFamily="18" charset="0"/>
                <a:cs typeface="Times New Roman" pitchFamily="18" charset="0"/>
              </a:rPr>
              <a:t>) </a:t>
            </a:r>
            <a:r>
              <a:rPr lang="en-US" sz="3000" dirty="0" smtClean="0">
                <a:solidFill>
                  <a:schemeClr val="accent6">
                    <a:lumMod val="75000"/>
                  </a:schemeClr>
                </a:solidFill>
                <a:latin typeface="Times New Roman" pitchFamily="18" charset="0"/>
                <a:cs typeface="Times New Roman" pitchFamily="18" charset="0"/>
              </a:rPr>
              <a:t> # Output: 10 20</a:t>
            </a:r>
          </a:p>
          <a:p>
            <a:pPr fontAlgn="t"/>
            <a:endParaRPr lang="en-US" b="1" dirty="0" smtClean="0"/>
          </a:p>
          <a:p>
            <a:pPr fontAlgn="t"/>
            <a:endParaRPr lang="en-US" b="1" dirty="0" smtClean="0"/>
          </a:p>
          <a:p>
            <a:pPr algn="just"/>
            <a:endParaRPr lang="en-US" dirty="0">
              <a:latin typeface="Times New Roman" pitchFamily="18" charset="0"/>
              <a:cs typeface="Times New Roman" pitchFamily="18" charset="0"/>
            </a:endParaRPr>
          </a:p>
          <a:p>
            <a:pPr marL="0" indent="0">
              <a:buNone/>
            </a:pPr>
            <a:r>
              <a:rPr lang="en-US" sz="825" dirty="0">
                <a:solidFill>
                  <a:srgbClr val="AF00DB"/>
                </a:solidFill>
                <a:ea typeface="+mn-lt"/>
                <a:cs typeface="+mn-lt"/>
              </a:rPr>
              <a:t>                                 </a:t>
            </a:r>
            <a:endParaRPr lang="en-US" sz="825" dirty="0">
              <a:solidFill>
                <a:srgbClr val="000000"/>
              </a:solidFill>
            </a:endParaRPr>
          </a:p>
          <a:p>
            <a:pPr marL="0" indent="0">
              <a:buNone/>
            </a:pPr>
            <a:endParaRPr lang="en-US" dirty="0"/>
          </a:p>
        </p:txBody>
      </p:sp>
      <p:sp>
        <p:nvSpPr>
          <p:cNvPr id="5" name="TextBox 4">
            <a:extLst>
              <a:ext uri="{FF2B5EF4-FFF2-40B4-BE49-F238E27FC236}">
                <a16:creationId xmlns:a16="http://schemas.microsoft.com/office/drawing/2014/main" xmlns="" id="{4E5782B6-22F6-BD22-92AF-CAE2684F7FC5}"/>
              </a:ext>
            </a:extLst>
          </p:cNvPr>
          <p:cNvSpPr txBox="1"/>
          <p:nvPr/>
        </p:nvSpPr>
        <p:spPr>
          <a:xfrm>
            <a:off x="836283" y="737919"/>
            <a:ext cx="2057400" cy="392415"/>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2100" b="1" dirty="0" err="1">
                <a:latin typeface="Consolas"/>
              </a:rPr>
              <a:t>namedtuple</a:t>
            </a:r>
            <a:r>
              <a:rPr lang="en-US" sz="2100" b="1" dirty="0">
                <a:latin typeface="Consolas"/>
              </a:rPr>
              <a:t>()</a:t>
            </a:r>
            <a:r>
              <a:rPr lang="en-US" sz="2100" dirty="0">
                <a:latin typeface="Consolas"/>
              </a:rPr>
              <a:t> </a:t>
            </a:r>
            <a:endParaRPr lang="en-US" sz="1350" dirty="0"/>
          </a:p>
        </p:txBody>
      </p:sp>
      <p:pic>
        <p:nvPicPr>
          <p:cNvPr id="7" name="Picture 6" descr="A close-up of a logo&#10;&#10;Description automatically generated">
            <a:extLst>
              <a:ext uri="{FF2B5EF4-FFF2-40B4-BE49-F238E27FC236}">
                <a16:creationId xmlns:a16="http://schemas.microsoft.com/office/drawing/2014/main" xmlns="" id="{1E2ACB7A-0228-595B-4469-B2246663701B}"/>
              </a:ext>
            </a:extLst>
          </p:cNvPr>
          <p:cNvPicPr>
            <a:picLocks noChangeAspect="1"/>
          </p:cNvPicPr>
          <p:nvPr/>
        </p:nvPicPr>
        <p:blipFill>
          <a:blip r:embed="rId2"/>
          <a:stretch>
            <a:fillRect/>
          </a:stretch>
        </p:blipFill>
        <p:spPr>
          <a:xfrm>
            <a:off x="0" y="0"/>
            <a:ext cx="1332377" cy="651834"/>
          </a:xfrm>
          <a:prstGeom prst="rect">
            <a:avLst/>
          </a:prstGeom>
        </p:spPr>
      </p:pic>
      <p:sp>
        <p:nvSpPr>
          <p:cNvPr id="8" name="Title 1">
            <a:extLst>
              <a:ext uri="{FF2B5EF4-FFF2-40B4-BE49-F238E27FC236}">
                <a16:creationId xmlns:a16="http://schemas.microsoft.com/office/drawing/2014/main" xmlns="" id="{E4CD9F93-AE68-BB9B-8F22-939425C0F312}"/>
              </a:ext>
            </a:extLst>
          </p:cNvPr>
          <p:cNvSpPr>
            <a:spLocks noGrp="1"/>
          </p:cNvSpPr>
          <p:nvPr>
            <p:ph type="title"/>
          </p:nvPr>
        </p:nvSpPr>
        <p:spPr>
          <a:xfrm>
            <a:off x="1369565" y="1"/>
            <a:ext cx="10822435" cy="635000"/>
          </a:xfrm>
          <a:solidFill>
            <a:schemeClr val="accent4">
              <a:lumMod val="40000"/>
              <a:lumOff val="60000"/>
            </a:schemeClr>
          </a:solidFill>
        </p:spPr>
        <p:txBody>
          <a:bodyPr/>
          <a:lstStyle/>
          <a:p>
            <a:pPr algn="ctr"/>
            <a:r>
              <a:rPr lang="en-US" sz="2400" b="1" dirty="0">
                <a:solidFill>
                  <a:srgbClr val="1E1C11"/>
                </a:solidFill>
                <a:latin typeface="Times New Roman"/>
                <a:ea typeface="Calibri"/>
                <a:cs typeface="Calibri"/>
              </a:rPr>
              <a:t>Specialized Container </a:t>
            </a:r>
            <a:r>
              <a:rPr lang="en-US" sz="2400" b="1" dirty="0" smtClean="0">
                <a:solidFill>
                  <a:srgbClr val="1E1C11"/>
                </a:solidFill>
                <a:latin typeface="Times New Roman"/>
                <a:ea typeface="Calibri"/>
                <a:cs typeface="Calibri"/>
              </a:rPr>
              <a:t>Data types  </a:t>
            </a:r>
            <a:r>
              <a:rPr lang="en-US" sz="2400" b="1" dirty="0" err="1" smtClean="0">
                <a:solidFill>
                  <a:srgbClr val="1E1C11"/>
                </a:solidFill>
                <a:latin typeface="Times New Roman"/>
                <a:ea typeface="Calibri"/>
                <a:cs typeface="Calibri"/>
              </a:rPr>
              <a:t>conti</a:t>
            </a:r>
            <a:r>
              <a:rPr lang="en-US" sz="2400" b="1" dirty="0" smtClean="0">
                <a:solidFill>
                  <a:srgbClr val="1E1C11"/>
                </a:solidFill>
                <a:latin typeface="Times New Roman"/>
                <a:ea typeface="Calibri"/>
                <a:cs typeface="Calibri"/>
              </a:rPr>
              <a:t>…..</a:t>
            </a:r>
            <a:endParaRPr lang="en-US" sz="2100" b="1" dirty="0">
              <a:latin typeface="Calibri"/>
              <a:ea typeface="Calibri"/>
              <a:cs typeface="Calibri"/>
            </a:endParaRPr>
          </a:p>
        </p:txBody>
      </p:sp>
      <p:sp>
        <p:nvSpPr>
          <p:cNvPr id="6" name="Footer Placeholder 5"/>
          <p:cNvSpPr>
            <a:spLocks noGrp="1"/>
          </p:cNvSpPr>
          <p:nvPr>
            <p:ph type="ftr" sz="quarter" idx="11"/>
          </p:nvPr>
        </p:nvSpPr>
        <p:spPr/>
        <p:txBody>
          <a:bodyPr/>
          <a:lstStyle/>
          <a:p>
            <a:r>
              <a:rPr lang="en-US" smtClean="0"/>
              <a:t>shalini shrotriya</a:t>
            </a:r>
            <a:endParaRPr lang="en-US"/>
          </a:p>
        </p:txBody>
      </p:sp>
      <p:sp>
        <p:nvSpPr>
          <p:cNvPr id="9" name="Date Placeholder 8"/>
          <p:cNvSpPr>
            <a:spLocks noGrp="1"/>
          </p:cNvSpPr>
          <p:nvPr>
            <p:ph type="dt" sz="half" idx="10"/>
          </p:nvPr>
        </p:nvSpPr>
        <p:spPr/>
        <p:txBody>
          <a:bodyPr/>
          <a:lstStyle/>
          <a:p>
            <a:fld id="{BF5C7E15-EBEB-4307-8472-6847B10ABD55}" type="datetime1">
              <a:rPr lang="en-US" smtClean="0"/>
              <a:t>9/22/2024</a:t>
            </a:fld>
            <a:endParaRPr lang="en-US"/>
          </a:p>
        </p:txBody>
      </p:sp>
      <p:sp>
        <p:nvSpPr>
          <p:cNvPr id="10" name="Slide Number Placeholder 9"/>
          <p:cNvSpPr>
            <a:spLocks noGrp="1"/>
          </p:cNvSpPr>
          <p:nvPr>
            <p:ph type="sldNum" sz="quarter" idx="12"/>
          </p:nvPr>
        </p:nvSpPr>
        <p:spPr/>
        <p:txBody>
          <a:bodyPr/>
          <a:lstStyle/>
          <a:p>
            <a:fld id="{330EA680-D336-4FF7-8B7A-9848BB0A1C32}" type="slidenum">
              <a:rPr lang="en-US" smtClean="0"/>
              <a:pPr/>
              <a:t>10</a:t>
            </a:fld>
            <a:endParaRPr lang="en-US"/>
          </a:p>
        </p:txBody>
      </p:sp>
    </p:spTree>
    <p:extLst>
      <p:ext uri="{BB962C8B-B14F-4D97-AF65-F5344CB8AC3E}">
        <p14:creationId xmlns:p14="http://schemas.microsoft.com/office/powerpoint/2010/main" xmlns="" val="781279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3A94DFD-8721-FF54-D592-74965AFBC939}"/>
              </a:ext>
            </a:extLst>
          </p:cNvPr>
          <p:cNvSpPr>
            <a:spLocks noGrp="1"/>
          </p:cNvSpPr>
          <p:nvPr>
            <p:ph idx="1"/>
          </p:nvPr>
        </p:nvSpPr>
        <p:spPr>
          <a:xfrm>
            <a:off x="1485900" y="1123950"/>
            <a:ext cx="9544050" cy="4819649"/>
          </a:xfrm>
        </p:spPr>
        <p:txBody>
          <a:bodyPr vert="horz" lIns="68580" tIns="34290" rIns="68580" bIns="34290" rtlCol="0" anchor="t">
            <a:normAutofit fontScale="92500" lnSpcReduction="20000"/>
          </a:bodyPr>
          <a:lstStyle/>
          <a:p>
            <a:r>
              <a:rPr lang="en-US" b="1" dirty="0"/>
              <a:t>Important points</a:t>
            </a:r>
          </a:p>
          <a:p>
            <a:pPr marL="0" indent="0">
              <a:buNone/>
            </a:pPr>
            <a:r>
              <a:rPr lang="en-US" dirty="0">
                <a:solidFill>
                  <a:srgbClr val="7030A0"/>
                </a:solidFill>
              </a:rPr>
              <a:t>  student1 = Student(name='Alice', age=20, grade='A')</a:t>
            </a:r>
          </a:p>
          <a:p>
            <a:pPr marL="0" indent="0">
              <a:buNone/>
            </a:pPr>
            <a:r>
              <a:rPr lang="en-US" dirty="0" smtClean="0">
                <a:solidFill>
                  <a:srgbClr val="FF0000"/>
                </a:solidFill>
              </a:rPr>
              <a:t># </a:t>
            </a:r>
            <a:r>
              <a:rPr lang="en-US" dirty="0">
                <a:solidFill>
                  <a:srgbClr val="FF0000"/>
                </a:solidFill>
              </a:rPr>
              <a:t>instance of Access by name, and by index</a:t>
            </a:r>
            <a:endParaRPr lang="en-US" dirty="0">
              <a:solidFill>
                <a:srgbClr val="000000"/>
              </a:solidFill>
            </a:endParaRPr>
          </a:p>
          <a:p>
            <a:r>
              <a:rPr lang="en-US" dirty="0" err="1">
                <a:ea typeface="+mn-lt"/>
                <a:cs typeface="+mn-lt"/>
              </a:rPr>
              <a:t>Namedtuples</a:t>
            </a:r>
            <a:r>
              <a:rPr lang="en-US" dirty="0">
                <a:ea typeface="+mn-lt"/>
                <a:cs typeface="+mn-lt"/>
              </a:rPr>
              <a:t> are immutable, so trying to modify a field will raise an error for example</a:t>
            </a:r>
          </a:p>
          <a:p>
            <a:pPr marL="0" indent="0">
              <a:buNone/>
            </a:pPr>
            <a:r>
              <a:rPr lang="en-US" dirty="0">
                <a:ea typeface="+mn-lt"/>
                <a:cs typeface="+mn-lt"/>
              </a:rPr>
              <a:t>       </a:t>
            </a:r>
            <a:r>
              <a:rPr lang="en-US" dirty="0">
                <a:solidFill>
                  <a:srgbClr val="000000"/>
                </a:solidFill>
                <a:ea typeface="+mn-lt"/>
                <a:cs typeface="+mn-lt"/>
              </a:rPr>
              <a:t>      </a:t>
            </a:r>
            <a:r>
              <a:rPr lang="en-US" dirty="0">
                <a:solidFill>
                  <a:srgbClr val="7030A0"/>
                </a:solidFill>
                <a:ea typeface="+mn-lt"/>
                <a:cs typeface="+mn-lt"/>
              </a:rPr>
              <a:t>student1.age = 21</a:t>
            </a:r>
            <a:r>
              <a:rPr lang="en-US" dirty="0">
                <a:solidFill>
                  <a:schemeClr val="accent6">
                    <a:lumMod val="49000"/>
                  </a:schemeClr>
                </a:solidFill>
                <a:ea typeface="+mn-lt"/>
                <a:cs typeface="+mn-lt"/>
              </a:rPr>
              <a:t> </a:t>
            </a:r>
            <a:r>
              <a:rPr lang="en-US" dirty="0">
                <a:solidFill>
                  <a:srgbClr val="FF0000"/>
                </a:solidFill>
                <a:ea typeface="+mn-lt"/>
                <a:cs typeface="+mn-lt"/>
              </a:rPr>
              <a:t># This will raise an </a:t>
            </a:r>
            <a:r>
              <a:rPr lang="en-US" dirty="0" err="1">
                <a:solidFill>
                  <a:srgbClr val="FF0000"/>
                </a:solidFill>
                <a:ea typeface="+mn-lt"/>
                <a:cs typeface="+mn-lt"/>
              </a:rPr>
              <a:t>AttributeError</a:t>
            </a:r>
            <a:endParaRPr lang="en-US" dirty="0">
              <a:solidFill>
                <a:srgbClr val="FF0000"/>
              </a:solidFill>
            </a:endParaRPr>
          </a:p>
          <a:p>
            <a:pPr marL="0" indent="0">
              <a:buNone/>
            </a:pPr>
            <a:r>
              <a:rPr lang="en-US" dirty="0"/>
              <a:t> </a:t>
            </a:r>
            <a:r>
              <a:rPr lang="en-US" b="1" dirty="0"/>
              <a:t>It easily convert into  dictionary</a:t>
            </a:r>
          </a:p>
          <a:p>
            <a:pPr marL="0" indent="0">
              <a:buNone/>
            </a:pPr>
            <a:r>
              <a:rPr lang="en-US" dirty="0" err="1">
                <a:solidFill>
                  <a:srgbClr val="7030A0"/>
                </a:solidFill>
                <a:ea typeface="+mn-lt"/>
                <a:cs typeface="+mn-lt"/>
              </a:rPr>
              <a:t>student_dict</a:t>
            </a:r>
            <a:r>
              <a:rPr lang="en-US" dirty="0">
                <a:solidFill>
                  <a:srgbClr val="7030A0"/>
                </a:solidFill>
                <a:ea typeface="+mn-lt"/>
                <a:cs typeface="+mn-lt"/>
              </a:rPr>
              <a:t> = student1._asdict()  print(</a:t>
            </a:r>
            <a:r>
              <a:rPr lang="en-US" dirty="0" err="1">
                <a:solidFill>
                  <a:srgbClr val="7030A0"/>
                </a:solidFill>
                <a:ea typeface="+mn-lt"/>
                <a:cs typeface="+mn-lt"/>
              </a:rPr>
              <a:t>student_dict</a:t>
            </a:r>
            <a:r>
              <a:rPr lang="en-US" dirty="0">
                <a:solidFill>
                  <a:srgbClr val="7030A0"/>
                </a:solidFill>
                <a:ea typeface="+mn-lt"/>
                <a:cs typeface="+mn-lt"/>
              </a:rPr>
              <a:t>) </a:t>
            </a:r>
          </a:p>
          <a:p>
            <a:pPr marL="0" indent="0">
              <a:buNone/>
            </a:pPr>
            <a:r>
              <a:rPr lang="en-US" dirty="0">
                <a:solidFill>
                  <a:schemeClr val="accent3">
                    <a:lumMod val="76000"/>
                  </a:schemeClr>
                </a:solidFill>
                <a:ea typeface="+mn-lt"/>
                <a:cs typeface="+mn-lt"/>
              </a:rPr>
              <a:t>   </a:t>
            </a:r>
            <a:r>
              <a:rPr lang="en-US" dirty="0">
                <a:solidFill>
                  <a:srgbClr val="FF0000"/>
                </a:solidFill>
                <a:ea typeface="+mn-lt"/>
                <a:cs typeface="+mn-lt"/>
              </a:rPr>
              <a:t># Output: {'name': 'Alice', 'age': 20, 'grade': 'A'}</a:t>
            </a:r>
            <a:endParaRPr lang="en-US" dirty="0">
              <a:solidFill>
                <a:srgbClr val="FF0000"/>
              </a:solidFill>
            </a:endParaRPr>
          </a:p>
          <a:p>
            <a:pPr marL="0" indent="0">
              <a:buNone/>
            </a:pPr>
            <a:r>
              <a:rPr lang="en-US" sz="1950" dirty="0" err="1">
                <a:solidFill>
                  <a:srgbClr val="000000"/>
                </a:solidFill>
                <a:ea typeface="+mn-lt"/>
                <a:cs typeface="+mn-lt"/>
              </a:rPr>
              <a:t>Namedtuples</a:t>
            </a:r>
            <a:r>
              <a:rPr lang="en-US" sz="1950" dirty="0">
                <a:solidFill>
                  <a:srgbClr val="000000"/>
                </a:solidFill>
                <a:ea typeface="+mn-lt"/>
                <a:cs typeface="+mn-lt"/>
              </a:rPr>
              <a:t> support unpacking</a:t>
            </a:r>
            <a:endParaRPr lang="en-US" dirty="0"/>
          </a:p>
          <a:p>
            <a:pPr marL="0" indent="0">
              <a:buNone/>
            </a:pPr>
            <a:r>
              <a:rPr lang="en-US" dirty="0">
                <a:ea typeface="+mn-lt"/>
                <a:cs typeface="+mn-lt"/>
              </a:rPr>
              <a:t>     </a:t>
            </a:r>
            <a:r>
              <a:rPr lang="en-US" dirty="0">
                <a:solidFill>
                  <a:srgbClr val="7030A0"/>
                </a:solidFill>
                <a:ea typeface="+mn-lt"/>
                <a:cs typeface="+mn-lt"/>
              </a:rPr>
              <a:t> name, age, grade = student1 </a:t>
            </a:r>
          </a:p>
          <a:p>
            <a:pPr marL="0" indent="0">
              <a:buNone/>
            </a:pPr>
            <a:r>
              <a:rPr lang="en-US" dirty="0">
                <a:ea typeface="+mn-lt"/>
                <a:cs typeface="+mn-lt"/>
              </a:rPr>
              <a:t> </a:t>
            </a:r>
            <a:r>
              <a:rPr lang="en-US" dirty="0">
                <a:solidFill>
                  <a:schemeClr val="accent6">
                    <a:lumMod val="49000"/>
                  </a:schemeClr>
                </a:solidFill>
                <a:ea typeface="+mn-lt"/>
                <a:cs typeface="+mn-lt"/>
              </a:rPr>
              <a:t>print(f"{name} is {age} years old and got a grade of {grade}.")</a:t>
            </a:r>
            <a:endParaRPr lang="en-US" dirty="0">
              <a:solidFill>
                <a:schemeClr val="accent6">
                  <a:lumMod val="49000"/>
                </a:schemeClr>
              </a:solidFill>
            </a:endParaRPr>
          </a:p>
          <a:p>
            <a:pPr marL="0" indent="0">
              <a:buNone/>
            </a:pPr>
            <a:endParaRPr lang="en-US" dirty="0">
              <a:ea typeface="+mn-lt"/>
              <a:cs typeface="+mn-lt"/>
            </a:endParaRPr>
          </a:p>
          <a:p>
            <a:pPr marL="0" indent="0">
              <a:buNone/>
            </a:pPr>
            <a:endParaRPr lang="en-US" dirty="0"/>
          </a:p>
          <a:p>
            <a:endParaRPr lang="en-US" dirty="0"/>
          </a:p>
          <a:p>
            <a:endParaRPr lang="en-US" dirty="0"/>
          </a:p>
        </p:txBody>
      </p:sp>
      <p:pic>
        <p:nvPicPr>
          <p:cNvPr id="4" name="Picture 3" descr="A close-up of a logo&#10;&#10;Description automatically generated">
            <a:extLst>
              <a:ext uri="{FF2B5EF4-FFF2-40B4-BE49-F238E27FC236}">
                <a16:creationId xmlns:a16="http://schemas.microsoft.com/office/drawing/2014/main" xmlns="" id="{CC7CD85D-5EEE-DEF2-E384-ECA25D0E4034}"/>
              </a:ext>
            </a:extLst>
          </p:cNvPr>
          <p:cNvPicPr>
            <a:picLocks noChangeAspect="1"/>
          </p:cNvPicPr>
          <p:nvPr/>
        </p:nvPicPr>
        <p:blipFill>
          <a:blip r:embed="rId2"/>
          <a:stretch>
            <a:fillRect/>
          </a:stretch>
        </p:blipFill>
        <p:spPr>
          <a:xfrm>
            <a:off x="1" y="0"/>
            <a:ext cx="1401805" cy="685800"/>
          </a:xfrm>
          <a:prstGeom prst="rect">
            <a:avLst/>
          </a:prstGeom>
        </p:spPr>
      </p:pic>
      <p:sp>
        <p:nvSpPr>
          <p:cNvPr id="6" name="TextBox 5">
            <a:extLst>
              <a:ext uri="{FF2B5EF4-FFF2-40B4-BE49-F238E27FC236}">
                <a16:creationId xmlns:a16="http://schemas.microsoft.com/office/drawing/2014/main" xmlns="" id="{E55179AB-F0F9-450A-813B-E674DEB2DE05}"/>
              </a:ext>
            </a:extLst>
          </p:cNvPr>
          <p:cNvSpPr txBox="1"/>
          <p:nvPr/>
        </p:nvSpPr>
        <p:spPr>
          <a:xfrm>
            <a:off x="1390650" y="0"/>
            <a:ext cx="10801350" cy="500137"/>
          </a:xfrm>
          <a:prstGeom prst="rect">
            <a:avLst/>
          </a:prstGeom>
          <a:solidFill>
            <a:schemeClr val="accent4">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2800" b="1" dirty="0" err="1">
                <a:latin typeface="Times New Roman" pitchFamily="18" charset="0"/>
                <a:cs typeface="Times New Roman" pitchFamily="18" charset="0"/>
              </a:rPr>
              <a:t>namedtuple</a:t>
            </a:r>
            <a:r>
              <a:rPr lang="en-US" sz="2800" b="1" dirty="0">
                <a:latin typeface="Times New Roman" pitchFamily="18" charset="0"/>
                <a:cs typeface="Times New Roman" pitchFamily="18" charset="0"/>
              </a:rPr>
              <a:t>() </a:t>
            </a:r>
            <a:r>
              <a:rPr lang="en-US" sz="2800" b="1" dirty="0" smtClean="0">
                <a:latin typeface="Times New Roman" pitchFamily="18" charset="0"/>
                <a:cs typeface="Times New Roman" pitchFamily="18" charset="0"/>
              </a:rPr>
              <a:t>continue</a:t>
            </a:r>
            <a:r>
              <a:rPr lang="en-US" sz="2800" b="1" dirty="0">
                <a:latin typeface="Times New Roman" pitchFamily="18" charset="0"/>
                <a:cs typeface="Times New Roman" pitchFamily="18" charset="0"/>
              </a:rPr>
              <a:t>...</a:t>
            </a:r>
            <a:r>
              <a:rPr lang="en-US" sz="2800" dirty="0">
                <a:latin typeface="Times New Roman" pitchFamily="18" charset="0"/>
                <a:cs typeface="Times New Roman" pitchFamily="18" charset="0"/>
              </a:rPr>
              <a:t> </a:t>
            </a:r>
          </a:p>
        </p:txBody>
      </p:sp>
      <p:sp>
        <p:nvSpPr>
          <p:cNvPr id="5" name="Footer Placeholder 4"/>
          <p:cNvSpPr>
            <a:spLocks noGrp="1"/>
          </p:cNvSpPr>
          <p:nvPr>
            <p:ph type="ftr" sz="quarter" idx="11"/>
          </p:nvPr>
        </p:nvSpPr>
        <p:spPr/>
        <p:txBody>
          <a:bodyPr/>
          <a:lstStyle/>
          <a:p>
            <a:r>
              <a:rPr lang="en-US" smtClean="0"/>
              <a:t>shalini shrotriya</a:t>
            </a:r>
            <a:endParaRPr lang="en-US"/>
          </a:p>
        </p:txBody>
      </p:sp>
      <p:sp>
        <p:nvSpPr>
          <p:cNvPr id="7" name="Date Placeholder 6"/>
          <p:cNvSpPr>
            <a:spLocks noGrp="1"/>
          </p:cNvSpPr>
          <p:nvPr>
            <p:ph type="dt" sz="half" idx="10"/>
          </p:nvPr>
        </p:nvSpPr>
        <p:spPr/>
        <p:txBody>
          <a:bodyPr/>
          <a:lstStyle/>
          <a:p>
            <a:fld id="{10A3166B-2D48-4F95-9D1B-B06C7DDA4388}" type="datetime1">
              <a:rPr lang="en-US" smtClean="0"/>
              <a:t>9/22/2024</a:t>
            </a:fld>
            <a:endParaRPr lang="en-US"/>
          </a:p>
        </p:txBody>
      </p:sp>
      <p:sp>
        <p:nvSpPr>
          <p:cNvPr id="8" name="Slide Number Placeholder 7"/>
          <p:cNvSpPr>
            <a:spLocks noGrp="1"/>
          </p:cNvSpPr>
          <p:nvPr>
            <p:ph type="sldNum" sz="quarter" idx="12"/>
          </p:nvPr>
        </p:nvSpPr>
        <p:spPr/>
        <p:txBody>
          <a:bodyPr/>
          <a:lstStyle/>
          <a:p>
            <a:fld id="{330EA680-D336-4FF7-8B7A-9848BB0A1C32}" type="slidenum">
              <a:rPr lang="en-US" smtClean="0"/>
              <a:pPr/>
              <a:t>11</a:t>
            </a:fld>
            <a:endParaRPr lang="en-US"/>
          </a:p>
        </p:txBody>
      </p:sp>
    </p:spTree>
    <p:extLst>
      <p:ext uri="{BB962C8B-B14F-4D97-AF65-F5344CB8AC3E}">
        <p14:creationId xmlns:p14="http://schemas.microsoft.com/office/powerpoint/2010/main" xmlns="" val="752250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3A94DFD-8721-FF54-D592-74965AFBC939}"/>
              </a:ext>
            </a:extLst>
          </p:cNvPr>
          <p:cNvSpPr>
            <a:spLocks noGrp="1"/>
          </p:cNvSpPr>
          <p:nvPr>
            <p:ph idx="1"/>
          </p:nvPr>
        </p:nvSpPr>
        <p:spPr>
          <a:xfrm>
            <a:off x="2023255" y="1762800"/>
            <a:ext cx="7962181" cy="3425249"/>
          </a:xfrm>
        </p:spPr>
        <p:txBody>
          <a:bodyPr vert="horz" lIns="68580" tIns="34290" rIns="68580" bIns="34290" rtlCol="0" anchor="t">
            <a:normAutofit/>
          </a:bodyPr>
          <a:lstStyle/>
          <a:p>
            <a:endParaRPr lang="en-US" b="1">
              <a:solidFill>
                <a:srgbClr val="000000"/>
              </a:solidFill>
            </a:endParaRPr>
          </a:p>
          <a:p>
            <a:pPr marL="0" indent="0">
              <a:buNone/>
            </a:pPr>
            <a:endParaRPr lang="en-US">
              <a:ea typeface="+mn-lt"/>
              <a:cs typeface="+mn-lt"/>
            </a:endParaRPr>
          </a:p>
          <a:p>
            <a:pPr marL="0" indent="0">
              <a:buNone/>
            </a:pPr>
            <a:endParaRPr lang="en-US"/>
          </a:p>
          <a:p>
            <a:pPr marL="0" indent="0">
              <a:buNone/>
            </a:pPr>
            <a:endParaRPr lang="en-US"/>
          </a:p>
          <a:p>
            <a:endParaRPr lang="en-US"/>
          </a:p>
          <a:p>
            <a:pPr lvl="3"/>
            <a:endParaRPr lang="en-US"/>
          </a:p>
        </p:txBody>
      </p:sp>
      <p:pic>
        <p:nvPicPr>
          <p:cNvPr id="4" name="Picture 3" descr="A close-up of a logo&#10;&#10;Description automatically generated">
            <a:extLst>
              <a:ext uri="{FF2B5EF4-FFF2-40B4-BE49-F238E27FC236}">
                <a16:creationId xmlns:a16="http://schemas.microsoft.com/office/drawing/2014/main" xmlns="" id="{55C27B3C-5E6A-1102-9212-E26A2BD82C25}"/>
              </a:ext>
            </a:extLst>
          </p:cNvPr>
          <p:cNvPicPr>
            <a:picLocks noChangeAspect="1"/>
          </p:cNvPicPr>
          <p:nvPr/>
        </p:nvPicPr>
        <p:blipFill>
          <a:blip r:embed="rId2"/>
          <a:stretch>
            <a:fillRect/>
          </a:stretch>
        </p:blipFill>
        <p:spPr>
          <a:xfrm>
            <a:off x="2360" y="6560"/>
            <a:ext cx="1332377" cy="651834"/>
          </a:xfrm>
          <a:prstGeom prst="rect">
            <a:avLst/>
          </a:prstGeom>
        </p:spPr>
      </p:pic>
      <p:sp>
        <p:nvSpPr>
          <p:cNvPr id="6" name="TextBox 5">
            <a:extLst>
              <a:ext uri="{FF2B5EF4-FFF2-40B4-BE49-F238E27FC236}">
                <a16:creationId xmlns:a16="http://schemas.microsoft.com/office/drawing/2014/main" xmlns="" id="{8D1CB545-E830-5DB5-13EB-78080E15771D}"/>
              </a:ext>
            </a:extLst>
          </p:cNvPr>
          <p:cNvSpPr txBox="1"/>
          <p:nvPr/>
        </p:nvSpPr>
        <p:spPr>
          <a:xfrm>
            <a:off x="1371600" y="11862"/>
            <a:ext cx="10821117" cy="500137"/>
          </a:xfrm>
          <a:prstGeom prst="rect">
            <a:avLst/>
          </a:prstGeom>
          <a:solidFill>
            <a:schemeClr val="accent4">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2800" b="1" dirty="0">
                <a:solidFill>
                  <a:srgbClr val="273239"/>
                </a:solidFill>
                <a:latin typeface="Times New Roman"/>
                <a:cs typeface="Times New Roman"/>
              </a:rPr>
              <a:t>Deque</a:t>
            </a:r>
            <a:endParaRPr lang="en-US" sz="2800" b="1">
              <a:latin typeface="Times New Roman"/>
              <a:cs typeface="Times New Roman"/>
            </a:endParaRPr>
          </a:p>
        </p:txBody>
      </p:sp>
      <p:sp>
        <p:nvSpPr>
          <p:cNvPr id="8" name="Content Placeholder 2">
            <a:extLst>
              <a:ext uri="{FF2B5EF4-FFF2-40B4-BE49-F238E27FC236}">
                <a16:creationId xmlns:a16="http://schemas.microsoft.com/office/drawing/2014/main" xmlns="" id="{36DE2430-0971-7ABA-B925-553E0E82051D}"/>
              </a:ext>
            </a:extLst>
          </p:cNvPr>
          <p:cNvSpPr txBox="1">
            <a:spLocks/>
          </p:cNvSpPr>
          <p:nvPr/>
        </p:nvSpPr>
        <p:spPr>
          <a:xfrm>
            <a:off x="914400" y="1143000"/>
            <a:ext cx="9732394" cy="4706407"/>
          </a:xfrm>
          <a:prstGeom prst="rect">
            <a:avLst/>
          </a:prstGeom>
        </p:spPr>
        <p:txBody>
          <a:bodyPr vert="horz" lIns="68580" tIns="34290" rIns="68580" bIns="3429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dirty="0">
                <a:solidFill>
                  <a:srgbClr val="273239"/>
                </a:solidFill>
                <a:latin typeface="Times New Roman"/>
                <a:cs typeface="Times New Roman"/>
              </a:rPr>
              <a:t> </a:t>
            </a:r>
            <a:r>
              <a:rPr lang="en-US" sz="2700" dirty="0" err="1">
                <a:solidFill>
                  <a:srgbClr val="273239"/>
                </a:solidFill>
                <a:latin typeface="Times New Roman"/>
                <a:cs typeface="Times New Roman"/>
              </a:rPr>
              <a:t>Deque</a:t>
            </a:r>
            <a:r>
              <a:rPr lang="en-US" sz="2700" dirty="0">
                <a:solidFill>
                  <a:srgbClr val="273239"/>
                </a:solidFill>
                <a:latin typeface="Times New Roman"/>
                <a:cs typeface="Times New Roman"/>
              </a:rPr>
              <a:t> is (double ended queue )</a:t>
            </a:r>
            <a:endParaRPr lang="en-US" sz="2700" dirty="0">
              <a:latin typeface="Times New Roman"/>
              <a:cs typeface="Times New Roman"/>
            </a:endParaRPr>
          </a:p>
          <a:p>
            <a:r>
              <a:rPr lang="en-US" sz="2100" dirty="0">
                <a:solidFill>
                  <a:srgbClr val="273239"/>
                </a:solidFill>
                <a:latin typeface="Times New Roman"/>
                <a:cs typeface="Times New Roman"/>
              </a:rPr>
              <a:t>To implemented  using collection modules.</a:t>
            </a:r>
            <a:r>
              <a:rPr lang="en-US" sz="2400" dirty="0">
                <a:solidFill>
                  <a:srgbClr val="273239"/>
                </a:solidFill>
                <a:latin typeface="Times New Roman"/>
                <a:cs typeface="Times New Roman"/>
              </a:rPr>
              <a:t> </a:t>
            </a:r>
          </a:p>
          <a:p>
            <a:r>
              <a:rPr lang="en-US" sz="1725" dirty="0">
                <a:solidFill>
                  <a:srgbClr val="273239"/>
                </a:solidFill>
                <a:latin typeface="Times New Roman"/>
                <a:cs typeface="Times New Roman"/>
              </a:rPr>
              <a:t>We can access the front element of the </a:t>
            </a:r>
            <a:r>
              <a:rPr lang="en-US" sz="1725" dirty="0" err="1">
                <a:solidFill>
                  <a:srgbClr val="273239"/>
                </a:solidFill>
                <a:latin typeface="Times New Roman"/>
                <a:cs typeface="Times New Roman"/>
              </a:rPr>
              <a:t>deque</a:t>
            </a:r>
            <a:r>
              <a:rPr lang="en-US" sz="1725" dirty="0">
                <a:solidFill>
                  <a:srgbClr val="273239"/>
                </a:solidFill>
                <a:latin typeface="Times New Roman"/>
                <a:cs typeface="Times New Roman"/>
              </a:rPr>
              <a:t> using indexing with    </a:t>
            </a:r>
            <a:r>
              <a:rPr lang="en-US" sz="1725" dirty="0" err="1">
                <a:solidFill>
                  <a:srgbClr val="273239"/>
                </a:solidFill>
                <a:latin typeface="Times New Roman"/>
                <a:cs typeface="Times New Roman"/>
              </a:rPr>
              <a:t>deq</a:t>
            </a:r>
            <a:r>
              <a:rPr lang="en-US" sz="1725" dirty="0">
                <a:solidFill>
                  <a:srgbClr val="273239"/>
                </a:solidFill>
                <a:latin typeface="Times New Roman"/>
                <a:cs typeface="Times New Roman"/>
              </a:rPr>
              <a:t>[0]</a:t>
            </a:r>
          </a:p>
          <a:p>
            <a:r>
              <a:rPr lang="en-US" sz="1575" dirty="0">
                <a:latin typeface="Times New Roman"/>
                <a:cs typeface="Times New Roman"/>
              </a:rPr>
              <a:t>We can access the back element of the </a:t>
            </a:r>
            <a:r>
              <a:rPr lang="en-US" sz="1575" dirty="0" err="1">
                <a:latin typeface="Times New Roman"/>
                <a:cs typeface="Times New Roman"/>
              </a:rPr>
              <a:t>deque</a:t>
            </a:r>
            <a:r>
              <a:rPr lang="en-US" sz="1575" dirty="0">
                <a:latin typeface="Times New Roman"/>
                <a:cs typeface="Times New Roman"/>
              </a:rPr>
              <a:t> using indexing with                 </a:t>
            </a:r>
            <a:r>
              <a:rPr lang="en-US" sz="1725" dirty="0" err="1">
                <a:latin typeface="Times New Roman"/>
                <a:cs typeface="Times New Roman"/>
              </a:rPr>
              <a:t>deq</a:t>
            </a:r>
            <a:r>
              <a:rPr lang="en-US" sz="1725" dirty="0">
                <a:latin typeface="Times New Roman"/>
                <a:cs typeface="Times New Roman"/>
              </a:rPr>
              <a:t>[-1]</a:t>
            </a:r>
          </a:p>
          <a:p>
            <a:endParaRPr lang="en-US" sz="1200" dirty="0">
              <a:solidFill>
                <a:srgbClr val="273239"/>
              </a:solidFill>
              <a:latin typeface="Nunito"/>
              <a:cs typeface="Times New Roman"/>
            </a:endParaRPr>
          </a:p>
          <a:p>
            <a:r>
              <a:rPr lang="en-US" sz="2100" dirty="0" err="1">
                <a:solidFill>
                  <a:srgbClr val="273239"/>
                </a:solidFill>
                <a:latin typeface="Times New Roman"/>
                <a:cs typeface="Times New Roman"/>
              </a:rPr>
              <a:t>Deque</a:t>
            </a:r>
            <a:r>
              <a:rPr lang="en-US" sz="2100" dirty="0">
                <a:solidFill>
                  <a:srgbClr val="273239"/>
                </a:solidFill>
                <a:latin typeface="Times New Roman"/>
                <a:cs typeface="Times New Roman"/>
              </a:rPr>
              <a:t> is preferred over a </a:t>
            </a:r>
            <a:r>
              <a:rPr lang="en-US" sz="2100" u="sng" dirty="0">
                <a:latin typeface="Times New Roman"/>
                <a:cs typeface="Times New Roman"/>
                <a:hlinkClick r:id="rId3"/>
              </a:rPr>
              <a:t>list</a:t>
            </a:r>
            <a:r>
              <a:rPr lang="en-US" sz="2100" dirty="0">
                <a:solidFill>
                  <a:srgbClr val="273239"/>
                </a:solidFill>
                <a:latin typeface="Times New Roman"/>
                <a:cs typeface="Times New Roman"/>
              </a:rPr>
              <a:t> in the cases.</a:t>
            </a:r>
          </a:p>
          <a:p>
            <a:r>
              <a:rPr lang="en-US" sz="2400" dirty="0">
                <a:solidFill>
                  <a:srgbClr val="273239"/>
                </a:solidFill>
                <a:latin typeface="Times New Roman"/>
                <a:cs typeface="Times New Roman"/>
              </a:rPr>
              <a:t>Where we need quicker append and pop operations from both the ends of the container.</a:t>
            </a:r>
            <a:endParaRPr lang="en-US" sz="2400" dirty="0">
              <a:solidFill>
                <a:srgbClr val="000000"/>
              </a:solidFill>
              <a:latin typeface="Times New Roman"/>
              <a:cs typeface="Times New Roman"/>
            </a:endParaRPr>
          </a:p>
          <a:p>
            <a:r>
              <a:rPr lang="en-US" sz="2400" dirty="0" err="1">
                <a:solidFill>
                  <a:srgbClr val="273239"/>
                </a:solidFill>
                <a:latin typeface="Times New Roman"/>
                <a:cs typeface="Times New Roman"/>
              </a:rPr>
              <a:t>deque</a:t>
            </a:r>
            <a:r>
              <a:rPr lang="en-US" sz="2400" dirty="0">
                <a:solidFill>
                  <a:srgbClr val="273239"/>
                </a:solidFill>
                <a:latin typeface="Times New Roman"/>
                <a:cs typeface="Times New Roman"/>
              </a:rPr>
              <a:t> provides an </a:t>
            </a:r>
            <a:r>
              <a:rPr lang="en-US" sz="2400" b="1" dirty="0">
                <a:solidFill>
                  <a:srgbClr val="273239"/>
                </a:solidFill>
                <a:latin typeface="Times New Roman"/>
                <a:cs typeface="Times New Roman"/>
              </a:rPr>
              <a:t>O(1)</a:t>
            </a:r>
            <a:r>
              <a:rPr lang="en-US" sz="2400" dirty="0">
                <a:solidFill>
                  <a:srgbClr val="273239"/>
                </a:solidFill>
                <a:latin typeface="Times New Roman"/>
                <a:cs typeface="Times New Roman"/>
              </a:rPr>
              <a:t> time complexity for append and pop operations as compared to a list that provides</a:t>
            </a:r>
            <a:r>
              <a:rPr lang="en-US" sz="2400" b="1" dirty="0">
                <a:solidFill>
                  <a:srgbClr val="273239"/>
                </a:solidFill>
                <a:latin typeface="Times New Roman"/>
                <a:cs typeface="Times New Roman"/>
              </a:rPr>
              <a:t> O(n)</a:t>
            </a:r>
            <a:r>
              <a:rPr lang="en-US" sz="2400" dirty="0">
                <a:solidFill>
                  <a:srgbClr val="273239"/>
                </a:solidFill>
                <a:latin typeface="Times New Roman"/>
                <a:cs typeface="Times New Roman"/>
              </a:rPr>
              <a:t> time complexity.</a:t>
            </a:r>
            <a:endParaRPr lang="en-US" sz="2400" dirty="0">
              <a:latin typeface="Times New Roman"/>
              <a:cs typeface="Times New Roman"/>
            </a:endParaRPr>
          </a:p>
          <a:p>
            <a:pPr marL="0" indent="0">
              <a:buNone/>
            </a:pPr>
            <a:r>
              <a:rPr lang="en-US" sz="1425" b="1" dirty="0">
                <a:solidFill>
                  <a:srgbClr val="008000"/>
                </a:solidFill>
                <a:latin typeface="Times New Roman"/>
                <a:ea typeface="+mn-lt"/>
                <a:cs typeface="Times New Roman"/>
              </a:rPr>
              <a:t>        </a:t>
            </a:r>
            <a:endParaRPr lang="en-US" sz="1425" dirty="0">
              <a:solidFill>
                <a:srgbClr val="273239"/>
              </a:solidFill>
              <a:latin typeface="Times New Roman"/>
              <a:ea typeface="+mn-lt"/>
              <a:cs typeface="Times New Roman"/>
            </a:endParaRPr>
          </a:p>
          <a:p>
            <a:pPr marL="0" indent="0">
              <a:buNone/>
            </a:pPr>
            <a:r>
              <a:rPr lang="en-US" sz="1425" b="1" dirty="0">
                <a:solidFill>
                  <a:srgbClr val="008000"/>
                </a:solidFill>
                <a:latin typeface="Consolas"/>
                <a:ea typeface="+mn-lt"/>
                <a:cs typeface="Times New Roman"/>
              </a:rPr>
              <a:t> </a:t>
            </a:r>
            <a:endParaRPr lang="en-US" sz="1425" dirty="0">
              <a:solidFill>
                <a:srgbClr val="273239"/>
              </a:solidFill>
              <a:latin typeface="Consolas"/>
              <a:ea typeface="+mn-lt"/>
              <a:cs typeface="Times New Roman"/>
            </a:endParaRPr>
          </a:p>
          <a:p>
            <a:pPr marL="0" indent="0">
              <a:buFont typeface="Arial" panose="020B0604020202020204" pitchFamily="34" charset="0"/>
              <a:buNone/>
            </a:pPr>
            <a:r>
              <a:rPr lang="en-US" sz="825" dirty="0">
                <a:solidFill>
                  <a:srgbClr val="AF00DB"/>
                </a:solidFill>
                <a:ea typeface="+mn-lt"/>
                <a:cs typeface="+mn-lt"/>
              </a:rPr>
              <a:t>                                 </a:t>
            </a:r>
            <a:endParaRPr lang="en-US" sz="825" dirty="0">
              <a:solidFill>
                <a:srgbClr val="000000"/>
              </a:solidFill>
            </a:endParaRPr>
          </a:p>
          <a:p>
            <a:pPr marL="0" indent="0">
              <a:buFont typeface="Arial" panose="020B0604020202020204" pitchFamily="34" charset="0"/>
              <a:buNone/>
            </a:pPr>
            <a:endParaRPr lang="en-US" sz="2100" dirty="0"/>
          </a:p>
        </p:txBody>
      </p:sp>
      <p:sp>
        <p:nvSpPr>
          <p:cNvPr id="7" name="Footer Placeholder 6"/>
          <p:cNvSpPr>
            <a:spLocks noGrp="1"/>
          </p:cNvSpPr>
          <p:nvPr>
            <p:ph type="ftr" sz="quarter" idx="11"/>
          </p:nvPr>
        </p:nvSpPr>
        <p:spPr/>
        <p:txBody>
          <a:bodyPr/>
          <a:lstStyle/>
          <a:p>
            <a:r>
              <a:rPr lang="en-US" smtClean="0"/>
              <a:t>shalini shrotriya</a:t>
            </a:r>
            <a:endParaRPr lang="en-US"/>
          </a:p>
        </p:txBody>
      </p:sp>
      <p:sp>
        <p:nvSpPr>
          <p:cNvPr id="9" name="Date Placeholder 8"/>
          <p:cNvSpPr>
            <a:spLocks noGrp="1"/>
          </p:cNvSpPr>
          <p:nvPr>
            <p:ph type="dt" sz="half" idx="10"/>
          </p:nvPr>
        </p:nvSpPr>
        <p:spPr/>
        <p:txBody>
          <a:bodyPr/>
          <a:lstStyle/>
          <a:p>
            <a:fld id="{3BD1FFE9-0D93-49F3-9907-39B7BACBB8BE}" type="datetime1">
              <a:rPr lang="en-US" smtClean="0"/>
              <a:t>9/22/2024</a:t>
            </a:fld>
            <a:endParaRPr lang="en-US"/>
          </a:p>
        </p:txBody>
      </p:sp>
      <p:sp>
        <p:nvSpPr>
          <p:cNvPr id="10" name="Slide Number Placeholder 9"/>
          <p:cNvSpPr>
            <a:spLocks noGrp="1"/>
          </p:cNvSpPr>
          <p:nvPr>
            <p:ph type="sldNum" sz="quarter" idx="12"/>
          </p:nvPr>
        </p:nvSpPr>
        <p:spPr/>
        <p:txBody>
          <a:bodyPr/>
          <a:lstStyle/>
          <a:p>
            <a:fld id="{330EA680-D336-4FF7-8B7A-9848BB0A1C32}" type="slidenum">
              <a:rPr lang="en-US" smtClean="0"/>
              <a:pPr/>
              <a:t>12</a:t>
            </a:fld>
            <a:endParaRPr lang="en-US"/>
          </a:p>
        </p:txBody>
      </p:sp>
    </p:spTree>
    <p:extLst>
      <p:ext uri="{BB962C8B-B14F-4D97-AF65-F5344CB8AC3E}">
        <p14:creationId xmlns:p14="http://schemas.microsoft.com/office/powerpoint/2010/main" xmlns="" val="929325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up of a logo&#10;&#10;Description automatically generated">
            <a:extLst>
              <a:ext uri="{FF2B5EF4-FFF2-40B4-BE49-F238E27FC236}">
                <a16:creationId xmlns:a16="http://schemas.microsoft.com/office/drawing/2014/main" xmlns="" id="{55C27B3C-5E6A-1102-9212-E26A2BD82C25}"/>
              </a:ext>
            </a:extLst>
          </p:cNvPr>
          <p:cNvPicPr>
            <a:picLocks noChangeAspect="1"/>
          </p:cNvPicPr>
          <p:nvPr/>
        </p:nvPicPr>
        <p:blipFill>
          <a:blip r:embed="rId2"/>
          <a:stretch>
            <a:fillRect/>
          </a:stretch>
        </p:blipFill>
        <p:spPr>
          <a:xfrm>
            <a:off x="2360" y="6560"/>
            <a:ext cx="1332377" cy="651834"/>
          </a:xfrm>
          <a:prstGeom prst="rect">
            <a:avLst/>
          </a:prstGeom>
        </p:spPr>
      </p:pic>
      <p:sp>
        <p:nvSpPr>
          <p:cNvPr id="8" name="Content Placeholder 2">
            <a:extLst>
              <a:ext uri="{FF2B5EF4-FFF2-40B4-BE49-F238E27FC236}">
                <a16:creationId xmlns:a16="http://schemas.microsoft.com/office/drawing/2014/main" xmlns="" id="{36DE2430-0971-7ABA-B925-553E0E82051D}"/>
              </a:ext>
            </a:extLst>
          </p:cNvPr>
          <p:cNvSpPr txBox="1">
            <a:spLocks/>
          </p:cNvSpPr>
          <p:nvPr/>
        </p:nvSpPr>
        <p:spPr>
          <a:xfrm>
            <a:off x="2195782" y="1762800"/>
            <a:ext cx="7789654" cy="3425249"/>
          </a:xfrm>
          <a:prstGeom prst="rect">
            <a:avLst/>
          </a:prstGeom>
        </p:spPr>
        <p:txBody>
          <a:bodyPr vert="horz" lIns="68580" tIns="34290" rIns="68580" bIns="3429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a:solidFill>
                  <a:srgbClr val="273239"/>
                </a:solidFill>
                <a:latin typeface="Times New Roman"/>
                <a:cs typeface="Times New Roman"/>
              </a:rPr>
              <a:t> </a:t>
            </a:r>
            <a:r>
              <a:rPr lang="en-US" sz="1425" b="1">
                <a:solidFill>
                  <a:srgbClr val="008000"/>
                </a:solidFill>
                <a:latin typeface="Consolas"/>
                <a:ea typeface="+mn-lt"/>
                <a:cs typeface="Times New Roman"/>
              </a:rPr>
              <a:t> </a:t>
            </a:r>
            <a:endParaRPr lang="en-US" sz="1425">
              <a:solidFill>
                <a:srgbClr val="273239"/>
              </a:solidFill>
              <a:latin typeface="Consolas"/>
              <a:ea typeface="+mn-lt"/>
              <a:cs typeface="Times New Roman"/>
            </a:endParaRPr>
          </a:p>
          <a:p>
            <a:pPr marL="0" indent="0">
              <a:buFont typeface="Arial" panose="020B0604020202020204" pitchFamily="34" charset="0"/>
              <a:buNone/>
            </a:pPr>
            <a:r>
              <a:rPr lang="en-US" sz="825">
                <a:solidFill>
                  <a:srgbClr val="AF00DB"/>
                </a:solidFill>
                <a:ea typeface="+mn-lt"/>
                <a:cs typeface="+mn-lt"/>
              </a:rPr>
              <a:t>                                 </a:t>
            </a:r>
            <a:endParaRPr lang="en-US" sz="825">
              <a:solidFill>
                <a:srgbClr val="000000"/>
              </a:solidFill>
            </a:endParaRPr>
          </a:p>
          <a:p>
            <a:pPr marL="0" indent="0">
              <a:buFont typeface="Arial" panose="020B0604020202020204" pitchFamily="34" charset="0"/>
              <a:buNone/>
            </a:pPr>
            <a:endParaRPr lang="en-US" sz="2100"/>
          </a:p>
        </p:txBody>
      </p:sp>
      <p:sp>
        <p:nvSpPr>
          <p:cNvPr id="9" name="TextBox 8">
            <a:extLst>
              <a:ext uri="{FF2B5EF4-FFF2-40B4-BE49-F238E27FC236}">
                <a16:creationId xmlns:a16="http://schemas.microsoft.com/office/drawing/2014/main" xmlns="" id="{453CF4B6-FA84-E5CE-E6C7-CEC9C762C8BC}"/>
              </a:ext>
            </a:extLst>
          </p:cNvPr>
          <p:cNvSpPr txBox="1"/>
          <p:nvPr/>
        </p:nvSpPr>
        <p:spPr>
          <a:xfrm>
            <a:off x="1458583" y="1"/>
            <a:ext cx="10568795" cy="561692"/>
          </a:xfrm>
          <a:prstGeom prst="rect">
            <a:avLst/>
          </a:prstGeom>
          <a:solidFill>
            <a:schemeClr val="accent4">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3200" b="1" dirty="0" err="1">
                <a:latin typeface="Times New Roman" pitchFamily="18" charset="0"/>
                <a:cs typeface="Times New Roman" pitchFamily="18" charset="0"/>
              </a:rPr>
              <a:t>deque</a:t>
            </a:r>
            <a:r>
              <a:rPr lang="en-US" sz="3200" b="1" dirty="0">
                <a:latin typeface="Times New Roman" pitchFamily="18" charset="0"/>
                <a:cs typeface="Times New Roman" pitchFamily="18" charset="0"/>
              </a:rPr>
              <a:t>()</a:t>
            </a:r>
            <a:r>
              <a:rPr lang="en-US" sz="3200" dirty="0">
                <a:latin typeface="Times New Roman" pitchFamily="18" charset="0"/>
                <a:cs typeface="Times New Roman" pitchFamily="18" charset="0"/>
              </a:rPr>
              <a:t> </a:t>
            </a:r>
          </a:p>
        </p:txBody>
      </p:sp>
      <p:sp>
        <p:nvSpPr>
          <p:cNvPr id="10" name="TextBox 9">
            <a:extLst>
              <a:ext uri="{FF2B5EF4-FFF2-40B4-BE49-F238E27FC236}">
                <a16:creationId xmlns:a16="http://schemas.microsoft.com/office/drawing/2014/main" xmlns="" id="{088CA031-5547-5E6D-D76A-0143BC46F501}"/>
              </a:ext>
            </a:extLst>
          </p:cNvPr>
          <p:cNvSpPr txBox="1"/>
          <p:nvPr/>
        </p:nvSpPr>
        <p:spPr>
          <a:xfrm>
            <a:off x="1598764" y="824184"/>
            <a:ext cx="9012086" cy="2039020"/>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3200" b="1" dirty="0">
                <a:solidFill>
                  <a:srgbClr val="008000"/>
                </a:solidFill>
                <a:latin typeface="Times New Roman"/>
                <a:cs typeface="Times New Roman"/>
              </a:rPr>
              <a:t>from</a:t>
            </a:r>
            <a:r>
              <a:rPr lang="en-US" sz="3200" dirty="0">
                <a:latin typeface="Times New Roman"/>
                <a:cs typeface="Times New Roman"/>
              </a:rPr>
              <a:t> </a:t>
            </a:r>
            <a:r>
              <a:rPr lang="en-US" sz="3200" b="1" dirty="0">
                <a:solidFill>
                  <a:srgbClr val="0000FF"/>
                </a:solidFill>
                <a:latin typeface="Times New Roman"/>
                <a:cs typeface="Times New Roman"/>
              </a:rPr>
              <a:t>collections</a:t>
            </a:r>
            <a:r>
              <a:rPr lang="en-US" sz="3200" dirty="0">
                <a:latin typeface="Times New Roman"/>
                <a:cs typeface="Times New Roman"/>
              </a:rPr>
              <a:t> </a:t>
            </a:r>
            <a:r>
              <a:rPr lang="en-US" sz="3200" b="1" dirty="0">
                <a:solidFill>
                  <a:srgbClr val="008000"/>
                </a:solidFill>
                <a:latin typeface="Times New Roman"/>
                <a:cs typeface="Times New Roman"/>
              </a:rPr>
              <a:t>import</a:t>
            </a:r>
            <a:r>
              <a:rPr lang="en-US" sz="3200" dirty="0">
                <a:latin typeface="Times New Roman"/>
                <a:cs typeface="Times New Roman"/>
              </a:rPr>
              <a:t> </a:t>
            </a:r>
            <a:r>
              <a:rPr lang="en-US" sz="3200" dirty="0" err="1">
                <a:latin typeface="Times New Roman"/>
                <a:cs typeface="Times New Roman"/>
              </a:rPr>
              <a:t>deque</a:t>
            </a:r>
            <a:r>
              <a:rPr lang="en-US" sz="3200" dirty="0">
                <a:latin typeface="Times New Roman"/>
                <a:cs typeface="Times New Roman"/>
              </a:rPr>
              <a:t> </a:t>
            </a:r>
            <a:endParaRPr lang="en-US" sz="3200" dirty="0">
              <a:solidFill>
                <a:srgbClr val="000000"/>
              </a:solidFill>
              <a:latin typeface="Times New Roman"/>
              <a:cs typeface="Times New Roman"/>
            </a:endParaRPr>
          </a:p>
          <a:p>
            <a:r>
              <a:rPr lang="en-US" sz="3200" i="1" dirty="0">
                <a:solidFill>
                  <a:srgbClr val="3D7B7B"/>
                </a:solidFill>
                <a:latin typeface="Times New Roman"/>
                <a:cs typeface="Times New Roman"/>
              </a:rPr>
              <a:t># Declaring </a:t>
            </a:r>
            <a:r>
              <a:rPr lang="en-US" sz="3200" i="1" dirty="0" err="1">
                <a:solidFill>
                  <a:srgbClr val="3D7B7B"/>
                </a:solidFill>
                <a:latin typeface="Times New Roman"/>
                <a:cs typeface="Times New Roman"/>
              </a:rPr>
              <a:t>deque</a:t>
            </a:r>
            <a:r>
              <a:rPr lang="en-US" sz="3200" i="1" dirty="0">
                <a:solidFill>
                  <a:srgbClr val="3D7B7B"/>
                </a:solidFill>
                <a:latin typeface="Times New Roman"/>
                <a:cs typeface="Times New Roman"/>
              </a:rPr>
              <a:t> </a:t>
            </a:r>
            <a:endParaRPr lang="en-US" sz="3200" dirty="0">
              <a:latin typeface="Times New Roman"/>
              <a:cs typeface="Times New Roman"/>
            </a:endParaRPr>
          </a:p>
          <a:p>
            <a:r>
              <a:rPr lang="en-US" sz="3200" dirty="0">
                <a:latin typeface="Times New Roman"/>
                <a:cs typeface="Times New Roman"/>
              </a:rPr>
              <a:t>queue </a:t>
            </a:r>
            <a:r>
              <a:rPr lang="en-US" sz="3200" dirty="0">
                <a:solidFill>
                  <a:srgbClr val="666666"/>
                </a:solidFill>
                <a:latin typeface="Times New Roman"/>
                <a:cs typeface="Times New Roman"/>
              </a:rPr>
              <a:t>=</a:t>
            </a:r>
            <a:r>
              <a:rPr lang="en-US" sz="3200" dirty="0">
                <a:latin typeface="Times New Roman"/>
                <a:cs typeface="Times New Roman"/>
              </a:rPr>
              <a:t> </a:t>
            </a:r>
            <a:r>
              <a:rPr lang="en-US" sz="3200" dirty="0" err="1">
                <a:latin typeface="Times New Roman"/>
                <a:cs typeface="Times New Roman"/>
              </a:rPr>
              <a:t>deque</a:t>
            </a:r>
            <a:r>
              <a:rPr lang="en-US" sz="3200" dirty="0">
                <a:latin typeface="Times New Roman"/>
                <a:cs typeface="Times New Roman"/>
              </a:rPr>
              <a:t>([</a:t>
            </a:r>
            <a:r>
              <a:rPr lang="en-US" sz="3200" dirty="0">
                <a:solidFill>
                  <a:srgbClr val="BA2121"/>
                </a:solidFill>
                <a:latin typeface="Times New Roman"/>
                <a:cs typeface="Times New Roman"/>
              </a:rPr>
              <a:t>'</a:t>
            </a:r>
            <a:r>
              <a:rPr lang="en-US" sz="3200" dirty="0" err="1">
                <a:solidFill>
                  <a:srgbClr val="BA2121"/>
                </a:solidFill>
                <a:latin typeface="Times New Roman"/>
                <a:cs typeface="Times New Roman"/>
              </a:rPr>
              <a:t>name'</a:t>
            </a:r>
            <a:r>
              <a:rPr lang="en-US" sz="3200" dirty="0" err="1">
                <a:latin typeface="Times New Roman"/>
                <a:cs typeface="Times New Roman"/>
              </a:rPr>
              <a:t>,</a:t>
            </a:r>
            <a:r>
              <a:rPr lang="en-US" sz="3200" dirty="0" err="1">
                <a:solidFill>
                  <a:srgbClr val="BA2121"/>
                </a:solidFill>
                <a:latin typeface="Times New Roman"/>
                <a:cs typeface="Times New Roman"/>
              </a:rPr>
              <a:t>'age'</a:t>
            </a:r>
            <a:r>
              <a:rPr lang="en-US" sz="3200" dirty="0" err="1">
                <a:latin typeface="Times New Roman"/>
                <a:cs typeface="Times New Roman"/>
              </a:rPr>
              <a:t>,</a:t>
            </a:r>
            <a:r>
              <a:rPr lang="en-US" sz="3200" dirty="0" err="1">
                <a:solidFill>
                  <a:srgbClr val="BA2121"/>
                </a:solidFill>
                <a:latin typeface="Times New Roman"/>
                <a:cs typeface="Times New Roman"/>
              </a:rPr>
              <a:t>'DOB</a:t>
            </a:r>
            <a:r>
              <a:rPr lang="en-US" sz="3200" dirty="0">
                <a:solidFill>
                  <a:srgbClr val="BA2121"/>
                </a:solidFill>
                <a:latin typeface="Times New Roman"/>
                <a:cs typeface="Times New Roman"/>
              </a:rPr>
              <a:t>'</a:t>
            </a:r>
            <a:r>
              <a:rPr lang="en-US" sz="3200" dirty="0">
                <a:latin typeface="Times New Roman"/>
                <a:cs typeface="Times New Roman"/>
              </a:rPr>
              <a:t>]) </a:t>
            </a:r>
            <a:endParaRPr lang="en-US" sz="3200" dirty="0">
              <a:solidFill>
                <a:srgbClr val="000000"/>
              </a:solidFill>
              <a:latin typeface="Times New Roman"/>
              <a:cs typeface="Times New Roman"/>
            </a:endParaRPr>
          </a:p>
          <a:p>
            <a:r>
              <a:rPr lang="en-US" sz="3200" dirty="0">
                <a:solidFill>
                  <a:srgbClr val="008000"/>
                </a:solidFill>
                <a:latin typeface="Times New Roman"/>
                <a:cs typeface="Times New Roman"/>
              </a:rPr>
              <a:t>print</a:t>
            </a:r>
            <a:r>
              <a:rPr lang="en-US" sz="3200" dirty="0">
                <a:latin typeface="Times New Roman"/>
                <a:cs typeface="Times New Roman"/>
              </a:rPr>
              <a:t>(queue)</a:t>
            </a:r>
          </a:p>
        </p:txBody>
      </p:sp>
      <p:sp>
        <p:nvSpPr>
          <p:cNvPr id="6" name="Footer Placeholder 5"/>
          <p:cNvSpPr>
            <a:spLocks noGrp="1"/>
          </p:cNvSpPr>
          <p:nvPr>
            <p:ph type="ftr" sz="quarter" idx="11"/>
          </p:nvPr>
        </p:nvSpPr>
        <p:spPr/>
        <p:txBody>
          <a:bodyPr/>
          <a:lstStyle/>
          <a:p>
            <a:r>
              <a:rPr lang="en-US" smtClean="0"/>
              <a:t>shalini shrotriya</a:t>
            </a:r>
            <a:endParaRPr lang="en-US"/>
          </a:p>
        </p:txBody>
      </p:sp>
      <p:sp>
        <p:nvSpPr>
          <p:cNvPr id="7" name="Date Placeholder 6"/>
          <p:cNvSpPr>
            <a:spLocks noGrp="1"/>
          </p:cNvSpPr>
          <p:nvPr>
            <p:ph type="dt" sz="half" idx="10"/>
          </p:nvPr>
        </p:nvSpPr>
        <p:spPr/>
        <p:txBody>
          <a:bodyPr/>
          <a:lstStyle/>
          <a:p>
            <a:fld id="{7AD15030-FD29-4C68-A116-FC509635A8A7}" type="datetime1">
              <a:rPr lang="en-US" smtClean="0"/>
              <a:t>9/22/2024</a:t>
            </a:fld>
            <a:endParaRPr lang="en-US"/>
          </a:p>
        </p:txBody>
      </p:sp>
      <p:sp>
        <p:nvSpPr>
          <p:cNvPr id="11" name="Slide Number Placeholder 10"/>
          <p:cNvSpPr>
            <a:spLocks noGrp="1"/>
          </p:cNvSpPr>
          <p:nvPr>
            <p:ph type="sldNum" sz="quarter" idx="12"/>
          </p:nvPr>
        </p:nvSpPr>
        <p:spPr/>
        <p:txBody>
          <a:bodyPr/>
          <a:lstStyle/>
          <a:p>
            <a:fld id="{330EA680-D336-4FF7-8B7A-9848BB0A1C32}" type="slidenum">
              <a:rPr lang="en-US" smtClean="0"/>
              <a:pPr/>
              <a:t>13</a:t>
            </a:fld>
            <a:endParaRPr lang="en-US"/>
          </a:p>
        </p:txBody>
      </p:sp>
    </p:spTree>
    <p:extLst>
      <p:ext uri="{BB962C8B-B14F-4D97-AF65-F5344CB8AC3E}">
        <p14:creationId xmlns:p14="http://schemas.microsoft.com/office/powerpoint/2010/main" xmlns="" val="1400542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3A94DFD-8721-FF54-D592-74965AFBC939}"/>
              </a:ext>
            </a:extLst>
          </p:cNvPr>
          <p:cNvSpPr>
            <a:spLocks noGrp="1"/>
          </p:cNvSpPr>
          <p:nvPr>
            <p:ph idx="1"/>
          </p:nvPr>
        </p:nvSpPr>
        <p:spPr>
          <a:xfrm>
            <a:off x="671784" y="1719668"/>
            <a:ext cx="11096444" cy="4331022"/>
          </a:xfrm>
        </p:spPr>
        <p:txBody>
          <a:bodyPr vert="horz" lIns="68580" tIns="34290" rIns="68580" bIns="34290" rtlCol="0" anchor="t">
            <a:noAutofit/>
          </a:bodyPr>
          <a:lstStyle/>
          <a:p>
            <a:pPr marL="0" indent="0">
              <a:buNone/>
            </a:pPr>
            <a:r>
              <a:rPr lang="en-US" sz="3600" b="1" dirty="0">
                <a:solidFill>
                  <a:srgbClr val="273239"/>
                </a:solidFill>
                <a:latin typeface="Times New Roman"/>
                <a:cs typeface="Times New Roman"/>
              </a:rPr>
              <a:t>Appending Items</a:t>
            </a:r>
            <a:endParaRPr lang="en-US" sz="3600" b="1" dirty="0">
              <a:solidFill>
                <a:srgbClr val="000000"/>
              </a:solidFill>
              <a:latin typeface="Times New Roman"/>
              <a:cs typeface="Times New Roman"/>
            </a:endParaRPr>
          </a:p>
          <a:p>
            <a:pPr marL="0" indent="0">
              <a:buNone/>
            </a:pPr>
            <a:endParaRPr lang="en-US" sz="1800" b="1" dirty="0">
              <a:solidFill>
                <a:srgbClr val="273239"/>
              </a:solidFill>
              <a:latin typeface="Times New Roman"/>
              <a:cs typeface="Times New Roman"/>
            </a:endParaRPr>
          </a:p>
          <a:p>
            <a:pPr marL="0" indent="0">
              <a:buNone/>
            </a:pPr>
            <a:r>
              <a:rPr lang="en-US" b="1" dirty="0">
                <a:solidFill>
                  <a:srgbClr val="273239"/>
                </a:solidFill>
                <a:latin typeface="Times New Roman"/>
                <a:cs typeface="Times New Roman"/>
              </a:rPr>
              <a:t>Append()  : </a:t>
            </a:r>
            <a:r>
              <a:rPr lang="en-US" dirty="0">
                <a:solidFill>
                  <a:srgbClr val="273239"/>
                </a:solidFill>
                <a:latin typeface="Times New Roman"/>
                <a:cs typeface="Times New Roman"/>
              </a:rPr>
              <a:t>This function is used to insert the value in its argument to the right end of the deque.</a:t>
            </a:r>
            <a:endParaRPr lang="en-US" b="1" dirty="0">
              <a:solidFill>
                <a:srgbClr val="273239"/>
              </a:solidFill>
              <a:latin typeface="Times New Roman"/>
              <a:cs typeface="Times New Roman"/>
            </a:endParaRPr>
          </a:p>
          <a:p>
            <a:pPr marL="0" indent="0">
              <a:buNone/>
            </a:pPr>
            <a:r>
              <a:rPr lang="en-US" b="1" dirty="0" err="1">
                <a:solidFill>
                  <a:srgbClr val="273239"/>
                </a:solidFill>
                <a:latin typeface="Times New Roman"/>
                <a:ea typeface="+mn-lt"/>
                <a:cs typeface="Times New Roman"/>
              </a:rPr>
              <a:t>appendleft</a:t>
            </a:r>
            <a:r>
              <a:rPr lang="en-US" b="1" dirty="0">
                <a:solidFill>
                  <a:srgbClr val="273239"/>
                </a:solidFill>
                <a:latin typeface="Times New Roman"/>
                <a:ea typeface="+mn-lt"/>
                <a:cs typeface="Times New Roman"/>
              </a:rPr>
              <a:t>() : </a:t>
            </a:r>
            <a:r>
              <a:rPr lang="en-US" dirty="0">
                <a:solidFill>
                  <a:srgbClr val="273239"/>
                </a:solidFill>
                <a:latin typeface="Times New Roman"/>
                <a:ea typeface="+mn-lt"/>
                <a:cs typeface="Times New Roman"/>
              </a:rPr>
              <a:t>This function is used to insert the value in its argument to the left end of the deque.</a:t>
            </a:r>
            <a:endParaRPr lang="en-US" dirty="0">
              <a:latin typeface="Times New Roman"/>
              <a:cs typeface="Times New Roman"/>
            </a:endParaRPr>
          </a:p>
          <a:p>
            <a:pPr marL="0" indent="0">
              <a:buNone/>
            </a:pPr>
            <a:r>
              <a:rPr lang="en-US" dirty="0">
                <a:solidFill>
                  <a:srgbClr val="273239"/>
                </a:solidFill>
                <a:latin typeface="Times New Roman"/>
                <a:cs typeface="Times New Roman"/>
              </a:rPr>
              <a:t>To implement these operations  we need to </a:t>
            </a:r>
          </a:p>
          <a:p>
            <a:pPr marL="0" indent="0">
              <a:buNone/>
            </a:pPr>
            <a:r>
              <a:rPr lang="en-US" sz="4000" b="1" dirty="0">
                <a:solidFill>
                  <a:srgbClr val="008000"/>
                </a:solidFill>
                <a:latin typeface="Consolas"/>
                <a:cs typeface="Times New Roman"/>
              </a:rPr>
              <a:t>    import</a:t>
            </a:r>
            <a:r>
              <a:rPr lang="en-US" sz="3600" dirty="0">
                <a:solidFill>
                  <a:srgbClr val="273239"/>
                </a:solidFill>
                <a:latin typeface="Consolas"/>
                <a:cs typeface="Times New Roman"/>
              </a:rPr>
              <a:t> </a:t>
            </a:r>
            <a:r>
              <a:rPr lang="en-US" sz="4000" b="1" dirty="0">
                <a:solidFill>
                  <a:srgbClr val="0000FF"/>
                </a:solidFill>
                <a:latin typeface="Consolas"/>
                <a:cs typeface="Times New Roman"/>
              </a:rPr>
              <a:t>collections</a:t>
            </a:r>
            <a:endParaRPr lang="en-US" sz="4000" dirty="0">
              <a:solidFill>
                <a:srgbClr val="273239"/>
              </a:solidFill>
              <a:latin typeface="Times New Roman"/>
              <a:cs typeface="Times New Roman"/>
            </a:endParaRPr>
          </a:p>
          <a:p>
            <a:pPr marL="0" indent="0">
              <a:buNone/>
            </a:pPr>
            <a:endParaRPr lang="en-US" sz="1800" dirty="0">
              <a:solidFill>
                <a:srgbClr val="273239"/>
              </a:solidFill>
              <a:latin typeface="Times New Roman"/>
              <a:cs typeface="Times New Roman"/>
            </a:endParaRPr>
          </a:p>
          <a:p>
            <a:endParaRPr lang="en-US" b="1" dirty="0"/>
          </a:p>
          <a:p>
            <a:pPr marL="0" indent="0">
              <a:buNone/>
            </a:pPr>
            <a:endParaRPr lang="en-US" dirty="0"/>
          </a:p>
          <a:p>
            <a:pPr marL="0" indent="0">
              <a:buNone/>
            </a:pPr>
            <a:endParaRPr lang="en-US" dirty="0"/>
          </a:p>
          <a:p>
            <a:pPr marL="0" indent="0">
              <a:buNone/>
            </a:pPr>
            <a:endParaRPr lang="en-US" dirty="0"/>
          </a:p>
          <a:p>
            <a:endParaRPr lang="en-US" dirty="0"/>
          </a:p>
          <a:p>
            <a:pPr lvl="3"/>
            <a:endParaRPr lang="en-US" dirty="0"/>
          </a:p>
        </p:txBody>
      </p:sp>
      <p:pic>
        <p:nvPicPr>
          <p:cNvPr id="4" name="Picture 3" descr="A close-up of a logo&#10;&#10;Description automatically generated">
            <a:extLst>
              <a:ext uri="{FF2B5EF4-FFF2-40B4-BE49-F238E27FC236}">
                <a16:creationId xmlns:a16="http://schemas.microsoft.com/office/drawing/2014/main" xmlns="" id="{55C27B3C-5E6A-1102-9212-E26A2BD82C25}"/>
              </a:ext>
            </a:extLst>
          </p:cNvPr>
          <p:cNvPicPr>
            <a:picLocks noChangeAspect="1"/>
          </p:cNvPicPr>
          <p:nvPr/>
        </p:nvPicPr>
        <p:blipFill>
          <a:blip r:embed="rId2"/>
          <a:stretch>
            <a:fillRect/>
          </a:stretch>
        </p:blipFill>
        <p:spPr>
          <a:xfrm>
            <a:off x="2360" y="6560"/>
            <a:ext cx="1332377" cy="651834"/>
          </a:xfrm>
          <a:prstGeom prst="rect">
            <a:avLst/>
          </a:prstGeom>
        </p:spPr>
      </p:pic>
      <p:sp>
        <p:nvSpPr>
          <p:cNvPr id="8" name="Content Placeholder 2">
            <a:extLst>
              <a:ext uri="{FF2B5EF4-FFF2-40B4-BE49-F238E27FC236}">
                <a16:creationId xmlns:a16="http://schemas.microsoft.com/office/drawing/2014/main" xmlns="" id="{36DE2430-0971-7ABA-B925-553E0E82051D}"/>
              </a:ext>
            </a:extLst>
          </p:cNvPr>
          <p:cNvSpPr txBox="1">
            <a:spLocks/>
          </p:cNvSpPr>
          <p:nvPr/>
        </p:nvSpPr>
        <p:spPr>
          <a:xfrm>
            <a:off x="2023254" y="1762800"/>
            <a:ext cx="7962182" cy="3425249"/>
          </a:xfrm>
          <a:prstGeom prst="rect">
            <a:avLst/>
          </a:prstGeom>
        </p:spPr>
        <p:txBody>
          <a:bodyPr vert="horz" lIns="68580" tIns="34290" rIns="68580" bIns="3429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a:solidFill>
                  <a:srgbClr val="273239"/>
                </a:solidFill>
                <a:latin typeface="Times New Roman"/>
                <a:cs typeface="Times New Roman"/>
              </a:rPr>
              <a:t> </a:t>
            </a:r>
            <a:r>
              <a:rPr lang="en-US" sz="1425" b="1">
                <a:solidFill>
                  <a:srgbClr val="008000"/>
                </a:solidFill>
                <a:latin typeface="Consolas"/>
                <a:ea typeface="+mn-lt"/>
                <a:cs typeface="Times New Roman"/>
              </a:rPr>
              <a:t> </a:t>
            </a:r>
            <a:endParaRPr lang="en-US" sz="1425">
              <a:solidFill>
                <a:srgbClr val="273239"/>
              </a:solidFill>
              <a:latin typeface="Consolas"/>
              <a:ea typeface="+mn-lt"/>
              <a:cs typeface="Times New Roman"/>
            </a:endParaRPr>
          </a:p>
          <a:p>
            <a:pPr marL="0" indent="0">
              <a:buFont typeface="Arial" panose="020B0604020202020204" pitchFamily="34" charset="0"/>
              <a:buNone/>
            </a:pPr>
            <a:r>
              <a:rPr lang="en-US" sz="825">
                <a:solidFill>
                  <a:srgbClr val="AF00DB"/>
                </a:solidFill>
                <a:ea typeface="+mn-lt"/>
                <a:cs typeface="+mn-lt"/>
              </a:rPr>
              <a:t>                                 </a:t>
            </a:r>
            <a:endParaRPr lang="en-US" sz="825">
              <a:solidFill>
                <a:srgbClr val="000000"/>
              </a:solidFill>
            </a:endParaRPr>
          </a:p>
          <a:p>
            <a:pPr marL="0" indent="0">
              <a:buFont typeface="Arial" panose="020B0604020202020204" pitchFamily="34" charset="0"/>
              <a:buNone/>
            </a:pPr>
            <a:endParaRPr lang="en-US" sz="2100"/>
          </a:p>
        </p:txBody>
      </p:sp>
      <p:sp>
        <p:nvSpPr>
          <p:cNvPr id="9" name="TextBox 8">
            <a:extLst>
              <a:ext uri="{FF2B5EF4-FFF2-40B4-BE49-F238E27FC236}">
                <a16:creationId xmlns:a16="http://schemas.microsoft.com/office/drawing/2014/main" xmlns="" id="{453CF4B6-FA84-E5CE-E6C7-CEC9C762C8BC}"/>
              </a:ext>
            </a:extLst>
          </p:cNvPr>
          <p:cNvSpPr txBox="1"/>
          <p:nvPr/>
        </p:nvSpPr>
        <p:spPr>
          <a:xfrm>
            <a:off x="1407783" y="19290"/>
            <a:ext cx="10726947" cy="561692"/>
          </a:xfrm>
          <a:prstGeom prst="rect">
            <a:avLst/>
          </a:prstGeom>
          <a:solidFill>
            <a:schemeClr val="accent4">
              <a:lumMod val="40000"/>
              <a:lumOff val="60000"/>
            </a:schemeClr>
          </a:solidFill>
          <a:ln>
            <a:solidFill>
              <a:srgbClr val="4472C4"/>
            </a:solidFill>
          </a:ln>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3200" b="1" dirty="0">
                <a:latin typeface="Nunito"/>
              </a:rPr>
              <a:t>Operations on deque</a:t>
            </a:r>
            <a:endParaRPr lang="en-US" sz="3200" dirty="0">
              <a:latin typeface="Nunito"/>
            </a:endParaRPr>
          </a:p>
        </p:txBody>
      </p:sp>
      <p:sp>
        <p:nvSpPr>
          <p:cNvPr id="6" name="Footer Placeholder 5"/>
          <p:cNvSpPr>
            <a:spLocks noGrp="1"/>
          </p:cNvSpPr>
          <p:nvPr>
            <p:ph type="ftr" sz="quarter" idx="11"/>
          </p:nvPr>
        </p:nvSpPr>
        <p:spPr/>
        <p:txBody>
          <a:bodyPr/>
          <a:lstStyle/>
          <a:p>
            <a:r>
              <a:rPr lang="en-US" smtClean="0"/>
              <a:t>shalini shrotriya</a:t>
            </a:r>
            <a:endParaRPr lang="en-US"/>
          </a:p>
        </p:txBody>
      </p:sp>
      <p:sp>
        <p:nvSpPr>
          <p:cNvPr id="7" name="Date Placeholder 6"/>
          <p:cNvSpPr>
            <a:spLocks noGrp="1"/>
          </p:cNvSpPr>
          <p:nvPr>
            <p:ph type="dt" sz="half" idx="10"/>
          </p:nvPr>
        </p:nvSpPr>
        <p:spPr/>
        <p:txBody>
          <a:bodyPr/>
          <a:lstStyle/>
          <a:p>
            <a:fld id="{60ABEFE3-D328-4B3B-9293-EBBB9ADDAB62}" type="datetime1">
              <a:rPr lang="en-US" smtClean="0"/>
              <a:t>9/22/2024</a:t>
            </a:fld>
            <a:endParaRPr lang="en-US"/>
          </a:p>
        </p:txBody>
      </p:sp>
      <p:sp>
        <p:nvSpPr>
          <p:cNvPr id="10" name="Slide Number Placeholder 9"/>
          <p:cNvSpPr>
            <a:spLocks noGrp="1"/>
          </p:cNvSpPr>
          <p:nvPr>
            <p:ph type="sldNum" sz="quarter" idx="12"/>
          </p:nvPr>
        </p:nvSpPr>
        <p:spPr/>
        <p:txBody>
          <a:bodyPr/>
          <a:lstStyle/>
          <a:p>
            <a:fld id="{330EA680-D336-4FF7-8B7A-9848BB0A1C32}" type="slidenum">
              <a:rPr lang="en-US" smtClean="0"/>
              <a:pPr/>
              <a:t>14</a:t>
            </a:fld>
            <a:endParaRPr lang="en-US"/>
          </a:p>
        </p:txBody>
      </p:sp>
    </p:spTree>
    <p:extLst>
      <p:ext uri="{BB962C8B-B14F-4D97-AF65-F5344CB8AC3E}">
        <p14:creationId xmlns:p14="http://schemas.microsoft.com/office/powerpoint/2010/main" xmlns="" val="1714319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3A94DFD-8721-FF54-D592-74965AFBC939}"/>
              </a:ext>
            </a:extLst>
          </p:cNvPr>
          <p:cNvSpPr>
            <a:spLocks noGrp="1"/>
          </p:cNvSpPr>
          <p:nvPr>
            <p:ph idx="1"/>
          </p:nvPr>
        </p:nvSpPr>
        <p:spPr>
          <a:xfrm>
            <a:off x="1390649" y="742950"/>
            <a:ext cx="9410701" cy="5219700"/>
          </a:xfrm>
        </p:spPr>
        <p:txBody>
          <a:bodyPr vert="horz" lIns="68580" tIns="34290" rIns="68580" bIns="34290" rtlCol="0" anchor="t">
            <a:normAutofit fontScale="92500" lnSpcReduction="10000"/>
          </a:bodyPr>
          <a:lstStyle/>
          <a:p>
            <a:pPr marL="0" indent="0">
              <a:buNone/>
            </a:pPr>
            <a:r>
              <a:rPr lang="en-US" sz="3000" dirty="0">
                <a:solidFill>
                  <a:srgbClr val="273239"/>
                </a:solidFill>
                <a:latin typeface="Times New Roman"/>
                <a:cs typeface="Times New Roman"/>
              </a:rPr>
              <a:t>  </a:t>
            </a:r>
            <a:r>
              <a:rPr lang="en-US" sz="3000" i="1" dirty="0">
                <a:solidFill>
                  <a:srgbClr val="3D7B7B"/>
                </a:solidFill>
                <a:latin typeface="Times New Roman"/>
                <a:cs typeface="Times New Roman"/>
              </a:rPr>
              <a:t># importing "collections" for </a:t>
            </a:r>
            <a:r>
              <a:rPr lang="en-US" sz="3000" i="1" dirty="0" err="1">
                <a:solidFill>
                  <a:srgbClr val="3D7B7B"/>
                </a:solidFill>
                <a:latin typeface="Times New Roman"/>
                <a:cs typeface="Times New Roman"/>
              </a:rPr>
              <a:t>deque</a:t>
            </a:r>
            <a:r>
              <a:rPr lang="en-US" sz="3000" i="1" dirty="0">
                <a:solidFill>
                  <a:srgbClr val="3D7B7B"/>
                </a:solidFill>
                <a:latin typeface="Times New Roman"/>
                <a:cs typeface="Times New Roman"/>
              </a:rPr>
              <a:t> operations</a:t>
            </a:r>
            <a:r>
              <a:rPr lang="en-US" sz="3000" dirty="0">
                <a:solidFill>
                  <a:srgbClr val="273239"/>
                </a:solidFill>
                <a:latin typeface="Times New Roman"/>
                <a:cs typeface="Times New Roman"/>
              </a:rPr>
              <a:t>
</a:t>
            </a:r>
            <a:r>
              <a:rPr lang="en-US" sz="3000" b="1" dirty="0">
                <a:solidFill>
                  <a:srgbClr val="008000"/>
                </a:solidFill>
                <a:latin typeface="Times New Roman"/>
                <a:cs typeface="Times New Roman"/>
              </a:rPr>
              <a:t>import</a:t>
            </a:r>
            <a:r>
              <a:rPr lang="en-US" sz="3000" dirty="0">
                <a:solidFill>
                  <a:srgbClr val="273239"/>
                </a:solidFill>
                <a:latin typeface="Times New Roman"/>
                <a:cs typeface="Times New Roman"/>
              </a:rPr>
              <a:t> </a:t>
            </a:r>
            <a:r>
              <a:rPr lang="en-US" sz="3000" b="1" dirty="0">
                <a:solidFill>
                  <a:srgbClr val="0000FF"/>
                </a:solidFill>
                <a:latin typeface="Times New Roman"/>
                <a:cs typeface="Times New Roman"/>
              </a:rPr>
              <a:t>collections</a:t>
            </a:r>
          </a:p>
          <a:p>
            <a:pPr marL="0" indent="0">
              <a:buNone/>
            </a:pPr>
            <a:r>
              <a:rPr lang="en-US" sz="3000" i="1" dirty="0">
                <a:solidFill>
                  <a:srgbClr val="FF0000"/>
                </a:solidFill>
                <a:latin typeface="Times New Roman"/>
                <a:cs typeface="Times New Roman"/>
              </a:rPr>
              <a:t># initializing </a:t>
            </a:r>
            <a:r>
              <a:rPr lang="en-US" sz="3000" i="1" dirty="0" err="1">
                <a:solidFill>
                  <a:srgbClr val="FF0000"/>
                </a:solidFill>
                <a:latin typeface="Times New Roman"/>
                <a:cs typeface="Times New Roman"/>
              </a:rPr>
              <a:t>deque</a:t>
            </a:r>
            <a:r>
              <a:rPr lang="en-US" sz="3000" dirty="0">
                <a:solidFill>
                  <a:srgbClr val="FF0000"/>
                </a:solidFill>
                <a:latin typeface="Times New Roman"/>
                <a:cs typeface="Times New Roman"/>
              </a:rPr>
              <a:t>
</a:t>
            </a:r>
            <a:r>
              <a:rPr lang="en-US" sz="3000" dirty="0" err="1">
                <a:solidFill>
                  <a:srgbClr val="0000FF"/>
                </a:solidFill>
                <a:latin typeface="Times New Roman"/>
                <a:cs typeface="Times New Roman"/>
              </a:rPr>
              <a:t>deq_lst</a:t>
            </a:r>
            <a:r>
              <a:rPr lang="en-US" sz="3000" dirty="0">
                <a:solidFill>
                  <a:srgbClr val="0000FF"/>
                </a:solidFill>
                <a:latin typeface="Times New Roman"/>
                <a:cs typeface="Times New Roman"/>
              </a:rPr>
              <a:t> </a:t>
            </a:r>
            <a:r>
              <a:rPr lang="en-US" sz="3000" dirty="0">
                <a:solidFill>
                  <a:srgbClr val="666666"/>
                </a:solidFill>
                <a:latin typeface="Times New Roman"/>
                <a:cs typeface="Times New Roman"/>
              </a:rPr>
              <a:t>=</a:t>
            </a:r>
            <a:r>
              <a:rPr lang="en-US" sz="3000" dirty="0">
                <a:solidFill>
                  <a:srgbClr val="0000FF"/>
                </a:solidFill>
                <a:latin typeface="Times New Roman"/>
                <a:cs typeface="Times New Roman"/>
              </a:rPr>
              <a:t> </a:t>
            </a:r>
            <a:r>
              <a:rPr lang="en-US" sz="3000" dirty="0" err="1">
                <a:solidFill>
                  <a:srgbClr val="0000FF"/>
                </a:solidFill>
                <a:latin typeface="Times New Roman"/>
                <a:cs typeface="Times New Roman"/>
              </a:rPr>
              <a:t>collections</a:t>
            </a:r>
            <a:r>
              <a:rPr lang="en-US" sz="3000" dirty="0" err="1">
                <a:solidFill>
                  <a:srgbClr val="666666"/>
                </a:solidFill>
                <a:latin typeface="Times New Roman"/>
                <a:cs typeface="Times New Roman"/>
              </a:rPr>
              <a:t>.</a:t>
            </a:r>
            <a:r>
              <a:rPr lang="en-US" sz="3000" dirty="0" err="1">
                <a:solidFill>
                  <a:srgbClr val="0000FF"/>
                </a:solidFill>
                <a:latin typeface="Times New Roman"/>
                <a:cs typeface="Times New Roman"/>
              </a:rPr>
              <a:t>deque</a:t>
            </a:r>
            <a:r>
              <a:rPr lang="en-US" sz="3000" dirty="0">
                <a:solidFill>
                  <a:srgbClr val="0000FF"/>
                </a:solidFill>
                <a:latin typeface="Times New Roman"/>
                <a:cs typeface="Times New Roman"/>
              </a:rPr>
              <a:t>([</a:t>
            </a:r>
            <a:r>
              <a:rPr lang="en-US" sz="3000" dirty="0">
                <a:solidFill>
                  <a:srgbClr val="666666"/>
                </a:solidFill>
                <a:latin typeface="Times New Roman"/>
                <a:cs typeface="Times New Roman"/>
              </a:rPr>
              <a:t>1</a:t>
            </a:r>
            <a:r>
              <a:rPr lang="en-US" sz="3000" dirty="0">
                <a:solidFill>
                  <a:srgbClr val="0000FF"/>
                </a:solidFill>
                <a:latin typeface="Times New Roman"/>
                <a:cs typeface="Times New Roman"/>
              </a:rPr>
              <a:t>, </a:t>
            </a:r>
            <a:r>
              <a:rPr lang="en-US" sz="3000" dirty="0">
                <a:solidFill>
                  <a:srgbClr val="666666"/>
                </a:solidFill>
                <a:latin typeface="Times New Roman"/>
                <a:cs typeface="Times New Roman"/>
              </a:rPr>
              <a:t>2</a:t>
            </a:r>
            <a:r>
              <a:rPr lang="en-US" sz="3000" dirty="0">
                <a:solidFill>
                  <a:srgbClr val="0000FF"/>
                </a:solidFill>
                <a:latin typeface="Times New Roman"/>
                <a:cs typeface="Times New Roman"/>
              </a:rPr>
              <a:t>, </a:t>
            </a:r>
            <a:r>
              <a:rPr lang="en-US" sz="3000" dirty="0">
                <a:solidFill>
                  <a:srgbClr val="666666"/>
                </a:solidFill>
                <a:latin typeface="Times New Roman"/>
                <a:cs typeface="Times New Roman"/>
              </a:rPr>
              <a:t>3</a:t>
            </a:r>
            <a:r>
              <a:rPr lang="en-US" sz="3000" dirty="0">
                <a:solidFill>
                  <a:srgbClr val="0000FF"/>
                </a:solidFill>
                <a:latin typeface="Times New Roman"/>
                <a:cs typeface="Times New Roman"/>
              </a:rPr>
              <a:t>])
</a:t>
            </a:r>
            <a:r>
              <a:rPr lang="en-US" sz="3000" dirty="0">
                <a:solidFill>
                  <a:srgbClr val="008000"/>
                </a:solidFill>
                <a:latin typeface="Times New Roman"/>
                <a:cs typeface="Times New Roman"/>
              </a:rPr>
              <a:t> print</a:t>
            </a:r>
            <a:r>
              <a:rPr lang="en-US" sz="3000" dirty="0">
                <a:solidFill>
                  <a:srgbClr val="0000FF"/>
                </a:solidFill>
                <a:latin typeface="Times New Roman"/>
                <a:cs typeface="Times New Roman"/>
              </a:rPr>
              <a:t>(</a:t>
            </a:r>
            <a:r>
              <a:rPr lang="en-US" sz="3000" dirty="0">
                <a:solidFill>
                  <a:srgbClr val="BA2121"/>
                </a:solidFill>
                <a:latin typeface="Times New Roman"/>
                <a:cs typeface="Times New Roman"/>
              </a:rPr>
              <a:t>"</a:t>
            </a:r>
            <a:r>
              <a:rPr lang="en-US" sz="3000" dirty="0" err="1">
                <a:solidFill>
                  <a:srgbClr val="BA2121"/>
                </a:solidFill>
                <a:latin typeface="Times New Roman"/>
                <a:cs typeface="Times New Roman"/>
              </a:rPr>
              <a:t>deque</a:t>
            </a:r>
            <a:r>
              <a:rPr lang="en-US" sz="3000" dirty="0">
                <a:solidFill>
                  <a:srgbClr val="BA2121"/>
                </a:solidFill>
                <a:latin typeface="Times New Roman"/>
                <a:cs typeface="Times New Roman"/>
              </a:rPr>
              <a:t>: "</a:t>
            </a:r>
            <a:r>
              <a:rPr lang="en-US" sz="3000" dirty="0">
                <a:solidFill>
                  <a:srgbClr val="0000FF"/>
                </a:solidFill>
                <a:latin typeface="Times New Roman"/>
                <a:cs typeface="Times New Roman"/>
              </a:rPr>
              <a:t>, </a:t>
            </a:r>
            <a:r>
              <a:rPr lang="en-US" sz="3000" dirty="0" err="1">
                <a:solidFill>
                  <a:srgbClr val="0000FF"/>
                </a:solidFill>
                <a:latin typeface="Times New Roman"/>
                <a:cs typeface="Times New Roman"/>
              </a:rPr>
              <a:t>deq_lst</a:t>
            </a:r>
            <a:r>
              <a:rPr lang="en-US" sz="3000" dirty="0">
                <a:solidFill>
                  <a:srgbClr val="0000FF"/>
                </a:solidFill>
                <a:latin typeface="Times New Roman"/>
                <a:cs typeface="Times New Roman"/>
              </a:rPr>
              <a:t>)</a:t>
            </a:r>
            <a:endParaRPr lang="en-US" sz="3000" dirty="0">
              <a:latin typeface="Times New Roman"/>
              <a:cs typeface="Times New Roman"/>
            </a:endParaRPr>
          </a:p>
          <a:p>
            <a:pPr marL="0" indent="0">
              <a:buNone/>
            </a:pPr>
            <a:r>
              <a:rPr lang="en-US" sz="3000" dirty="0">
                <a:solidFill>
                  <a:srgbClr val="FF0000"/>
                </a:solidFill>
                <a:latin typeface="Times New Roman"/>
                <a:cs typeface="Times New Roman"/>
              </a:rPr>
              <a:t>//inserts element at the end of </a:t>
            </a:r>
            <a:r>
              <a:rPr lang="en-US" sz="3000" dirty="0" err="1">
                <a:solidFill>
                  <a:srgbClr val="FF0000"/>
                </a:solidFill>
                <a:latin typeface="Times New Roman"/>
                <a:cs typeface="Times New Roman"/>
              </a:rPr>
              <a:t>deque</a:t>
            </a:r>
            <a:r>
              <a:rPr lang="en-US" sz="3000" dirty="0">
                <a:latin typeface="Times New Roman"/>
                <a:cs typeface="Times New Roman"/>
              </a:rPr>
              <a:t>
</a:t>
            </a:r>
            <a:r>
              <a:rPr lang="en-US" sz="3000" dirty="0" err="1">
                <a:solidFill>
                  <a:srgbClr val="0000FF"/>
                </a:solidFill>
                <a:latin typeface="Times New Roman"/>
                <a:cs typeface="Times New Roman"/>
              </a:rPr>
              <a:t>deq_lst</a:t>
            </a:r>
            <a:r>
              <a:rPr lang="en-US" sz="3000" dirty="0" err="1">
                <a:solidFill>
                  <a:srgbClr val="666666"/>
                </a:solidFill>
                <a:latin typeface="Times New Roman"/>
                <a:cs typeface="Times New Roman"/>
              </a:rPr>
              <a:t>.</a:t>
            </a:r>
            <a:r>
              <a:rPr lang="en-US" sz="3000" dirty="0" err="1">
                <a:latin typeface="Times New Roman"/>
                <a:cs typeface="Times New Roman"/>
              </a:rPr>
              <a:t>append</a:t>
            </a:r>
            <a:r>
              <a:rPr lang="en-US" sz="3000" dirty="0">
                <a:latin typeface="Times New Roman"/>
                <a:cs typeface="Times New Roman"/>
              </a:rPr>
              <a:t>(</a:t>
            </a:r>
            <a:r>
              <a:rPr lang="en-US" sz="3000" dirty="0">
                <a:solidFill>
                  <a:srgbClr val="666666"/>
                </a:solidFill>
                <a:latin typeface="Times New Roman"/>
                <a:cs typeface="Times New Roman"/>
              </a:rPr>
              <a:t>8</a:t>
            </a:r>
            <a:r>
              <a:rPr lang="en-US" sz="3000" dirty="0">
                <a:latin typeface="Times New Roman"/>
                <a:cs typeface="Times New Roman"/>
              </a:rPr>
              <a:t>)</a:t>
            </a:r>
            <a:endParaRPr lang="en-US" sz="3000" b="1" dirty="0">
              <a:latin typeface="Times New Roman"/>
              <a:cs typeface="Times New Roman"/>
            </a:endParaRPr>
          </a:p>
          <a:p>
            <a:pPr marL="0" indent="0">
              <a:buNone/>
            </a:pPr>
            <a:r>
              <a:rPr lang="en-US" sz="3000" dirty="0">
                <a:latin typeface="Times New Roman"/>
                <a:cs typeface="Times New Roman"/>
              </a:rPr>
              <a:t> print("\n The </a:t>
            </a:r>
            <a:r>
              <a:rPr lang="en-US" sz="3000" dirty="0" err="1">
                <a:latin typeface="Times New Roman"/>
                <a:cs typeface="Times New Roman"/>
              </a:rPr>
              <a:t>deque</a:t>
            </a:r>
            <a:r>
              <a:rPr lang="en-US" sz="3000" dirty="0">
                <a:latin typeface="Times New Roman"/>
                <a:cs typeface="Times New Roman"/>
              </a:rPr>
              <a:t> after append");</a:t>
            </a:r>
          </a:p>
          <a:p>
            <a:pPr marL="0" indent="0">
              <a:buNone/>
            </a:pPr>
            <a:r>
              <a:rPr lang="en-US" sz="3000" dirty="0">
                <a:latin typeface="Times New Roman"/>
                <a:cs typeface="Times New Roman"/>
              </a:rPr>
              <a:t>print(</a:t>
            </a:r>
            <a:r>
              <a:rPr lang="en-US" sz="3000" dirty="0" err="1">
                <a:solidFill>
                  <a:srgbClr val="0000FF"/>
                </a:solidFill>
                <a:latin typeface="Times New Roman"/>
                <a:cs typeface="Times New Roman"/>
              </a:rPr>
              <a:t>deq_lst</a:t>
            </a:r>
            <a:r>
              <a:rPr lang="en-US" sz="3000" dirty="0">
                <a:solidFill>
                  <a:srgbClr val="0000FF"/>
                </a:solidFill>
                <a:latin typeface="Times New Roman"/>
                <a:cs typeface="Times New Roman"/>
              </a:rPr>
              <a:t>);</a:t>
            </a:r>
            <a:endParaRPr lang="en-US" sz="3000" dirty="0">
              <a:latin typeface="Times New Roman"/>
              <a:cs typeface="Times New Roman"/>
            </a:endParaRPr>
          </a:p>
          <a:p>
            <a:pPr marL="0" indent="0">
              <a:buNone/>
            </a:pPr>
            <a:r>
              <a:rPr lang="en-US" sz="3000" dirty="0" err="1">
                <a:solidFill>
                  <a:srgbClr val="0000FF"/>
                </a:solidFill>
                <a:latin typeface="Times New Roman"/>
                <a:cs typeface="Times New Roman"/>
              </a:rPr>
              <a:t>deq_lst</a:t>
            </a:r>
            <a:r>
              <a:rPr lang="en-US" sz="3000" dirty="0" err="1">
                <a:solidFill>
                  <a:srgbClr val="666666"/>
                </a:solidFill>
                <a:latin typeface="Times New Roman"/>
                <a:cs typeface="Times New Roman"/>
              </a:rPr>
              <a:t>.</a:t>
            </a:r>
            <a:r>
              <a:rPr lang="en-US" sz="3000" dirty="0" err="1">
                <a:solidFill>
                  <a:srgbClr val="0000FF"/>
                </a:solidFill>
                <a:latin typeface="Times New Roman"/>
                <a:cs typeface="Times New Roman"/>
              </a:rPr>
              <a:t>appendleft</a:t>
            </a:r>
            <a:r>
              <a:rPr lang="en-US" sz="3000" dirty="0">
                <a:solidFill>
                  <a:srgbClr val="0000FF"/>
                </a:solidFill>
                <a:latin typeface="Times New Roman"/>
                <a:cs typeface="Times New Roman"/>
              </a:rPr>
              <a:t>(</a:t>
            </a:r>
            <a:r>
              <a:rPr lang="en-US" sz="3000" dirty="0">
                <a:solidFill>
                  <a:srgbClr val="666666"/>
                </a:solidFill>
                <a:latin typeface="Times New Roman"/>
                <a:cs typeface="Times New Roman"/>
              </a:rPr>
              <a:t>6</a:t>
            </a:r>
            <a:r>
              <a:rPr lang="en-US" sz="3000" dirty="0">
                <a:solidFill>
                  <a:srgbClr val="0000FF"/>
                </a:solidFill>
                <a:latin typeface="Times New Roman"/>
                <a:cs typeface="Times New Roman"/>
              </a:rPr>
              <a:t>)</a:t>
            </a:r>
            <a:endParaRPr lang="en-US" sz="3000" dirty="0">
              <a:latin typeface="Times New Roman"/>
            </a:endParaRPr>
          </a:p>
          <a:p>
            <a:pPr>
              <a:buNone/>
            </a:pPr>
            <a:r>
              <a:rPr lang="en-US" sz="3000" dirty="0">
                <a:solidFill>
                  <a:srgbClr val="000000"/>
                </a:solidFill>
                <a:latin typeface="Times New Roman"/>
                <a:cs typeface="Times New Roman"/>
              </a:rPr>
              <a:t>print(</a:t>
            </a:r>
            <a:r>
              <a:rPr lang="en-US" sz="3000" dirty="0" err="1">
                <a:solidFill>
                  <a:srgbClr val="0000FF"/>
                </a:solidFill>
                <a:latin typeface="Times New Roman"/>
                <a:cs typeface="Times New Roman"/>
              </a:rPr>
              <a:t>deq_lst</a:t>
            </a:r>
            <a:r>
              <a:rPr lang="en-US" sz="3000" dirty="0">
                <a:solidFill>
                  <a:srgbClr val="0000FF"/>
                </a:solidFill>
                <a:latin typeface="Times New Roman"/>
                <a:cs typeface="Times New Roman"/>
              </a:rPr>
              <a:t>);</a:t>
            </a:r>
            <a:endParaRPr lang="en-US" sz="3000" dirty="0">
              <a:solidFill>
                <a:srgbClr val="000000"/>
              </a:solidFill>
              <a:latin typeface="Times New Roman"/>
              <a:cs typeface="Times New Roman"/>
            </a:endParaRPr>
          </a:p>
          <a:p>
            <a:pPr marL="0" indent="0">
              <a:buNone/>
            </a:pPr>
            <a:endParaRPr lang="en-US" sz="1800" dirty="0">
              <a:solidFill>
                <a:srgbClr val="0000FF"/>
              </a:solidFill>
              <a:latin typeface="Times New Roman"/>
              <a:cs typeface="Times New Roman"/>
            </a:endParaRPr>
          </a:p>
          <a:p>
            <a:pPr marL="0" indent="0">
              <a:buNone/>
            </a:pPr>
            <a:endParaRPr lang="en-US" sz="1800" dirty="0">
              <a:solidFill>
                <a:srgbClr val="0000FF"/>
              </a:solidFill>
              <a:latin typeface="Times New Roman"/>
              <a:cs typeface="Times New Roman"/>
            </a:endParaRPr>
          </a:p>
          <a:p>
            <a:pPr marL="0" indent="0">
              <a:buNone/>
            </a:pPr>
            <a:endParaRPr lang="en-US" sz="4500" dirty="0"/>
          </a:p>
          <a:p>
            <a:pPr marL="0" indent="0">
              <a:buNone/>
            </a:pPr>
            <a:endParaRPr lang="en-US" dirty="0"/>
          </a:p>
          <a:p>
            <a:pPr marL="0" indent="0">
              <a:buNone/>
            </a:pPr>
            <a:endParaRPr lang="en-US" dirty="0"/>
          </a:p>
          <a:p>
            <a:endParaRPr lang="en-US" dirty="0"/>
          </a:p>
          <a:p>
            <a:pPr lvl="3"/>
            <a:endParaRPr lang="en-US" dirty="0"/>
          </a:p>
        </p:txBody>
      </p:sp>
      <p:pic>
        <p:nvPicPr>
          <p:cNvPr id="4" name="Picture 3" descr="A close-up of a logo&#10;&#10;Description automatically generated">
            <a:extLst>
              <a:ext uri="{FF2B5EF4-FFF2-40B4-BE49-F238E27FC236}">
                <a16:creationId xmlns:a16="http://schemas.microsoft.com/office/drawing/2014/main" xmlns="" id="{55C27B3C-5E6A-1102-9212-E26A2BD82C25}"/>
              </a:ext>
            </a:extLst>
          </p:cNvPr>
          <p:cNvPicPr>
            <a:picLocks noChangeAspect="1"/>
          </p:cNvPicPr>
          <p:nvPr/>
        </p:nvPicPr>
        <p:blipFill>
          <a:blip r:embed="rId2"/>
          <a:stretch>
            <a:fillRect/>
          </a:stretch>
        </p:blipFill>
        <p:spPr>
          <a:xfrm>
            <a:off x="0" y="0"/>
            <a:ext cx="1332377" cy="651834"/>
          </a:xfrm>
          <a:prstGeom prst="rect">
            <a:avLst/>
          </a:prstGeom>
        </p:spPr>
      </p:pic>
      <p:sp>
        <p:nvSpPr>
          <p:cNvPr id="8" name="Content Placeholder 2">
            <a:extLst>
              <a:ext uri="{FF2B5EF4-FFF2-40B4-BE49-F238E27FC236}">
                <a16:creationId xmlns:a16="http://schemas.microsoft.com/office/drawing/2014/main" xmlns="" id="{36DE2430-0971-7ABA-B925-553E0E82051D}"/>
              </a:ext>
            </a:extLst>
          </p:cNvPr>
          <p:cNvSpPr txBox="1">
            <a:spLocks/>
          </p:cNvSpPr>
          <p:nvPr/>
        </p:nvSpPr>
        <p:spPr>
          <a:xfrm>
            <a:off x="2023254" y="1762800"/>
            <a:ext cx="7962182" cy="3425249"/>
          </a:xfrm>
          <a:prstGeom prst="rect">
            <a:avLst/>
          </a:prstGeom>
        </p:spPr>
        <p:txBody>
          <a:bodyPr vert="horz" lIns="68580" tIns="34290" rIns="68580" bIns="3429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a:solidFill>
                  <a:srgbClr val="273239"/>
                </a:solidFill>
                <a:latin typeface="Times New Roman"/>
                <a:cs typeface="Times New Roman"/>
              </a:rPr>
              <a:t> </a:t>
            </a:r>
            <a:r>
              <a:rPr lang="en-US" sz="1425" b="1">
                <a:solidFill>
                  <a:srgbClr val="008000"/>
                </a:solidFill>
                <a:latin typeface="Consolas"/>
                <a:ea typeface="+mn-lt"/>
                <a:cs typeface="Times New Roman"/>
              </a:rPr>
              <a:t> </a:t>
            </a:r>
            <a:endParaRPr lang="en-US" sz="1425">
              <a:solidFill>
                <a:srgbClr val="273239"/>
              </a:solidFill>
              <a:latin typeface="Consolas"/>
              <a:ea typeface="+mn-lt"/>
              <a:cs typeface="Times New Roman"/>
            </a:endParaRPr>
          </a:p>
          <a:p>
            <a:pPr marL="0" indent="0">
              <a:buFont typeface="Arial" panose="020B0604020202020204" pitchFamily="34" charset="0"/>
              <a:buNone/>
            </a:pPr>
            <a:r>
              <a:rPr lang="en-US" sz="825">
                <a:solidFill>
                  <a:srgbClr val="AF00DB"/>
                </a:solidFill>
                <a:ea typeface="+mn-lt"/>
                <a:cs typeface="+mn-lt"/>
              </a:rPr>
              <a:t>                                 </a:t>
            </a:r>
            <a:endParaRPr lang="en-US" sz="825">
              <a:solidFill>
                <a:srgbClr val="000000"/>
              </a:solidFill>
            </a:endParaRPr>
          </a:p>
          <a:p>
            <a:pPr marL="0" indent="0">
              <a:buFont typeface="Arial" panose="020B0604020202020204" pitchFamily="34" charset="0"/>
              <a:buNone/>
            </a:pPr>
            <a:endParaRPr lang="en-US" sz="2100"/>
          </a:p>
        </p:txBody>
      </p:sp>
      <p:sp>
        <p:nvSpPr>
          <p:cNvPr id="9" name="TextBox 8">
            <a:extLst>
              <a:ext uri="{FF2B5EF4-FFF2-40B4-BE49-F238E27FC236}">
                <a16:creationId xmlns:a16="http://schemas.microsoft.com/office/drawing/2014/main" xmlns="" id="{453CF4B6-FA84-E5CE-E6C7-CEC9C762C8BC}"/>
              </a:ext>
            </a:extLst>
          </p:cNvPr>
          <p:cNvSpPr txBox="1"/>
          <p:nvPr/>
        </p:nvSpPr>
        <p:spPr>
          <a:xfrm>
            <a:off x="1409700" y="0"/>
            <a:ext cx="10782300" cy="561692"/>
          </a:xfrm>
          <a:prstGeom prst="rect">
            <a:avLst/>
          </a:prstGeom>
          <a:solidFill>
            <a:schemeClr val="accent4">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3200" b="1" dirty="0">
                <a:latin typeface="Times New Roman" pitchFamily="18" charset="0"/>
                <a:cs typeface="Times New Roman" pitchFamily="18" charset="0"/>
              </a:rPr>
              <a:t>Operations on </a:t>
            </a:r>
            <a:r>
              <a:rPr lang="en-US" sz="3200" b="1" dirty="0" err="1">
                <a:latin typeface="Times New Roman" pitchFamily="18" charset="0"/>
                <a:cs typeface="Times New Roman" pitchFamily="18" charset="0"/>
              </a:rPr>
              <a:t>deque</a:t>
            </a:r>
            <a:endParaRPr lang="en-US" sz="3200" dirty="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shalini shrotriya</a:t>
            </a:r>
            <a:endParaRPr lang="en-US"/>
          </a:p>
        </p:txBody>
      </p:sp>
      <p:sp>
        <p:nvSpPr>
          <p:cNvPr id="7" name="Date Placeholder 6"/>
          <p:cNvSpPr>
            <a:spLocks noGrp="1"/>
          </p:cNvSpPr>
          <p:nvPr>
            <p:ph type="dt" sz="half" idx="10"/>
          </p:nvPr>
        </p:nvSpPr>
        <p:spPr/>
        <p:txBody>
          <a:bodyPr/>
          <a:lstStyle/>
          <a:p>
            <a:fld id="{60613A5F-A766-4CED-8612-E58CE61CAB68}" type="datetime1">
              <a:rPr lang="en-US" smtClean="0"/>
              <a:t>9/22/2024</a:t>
            </a:fld>
            <a:endParaRPr lang="en-US"/>
          </a:p>
        </p:txBody>
      </p:sp>
      <p:sp>
        <p:nvSpPr>
          <p:cNvPr id="10" name="Slide Number Placeholder 9"/>
          <p:cNvSpPr>
            <a:spLocks noGrp="1"/>
          </p:cNvSpPr>
          <p:nvPr>
            <p:ph type="sldNum" sz="quarter" idx="12"/>
          </p:nvPr>
        </p:nvSpPr>
        <p:spPr/>
        <p:txBody>
          <a:bodyPr/>
          <a:lstStyle/>
          <a:p>
            <a:fld id="{330EA680-D336-4FF7-8B7A-9848BB0A1C32}" type="slidenum">
              <a:rPr lang="en-US" smtClean="0"/>
              <a:pPr/>
              <a:t>15</a:t>
            </a:fld>
            <a:endParaRPr lang="en-US"/>
          </a:p>
        </p:txBody>
      </p:sp>
    </p:spTree>
    <p:extLst>
      <p:ext uri="{BB962C8B-B14F-4D97-AF65-F5344CB8AC3E}">
        <p14:creationId xmlns:p14="http://schemas.microsoft.com/office/powerpoint/2010/main" xmlns="" val="2079068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3A94DFD-8721-FF54-D592-74965AFBC939}"/>
              </a:ext>
            </a:extLst>
          </p:cNvPr>
          <p:cNvSpPr>
            <a:spLocks noGrp="1"/>
          </p:cNvSpPr>
          <p:nvPr>
            <p:ph idx="1"/>
          </p:nvPr>
        </p:nvSpPr>
        <p:spPr>
          <a:xfrm>
            <a:off x="1581151" y="734098"/>
            <a:ext cx="8328086" cy="5228552"/>
          </a:xfrm>
        </p:spPr>
        <p:txBody>
          <a:bodyPr vert="horz" lIns="68580" tIns="34290" rIns="68580" bIns="34290" rtlCol="0" anchor="t">
            <a:normAutofit fontScale="92500" lnSpcReduction="20000"/>
          </a:bodyPr>
          <a:lstStyle/>
          <a:p>
            <a:pPr marL="0" indent="0">
              <a:buNone/>
            </a:pPr>
            <a:r>
              <a:rPr lang="en-US" sz="2400" dirty="0">
                <a:solidFill>
                  <a:srgbClr val="273239"/>
                </a:solidFill>
                <a:latin typeface="Times New Roman"/>
                <a:cs typeface="Times New Roman"/>
              </a:rPr>
              <a:t>  </a:t>
            </a:r>
            <a:r>
              <a:rPr lang="en-US" sz="2400" b="1" dirty="0">
                <a:solidFill>
                  <a:srgbClr val="273239"/>
                </a:solidFill>
                <a:latin typeface="Times New Roman"/>
                <a:cs typeface="Times New Roman"/>
              </a:rPr>
              <a:t>pop()</a:t>
            </a:r>
            <a:r>
              <a:rPr lang="en-US" sz="2400" dirty="0">
                <a:solidFill>
                  <a:srgbClr val="273239"/>
                </a:solidFill>
                <a:latin typeface="Times New Roman"/>
                <a:cs typeface="Times New Roman"/>
              </a:rPr>
              <a:t>:       This function is used to delete an argument from the right end of the </a:t>
            </a:r>
            <a:r>
              <a:rPr lang="en-US" sz="2400" dirty="0" err="1">
                <a:solidFill>
                  <a:srgbClr val="273239"/>
                </a:solidFill>
                <a:latin typeface="Times New Roman"/>
                <a:cs typeface="Times New Roman"/>
              </a:rPr>
              <a:t>deque</a:t>
            </a:r>
            <a:r>
              <a:rPr lang="en-US" sz="2400" dirty="0">
                <a:solidFill>
                  <a:srgbClr val="273239"/>
                </a:solidFill>
                <a:latin typeface="Times New Roman"/>
                <a:cs typeface="Times New Roman"/>
              </a:rPr>
              <a:t>.</a:t>
            </a:r>
            <a:endParaRPr lang="en-US" sz="2400" dirty="0"/>
          </a:p>
          <a:p>
            <a:pPr marL="0" indent="0">
              <a:buNone/>
            </a:pPr>
            <a:r>
              <a:rPr lang="en-US" sz="2400" dirty="0">
                <a:solidFill>
                  <a:srgbClr val="273239"/>
                </a:solidFill>
                <a:latin typeface="Times New Roman"/>
                <a:cs typeface="Times New Roman"/>
              </a:rPr>
              <a:t>   </a:t>
            </a:r>
            <a:r>
              <a:rPr lang="en-US" sz="2400" b="1" dirty="0" err="1">
                <a:solidFill>
                  <a:srgbClr val="273239"/>
                </a:solidFill>
                <a:latin typeface="Times New Roman"/>
                <a:cs typeface="Times New Roman"/>
              </a:rPr>
              <a:t>popleft</a:t>
            </a:r>
            <a:r>
              <a:rPr lang="en-US" sz="2400" b="1" dirty="0">
                <a:solidFill>
                  <a:srgbClr val="273239"/>
                </a:solidFill>
                <a:latin typeface="Times New Roman"/>
                <a:cs typeface="Times New Roman"/>
              </a:rPr>
              <a:t>()</a:t>
            </a:r>
            <a:r>
              <a:rPr lang="en-US" sz="2400" dirty="0">
                <a:solidFill>
                  <a:srgbClr val="273239"/>
                </a:solidFill>
                <a:latin typeface="Times New Roman"/>
                <a:cs typeface="Times New Roman"/>
              </a:rPr>
              <a:t>: This function is used to delete an argument from the left end of the </a:t>
            </a:r>
            <a:r>
              <a:rPr lang="en-US" sz="2400" dirty="0" err="1">
                <a:solidFill>
                  <a:srgbClr val="273239"/>
                </a:solidFill>
                <a:latin typeface="Times New Roman"/>
                <a:cs typeface="Times New Roman"/>
              </a:rPr>
              <a:t>deque</a:t>
            </a:r>
            <a:r>
              <a:rPr lang="en-US" sz="2400" dirty="0">
                <a:solidFill>
                  <a:srgbClr val="273239"/>
                </a:solidFill>
                <a:latin typeface="Times New Roman"/>
                <a:cs typeface="Times New Roman"/>
              </a:rPr>
              <a:t>.</a:t>
            </a:r>
          </a:p>
          <a:p>
            <a:endParaRPr lang="en-US" sz="2400" dirty="0">
              <a:solidFill>
                <a:srgbClr val="273239"/>
              </a:solidFill>
              <a:latin typeface="Nunito"/>
              <a:cs typeface="Times New Roman"/>
            </a:endParaRPr>
          </a:p>
          <a:p>
            <a:pPr marL="0" indent="0">
              <a:buNone/>
            </a:pPr>
            <a:r>
              <a:rPr lang="en-US" sz="2400" b="1" dirty="0">
                <a:solidFill>
                  <a:srgbClr val="008000"/>
                </a:solidFill>
                <a:latin typeface="Times New Roman"/>
                <a:cs typeface="Times New Roman"/>
              </a:rPr>
              <a:t>import</a:t>
            </a:r>
            <a:r>
              <a:rPr lang="en-US" sz="2400" dirty="0">
                <a:solidFill>
                  <a:srgbClr val="273239"/>
                </a:solidFill>
                <a:latin typeface="Times New Roman"/>
                <a:cs typeface="Times New Roman"/>
              </a:rPr>
              <a:t> </a:t>
            </a:r>
            <a:r>
              <a:rPr lang="en-US" sz="2400" b="1" dirty="0">
                <a:solidFill>
                  <a:srgbClr val="0000FF"/>
                </a:solidFill>
                <a:latin typeface="Times New Roman"/>
                <a:cs typeface="Times New Roman"/>
              </a:rPr>
              <a:t>collections</a:t>
            </a:r>
            <a:endParaRPr lang="en-US" sz="2400" dirty="0"/>
          </a:p>
          <a:p>
            <a:pPr marL="0" indent="0">
              <a:buNone/>
            </a:pPr>
            <a:r>
              <a:rPr lang="en-US" sz="2400" i="1" dirty="0">
                <a:solidFill>
                  <a:srgbClr val="FF0000"/>
                </a:solidFill>
                <a:latin typeface="Times New Roman"/>
                <a:cs typeface="Times New Roman"/>
              </a:rPr>
              <a:t># initializing </a:t>
            </a:r>
            <a:r>
              <a:rPr lang="en-US" sz="2400" i="1" dirty="0" err="1">
                <a:solidFill>
                  <a:srgbClr val="FF0000"/>
                </a:solidFill>
                <a:latin typeface="Times New Roman"/>
                <a:cs typeface="Times New Roman"/>
              </a:rPr>
              <a:t>deque</a:t>
            </a:r>
            <a:r>
              <a:rPr lang="en-US" sz="2400" dirty="0">
                <a:solidFill>
                  <a:srgbClr val="FF0000"/>
                </a:solidFill>
                <a:latin typeface="Times New Roman"/>
                <a:cs typeface="Times New Roman"/>
              </a:rPr>
              <a:t>
</a:t>
            </a:r>
            <a:r>
              <a:rPr lang="en-US" sz="2400" dirty="0" err="1">
                <a:solidFill>
                  <a:srgbClr val="0000FF"/>
                </a:solidFill>
                <a:latin typeface="Times New Roman"/>
                <a:cs typeface="Times New Roman"/>
              </a:rPr>
              <a:t>deq_lst</a:t>
            </a:r>
            <a:r>
              <a:rPr lang="en-US" sz="2400" dirty="0">
                <a:solidFill>
                  <a:srgbClr val="0000FF"/>
                </a:solidFill>
                <a:latin typeface="Times New Roman"/>
                <a:cs typeface="Times New Roman"/>
              </a:rPr>
              <a:t> </a:t>
            </a:r>
            <a:r>
              <a:rPr lang="en-US" sz="2400" dirty="0">
                <a:solidFill>
                  <a:srgbClr val="666666"/>
                </a:solidFill>
                <a:latin typeface="Times New Roman"/>
                <a:cs typeface="Times New Roman"/>
              </a:rPr>
              <a:t>=</a:t>
            </a:r>
            <a:r>
              <a:rPr lang="en-US" sz="2400" dirty="0">
                <a:solidFill>
                  <a:srgbClr val="0000FF"/>
                </a:solidFill>
                <a:latin typeface="Times New Roman"/>
                <a:cs typeface="Times New Roman"/>
              </a:rPr>
              <a:t> </a:t>
            </a:r>
            <a:r>
              <a:rPr lang="en-US" sz="2400" dirty="0" err="1">
                <a:solidFill>
                  <a:srgbClr val="0000FF"/>
                </a:solidFill>
                <a:latin typeface="Times New Roman"/>
                <a:cs typeface="Times New Roman"/>
              </a:rPr>
              <a:t>collections</a:t>
            </a:r>
            <a:r>
              <a:rPr lang="en-US" sz="2400" dirty="0" err="1">
                <a:solidFill>
                  <a:srgbClr val="666666"/>
                </a:solidFill>
                <a:latin typeface="Times New Roman"/>
                <a:cs typeface="Times New Roman"/>
              </a:rPr>
              <a:t>.</a:t>
            </a:r>
            <a:r>
              <a:rPr lang="en-US" sz="2400" dirty="0" err="1">
                <a:solidFill>
                  <a:srgbClr val="0000FF"/>
                </a:solidFill>
                <a:latin typeface="Times New Roman"/>
                <a:cs typeface="Times New Roman"/>
              </a:rPr>
              <a:t>deque</a:t>
            </a:r>
            <a:r>
              <a:rPr lang="en-US" sz="2400" dirty="0">
                <a:solidFill>
                  <a:srgbClr val="0000FF"/>
                </a:solidFill>
                <a:latin typeface="Times New Roman"/>
                <a:cs typeface="Times New Roman"/>
              </a:rPr>
              <a:t>([</a:t>
            </a:r>
            <a:r>
              <a:rPr lang="en-US" sz="2400" dirty="0">
                <a:solidFill>
                  <a:srgbClr val="666666"/>
                </a:solidFill>
                <a:latin typeface="Times New Roman"/>
                <a:cs typeface="Times New Roman"/>
              </a:rPr>
              <a:t>1</a:t>
            </a:r>
            <a:r>
              <a:rPr lang="en-US" sz="2400" dirty="0">
                <a:solidFill>
                  <a:srgbClr val="0000FF"/>
                </a:solidFill>
                <a:latin typeface="Times New Roman"/>
                <a:cs typeface="Times New Roman"/>
              </a:rPr>
              <a:t>, </a:t>
            </a:r>
            <a:r>
              <a:rPr lang="en-US" sz="2400" dirty="0">
                <a:solidFill>
                  <a:srgbClr val="666666"/>
                </a:solidFill>
                <a:latin typeface="Times New Roman"/>
                <a:cs typeface="Times New Roman"/>
              </a:rPr>
              <a:t>2</a:t>
            </a:r>
            <a:r>
              <a:rPr lang="en-US" sz="2400" dirty="0">
                <a:solidFill>
                  <a:srgbClr val="0000FF"/>
                </a:solidFill>
                <a:latin typeface="Times New Roman"/>
                <a:cs typeface="Times New Roman"/>
              </a:rPr>
              <a:t>, </a:t>
            </a:r>
            <a:r>
              <a:rPr lang="en-US" sz="2400" dirty="0">
                <a:solidFill>
                  <a:srgbClr val="666666"/>
                </a:solidFill>
                <a:latin typeface="Times New Roman"/>
                <a:cs typeface="Times New Roman"/>
              </a:rPr>
              <a:t>3, 6 ,8,10</a:t>
            </a:r>
            <a:r>
              <a:rPr lang="en-US" sz="2400" dirty="0">
                <a:solidFill>
                  <a:srgbClr val="0000FF"/>
                </a:solidFill>
                <a:latin typeface="Times New Roman"/>
                <a:cs typeface="Times New Roman"/>
              </a:rPr>
              <a:t>])
</a:t>
            </a:r>
            <a:r>
              <a:rPr lang="en-US" sz="2400" dirty="0">
                <a:solidFill>
                  <a:srgbClr val="008000"/>
                </a:solidFill>
                <a:latin typeface="Times New Roman"/>
                <a:cs typeface="Times New Roman"/>
              </a:rPr>
              <a:t> print</a:t>
            </a:r>
            <a:r>
              <a:rPr lang="en-US" sz="2400" dirty="0">
                <a:solidFill>
                  <a:srgbClr val="0000FF"/>
                </a:solidFill>
                <a:latin typeface="Times New Roman"/>
                <a:cs typeface="Times New Roman"/>
              </a:rPr>
              <a:t>(</a:t>
            </a:r>
            <a:r>
              <a:rPr lang="en-US" sz="2400" dirty="0">
                <a:solidFill>
                  <a:srgbClr val="BA2121"/>
                </a:solidFill>
                <a:latin typeface="Times New Roman"/>
                <a:cs typeface="Times New Roman"/>
              </a:rPr>
              <a:t>"</a:t>
            </a:r>
            <a:r>
              <a:rPr lang="en-US" sz="2400" dirty="0" err="1">
                <a:solidFill>
                  <a:srgbClr val="BA2121"/>
                </a:solidFill>
                <a:latin typeface="Times New Roman"/>
                <a:cs typeface="Times New Roman"/>
              </a:rPr>
              <a:t>deque</a:t>
            </a:r>
            <a:r>
              <a:rPr lang="en-US" sz="2400" dirty="0">
                <a:solidFill>
                  <a:srgbClr val="BA2121"/>
                </a:solidFill>
                <a:latin typeface="Times New Roman"/>
                <a:cs typeface="Times New Roman"/>
              </a:rPr>
              <a:t>: "</a:t>
            </a:r>
            <a:r>
              <a:rPr lang="en-US" sz="2400" dirty="0">
                <a:solidFill>
                  <a:srgbClr val="0000FF"/>
                </a:solidFill>
                <a:latin typeface="Times New Roman"/>
                <a:cs typeface="Times New Roman"/>
              </a:rPr>
              <a:t>, </a:t>
            </a:r>
            <a:r>
              <a:rPr lang="en-US" sz="2400" dirty="0" err="1">
                <a:solidFill>
                  <a:srgbClr val="0000FF"/>
                </a:solidFill>
                <a:latin typeface="Times New Roman"/>
                <a:cs typeface="Times New Roman"/>
              </a:rPr>
              <a:t>deq_lst</a:t>
            </a:r>
            <a:r>
              <a:rPr lang="en-US" sz="2400" dirty="0">
                <a:solidFill>
                  <a:srgbClr val="0000FF"/>
                </a:solidFill>
                <a:latin typeface="Times New Roman"/>
                <a:cs typeface="Times New Roman"/>
              </a:rPr>
              <a:t>)</a:t>
            </a:r>
            <a:endParaRPr lang="en-US" sz="2400" dirty="0">
              <a:latin typeface="Times New Roman"/>
              <a:cs typeface="Times New Roman"/>
            </a:endParaRPr>
          </a:p>
          <a:p>
            <a:pPr marL="0" indent="0">
              <a:buNone/>
            </a:pPr>
            <a:r>
              <a:rPr lang="en-US" sz="2400" dirty="0">
                <a:solidFill>
                  <a:srgbClr val="FF0000"/>
                </a:solidFill>
                <a:latin typeface="Times New Roman"/>
                <a:cs typeface="Times New Roman"/>
              </a:rPr>
              <a:t>#Delete item from end</a:t>
            </a:r>
            <a:r>
              <a:rPr lang="en-US" sz="2400" dirty="0">
                <a:latin typeface="Times New Roman"/>
                <a:cs typeface="Times New Roman"/>
              </a:rPr>
              <a:t>
</a:t>
            </a:r>
            <a:r>
              <a:rPr lang="en-US" sz="2400" dirty="0">
                <a:solidFill>
                  <a:srgbClr val="0000FF"/>
                </a:solidFill>
                <a:latin typeface="Times New Roman"/>
                <a:cs typeface="Times New Roman"/>
              </a:rPr>
              <a:t>  deq_lst</a:t>
            </a:r>
            <a:r>
              <a:rPr lang="en-US" sz="2400" dirty="0">
                <a:solidFill>
                  <a:srgbClr val="666666"/>
                </a:solidFill>
                <a:latin typeface="Times New Roman"/>
                <a:cs typeface="Times New Roman"/>
              </a:rPr>
              <a:t>.pop()</a:t>
            </a:r>
            <a:endParaRPr lang="en-US" sz="2400" b="1" dirty="0">
              <a:latin typeface="Times New Roman"/>
              <a:cs typeface="Times New Roman"/>
            </a:endParaRPr>
          </a:p>
          <a:p>
            <a:pPr marL="0" indent="0">
              <a:buNone/>
            </a:pPr>
            <a:r>
              <a:rPr lang="en-US" sz="2400" dirty="0">
                <a:latin typeface="Times New Roman"/>
                <a:cs typeface="Times New Roman"/>
              </a:rPr>
              <a:t>        print("\n The </a:t>
            </a:r>
            <a:r>
              <a:rPr lang="en-US" sz="2400" dirty="0" err="1">
                <a:latin typeface="Times New Roman"/>
                <a:cs typeface="Times New Roman"/>
              </a:rPr>
              <a:t>deque</a:t>
            </a:r>
            <a:r>
              <a:rPr lang="en-US" sz="2400" dirty="0">
                <a:latin typeface="Times New Roman"/>
                <a:cs typeface="Times New Roman"/>
              </a:rPr>
              <a:t> after pop");</a:t>
            </a:r>
            <a:endParaRPr lang="en-US" sz="2400" b="1" dirty="0">
              <a:latin typeface="Times New Roman"/>
              <a:cs typeface="Times New Roman"/>
            </a:endParaRPr>
          </a:p>
          <a:p>
            <a:pPr marL="0" indent="0">
              <a:buNone/>
            </a:pPr>
            <a:r>
              <a:rPr lang="en-US" sz="2400" dirty="0">
                <a:latin typeface="Times New Roman"/>
                <a:cs typeface="Times New Roman"/>
              </a:rPr>
              <a:t>         print(</a:t>
            </a:r>
            <a:r>
              <a:rPr lang="en-US" sz="2400" dirty="0" err="1">
                <a:solidFill>
                  <a:srgbClr val="0000FF"/>
                </a:solidFill>
                <a:latin typeface="Times New Roman"/>
                <a:cs typeface="Times New Roman"/>
              </a:rPr>
              <a:t>deq_lst</a:t>
            </a:r>
            <a:r>
              <a:rPr lang="en-US" sz="2400" dirty="0">
                <a:solidFill>
                  <a:srgbClr val="0000FF"/>
                </a:solidFill>
                <a:latin typeface="Times New Roman"/>
                <a:cs typeface="Times New Roman"/>
              </a:rPr>
              <a:t>);</a:t>
            </a:r>
            <a:endParaRPr lang="en-US" sz="2400" dirty="0">
              <a:latin typeface="Times New Roman"/>
              <a:cs typeface="Times New Roman"/>
            </a:endParaRPr>
          </a:p>
          <a:p>
            <a:pPr marL="0" indent="0">
              <a:buNone/>
            </a:pPr>
            <a:r>
              <a:rPr lang="en-US" sz="2400" dirty="0">
                <a:solidFill>
                  <a:srgbClr val="0000FF"/>
                </a:solidFill>
                <a:latin typeface="Times New Roman"/>
                <a:cs typeface="Times New Roman"/>
              </a:rPr>
              <a:t>           </a:t>
            </a:r>
            <a:r>
              <a:rPr lang="en-US" sz="2400" dirty="0" err="1">
                <a:solidFill>
                  <a:srgbClr val="0000FF"/>
                </a:solidFill>
                <a:latin typeface="Times New Roman"/>
                <a:cs typeface="Times New Roman"/>
              </a:rPr>
              <a:t>deq_lst.popleft</a:t>
            </a:r>
            <a:r>
              <a:rPr lang="en-US" sz="2400" dirty="0">
                <a:solidFill>
                  <a:srgbClr val="0000FF"/>
                </a:solidFill>
                <a:latin typeface="Times New Roman"/>
                <a:cs typeface="Times New Roman"/>
              </a:rPr>
              <a:t>()</a:t>
            </a:r>
            <a:endParaRPr lang="en-US" sz="2400" dirty="0">
              <a:solidFill>
                <a:srgbClr val="000000"/>
              </a:solidFill>
              <a:latin typeface="Times New Roman"/>
              <a:cs typeface="Times New Roman"/>
            </a:endParaRPr>
          </a:p>
          <a:p>
            <a:pPr marL="0" indent="0">
              <a:buNone/>
            </a:pPr>
            <a:r>
              <a:rPr lang="en-US" sz="2400" dirty="0">
                <a:solidFill>
                  <a:srgbClr val="000000"/>
                </a:solidFill>
                <a:latin typeface="Times New Roman"/>
                <a:cs typeface="Times New Roman"/>
              </a:rPr>
              <a:t>         print(</a:t>
            </a:r>
            <a:r>
              <a:rPr lang="en-US" sz="2400" dirty="0" err="1">
                <a:solidFill>
                  <a:srgbClr val="0000FF"/>
                </a:solidFill>
                <a:latin typeface="Times New Roman"/>
                <a:cs typeface="Times New Roman"/>
              </a:rPr>
              <a:t>deq_lst</a:t>
            </a:r>
            <a:r>
              <a:rPr lang="en-US" sz="2400" dirty="0">
                <a:solidFill>
                  <a:srgbClr val="0000FF"/>
                </a:solidFill>
                <a:latin typeface="Times New Roman"/>
                <a:cs typeface="Times New Roman"/>
              </a:rPr>
              <a:t>);</a:t>
            </a:r>
            <a:endParaRPr lang="en-US" sz="2400" dirty="0">
              <a:solidFill>
                <a:srgbClr val="000000"/>
              </a:solidFill>
              <a:latin typeface="Times New Roman"/>
              <a:cs typeface="Times New Roman"/>
            </a:endParaRPr>
          </a:p>
          <a:p>
            <a:pPr marL="0" indent="0">
              <a:buNone/>
            </a:pPr>
            <a:endParaRPr lang="en-US" sz="1800" dirty="0">
              <a:solidFill>
                <a:srgbClr val="0000FF"/>
              </a:solidFill>
              <a:latin typeface="Times New Roman"/>
              <a:cs typeface="Times New Roman"/>
            </a:endParaRPr>
          </a:p>
          <a:p>
            <a:pPr marL="0" indent="0">
              <a:buNone/>
            </a:pPr>
            <a:endParaRPr lang="en-US" sz="1800" dirty="0">
              <a:solidFill>
                <a:srgbClr val="0000FF"/>
              </a:solidFill>
              <a:latin typeface="Times New Roman"/>
              <a:cs typeface="Times New Roman"/>
            </a:endParaRPr>
          </a:p>
          <a:p>
            <a:pPr marL="0" indent="0">
              <a:buNone/>
            </a:pPr>
            <a:endParaRPr lang="en-US" sz="4500" dirty="0"/>
          </a:p>
          <a:p>
            <a:pPr marL="0" indent="0">
              <a:buNone/>
            </a:pPr>
            <a:endParaRPr lang="en-US" dirty="0"/>
          </a:p>
          <a:p>
            <a:pPr marL="0" indent="0">
              <a:buNone/>
            </a:pPr>
            <a:endParaRPr lang="en-US" dirty="0"/>
          </a:p>
          <a:p>
            <a:endParaRPr lang="en-US" dirty="0"/>
          </a:p>
          <a:p>
            <a:pPr lvl="3"/>
            <a:endParaRPr lang="en-US" dirty="0"/>
          </a:p>
        </p:txBody>
      </p:sp>
      <p:pic>
        <p:nvPicPr>
          <p:cNvPr id="4" name="Picture 3" descr="A close-up of a logo&#10;&#10;Description automatically generated">
            <a:extLst>
              <a:ext uri="{FF2B5EF4-FFF2-40B4-BE49-F238E27FC236}">
                <a16:creationId xmlns:a16="http://schemas.microsoft.com/office/drawing/2014/main" xmlns="" id="{55C27B3C-5E6A-1102-9212-E26A2BD82C25}"/>
              </a:ext>
            </a:extLst>
          </p:cNvPr>
          <p:cNvPicPr>
            <a:picLocks noChangeAspect="1"/>
          </p:cNvPicPr>
          <p:nvPr/>
        </p:nvPicPr>
        <p:blipFill>
          <a:blip r:embed="rId2"/>
          <a:stretch>
            <a:fillRect/>
          </a:stretch>
        </p:blipFill>
        <p:spPr>
          <a:xfrm>
            <a:off x="0" y="0"/>
            <a:ext cx="1332377" cy="651834"/>
          </a:xfrm>
          <a:prstGeom prst="rect">
            <a:avLst/>
          </a:prstGeom>
        </p:spPr>
      </p:pic>
      <p:sp>
        <p:nvSpPr>
          <p:cNvPr id="8" name="Content Placeholder 2">
            <a:extLst>
              <a:ext uri="{FF2B5EF4-FFF2-40B4-BE49-F238E27FC236}">
                <a16:creationId xmlns:a16="http://schemas.microsoft.com/office/drawing/2014/main" xmlns="" id="{36DE2430-0971-7ABA-B925-553E0E82051D}"/>
              </a:ext>
            </a:extLst>
          </p:cNvPr>
          <p:cNvSpPr txBox="1">
            <a:spLocks/>
          </p:cNvSpPr>
          <p:nvPr/>
        </p:nvSpPr>
        <p:spPr>
          <a:xfrm>
            <a:off x="2023254" y="723900"/>
            <a:ext cx="8568546" cy="5372100"/>
          </a:xfrm>
          <a:prstGeom prst="rect">
            <a:avLst/>
          </a:prstGeom>
        </p:spPr>
        <p:txBody>
          <a:bodyPr vert="horz" lIns="68580" tIns="34290" rIns="68580" bIns="3429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a:solidFill>
                  <a:srgbClr val="273239"/>
                </a:solidFill>
                <a:latin typeface="Times New Roman"/>
                <a:cs typeface="Times New Roman"/>
              </a:rPr>
              <a:t> </a:t>
            </a:r>
            <a:r>
              <a:rPr lang="en-US" sz="1425" b="1">
                <a:solidFill>
                  <a:srgbClr val="008000"/>
                </a:solidFill>
                <a:latin typeface="Consolas"/>
                <a:ea typeface="+mn-lt"/>
                <a:cs typeface="Times New Roman"/>
              </a:rPr>
              <a:t> </a:t>
            </a:r>
            <a:endParaRPr lang="en-US" sz="1425">
              <a:solidFill>
                <a:srgbClr val="273239"/>
              </a:solidFill>
              <a:latin typeface="Consolas"/>
              <a:ea typeface="+mn-lt"/>
              <a:cs typeface="Times New Roman"/>
            </a:endParaRPr>
          </a:p>
          <a:p>
            <a:pPr marL="0" indent="0">
              <a:buFont typeface="Arial" panose="020B0604020202020204" pitchFamily="34" charset="0"/>
              <a:buNone/>
            </a:pPr>
            <a:r>
              <a:rPr lang="en-US" sz="825">
                <a:solidFill>
                  <a:srgbClr val="AF00DB"/>
                </a:solidFill>
                <a:ea typeface="+mn-lt"/>
                <a:cs typeface="+mn-lt"/>
              </a:rPr>
              <a:t>                                 </a:t>
            </a:r>
            <a:endParaRPr lang="en-US" sz="825">
              <a:solidFill>
                <a:srgbClr val="000000"/>
              </a:solidFill>
            </a:endParaRPr>
          </a:p>
          <a:p>
            <a:pPr marL="0" indent="0">
              <a:buFont typeface="Arial" panose="020B0604020202020204" pitchFamily="34" charset="0"/>
              <a:buNone/>
            </a:pPr>
            <a:endParaRPr lang="en-US" sz="2100"/>
          </a:p>
        </p:txBody>
      </p:sp>
      <p:sp>
        <p:nvSpPr>
          <p:cNvPr id="9" name="TextBox 8">
            <a:extLst>
              <a:ext uri="{FF2B5EF4-FFF2-40B4-BE49-F238E27FC236}">
                <a16:creationId xmlns:a16="http://schemas.microsoft.com/office/drawing/2014/main" xmlns="" id="{453CF4B6-FA84-E5CE-E6C7-CEC9C762C8BC}"/>
              </a:ext>
            </a:extLst>
          </p:cNvPr>
          <p:cNvSpPr txBox="1"/>
          <p:nvPr/>
        </p:nvSpPr>
        <p:spPr>
          <a:xfrm>
            <a:off x="1333500" y="0"/>
            <a:ext cx="10858500" cy="561692"/>
          </a:xfrm>
          <a:prstGeom prst="rect">
            <a:avLst/>
          </a:prstGeom>
          <a:solidFill>
            <a:schemeClr val="accent4">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3200" b="1" dirty="0">
                <a:latin typeface="Times New Roman" pitchFamily="18" charset="0"/>
                <a:cs typeface="Times New Roman" pitchFamily="18" charset="0"/>
              </a:rPr>
              <a:t>Pop items from </a:t>
            </a:r>
            <a:r>
              <a:rPr lang="en-US" sz="3200" b="1" dirty="0" err="1">
                <a:latin typeface="Times New Roman" pitchFamily="18" charset="0"/>
                <a:cs typeface="Times New Roman" pitchFamily="18" charset="0"/>
              </a:rPr>
              <a:t>deque</a:t>
            </a:r>
            <a:endParaRPr lang="en-US" sz="3200" dirty="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shalini shrotriya</a:t>
            </a:r>
            <a:endParaRPr lang="en-US"/>
          </a:p>
        </p:txBody>
      </p:sp>
      <p:sp>
        <p:nvSpPr>
          <p:cNvPr id="7" name="Date Placeholder 6"/>
          <p:cNvSpPr>
            <a:spLocks noGrp="1"/>
          </p:cNvSpPr>
          <p:nvPr>
            <p:ph type="dt" sz="half" idx="10"/>
          </p:nvPr>
        </p:nvSpPr>
        <p:spPr/>
        <p:txBody>
          <a:bodyPr/>
          <a:lstStyle/>
          <a:p>
            <a:fld id="{4536FE5B-6CEF-43D4-9B23-F098AB25AD7F}" type="datetime1">
              <a:rPr lang="en-US" smtClean="0"/>
              <a:t>9/22/2024</a:t>
            </a:fld>
            <a:endParaRPr lang="en-US"/>
          </a:p>
        </p:txBody>
      </p:sp>
      <p:sp>
        <p:nvSpPr>
          <p:cNvPr id="10" name="Slide Number Placeholder 9"/>
          <p:cNvSpPr>
            <a:spLocks noGrp="1"/>
          </p:cNvSpPr>
          <p:nvPr>
            <p:ph type="sldNum" sz="quarter" idx="12"/>
          </p:nvPr>
        </p:nvSpPr>
        <p:spPr/>
        <p:txBody>
          <a:bodyPr/>
          <a:lstStyle/>
          <a:p>
            <a:fld id="{330EA680-D336-4FF7-8B7A-9848BB0A1C32}" type="slidenum">
              <a:rPr lang="en-US" smtClean="0"/>
              <a:pPr/>
              <a:t>16</a:t>
            </a:fld>
            <a:endParaRPr lang="en-US"/>
          </a:p>
        </p:txBody>
      </p:sp>
    </p:spTree>
    <p:extLst>
      <p:ext uri="{BB962C8B-B14F-4D97-AF65-F5344CB8AC3E}">
        <p14:creationId xmlns:p14="http://schemas.microsoft.com/office/powerpoint/2010/main" xmlns="" val="4142033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3A94DFD-8721-FF54-D592-74965AFBC939}"/>
              </a:ext>
            </a:extLst>
          </p:cNvPr>
          <p:cNvSpPr>
            <a:spLocks noGrp="1"/>
          </p:cNvSpPr>
          <p:nvPr>
            <p:ph idx="1"/>
          </p:nvPr>
        </p:nvSpPr>
        <p:spPr>
          <a:xfrm>
            <a:off x="1752322" y="814532"/>
            <a:ext cx="9512578" cy="4862367"/>
          </a:xfrm>
        </p:spPr>
        <p:txBody>
          <a:bodyPr vert="horz" lIns="68580" tIns="34290" rIns="68580" bIns="34290" rtlCol="0" anchor="t">
            <a:normAutofit/>
          </a:bodyPr>
          <a:lstStyle/>
          <a:p>
            <a:pPr marL="0" indent="0">
              <a:buNone/>
            </a:pPr>
            <a:r>
              <a:rPr lang="en-US" sz="1800" dirty="0">
                <a:solidFill>
                  <a:srgbClr val="273239"/>
                </a:solidFill>
                <a:latin typeface="Times New Roman"/>
                <a:cs typeface="Times New Roman"/>
              </a:rPr>
              <a:t> </a:t>
            </a:r>
            <a:r>
              <a:rPr lang="en-US" sz="2625" dirty="0">
                <a:solidFill>
                  <a:srgbClr val="273239"/>
                </a:solidFill>
                <a:latin typeface="Times New Roman"/>
                <a:cs typeface="Times New Roman"/>
              </a:rPr>
              <a:t> </a:t>
            </a:r>
            <a:r>
              <a:rPr lang="en-US" sz="2000" b="1" dirty="0">
                <a:solidFill>
                  <a:srgbClr val="273239"/>
                </a:solidFill>
                <a:latin typeface="Times New Roman"/>
                <a:cs typeface="Times New Roman"/>
              </a:rPr>
              <a:t>index(</a:t>
            </a:r>
            <a:r>
              <a:rPr lang="en-US" sz="2000" b="1" dirty="0" err="1">
                <a:solidFill>
                  <a:srgbClr val="273239"/>
                </a:solidFill>
                <a:latin typeface="Times New Roman"/>
                <a:cs typeface="Times New Roman"/>
              </a:rPr>
              <a:t>ele</a:t>
            </a:r>
            <a:r>
              <a:rPr lang="en-US" sz="2000" b="1" dirty="0">
                <a:solidFill>
                  <a:srgbClr val="273239"/>
                </a:solidFill>
                <a:latin typeface="Times New Roman"/>
                <a:cs typeface="Times New Roman"/>
              </a:rPr>
              <a:t>, beg, end) :</a:t>
            </a:r>
            <a:r>
              <a:rPr lang="en-US" sz="2000" dirty="0">
                <a:solidFill>
                  <a:srgbClr val="273239"/>
                </a:solidFill>
                <a:latin typeface="Times New Roman"/>
                <a:cs typeface="Times New Roman"/>
              </a:rPr>
              <a:t> This function </a:t>
            </a:r>
            <a:r>
              <a:rPr lang="en-US" sz="2000" b="1" dirty="0">
                <a:solidFill>
                  <a:srgbClr val="273239"/>
                </a:solidFill>
                <a:latin typeface="Times New Roman"/>
                <a:cs typeface="Times New Roman"/>
              </a:rPr>
              <a:t>returns the first index</a:t>
            </a:r>
            <a:r>
              <a:rPr lang="en-US" sz="2000" dirty="0">
                <a:solidFill>
                  <a:srgbClr val="273239"/>
                </a:solidFill>
                <a:latin typeface="Times New Roman"/>
                <a:cs typeface="Times New Roman"/>
              </a:rPr>
              <a:t> of the value mentioned in arguments, </a:t>
            </a:r>
            <a:r>
              <a:rPr lang="en-US" sz="2000" b="1" dirty="0">
                <a:solidFill>
                  <a:srgbClr val="273239"/>
                </a:solidFill>
                <a:latin typeface="Times New Roman"/>
                <a:cs typeface="Times New Roman"/>
              </a:rPr>
              <a:t>starting searching</a:t>
            </a:r>
            <a:r>
              <a:rPr lang="en-US" sz="2000" dirty="0">
                <a:solidFill>
                  <a:srgbClr val="273239"/>
                </a:solidFill>
                <a:latin typeface="Times New Roman"/>
                <a:cs typeface="Times New Roman"/>
              </a:rPr>
              <a:t> from </a:t>
            </a:r>
            <a:r>
              <a:rPr lang="en-US" sz="2000" b="1" dirty="0">
                <a:solidFill>
                  <a:srgbClr val="273239"/>
                </a:solidFill>
                <a:latin typeface="Times New Roman"/>
                <a:cs typeface="Times New Roman"/>
              </a:rPr>
              <a:t>beg till end index</a:t>
            </a:r>
            <a:r>
              <a:rPr lang="en-US" sz="2000" dirty="0">
                <a:solidFill>
                  <a:srgbClr val="273239"/>
                </a:solidFill>
                <a:latin typeface="Times New Roman"/>
                <a:cs typeface="Times New Roman"/>
              </a:rPr>
              <a:t>.</a:t>
            </a:r>
          </a:p>
          <a:p>
            <a:pPr marL="0" indent="0">
              <a:buNone/>
            </a:pPr>
            <a:r>
              <a:rPr lang="en-US" sz="2000" dirty="0" smtClean="0">
                <a:solidFill>
                  <a:srgbClr val="273239"/>
                </a:solidFill>
                <a:latin typeface="Times New Roman"/>
                <a:cs typeface="Times New Roman"/>
              </a:rPr>
              <a:t>	</a:t>
            </a:r>
            <a:r>
              <a:rPr lang="en-US" sz="2000" dirty="0" err="1" smtClean="0">
                <a:solidFill>
                  <a:srgbClr val="273239"/>
                </a:solidFill>
                <a:latin typeface="Times New Roman"/>
                <a:cs typeface="Times New Roman"/>
              </a:rPr>
              <a:t>deq_lst</a:t>
            </a:r>
            <a:r>
              <a:rPr lang="en-US" sz="2000" dirty="0" smtClean="0">
                <a:solidFill>
                  <a:srgbClr val="273239"/>
                </a:solidFill>
                <a:latin typeface="Times New Roman"/>
                <a:cs typeface="Times New Roman"/>
              </a:rPr>
              <a:t> </a:t>
            </a:r>
            <a:r>
              <a:rPr lang="en-US" sz="2000" dirty="0">
                <a:solidFill>
                  <a:srgbClr val="666666"/>
                </a:solidFill>
                <a:latin typeface="Times New Roman"/>
                <a:cs typeface="Times New Roman"/>
              </a:rPr>
              <a:t>=</a:t>
            </a:r>
            <a:r>
              <a:rPr lang="en-US" sz="2000" dirty="0">
                <a:solidFill>
                  <a:srgbClr val="273239"/>
                </a:solidFill>
                <a:latin typeface="Times New Roman"/>
                <a:cs typeface="Times New Roman"/>
              </a:rPr>
              <a:t> </a:t>
            </a:r>
            <a:r>
              <a:rPr lang="en-US" sz="2000" dirty="0" err="1">
                <a:solidFill>
                  <a:srgbClr val="273239"/>
                </a:solidFill>
                <a:latin typeface="Times New Roman"/>
                <a:cs typeface="Times New Roman"/>
              </a:rPr>
              <a:t>collections</a:t>
            </a:r>
            <a:r>
              <a:rPr lang="en-US" sz="2000" dirty="0" err="1">
                <a:solidFill>
                  <a:srgbClr val="666666"/>
                </a:solidFill>
                <a:latin typeface="Times New Roman"/>
                <a:cs typeface="Times New Roman"/>
              </a:rPr>
              <a:t>.</a:t>
            </a:r>
            <a:r>
              <a:rPr lang="en-US" sz="2000" dirty="0" err="1">
                <a:solidFill>
                  <a:srgbClr val="273239"/>
                </a:solidFill>
                <a:latin typeface="Times New Roman"/>
                <a:cs typeface="Times New Roman"/>
              </a:rPr>
              <a:t>deque</a:t>
            </a:r>
            <a:r>
              <a:rPr lang="en-US" sz="2000" dirty="0">
                <a:solidFill>
                  <a:srgbClr val="273239"/>
                </a:solidFill>
                <a:latin typeface="Times New Roman"/>
                <a:cs typeface="Times New Roman"/>
              </a:rPr>
              <a:t>([</a:t>
            </a:r>
            <a:r>
              <a:rPr lang="en-US" sz="2000" dirty="0">
                <a:solidFill>
                  <a:srgbClr val="666666"/>
                </a:solidFill>
                <a:latin typeface="Times New Roman"/>
                <a:cs typeface="Times New Roman"/>
              </a:rPr>
              <a:t>1</a:t>
            </a:r>
            <a:r>
              <a:rPr lang="en-US" sz="2000" dirty="0">
                <a:solidFill>
                  <a:srgbClr val="273239"/>
                </a:solidFill>
                <a:latin typeface="Times New Roman"/>
                <a:cs typeface="Times New Roman"/>
              </a:rPr>
              <a:t>, </a:t>
            </a:r>
            <a:r>
              <a:rPr lang="en-US" sz="2000" dirty="0">
                <a:solidFill>
                  <a:srgbClr val="666666"/>
                </a:solidFill>
                <a:latin typeface="Times New Roman"/>
                <a:cs typeface="Times New Roman"/>
              </a:rPr>
              <a:t>2</a:t>
            </a:r>
            <a:r>
              <a:rPr lang="en-US" sz="2000" dirty="0">
                <a:solidFill>
                  <a:srgbClr val="273239"/>
                </a:solidFill>
                <a:latin typeface="Times New Roman"/>
                <a:cs typeface="Times New Roman"/>
              </a:rPr>
              <a:t>, </a:t>
            </a:r>
            <a:r>
              <a:rPr lang="en-US" sz="2000" dirty="0">
                <a:solidFill>
                  <a:srgbClr val="666666"/>
                </a:solidFill>
                <a:latin typeface="Times New Roman"/>
                <a:cs typeface="Times New Roman"/>
              </a:rPr>
              <a:t>3</a:t>
            </a:r>
            <a:r>
              <a:rPr lang="en-US" sz="2000" dirty="0">
                <a:solidFill>
                  <a:srgbClr val="273239"/>
                </a:solidFill>
                <a:latin typeface="Times New Roman"/>
                <a:cs typeface="Times New Roman"/>
              </a:rPr>
              <a:t>, </a:t>
            </a:r>
            <a:r>
              <a:rPr lang="en-US" sz="2000" dirty="0">
                <a:solidFill>
                  <a:srgbClr val="666666"/>
                </a:solidFill>
                <a:latin typeface="Times New Roman"/>
                <a:cs typeface="Times New Roman"/>
              </a:rPr>
              <a:t>3</a:t>
            </a:r>
            <a:r>
              <a:rPr lang="en-US" sz="2000" dirty="0">
                <a:solidFill>
                  <a:srgbClr val="273239"/>
                </a:solidFill>
                <a:latin typeface="Times New Roman"/>
                <a:cs typeface="Times New Roman"/>
              </a:rPr>
              <a:t>, </a:t>
            </a:r>
            <a:r>
              <a:rPr lang="en-US" sz="2000" dirty="0">
                <a:solidFill>
                  <a:srgbClr val="666666"/>
                </a:solidFill>
                <a:latin typeface="Times New Roman"/>
                <a:cs typeface="Times New Roman"/>
              </a:rPr>
              <a:t>4</a:t>
            </a:r>
            <a:r>
              <a:rPr lang="en-US" sz="2000" dirty="0">
                <a:solidFill>
                  <a:srgbClr val="273239"/>
                </a:solidFill>
                <a:latin typeface="Times New Roman"/>
                <a:cs typeface="Times New Roman"/>
              </a:rPr>
              <a:t>, </a:t>
            </a:r>
            <a:r>
              <a:rPr lang="en-US" sz="2000" dirty="0">
                <a:solidFill>
                  <a:srgbClr val="666666"/>
                </a:solidFill>
                <a:latin typeface="Times New Roman"/>
                <a:cs typeface="Times New Roman"/>
              </a:rPr>
              <a:t>2</a:t>
            </a:r>
            <a:r>
              <a:rPr lang="en-US" sz="2000" dirty="0">
                <a:solidFill>
                  <a:srgbClr val="273239"/>
                </a:solidFill>
                <a:latin typeface="Times New Roman"/>
                <a:cs typeface="Times New Roman"/>
              </a:rPr>
              <a:t>, </a:t>
            </a:r>
            <a:r>
              <a:rPr lang="en-US" sz="2000" dirty="0">
                <a:solidFill>
                  <a:srgbClr val="666666"/>
                </a:solidFill>
                <a:latin typeface="Times New Roman"/>
                <a:cs typeface="Times New Roman"/>
              </a:rPr>
              <a:t>4</a:t>
            </a:r>
            <a:r>
              <a:rPr lang="en-US" sz="2000" dirty="0">
                <a:solidFill>
                  <a:srgbClr val="273239"/>
                </a:solidFill>
                <a:latin typeface="Times New Roman"/>
                <a:cs typeface="Times New Roman"/>
              </a:rPr>
              <a:t>])</a:t>
            </a:r>
            <a:endParaRPr lang="en-US" sz="2000" dirty="0">
              <a:latin typeface="Times New Roman"/>
            </a:endParaRPr>
          </a:p>
          <a:p>
            <a:pPr marL="0" indent="0">
              <a:buNone/>
            </a:pPr>
            <a:r>
              <a:rPr lang="en-US" sz="2000" dirty="0" smtClean="0">
                <a:solidFill>
                  <a:srgbClr val="008000"/>
                </a:solidFill>
                <a:latin typeface="Consolas"/>
                <a:cs typeface="Times New Roman"/>
              </a:rPr>
              <a:t>	print</a:t>
            </a:r>
            <a:r>
              <a:rPr lang="en-US" sz="2000" dirty="0" smtClean="0">
                <a:solidFill>
                  <a:srgbClr val="273239"/>
                </a:solidFill>
                <a:latin typeface="Consolas"/>
                <a:cs typeface="Times New Roman"/>
              </a:rPr>
              <a:t> </a:t>
            </a:r>
            <a:r>
              <a:rPr lang="en-US" sz="2000" dirty="0">
                <a:solidFill>
                  <a:srgbClr val="273239"/>
                </a:solidFill>
                <a:latin typeface="Consolas"/>
                <a:cs typeface="Times New Roman"/>
              </a:rPr>
              <a:t>(</a:t>
            </a:r>
            <a:r>
              <a:rPr lang="en-US" sz="2000" dirty="0">
                <a:solidFill>
                  <a:srgbClr val="BA2121"/>
                </a:solidFill>
                <a:latin typeface="Consolas"/>
                <a:cs typeface="Times New Roman"/>
              </a:rPr>
              <a:t>"The number 4 first occurs at a position : "</a:t>
            </a:r>
            <a:r>
              <a:rPr lang="en-US" sz="2000" dirty="0">
                <a:solidFill>
                  <a:srgbClr val="273239"/>
                </a:solidFill>
                <a:latin typeface="Consolas"/>
                <a:cs typeface="Times New Roman"/>
              </a:rPr>
              <a:t>)
</a:t>
            </a:r>
            <a:r>
              <a:rPr lang="en-US" sz="2000" dirty="0" smtClean="0">
                <a:solidFill>
                  <a:srgbClr val="273239"/>
                </a:solidFill>
                <a:latin typeface="Consolas"/>
                <a:cs typeface="Times New Roman"/>
              </a:rPr>
              <a:t>       </a:t>
            </a:r>
            <a:r>
              <a:rPr lang="en-US" sz="2000" dirty="0" smtClean="0">
                <a:solidFill>
                  <a:srgbClr val="008000"/>
                </a:solidFill>
                <a:latin typeface="Consolas"/>
                <a:cs typeface="Times New Roman"/>
              </a:rPr>
              <a:t>print</a:t>
            </a:r>
            <a:r>
              <a:rPr lang="en-US" sz="2000" dirty="0" smtClean="0">
                <a:solidFill>
                  <a:srgbClr val="273239"/>
                </a:solidFill>
                <a:latin typeface="Consolas"/>
                <a:cs typeface="Times New Roman"/>
              </a:rPr>
              <a:t>(</a:t>
            </a:r>
            <a:r>
              <a:rPr lang="en-US" sz="2000" dirty="0" err="1" smtClean="0">
                <a:solidFill>
                  <a:srgbClr val="273239"/>
                </a:solidFill>
                <a:latin typeface="Times New Roman"/>
                <a:cs typeface="Times New Roman"/>
              </a:rPr>
              <a:t>deq_lst</a:t>
            </a:r>
            <a:r>
              <a:rPr lang="en-US" sz="2000" dirty="0" err="1" smtClean="0">
                <a:solidFill>
                  <a:srgbClr val="666666"/>
                </a:solidFill>
                <a:latin typeface="Consolas"/>
                <a:cs typeface="Times New Roman"/>
              </a:rPr>
              <a:t>.</a:t>
            </a:r>
            <a:r>
              <a:rPr lang="en-US" sz="2000" dirty="0" err="1" smtClean="0">
                <a:solidFill>
                  <a:srgbClr val="273239"/>
                </a:solidFill>
                <a:latin typeface="Consolas"/>
                <a:cs typeface="Times New Roman"/>
              </a:rPr>
              <a:t>index</a:t>
            </a:r>
            <a:r>
              <a:rPr lang="en-US" sz="2000" dirty="0" smtClean="0">
                <a:solidFill>
                  <a:srgbClr val="273239"/>
                </a:solidFill>
                <a:latin typeface="Consolas"/>
                <a:cs typeface="Times New Roman"/>
              </a:rPr>
              <a:t>(</a:t>
            </a:r>
            <a:r>
              <a:rPr lang="en-US" sz="2000" dirty="0" smtClean="0">
                <a:solidFill>
                  <a:srgbClr val="666666"/>
                </a:solidFill>
                <a:latin typeface="Consolas"/>
                <a:cs typeface="Times New Roman"/>
              </a:rPr>
              <a:t>4</a:t>
            </a:r>
            <a:r>
              <a:rPr lang="en-US" sz="2000" dirty="0" smtClean="0">
                <a:solidFill>
                  <a:srgbClr val="273239"/>
                </a:solidFill>
                <a:latin typeface="Consolas"/>
                <a:cs typeface="Times New Roman"/>
              </a:rPr>
              <a:t>,</a:t>
            </a:r>
            <a:r>
              <a:rPr lang="en-US" sz="2000" dirty="0" smtClean="0">
                <a:solidFill>
                  <a:srgbClr val="666666"/>
                </a:solidFill>
                <a:latin typeface="Consolas"/>
                <a:cs typeface="Times New Roman"/>
              </a:rPr>
              <a:t>2</a:t>
            </a:r>
            <a:r>
              <a:rPr lang="en-US" sz="2000" dirty="0" smtClean="0">
                <a:solidFill>
                  <a:srgbClr val="273239"/>
                </a:solidFill>
                <a:latin typeface="Consolas"/>
                <a:cs typeface="Times New Roman"/>
              </a:rPr>
              <a:t>,</a:t>
            </a:r>
            <a:r>
              <a:rPr lang="en-US" sz="2000" dirty="0" smtClean="0">
                <a:solidFill>
                  <a:srgbClr val="666666"/>
                </a:solidFill>
                <a:latin typeface="Consolas"/>
                <a:cs typeface="Times New Roman"/>
              </a:rPr>
              <a:t>5</a:t>
            </a:r>
            <a:r>
              <a:rPr lang="en-US" sz="2000" dirty="0">
                <a:solidFill>
                  <a:srgbClr val="273239"/>
                </a:solidFill>
                <a:latin typeface="Consolas"/>
                <a:cs typeface="Times New Roman"/>
              </a:rPr>
              <a:t>))</a:t>
            </a:r>
            <a:endParaRPr lang="en-US" sz="2000" dirty="0"/>
          </a:p>
          <a:p>
            <a:pPr marL="0" indent="0" algn="ctr">
              <a:buNone/>
            </a:pPr>
            <a:endParaRPr lang="en-US" sz="2000" dirty="0">
              <a:solidFill>
                <a:srgbClr val="273239"/>
              </a:solidFill>
              <a:latin typeface="Times New Roman"/>
              <a:cs typeface="Times New Roman"/>
            </a:endParaRPr>
          </a:p>
          <a:p>
            <a:pPr marL="0" indent="0">
              <a:buNone/>
            </a:pPr>
            <a:r>
              <a:rPr lang="en-US" sz="2000" b="1" dirty="0">
                <a:solidFill>
                  <a:srgbClr val="273239"/>
                </a:solidFill>
                <a:latin typeface="Times New Roman"/>
                <a:cs typeface="Times New Roman"/>
              </a:rPr>
              <a:t>insert(</a:t>
            </a:r>
            <a:r>
              <a:rPr lang="en-US" sz="2000" b="1" dirty="0" err="1">
                <a:solidFill>
                  <a:srgbClr val="273239"/>
                </a:solidFill>
                <a:latin typeface="Times New Roman"/>
                <a:cs typeface="Times New Roman"/>
              </a:rPr>
              <a:t>i</a:t>
            </a:r>
            <a:r>
              <a:rPr lang="en-US" sz="2000" b="1" dirty="0">
                <a:solidFill>
                  <a:srgbClr val="273239"/>
                </a:solidFill>
                <a:latin typeface="Times New Roman"/>
                <a:cs typeface="Times New Roman"/>
              </a:rPr>
              <a:t>, a)</a:t>
            </a:r>
            <a:r>
              <a:rPr lang="en-US" sz="2000" dirty="0">
                <a:solidFill>
                  <a:srgbClr val="273239"/>
                </a:solidFill>
                <a:latin typeface="Times New Roman"/>
                <a:cs typeface="Times New Roman"/>
              </a:rPr>
              <a:t> :</a:t>
            </a:r>
            <a:r>
              <a:rPr lang="en-US" sz="2000" dirty="0">
                <a:solidFill>
                  <a:srgbClr val="273239"/>
                </a:solidFill>
                <a:latin typeface="Nunito"/>
                <a:cs typeface="Times New Roman"/>
              </a:rPr>
              <a:t> This function inserts the value mentioned in arguments(a) at index(</a:t>
            </a:r>
            <a:r>
              <a:rPr lang="en-US" sz="2000" dirty="0" err="1">
                <a:solidFill>
                  <a:srgbClr val="273239"/>
                </a:solidFill>
                <a:latin typeface="Times New Roman"/>
                <a:cs typeface="Times New Roman"/>
              </a:rPr>
              <a:t>i</a:t>
            </a:r>
            <a:r>
              <a:rPr lang="en-US" sz="2000" dirty="0">
                <a:solidFill>
                  <a:srgbClr val="273239"/>
                </a:solidFill>
                <a:latin typeface="Times New Roman"/>
                <a:cs typeface="Times New Roman"/>
              </a:rPr>
              <a:t>) specified in arguments.</a:t>
            </a:r>
            <a:endParaRPr lang="en-US" sz="2000" dirty="0">
              <a:latin typeface="Times New Roman"/>
              <a:cs typeface="Times New Roman"/>
            </a:endParaRPr>
          </a:p>
          <a:p>
            <a:pPr marL="0" indent="0">
              <a:buNone/>
            </a:pPr>
            <a:r>
              <a:rPr lang="en-US" sz="2000" i="1" dirty="0" smtClean="0">
                <a:solidFill>
                  <a:srgbClr val="FF0000"/>
                </a:solidFill>
                <a:latin typeface="Consolas"/>
                <a:cs typeface="Times New Roman"/>
              </a:rPr>
              <a:t>          # </a:t>
            </a:r>
            <a:r>
              <a:rPr lang="en-US" sz="2000" i="1" dirty="0">
                <a:solidFill>
                  <a:srgbClr val="FF0000"/>
                </a:solidFill>
                <a:latin typeface="Consolas"/>
                <a:cs typeface="Times New Roman"/>
              </a:rPr>
              <a:t>using insert() to insert the value 3 at 5th </a:t>
            </a:r>
            <a:r>
              <a:rPr lang="en-US" sz="2000" i="1" dirty="0" smtClean="0">
                <a:solidFill>
                  <a:srgbClr val="FF0000"/>
                </a:solidFill>
                <a:latin typeface="Consolas"/>
                <a:cs typeface="Times New Roman"/>
              </a:rPr>
              <a:t>position</a:t>
            </a:r>
            <a:br>
              <a:rPr lang="en-US" sz="2000" i="1" dirty="0" smtClean="0">
                <a:solidFill>
                  <a:srgbClr val="FF0000"/>
                </a:solidFill>
                <a:latin typeface="Consolas"/>
                <a:cs typeface="Times New Roman"/>
              </a:rPr>
            </a:br>
            <a:r>
              <a:rPr lang="en-US" sz="2000" i="1" dirty="0" smtClean="0">
                <a:solidFill>
                  <a:srgbClr val="FF0000"/>
                </a:solidFill>
                <a:latin typeface="Consolas"/>
                <a:cs typeface="Times New Roman"/>
              </a:rPr>
              <a:t>          </a:t>
            </a:r>
            <a:r>
              <a:rPr lang="en-US" sz="2000" dirty="0" err="1" smtClean="0">
                <a:solidFill>
                  <a:srgbClr val="273239"/>
                </a:solidFill>
                <a:latin typeface="Consolas"/>
                <a:cs typeface="Times New Roman"/>
              </a:rPr>
              <a:t>deq_lst</a:t>
            </a:r>
            <a:r>
              <a:rPr lang="en-US" sz="2000" dirty="0" err="1" smtClean="0">
                <a:solidFill>
                  <a:srgbClr val="666666"/>
                </a:solidFill>
                <a:latin typeface="Consolas"/>
                <a:cs typeface="Times New Roman"/>
              </a:rPr>
              <a:t>.</a:t>
            </a:r>
            <a:r>
              <a:rPr lang="en-US" sz="2000" dirty="0" err="1" smtClean="0">
                <a:solidFill>
                  <a:srgbClr val="273239"/>
                </a:solidFill>
                <a:latin typeface="Consolas"/>
                <a:cs typeface="Times New Roman"/>
              </a:rPr>
              <a:t>insert</a:t>
            </a:r>
            <a:r>
              <a:rPr lang="en-US" sz="2000" dirty="0" smtClean="0">
                <a:solidFill>
                  <a:srgbClr val="273239"/>
                </a:solidFill>
                <a:latin typeface="Consolas"/>
                <a:cs typeface="Times New Roman"/>
              </a:rPr>
              <a:t>(</a:t>
            </a:r>
            <a:r>
              <a:rPr lang="en-US" sz="2000" dirty="0" smtClean="0">
                <a:solidFill>
                  <a:srgbClr val="666666"/>
                </a:solidFill>
                <a:latin typeface="Consolas"/>
                <a:cs typeface="Times New Roman"/>
              </a:rPr>
              <a:t>4</a:t>
            </a:r>
            <a:r>
              <a:rPr lang="en-US" sz="2000" dirty="0" smtClean="0">
                <a:solidFill>
                  <a:srgbClr val="273239"/>
                </a:solidFill>
                <a:latin typeface="Consolas"/>
                <a:cs typeface="Times New Roman"/>
              </a:rPr>
              <a:t>,</a:t>
            </a:r>
            <a:r>
              <a:rPr lang="en-US" sz="2000" dirty="0" smtClean="0">
                <a:solidFill>
                  <a:srgbClr val="666666"/>
                </a:solidFill>
                <a:latin typeface="Consolas"/>
                <a:cs typeface="Times New Roman"/>
              </a:rPr>
              <a:t>3</a:t>
            </a:r>
            <a:r>
              <a:rPr lang="en-US" sz="2000" dirty="0">
                <a:solidFill>
                  <a:srgbClr val="273239"/>
                </a:solidFill>
                <a:latin typeface="Consolas"/>
                <a:cs typeface="Times New Roman"/>
              </a:rPr>
              <a:t>)</a:t>
            </a:r>
            <a:endParaRPr lang="en-US" sz="2000" dirty="0">
              <a:solidFill>
                <a:srgbClr val="273239"/>
              </a:solidFill>
              <a:latin typeface="Times New Roman"/>
              <a:cs typeface="Times New Roman"/>
            </a:endParaRPr>
          </a:p>
          <a:p>
            <a:endParaRPr lang="en-US" sz="1800" dirty="0">
              <a:solidFill>
                <a:srgbClr val="273239"/>
              </a:solidFill>
              <a:latin typeface="Times New Roman"/>
              <a:cs typeface="Times New Roman"/>
            </a:endParaRPr>
          </a:p>
          <a:p>
            <a:pPr marL="0" indent="0">
              <a:buNone/>
            </a:pPr>
            <a:endParaRPr lang="en-US" sz="1800" dirty="0">
              <a:solidFill>
                <a:srgbClr val="0000FF"/>
              </a:solidFill>
              <a:latin typeface="Times New Roman"/>
              <a:cs typeface="Times New Roman"/>
            </a:endParaRPr>
          </a:p>
          <a:p>
            <a:pPr marL="0" indent="0">
              <a:buNone/>
            </a:pPr>
            <a:endParaRPr lang="en-US" sz="4500" dirty="0"/>
          </a:p>
          <a:p>
            <a:pPr marL="0" indent="0">
              <a:buNone/>
            </a:pPr>
            <a:endParaRPr lang="en-US" dirty="0"/>
          </a:p>
          <a:p>
            <a:pPr marL="0" indent="0">
              <a:buNone/>
            </a:pPr>
            <a:endParaRPr lang="en-US" dirty="0"/>
          </a:p>
          <a:p>
            <a:endParaRPr lang="en-US" dirty="0"/>
          </a:p>
          <a:p>
            <a:pPr lvl="3"/>
            <a:endParaRPr lang="en-US" dirty="0"/>
          </a:p>
        </p:txBody>
      </p:sp>
      <p:pic>
        <p:nvPicPr>
          <p:cNvPr id="4" name="Picture 3" descr="A close-up of a logo&#10;&#10;Description automatically generated">
            <a:extLst>
              <a:ext uri="{FF2B5EF4-FFF2-40B4-BE49-F238E27FC236}">
                <a16:creationId xmlns:a16="http://schemas.microsoft.com/office/drawing/2014/main" xmlns="" id="{55C27B3C-5E6A-1102-9212-E26A2BD82C25}"/>
              </a:ext>
            </a:extLst>
          </p:cNvPr>
          <p:cNvPicPr>
            <a:picLocks noChangeAspect="1"/>
          </p:cNvPicPr>
          <p:nvPr/>
        </p:nvPicPr>
        <p:blipFill>
          <a:blip r:embed="rId2"/>
          <a:stretch>
            <a:fillRect/>
          </a:stretch>
        </p:blipFill>
        <p:spPr>
          <a:xfrm>
            <a:off x="0" y="0"/>
            <a:ext cx="1332377" cy="651834"/>
          </a:xfrm>
          <a:prstGeom prst="rect">
            <a:avLst/>
          </a:prstGeom>
        </p:spPr>
      </p:pic>
      <p:sp>
        <p:nvSpPr>
          <p:cNvPr id="6" name="TextBox 5">
            <a:extLst>
              <a:ext uri="{FF2B5EF4-FFF2-40B4-BE49-F238E27FC236}">
                <a16:creationId xmlns:a16="http://schemas.microsoft.com/office/drawing/2014/main" xmlns="" id="{453CF4B6-FA84-E5CE-E6C7-CEC9C762C8BC}"/>
              </a:ext>
            </a:extLst>
          </p:cNvPr>
          <p:cNvSpPr txBox="1"/>
          <p:nvPr/>
        </p:nvSpPr>
        <p:spPr>
          <a:xfrm>
            <a:off x="1409700" y="0"/>
            <a:ext cx="10782300" cy="561692"/>
          </a:xfrm>
          <a:prstGeom prst="rect">
            <a:avLst/>
          </a:prstGeom>
          <a:solidFill>
            <a:schemeClr val="accent4">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3200" b="1" dirty="0" smtClean="0">
                <a:latin typeface="Times New Roman"/>
                <a:cs typeface="Times New Roman"/>
              </a:rPr>
              <a:t>Accessing Items in a </a:t>
            </a:r>
            <a:r>
              <a:rPr lang="en-US" sz="3200" b="1" dirty="0" err="1" smtClean="0">
                <a:latin typeface="Times New Roman"/>
                <a:cs typeface="Times New Roman"/>
              </a:rPr>
              <a:t>deque</a:t>
            </a:r>
            <a:endParaRPr lang="en-US" sz="3200" b="1" dirty="0">
              <a:latin typeface="Nunito"/>
            </a:endParaRPr>
          </a:p>
        </p:txBody>
      </p:sp>
      <p:sp>
        <p:nvSpPr>
          <p:cNvPr id="5" name="Footer Placeholder 4"/>
          <p:cNvSpPr>
            <a:spLocks noGrp="1"/>
          </p:cNvSpPr>
          <p:nvPr>
            <p:ph type="ftr" sz="quarter" idx="11"/>
          </p:nvPr>
        </p:nvSpPr>
        <p:spPr/>
        <p:txBody>
          <a:bodyPr/>
          <a:lstStyle/>
          <a:p>
            <a:r>
              <a:rPr lang="en-US" smtClean="0"/>
              <a:t>shalini shrotriya</a:t>
            </a:r>
            <a:endParaRPr lang="en-US"/>
          </a:p>
        </p:txBody>
      </p:sp>
      <p:sp>
        <p:nvSpPr>
          <p:cNvPr id="7" name="Date Placeholder 6"/>
          <p:cNvSpPr>
            <a:spLocks noGrp="1"/>
          </p:cNvSpPr>
          <p:nvPr>
            <p:ph type="dt" sz="half" idx="10"/>
          </p:nvPr>
        </p:nvSpPr>
        <p:spPr/>
        <p:txBody>
          <a:bodyPr/>
          <a:lstStyle/>
          <a:p>
            <a:fld id="{D61CAE70-E1BA-4D82-AEC2-F03EBF091222}" type="datetime1">
              <a:rPr lang="en-US" smtClean="0"/>
              <a:t>9/22/2024</a:t>
            </a:fld>
            <a:endParaRPr lang="en-US"/>
          </a:p>
        </p:txBody>
      </p:sp>
      <p:sp>
        <p:nvSpPr>
          <p:cNvPr id="8" name="Slide Number Placeholder 7"/>
          <p:cNvSpPr>
            <a:spLocks noGrp="1"/>
          </p:cNvSpPr>
          <p:nvPr>
            <p:ph type="sldNum" sz="quarter" idx="12"/>
          </p:nvPr>
        </p:nvSpPr>
        <p:spPr/>
        <p:txBody>
          <a:bodyPr/>
          <a:lstStyle/>
          <a:p>
            <a:fld id="{330EA680-D336-4FF7-8B7A-9848BB0A1C32}" type="slidenum">
              <a:rPr lang="en-US" smtClean="0"/>
              <a:pPr/>
              <a:t>17</a:t>
            </a:fld>
            <a:endParaRPr lang="en-US"/>
          </a:p>
        </p:txBody>
      </p:sp>
    </p:spTree>
    <p:extLst>
      <p:ext uri="{BB962C8B-B14F-4D97-AF65-F5344CB8AC3E}">
        <p14:creationId xmlns:p14="http://schemas.microsoft.com/office/powerpoint/2010/main" xmlns="" val="713966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3A94DFD-8721-FF54-D592-74965AFBC939}"/>
              </a:ext>
            </a:extLst>
          </p:cNvPr>
          <p:cNvSpPr>
            <a:spLocks noGrp="1"/>
          </p:cNvSpPr>
          <p:nvPr>
            <p:ph idx="1"/>
          </p:nvPr>
        </p:nvSpPr>
        <p:spPr>
          <a:xfrm>
            <a:off x="1308100" y="1220932"/>
            <a:ext cx="8688625" cy="3716390"/>
          </a:xfrm>
        </p:spPr>
        <p:txBody>
          <a:bodyPr vert="horz" lIns="68580" tIns="34290" rIns="68580" bIns="34290" rtlCol="0" anchor="t">
            <a:normAutofit/>
          </a:bodyPr>
          <a:lstStyle/>
          <a:p>
            <a:pPr marL="0" indent="0">
              <a:buNone/>
            </a:pPr>
            <a:endParaRPr lang="en-US" sz="1800" dirty="0">
              <a:solidFill>
                <a:srgbClr val="273239"/>
              </a:solidFill>
              <a:latin typeface="Nunito"/>
              <a:cs typeface="Times New Roman"/>
            </a:endParaRPr>
          </a:p>
          <a:p>
            <a:r>
              <a:rPr lang="en-US" sz="1800" b="1" dirty="0">
                <a:solidFill>
                  <a:srgbClr val="273239"/>
                </a:solidFill>
                <a:latin typeface="Nunito"/>
                <a:cs typeface="Times New Roman"/>
              </a:rPr>
              <a:t>remove()</a:t>
            </a:r>
            <a:r>
              <a:rPr lang="en-US" sz="1800" dirty="0">
                <a:solidFill>
                  <a:srgbClr val="273239"/>
                </a:solidFill>
                <a:latin typeface="Nunito"/>
                <a:cs typeface="Times New Roman"/>
              </a:rPr>
              <a:t>:- This function removes the first occurrence of the value mentioned in arguments.</a:t>
            </a:r>
            <a:endParaRPr lang="en-US" sz="1800" dirty="0">
              <a:latin typeface="Times New Roman"/>
              <a:cs typeface="Times New Roman"/>
            </a:endParaRPr>
          </a:p>
          <a:p>
            <a:pPr marL="685800" lvl="2" indent="0">
              <a:buNone/>
            </a:pPr>
            <a:r>
              <a:rPr lang="en-US" sz="2700" b="1" dirty="0">
                <a:solidFill>
                  <a:srgbClr val="273239"/>
                </a:solidFill>
                <a:latin typeface="Times New Roman"/>
                <a:cs typeface="Times New Roman"/>
              </a:rPr>
              <a:t>   </a:t>
            </a:r>
            <a:r>
              <a:rPr lang="en-US" sz="2700" b="1" dirty="0" smtClean="0">
                <a:solidFill>
                  <a:srgbClr val="273239"/>
                </a:solidFill>
                <a:latin typeface="Times New Roman"/>
                <a:cs typeface="Times New Roman"/>
              </a:rPr>
              <a:t>      </a:t>
            </a:r>
            <a:r>
              <a:rPr lang="en-US" sz="2400" dirty="0" err="1" smtClean="0">
                <a:solidFill>
                  <a:srgbClr val="0070C0"/>
                </a:solidFill>
                <a:latin typeface="Times New Roman"/>
                <a:cs typeface="Times New Roman"/>
              </a:rPr>
              <a:t>de.remove</a:t>
            </a:r>
            <a:r>
              <a:rPr lang="en-US" sz="2400" dirty="0" smtClean="0">
                <a:solidFill>
                  <a:srgbClr val="0070C0"/>
                </a:solidFill>
                <a:latin typeface="Times New Roman"/>
                <a:cs typeface="Times New Roman"/>
              </a:rPr>
              <a:t>(2</a:t>
            </a:r>
            <a:r>
              <a:rPr lang="en-US" sz="2400" dirty="0">
                <a:solidFill>
                  <a:srgbClr val="0070C0"/>
                </a:solidFill>
                <a:latin typeface="Times New Roman"/>
                <a:cs typeface="Times New Roman"/>
              </a:rPr>
              <a:t>)</a:t>
            </a:r>
          </a:p>
          <a:p>
            <a:pPr marL="685800" lvl="2" indent="0">
              <a:buNone/>
            </a:pPr>
            <a:endParaRPr lang="en-US" sz="2400" dirty="0">
              <a:solidFill>
                <a:srgbClr val="273239"/>
              </a:solidFill>
              <a:latin typeface="Times New Roman"/>
              <a:cs typeface="Times New Roman"/>
            </a:endParaRPr>
          </a:p>
          <a:p>
            <a:r>
              <a:rPr lang="en-US" sz="1800" b="1" dirty="0">
                <a:solidFill>
                  <a:srgbClr val="273239"/>
                </a:solidFill>
                <a:latin typeface="Nunito"/>
                <a:cs typeface="Times New Roman"/>
              </a:rPr>
              <a:t>count()</a:t>
            </a:r>
            <a:r>
              <a:rPr lang="en-US" sz="1800" dirty="0">
                <a:solidFill>
                  <a:srgbClr val="273239"/>
                </a:solidFill>
                <a:latin typeface="Nunito"/>
                <a:cs typeface="Times New Roman"/>
              </a:rPr>
              <a:t>:- This function counts the number of occurrences of value mentioned in arguments.</a:t>
            </a:r>
          </a:p>
          <a:p>
            <a:pPr marL="0" indent="0">
              <a:buNone/>
            </a:pPr>
            <a:r>
              <a:rPr lang="en-US" dirty="0">
                <a:solidFill>
                  <a:srgbClr val="008000"/>
                </a:solidFill>
                <a:latin typeface="Times New Roman"/>
                <a:cs typeface="Times New Roman"/>
              </a:rPr>
              <a:t>     </a:t>
            </a:r>
            <a:r>
              <a:rPr lang="en-US" dirty="0">
                <a:solidFill>
                  <a:srgbClr val="0070C0"/>
                </a:solidFill>
                <a:latin typeface="Times New Roman"/>
                <a:cs typeface="Times New Roman"/>
              </a:rPr>
              <a:t>print</a:t>
            </a:r>
            <a:r>
              <a:rPr lang="en-US" sz="2400" dirty="0">
                <a:solidFill>
                  <a:srgbClr val="0070C0"/>
                </a:solidFill>
                <a:latin typeface="Times New Roman"/>
                <a:cs typeface="Times New Roman"/>
              </a:rPr>
              <a:t> </a:t>
            </a:r>
            <a:r>
              <a:rPr lang="en-US" dirty="0">
                <a:solidFill>
                  <a:srgbClr val="0070C0"/>
                </a:solidFill>
                <a:latin typeface="Times New Roman"/>
                <a:cs typeface="Times New Roman"/>
              </a:rPr>
              <a:t>(</a:t>
            </a:r>
            <a:r>
              <a:rPr lang="en-US" dirty="0" err="1">
                <a:solidFill>
                  <a:srgbClr val="0070C0"/>
                </a:solidFill>
                <a:latin typeface="Times New Roman"/>
                <a:cs typeface="Times New Roman"/>
              </a:rPr>
              <a:t>deq_lst.count</a:t>
            </a:r>
            <a:r>
              <a:rPr lang="en-US" dirty="0">
                <a:solidFill>
                  <a:srgbClr val="0070C0"/>
                </a:solidFill>
                <a:latin typeface="Times New Roman"/>
                <a:cs typeface="Times New Roman"/>
              </a:rPr>
              <a:t>(3))</a:t>
            </a:r>
          </a:p>
          <a:p>
            <a:pPr marL="0" indent="0">
              <a:buNone/>
            </a:pPr>
            <a:endParaRPr lang="en-US" dirty="0">
              <a:solidFill>
                <a:srgbClr val="000000"/>
              </a:solidFill>
              <a:latin typeface="Times New Roman"/>
              <a:cs typeface="Times New Roman"/>
            </a:endParaRPr>
          </a:p>
          <a:p>
            <a:pPr marL="0" indent="0">
              <a:buNone/>
            </a:pPr>
            <a:endParaRPr lang="en-US" sz="2625" dirty="0">
              <a:solidFill>
                <a:srgbClr val="273239"/>
              </a:solidFill>
              <a:latin typeface="Times New Roman"/>
              <a:cs typeface="Times New Roman"/>
            </a:endParaRPr>
          </a:p>
          <a:p>
            <a:pPr marL="0" indent="0">
              <a:buNone/>
            </a:pPr>
            <a:endParaRPr lang="en-US" sz="1800" dirty="0">
              <a:solidFill>
                <a:srgbClr val="0000FF"/>
              </a:solidFill>
              <a:latin typeface="Times New Roman"/>
              <a:cs typeface="Times New Roman"/>
            </a:endParaRPr>
          </a:p>
          <a:p>
            <a:pPr marL="0" indent="0">
              <a:buNone/>
            </a:pPr>
            <a:endParaRPr lang="en-US" sz="4500" dirty="0"/>
          </a:p>
          <a:p>
            <a:pPr marL="0" indent="0">
              <a:buNone/>
            </a:pPr>
            <a:endParaRPr lang="en-US" dirty="0"/>
          </a:p>
          <a:p>
            <a:pPr marL="0" indent="0">
              <a:buNone/>
            </a:pPr>
            <a:endParaRPr lang="en-US" dirty="0"/>
          </a:p>
          <a:p>
            <a:endParaRPr lang="en-US" dirty="0"/>
          </a:p>
          <a:p>
            <a:pPr lvl="3"/>
            <a:endParaRPr lang="en-US" dirty="0"/>
          </a:p>
        </p:txBody>
      </p:sp>
      <p:pic>
        <p:nvPicPr>
          <p:cNvPr id="4" name="Picture 3" descr="A close-up of a logo&#10;&#10;Description automatically generated">
            <a:extLst>
              <a:ext uri="{FF2B5EF4-FFF2-40B4-BE49-F238E27FC236}">
                <a16:creationId xmlns:a16="http://schemas.microsoft.com/office/drawing/2014/main" xmlns="" id="{55C27B3C-5E6A-1102-9212-E26A2BD82C25}"/>
              </a:ext>
            </a:extLst>
          </p:cNvPr>
          <p:cNvPicPr>
            <a:picLocks noChangeAspect="1"/>
          </p:cNvPicPr>
          <p:nvPr/>
        </p:nvPicPr>
        <p:blipFill>
          <a:blip r:embed="rId2"/>
          <a:stretch>
            <a:fillRect/>
          </a:stretch>
        </p:blipFill>
        <p:spPr>
          <a:xfrm>
            <a:off x="0" y="0"/>
            <a:ext cx="1332377" cy="651834"/>
          </a:xfrm>
          <a:prstGeom prst="rect">
            <a:avLst/>
          </a:prstGeom>
        </p:spPr>
      </p:pic>
      <p:sp>
        <p:nvSpPr>
          <p:cNvPr id="8" name="Content Placeholder 2">
            <a:extLst>
              <a:ext uri="{FF2B5EF4-FFF2-40B4-BE49-F238E27FC236}">
                <a16:creationId xmlns:a16="http://schemas.microsoft.com/office/drawing/2014/main" xmlns="" id="{36DE2430-0971-7ABA-B925-553E0E82051D}"/>
              </a:ext>
            </a:extLst>
          </p:cNvPr>
          <p:cNvSpPr txBox="1">
            <a:spLocks/>
          </p:cNvSpPr>
          <p:nvPr/>
        </p:nvSpPr>
        <p:spPr>
          <a:xfrm>
            <a:off x="1831343" y="803244"/>
            <a:ext cx="7962182" cy="3425249"/>
          </a:xfrm>
          <a:prstGeom prst="rect">
            <a:avLst/>
          </a:prstGeom>
        </p:spPr>
        <p:txBody>
          <a:bodyPr vert="horz" lIns="68580" tIns="34290" rIns="68580" bIns="3429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a:solidFill>
                  <a:srgbClr val="273239"/>
                </a:solidFill>
                <a:latin typeface="Times New Roman"/>
                <a:cs typeface="Times New Roman"/>
              </a:rPr>
              <a:t> </a:t>
            </a:r>
            <a:r>
              <a:rPr lang="en-US" sz="1425" b="1">
                <a:solidFill>
                  <a:srgbClr val="008000"/>
                </a:solidFill>
                <a:latin typeface="Consolas"/>
                <a:ea typeface="+mn-lt"/>
                <a:cs typeface="Times New Roman"/>
              </a:rPr>
              <a:t> </a:t>
            </a:r>
            <a:endParaRPr lang="en-US" sz="1425">
              <a:solidFill>
                <a:srgbClr val="273239"/>
              </a:solidFill>
              <a:latin typeface="Consolas"/>
              <a:ea typeface="+mn-lt"/>
              <a:cs typeface="Times New Roman"/>
            </a:endParaRPr>
          </a:p>
          <a:p>
            <a:pPr marL="0" indent="0">
              <a:buFont typeface="Arial" panose="020B0604020202020204" pitchFamily="34" charset="0"/>
              <a:buNone/>
            </a:pPr>
            <a:r>
              <a:rPr lang="en-US" sz="825">
                <a:solidFill>
                  <a:srgbClr val="AF00DB"/>
                </a:solidFill>
                <a:ea typeface="+mn-lt"/>
                <a:cs typeface="+mn-lt"/>
              </a:rPr>
              <a:t>                                 </a:t>
            </a:r>
            <a:endParaRPr lang="en-US" sz="825">
              <a:solidFill>
                <a:srgbClr val="000000"/>
              </a:solidFill>
            </a:endParaRPr>
          </a:p>
          <a:p>
            <a:pPr marL="0" indent="0">
              <a:buFont typeface="Arial" panose="020B0604020202020204" pitchFamily="34" charset="0"/>
              <a:buNone/>
            </a:pPr>
            <a:endParaRPr lang="en-US" sz="2100"/>
          </a:p>
        </p:txBody>
      </p:sp>
      <p:sp>
        <p:nvSpPr>
          <p:cNvPr id="9" name="TextBox 8">
            <a:extLst>
              <a:ext uri="{FF2B5EF4-FFF2-40B4-BE49-F238E27FC236}">
                <a16:creationId xmlns:a16="http://schemas.microsoft.com/office/drawing/2014/main" xmlns="" id="{453CF4B6-FA84-E5CE-E6C7-CEC9C762C8BC}"/>
              </a:ext>
            </a:extLst>
          </p:cNvPr>
          <p:cNvSpPr txBox="1"/>
          <p:nvPr/>
        </p:nvSpPr>
        <p:spPr>
          <a:xfrm>
            <a:off x="1338106" y="0"/>
            <a:ext cx="10853894" cy="561692"/>
          </a:xfrm>
          <a:prstGeom prst="rect">
            <a:avLst/>
          </a:prstGeom>
          <a:solidFill>
            <a:schemeClr val="accent4">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1800" b="1" dirty="0">
                <a:latin typeface="Times New Roman"/>
                <a:cs typeface="Times New Roman"/>
              </a:rPr>
              <a:t> </a:t>
            </a:r>
            <a:r>
              <a:rPr lang="en-US" sz="3200" b="1" dirty="0">
                <a:latin typeface="Times New Roman"/>
                <a:cs typeface="Times New Roman"/>
              </a:rPr>
              <a:t>Accessing Items in a </a:t>
            </a:r>
            <a:r>
              <a:rPr lang="en-US" sz="3200" b="1" dirty="0" err="1" smtClean="0">
                <a:latin typeface="Times New Roman"/>
                <a:cs typeface="Times New Roman"/>
              </a:rPr>
              <a:t>deque</a:t>
            </a:r>
            <a:endParaRPr lang="en-US" sz="3200" b="1" dirty="0">
              <a:latin typeface="Nunito"/>
            </a:endParaRPr>
          </a:p>
        </p:txBody>
      </p:sp>
      <p:sp>
        <p:nvSpPr>
          <p:cNvPr id="6" name="Footer Placeholder 5"/>
          <p:cNvSpPr>
            <a:spLocks noGrp="1"/>
          </p:cNvSpPr>
          <p:nvPr>
            <p:ph type="ftr" sz="quarter" idx="11"/>
          </p:nvPr>
        </p:nvSpPr>
        <p:spPr/>
        <p:txBody>
          <a:bodyPr/>
          <a:lstStyle/>
          <a:p>
            <a:r>
              <a:rPr lang="en-US" smtClean="0"/>
              <a:t>shalini shrotriya</a:t>
            </a:r>
            <a:endParaRPr lang="en-US"/>
          </a:p>
        </p:txBody>
      </p:sp>
      <p:sp>
        <p:nvSpPr>
          <p:cNvPr id="7" name="Date Placeholder 6"/>
          <p:cNvSpPr>
            <a:spLocks noGrp="1"/>
          </p:cNvSpPr>
          <p:nvPr>
            <p:ph type="dt" sz="half" idx="10"/>
          </p:nvPr>
        </p:nvSpPr>
        <p:spPr/>
        <p:txBody>
          <a:bodyPr/>
          <a:lstStyle/>
          <a:p>
            <a:fld id="{59786FB0-9339-452B-97C8-71E37D7D418B}" type="datetime1">
              <a:rPr lang="en-US" smtClean="0"/>
              <a:t>9/22/2024</a:t>
            </a:fld>
            <a:endParaRPr lang="en-US"/>
          </a:p>
        </p:txBody>
      </p:sp>
      <p:sp>
        <p:nvSpPr>
          <p:cNvPr id="10" name="Slide Number Placeholder 9"/>
          <p:cNvSpPr>
            <a:spLocks noGrp="1"/>
          </p:cNvSpPr>
          <p:nvPr>
            <p:ph type="sldNum" sz="quarter" idx="12"/>
          </p:nvPr>
        </p:nvSpPr>
        <p:spPr/>
        <p:txBody>
          <a:bodyPr/>
          <a:lstStyle/>
          <a:p>
            <a:fld id="{330EA680-D336-4FF7-8B7A-9848BB0A1C32}" type="slidenum">
              <a:rPr lang="en-US" smtClean="0"/>
              <a:pPr/>
              <a:t>18</a:t>
            </a:fld>
            <a:endParaRPr lang="en-US"/>
          </a:p>
        </p:txBody>
      </p:sp>
    </p:spTree>
    <p:extLst>
      <p:ext uri="{BB962C8B-B14F-4D97-AF65-F5344CB8AC3E}">
        <p14:creationId xmlns:p14="http://schemas.microsoft.com/office/powerpoint/2010/main" xmlns="" val="1059226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3A94DFD-8721-FF54-D592-74965AFBC939}"/>
              </a:ext>
            </a:extLst>
          </p:cNvPr>
          <p:cNvSpPr>
            <a:spLocks noGrp="1"/>
          </p:cNvSpPr>
          <p:nvPr>
            <p:ph idx="1"/>
          </p:nvPr>
        </p:nvSpPr>
        <p:spPr>
          <a:xfrm>
            <a:off x="749300" y="961288"/>
            <a:ext cx="10236199" cy="4969612"/>
          </a:xfrm>
        </p:spPr>
        <p:txBody>
          <a:bodyPr vert="horz" lIns="68580" tIns="34290" rIns="68580" bIns="34290" rtlCol="0" anchor="t">
            <a:normAutofit/>
          </a:bodyPr>
          <a:lstStyle/>
          <a:p>
            <a:pPr marL="0" indent="0">
              <a:buNone/>
            </a:pPr>
            <a:r>
              <a:rPr lang="en-US" sz="1800" dirty="0">
                <a:solidFill>
                  <a:srgbClr val="273239"/>
                </a:solidFill>
                <a:latin typeface="Times New Roman"/>
                <a:cs typeface="Times New Roman"/>
              </a:rPr>
              <a:t>Python contains a container called “</a:t>
            </a:r>
            <a:r>
              <a:rPr lang="en-US" sz="1800" b="1" dirty="0" err="1">
                <a:solidFill>
                  <a:srgbClr val="273239"/>
                </a:solidFill>
                <a:latin typeface="Times New Roman"/>
                <a:cs typeface="Times New Roman"/>
              </a:rPr>
              <a:t>ChainMap</a:t>
            </a:r>
            <a:r>
              <a:rPr lang="en-US" sz="1800" dirty="0">
                <a:solidFill>
                  <a:srgbClr val="273239"/>
                </a:solidFill>
                <a:latin typeface="Times New Roman"/>
                <a:cs typeface="Times New Roman"/>
              </a:rPr>
              <a:t>” which encapsulates many </a:t>
            </a:r>
            <a:r>
              <a:rPr lang="en-US" sz="1800" u="sng" dirty="0">
                <a:solidFill>
                  <a:srgbClr val="273239"/>
                </a:solidFill>
                <a:latin typeface="Times New Roman"/>
                <a:cs typeface="Times New Roman"/>
                <a:hlinkClick r:id="rId2"/>
              </a:rPr>
              <a:t>dictionaries</a:t>
            </a:r>
            <a:r>
              <a:rPr lang="en-US" sz="1800" dirty="0">
                <a:solidFill>
                  <a:srgbClr val="273239"/>
                </a:solidFill>
                <a:latin typeface="Times New Roman"/>
                <a:cs typeface="Times New Roman"/>
              </a:rPr>
              <a:t> into one unit.</a:t>
            </a:r>
            <a:endParaRPr lang="en-US" sz="1800" dirty="0"/>
          </a:p>
          <a:p>
            <a:pPr marL="0" indent="0">
              <a:buNone/>
            </a:pPr>
            <a:r>
              <a:rPr lang="en-US" b="1" dirty="0">
                <a:solidFill>
                  <a:srgbClr val="273239"/>
                </a:solidFill>
                <a:latin typeface="Nunito"/>
                <a:cs typeface="Times New Roman"/>
              </a:rPr>
              <a:t>        </a:t>
            </a:r>
            <a:r>
              <a:rPr lang="en-US" sz="1350" b="1" dirty="0">
                <a:solidFill>
                  <a:srgbClr val="273239"/>
                </a:solidFill>
                <a:latin typeface="Nunito"/>
                <a:cs typeface="Times New Roman"/>
              </a:rPr>
              <a:t>from collections import </a:t>
            </a:r>
            <a:r>
              <a:rPr lang="en-US" sz="1350" b="1" dirty="0" err="1">
                <a:solidFill>
                  <a:srgbClr val="273239"/>
                </a:solidFill>
                <a:latin typeface="Nunito"/>
                <a:cs typeface="Times New Roman"/>
              </a:rPr>
              <a:t>ChainMap</a:t>
            </a:r>
            <a:endParaRPr lang="en-US" sz="1350" b="1" dirty="0">
              <a:solidFill>
                <a:srgbClr val="273239"/>
              </a:solidFill>
              <a:latin typeface="Nunito"/>
              <a:cs typeface="Times New Roman"/>
            </a:endParaRPr>
          </a:p>
          <a:p>
            <a:pPr>
              <a:buNone/>
            </a:pPr>
            <a:r>
              <a:rPr lang="en-US" b="1" dirty="0">
                <a:solidFill>
                  <a:srgbClr val="273239"/>
                </a:solidFill>
                <a:latin typeface="Nunito"/>
                <a:cs typeface="Times New Roman"/>
              </a:rPr>
              <a:t>  </a:t>
            </a:r>
            <a:r>
              <a:rPr lang="en-US" sz="1200" dirty="0">
                <a:solidFill>
                  <a:srgbClr val="000000"/>
                </a:solidFill>
                <a:latin typeface="Consolas"/>
                <a:cs typeface="Times New Roman"/>
              </a:rPr>
              <a:t> </a:t>
            </a:r>
            <a:r>
              <a:rPr lang="en-US" sz="2400" dirty="0">
                <a:solidFill>
                  <a:srgbClr val="000000"/>
                </a:solidFill>
                <a:latin typeface="Consolas"/>
                <a:cs typeface="Times New Roman"/>
              </a:rPr>
              <a:t>     </a:t>
            </a:r>
            <a:r>
              <a:rPr lang="en-US" sz="2400" b="1" dirty="0" smtClean="0">
                <a:solidFill>
                  <a:srgbClr val="000000"/>
                </a:solidFill>
                <a:latin typeface="Consolas"/>
                <a:cs typeface="Times New Roman"/>
              </a:rPr>
              <a:t>     d1 </a:t>
            </a:r>
            <a:r>
              <a:rPr lang="en-US" sz="2400" b="1" dirty="0">
                <a:solidFill>
                  <a:srgbClr val="006699"/>
                </a:solidFill>
                <a:latin typeface="Consolas"/>
                <a:cs typeface="Times New Roman"/>
              </a:rPr>
              <a:t>=</a:t>
            </a:r>
            <a:r>
              <a:rPr lang="en-US" sz="2400" b="1" dirty="0">
                <a:solidFill>
                  <a:srgbClr val="273239"/>
                </a:solidFill>
                <a:latin typeface="Consolas"/>
                <a:cs typeface="Times New Roman"/>
              </a:rPr>
              <a:t> </a:t>
            </a:r>
            <a:r>
              <a:rPr lang="en-US" sz="2400" b="1" dirty="0">
                <a:solidFill>
                  <a:srgbClr val="000000"/>
                </a:solidFill>
                <a:latin typeface="Consolas"/>
                <a:cs typeface="Times New Roman"/>
              </a:rPr>
              <a:t>{</a:t>
            </a:r>
            <a:r>
              <a:rPr lang="en-US" sz="2400" b="1" dirty="0">
                <a:solidFill>
                  <a:srgbClr val="0000FF"/>
                </a:solidFill>
                <a:latin typeface="Consolas"/>
                <a:cs typeface="Times New Roman"/>
              </a:rPr>
              <a:t>'a'</a:t>
            </a:r>
            <a:r>
              <a:rPr lang="en-US" sz="2400" b="1" dirty="0">
                <a:solidFill>
                  <a:srgbClr val="000000"/>
                </a:solidFill>
                <a:latin typeface="Consolas"/>
                <a:cs typeface="Times New Roman"/>
              </a:rPr>
              <a:t>: </a:t>
            </a:r>
            <a:r>
              <a:rPr lang="en-US" sz="2400" b="1" dirty="0">
                <a:solidFill>
                  <a:srgbClr val="009900"/>
                </a:solidFill>
                <a:latin typeface="Consolas"/>
                <a:cs typeface="Times New Roman"/>
              </a:rPr>
              <a:t>1</a:t>
            </a:r>
            <a:r>
              <a:rPr lang="en-US" sz="2400" b="1" dirty="0">
                <a:solidFill>
                  <a:srgbClr val="000000"/>
                </a:solidFill>
                <a:latin typeface="Consolas"/>
                <a:cs typeface="Times New Roman"/>
              </a:rPr>
              <a:t>, </a:t>
            </a:r>
            <a:r>
              <a:rPr lang="en-US" sz="2400" b="1" dirty="0">
                <a:solidFill>
                  <a:srgbClr val="0000FF"/>
                </a:solidFill>
                <a:latin typeface="Consolas"/>
                <a:cs typeface="Times New Roman"/>
              </a:rPr>
              <a:t>'b'</a:t>
            </a:r>
            <a:r>
              <a:rPr lang="en-US" sz="2400" b="1" dirty="0">
                <a:solidFill>
                  <a:srgbClr val="000000"/>
                </a:solidFill>
                <a:latin typeface="Consolas"/>
                <a:cs typeface="Times New Roman"/>
              </a:rPr>
              <a:t>: </a:t>
            </a:r>
            <a:r>
              <a:rPr lang="en-US" sz="2400" b="1" dirty="0">
                <a:solidFill>
                  <a:srgbClr val="009900"/>
                </a:solidFill>
                <a:latin typeface="Consolas"/>
                <a:cs typeface="Times New Roman"/>
              </a:rPr>
              <a:t>2</a:t>
            </a:r>
            <a:r>
              <a:rPr lang="en-US" sz="2400" b="1" dirty="0">
                <a:solidFill>
                  <a:srgbClr val="000000"/>
                </a:solidFill>
                <a:latin typeface="Consolas"/>
                <a:cs typeface="Times New Roman"/>
              </a:rPr>
              <a:t>}</a:t>
            </a:r>
            <a:r>
              <a:rPr lang="en-US" sz="2400" b="1" dirty="0">
                <a:latin typeface="Consolas"/>
                <a:cs typeface="Times New Roman"/>
              </a:rPr>
              <a:t/>
            </a:r>
            <a:br>
              <a:rPr lang="en-US" sz="2400" b="1" dirty="0">
                <a:latin typeface="Consolas"/>
                <a:cs typeface="Times New Roman"/>
              </a:rPr>
            </a:br>
            <a:r>
              <a:rPr lang="en-US" sz="2400" dirty="0">
                <a:solidFill>
                  <a:srgbClr val="000000"/>
                </a:solidFill>
                <a:latin typeface="Consolas"/>
                <a:cs typeface="Times New Roman"/>
              </a:rPr>
              <a:t>             d2 </a:t>
            </a:r>
            <a:r>
              <a:rPr lang="en-US" sz="2400" b="1" dirty="0">
                <a:solidFill>
                  <a:srgbClr val="006699"/>
                </a:solidFill>
                <a:latin typeface="Consolas"/>
                <a:cs typeface="Times New Roman"/>
              </a:rPr>
              <a:t>=</a:t>
            </a:r>
            <a:r>
              <a:rPr lang="en-US" sz="2400" dirty="0">
                <a:solidFill>
                  <a:srgbClr val="000000"/>
                </a:solidFill>
                <a:latin typeface="Consolas"/>
                <a:cs typeface="Times New Roman"/>
              </a:rPr>
              <a:t>{</a:t>
            </a:r>
            <a:r>
              <a:rPr lang="en-US" sz="2400" dirty="0">
                <a:solidFill>
                  <a:srgbClr val="0000FF"/>
                </a:solidFill>
                <a:latin typeface="Consolas"/>
                <a:cs typeface="Times New Roman"/>
              </a:rPr>
              <a:t>'c'</a:t>
            </a:r>
            <a:r>
              <a:rPr lang="en-US" sz="2400" dirty="0">
                <a:solidFill>
                  <a:srgbClr val="000000"/>
                </a:solidFill>
                <a:latin typeface="Consolas"/>
                <a:cs typeface="Times New Roman"/>
              </a:rPr>
              <a:t>: </a:t>
            </a:r>
            <a:r>
              <a:rPr lang="en-US" sz="2400" dirty="0">
                <a:solidFill>
                  <a:srgbClr val="009900"/>
                </a:solidFill>
                <a:latin typeface="Consolas"/>
                <a:cs typeface="Times New Roman"/>
              </a:rPr>
              <a:t>3</a:t>
            </a:r>
            <a:r>
              <a:rPr lang="en-US" sz="2400" dirty="0">
                <a:solidFill>
                  <a:srgbClr val="000000"/>
                </a:solidFill>
                <a:latin typeface="Consolas"/>
                <a:cs typeface="Times New Roman"/>
              </a:rPr>
              <a:t>, </a:t>
            </a:r>
            <a:r>
              <a:rPr lang="en-US" sz="2400" dirty="0">
                <a:solidFill>
                  <a:srgbClr val="0000FF"/>
                </a:solidFill>
                <a:latin typeface="Consolas"/>
                <a:cs typeface="Times New Roman"/>
              </a:rPr>
              <a:t>'d'</a:t>
            </a:r>
            <a:r>
              <a:rPr lang="en-US" sz="2400" dirty="0">
                <a:solidFill>
                  <a:srgbClr val="000000"/>
                </a:solidFill>
                <a:latin typeface="Consolas"/>
                <a:cs typeface="Times New Roman"/>
              </a:rPr>
              <a:t>: </a:t>
            </a:r>
            <a:r>
              <a:rPr lang="en-US" sz="2400" dirty="0">
                <a:solidFill>
                  <a:srgbClr val="009900"/>
                </a:solidFill>
                <a:latin typeface="Consolas"/>
                <a:cs typeface="Times New Roman"/>
              </a:rPr>
              <a:t>4</a:t>
            </a:r>
            <a:r>
              <a:rPr lang="en-US" sz="2400" dirty="0">
                <a:solidFill>
                  <a:srgbClr val="000000"/>
                </a:solidFill>
                <a:latin typeface="Consolas"/>
                <a:cs typeface="Times New Roman"/>
              </a:rPr>
              <a:t>}</a:t>
            </a:r>
            <a:endParaRPr lang="en-US" sz="2400" dirty="0">
              <a:solidFill>
                <a:srgbClr val="000000"/>
              </a:solidFill>
              <a:latin typeface="Aptos" panose="020B0004020202020204"/>
              <a:cs typeface="Times New Roman"/>
            </a:endParaRPr>
          </a:p>
          <a:p>
            <a:pPr>
              <a:buNone/>
            </a:pPr>
            <a:r>
              <a:rPr lang="en-US" sz="2400" dirty="0">
                <a:solidFill>
                  <a:srgbClr val="000000"/>
                </a:solidFill>
                <a:latin typeface="Consolas"/>
                <a:cs typeface="Times New Roman"/>
              </a:rPr>
              <a:t>              </a:t>
            </a:r>
            <a:r>
              <a:rPr lang="en-US" sz="2400" dirty="0" smtClean="0">
                <a:solidFill>
                  <a:srgbClr val="000000"/>
                </a:solidFill>
                <a:latin typeface="Consolas"/>
                <a:cs typeface="Times New Roman"/>
              </a:rPr>
              <a:t>d3 </a:t>
            </a:r>
            <a:r>
              <a:rPr lang="en-US" sz="2400" b="1" dirty="0">
                <a:solidFill>
                  <a:srgbClr val="006699"/>
                </a:solidFill>
                <a:latin typeface="Consolas"/>
                <a:cs typeface="Times New Roman"/>
              </a:rPr>
              <a:t>=</a:t>
            </a:r>
            <a:r>
              <a:rPr lang="en-US" sz="2400" dirty="0">
                <a:solidFill>
                  <a:srgbClr val="273239"/>
                </a:solidFill>
                <a:latin typeface="Consolas"/>
                <a:cs typeface="Times New Roman"/>
              </a:rPr>
              <a:t> </a:t>
            </a:r>
            <a:r>
              <a:rPr lang="en-US" sz="2400" dirty="0">
                <a:solidFill>
                  <a:srgbClr val="000000"/>
                </a:solidFill>
                <a:latin typeface="Consolas"/>
                <a:cs typeface="Times New Roman"/>
              </a:rPr>
              <a:t>{</a:t>
            </a:r>
            <a:r>
              <a:rPr lang="en-US" sz="2400" dirty="0">
                <a:solidFill>
                  <a:srgbClr val="0000FF"/>
                </a:solidFill>
                <a:latin typeface="Consolas"/>
                <a:cs typeface="Times New Roman"/>
              </a:rPr>
              <a:t>'e'</a:t>
            </a:r>
            <a:r>
              <a:rPr lang="en-US" sz="2400" dirty="0">
                <a:solidFill>
                  <a:srgbClr val="000000"/>
                </a:solidFill>
                <a:latin typeface="Consolas"/>
                <a:cs typeface="Times New Roman"/>
              </a:rPr>
              <a:t>: </a:t>
            </a:r>
            <a:r>
              <a:rPr lang="en-US" sz="2400" dirty="0">
                <a:solidFill>
                  <a:srgbClr val="009900"/>
                </a:solidFill>
                <a:latin typeface="Consolas"/>
                <a:cs typeface="Times New Roman"/>
              </a:rPr>
              <a:t>5</a:t>
            </a:r>
            <a:r>
              <a:rPr lang="en-US" sz="2400" dirty="0">
                <a:solidFill>
                  <a:srgbClr val="000000"/>
                </a:solidFill>
                <a:latin typeface="Consolas"/>
                <a:cs typeface="Times New Roman"/>
              </a:rPr>
              <a:t>, </a:t>
            </a:r>
            <a:r>
              <a:rPr lang="en-US" sz="2400" dirty="0">
                <a:solidFill>
                  <a:srgbClr val="0000FF"/>
                </a:solidFill>
                <a:latin typeface="Consolas"/>
                <a:cs typeface="Times New Roman"/>
              </a:rPr>
              <a:t>'f'</a:t>
            </a:r>
            <a:r>
              <a:rPr lang="en-US" sz="2400" dirty="0">
                <a:solidFill>
                  <a:srgbClr val="000000"/>
                </a:solidFill>
                <a:latin typeface="Consolas"/>
                <a:cs typeface="Times New Roman"/>
              </a:rPr>
              <a:t>: </a:t>
            </a:r>
            <a:r>
              <a:rPr lang="en-US" sz="2400" dirty="0">
                <a:solidFill>
                  <a:srgbClr val="009900"/>
                </a:solidFill>
                <a:latin typeface="Consolas"/>
                <a:cs typeface="Times New Roman"/>
              </a:rPr>
              <a:t>6</a:t>
            </a:r>
            <a:r>
              <a:rPr lang="en-US" sz="2400" dirty="0">
                <a:solidFill>
                  <a:srgbClr val="000000"/>
                </a:solidFill>
                <a:latin typeface="Consolas"/>
                <a:cs typeface="Times New Roman"/>
              </a:rPr>
              <a:t>} </a:t>
            </a:r>
            <a:endParaRPr lang="en-US" sz="2400" dirty="0">
              <a:solidFill>
                <a:srgbClr val="000000"/>
              </a:solidFill>
              <a:latin typeface="Aptos" panose="020B0004020202020204"/>
              <a:cs typeface="Times New Roman"/>
            </a:endParaRPr>
          </a:p>
          <a:p>
            <a:pPr>
              <a:buNone/>
            </a:pPr>
            <a:r>
              <a:rPr lang="en-US" sz="2400" dirty="0">
                <a:solidFill>
                  <a:srgbClr val="000000"/>
                </a:solidFill>
                <a:latin typeface="Consolas"/>
                <a:cs typeface="Times New Roman"/>
              </a:rPr>
              <a:t>               </a:t>
            </a:r>
            <a:r>
              <a:rPr lang="en-US" sz="2400" dirty="0">
                <a:solidFill>
                  <a:srgbClr val="FF0000"/>
                </a:solidFill>
                <a:latin typeface="Consolas"/>
                <a:cs typeface="Times New Roman"/>
              </a:rPr>
              <a:t># Defining the </a:t>
            </a:r>
            <a:r>
              <a:rPr lang="en-US" sz="2400" dirty="0" err="1">
                <a:solidFill>
                  <a:srgbClr val="FF0000"/>
                </a:solidFill>
                <a:latin typeface="Consolas"/>
                <a:cs typeface="Times New Roman"/>
              </a:rPr>
              <a:t>chainmap</a:t>
            </a:r>
            <a:r>
              <a:rPr lang="en-US" sz="2400" dirty="0">
                <a:solidFill>
                  <a:srgbClr val="008200"/>
                </a:solidFill>
                <a:latin typeface="Consolas"/>
                <a:cs typeface="Times New Roman"/>
              </a:rPr>
              <a:t>   </a:t>
            </a:r>
            <a:endParaRPr lang="en-US" sz="2400" dirty="0">
              <a:solidFill>
                <a:srgbClr val="000000"/>
              </a:solidFill>
              <a:latin typeface="Aptos" panose="020B0004020202020204"/>
              <a:cs typeface="Times New Roman"/>
            </a:endParaRPr>
          </a:p>
          <a:p>
            <a:pPr>
              <a:buNone/>
            </a:pPr>
            <a:r>
              <a:rPr lang="en-US" sz="2400" dirty="0">
                <a:solidFill>
                  <a:srgbClr val="000000"/>
                </a:solidFill>
                <a:latin typeface="Consolas"/>
                <a:cs typeface="Times New Roman"/>
              </a:rPr>
              <a:t>              c </a:t>
            </a:r>
            <a:r>
              <a:rPr lang="en-US" sz="2400" b="1" dirty="0">
                <a:solidFill>
                  <a:srgbClr val="006699"/>
                </a:solidFill>
                <a:latin typeface="Consolas"/>
                <a:cs typeface="Times New Roman"/>
              </a:rPr>
              <a:t>=</a:t>
            </a:r>
            <a:r>
              <a:rPr lang="en-US" sz="2400" dirty="0">
                <a:solidFill>
                  <a:srgbClr val="273239"/>
                </a:solidFill>
                <a:latin typeface="Consolas"/>
                <a:cs typeface="Times New Roman"/>
              </a:rPr>
              <a:t> </a:t>
            </a:r>
            <a:r>
              <a:rPr lang="en-US" sz="2400" dirty="0" err="1">
                <a:solidFill>
                  <a:srgbClr val="000000"/>
                </a:solidFill>
                <a:latin typeface="Consolas"/>
                <a:cs typeface="Times New Roman"/>
              </a:rPr>
              <a:t>ChainMap</a:t>
            </a:r>
            <a:r>
              <a:rPr lang="en-US" sz="2400" dirty="0">
                <a:solidFill>
                  <a:srgbClr val="000000"/>
                </a:solidFill>
                <a:latin typeface="Consolas"/>
                <a:cs typeface="Times New Roman"/>
              </a:rPr>
              <a:t>(d1, d2, d3)   </a:t>
            </a:r>
            <a:endParaRPr lang="en-US" sz="2400" dirty="0"/>
          </a:p>
          <a:p>
            <a:pPr>
              <a:buNone/>
            </a:pPr>
            <a:r>
              <a:rPr lang="en-US" sz="2400" dirty="0">
                <a:solidFill>
                  <a:srgbClr val="273239"/>
                </a:solidFill>
                <a:latin typeface="Consolas"/>
                <a:cs typeface="Times New Roman"/>
              </a:rPr>
              <a:t>              </a:t>
            </a:r>
            <a:r>
              <a:rPr lang="en-US" sz="2400" dirty="0" smtClean="0">
                <a:solidFill>
                  <a:srgbClr val="FF1493"/>
                </a:solidFill>
                <a:latin typeface="Consolas"/>
                <a:cs typeface="Times New Roman"/>
              </a:rPr>
              <a:t>print</a:t>
            </a:r>
            <a:r>
              <a:rPr lang="en-US" sz="2400" dirty="0" smtClean="0">
                <a:solidFill>
                  <a:srgbClr val="000000"/>
                </a:solidFill>
                <a:latin typeface="Consolas"/>
                <a:cs typeface="Times New Roman"/>
              </a:rPr>
              <a:t>(c</a:t>
            </a:r>
            <a:r>
              <a:rPr lang="en-US" sz="2400" dirty="0">
                <a:solidFill>
                  <a:srgbClr val="000000"/>
                </a:solidFill>
                <a:latin typeface="Consolas"/>
                <a:cs typeface="Times New Roman"/>
              </a:rPr>
              <a:t>) </a:t>
            </a:r>
            <a:endParaRPr lang="en-US" sz="2400" dirty="0"/>
          </a:p>
          <a:p>
            <a:pPr>
              <a:buNone/>
            </a:pPr>
            <a:r>
              <a:rPr lang="en-US" sz="2400" dirty="0" smtClean="0">
                <a:solidFill>
                  <a:srgbClr val="FF0000"/>
                </a:solidFill>
                <a:latin typeface="Times New Roman"/>
                <a:cs typeface="Times New Roman"/>
              </a:rPr>
              <a:t>#</a:t>
            </a:r>
            <a:r>
              <a:rPr lang="en-US" sz="2400" dirty="0" err="1" smtClean="0">
                <a:solidFill>
                  <a:srgbClr val="FF0000"/>
                </a:solidFill>
                <a:latin typeface="Times New Roman"/>
                <a:cs typeface="Times New Roman"/>
              </a:rPr>
              <a:t>ChainMap</a:t>
            </a:r>
            <a:r>
              <a:rPr lang="en-US" sz="2400" dirty="0">
                <a:solidFill>
                  <a:srgbClr val="FF0000"/>
                </a:solidFill>
                <a:latin typeface="Times New Roman"/>
                <a:cs typeface="Times New Roman"/>
              </a:rPr>
              <a:t>({'a': 1, 'b': 2}, {'c': 3, 'd': 4}, {'e': 5, 'f': 6})</a:t>
            </a:r>
          </a:p>
          <a:p>
            <a:pPr marL="0" indent="0">
              <a:buNone/>
            </a:pPr>
            <a:endParaRPr lang="en-US" sz="2700" dirty="0">
              <a:solidFill>
                <a:srgbClr val="000000"/>
              </a:solidFill>
              <a:latin typeface="Times New Roman"/>
              <a:cs typeface="Times New Roman"/>
            </a:endParaRPr>
          </a:p>
          <a:p>
            <a:pPr marL="0" indent="0">
              <a:buNone/>
            </a:pPr>
            <a:endParaRPr lang="en-US" sz="2625" dirty="0">
              <a:solidFill>
                <a:srgbClr val="273239"/>
              </a:solidFill>
              <a:latin typeface="Times New Roman"/>
              <a:cs typeface="Times New Roman"/>
            </a:endParaRPr>
          </a:p>
          <a:p>
            <a:pPr marL="0" indent="0">
              <a:buNone/>
            </a:pPr>
            <a:endParaRPr lang="en-US" sz="1800" dirty="0">
              <a:solidFill>
                <a:srgbClr val="0000FF"/>
              </a:solidFill>
              <a:latin typeface="Times New Roman"/>
              <a:cs typeface="Times New Roman"/>
            </a:endParaRPr>
          </a:p>
          <a:p>
            <a:pPr marL="0" indent="0">
              <a:buNone/>
            </a:pPr>
            <a:endParaRPr lang="en-US" sz="4500" dirty="0"/>
          </a:p>
          <a:p>
            <a:pPr marL="0" indent="0">
              <a:buNone/>
            </a:pPr>
            <a:endParaRPr lang="en-US" dirty="0"/>
          </a:p>
          <a:p>
            <a:pPr marL="0" indent="0">
              <a:buNone/>
            </a:pPr>
            <a:endParaRPr lang="en-US" dirty="0"/>
          </a:p>
          <a:p>
            <a:endParaRPr lang="en-US" dirty="0"/>
          </a:p>
          <a:p>
            <a:pPr lvl="3"/>
            <a:endParaRPr lang="en-US" dirty="0"/>
          </a:p>
        </p:txBody>
      </p:sp>
      <p:pic>
        <p:nvPicPr>
          <p:cNvPr id="4" name="Picture 3" descr="A close-up of a logo&#10;&#10;Description automatically generated">
            <a:extLst>
              <a:ext uri="{FF2B5EF4-FFF2-40B4-BE49-F238E27FC236}">
                <a16:creationId xmlns:a16="http://schemas.microsoft.com/office/drawing/2014/main" xmlns="" id="{55C27B3C-5E6A-1102-9212-E26A2BD82C25}"/>
              </a:ext>
            </a:extLst>
          </p:cNvPr>
          <p:cNvPicPr>
            <a:picLocks noChangeAspect="1"/>
          </p:cNvPicPr>
          <p:nvPr/>
        </p:nvPicPr>
        <p:blipFill>
          <a:blip r:embed="rId3"/>
          <a:stretch>
            <a:fillRect/>
          </a:stretch>
        </p:blipFill>
        <p:spPr>
          <a:xfrm>
            <a:off x="0" y="0"/>
            <a:ext cx="1332377" cy="651834"/>
          </a:xfrm>
          <a:prstGeom prst="rect">
            <a:avLst/>
          </a:prstGeom>
        </p:spPr>
      </p:pic>
      <p:sp>
        <p:nvSpPr>
          <p:cNvPr id="8" name="Content Placeholder 2">
            <a:extLst>
              <a:ext uri="{FF2B5EF4-FFF2-40B4-BE49-F238E27FC236}">
                <a16:creationId xmlns:a16="http://schemas.microsoft.com/office/drawing/2014/main" xmlns="" id="{36DE2430-0971-7ABA-B925-553E0E82051D}"/>
              </a:ext>
            </a:extLst>
          </p:cNvPr>
          <p:cNvSpPr txBox="1">
            <a:spLocks/>
          </p:cNvSpPr>
          <p:nvPr/>
        </p:nvSpPr>
        <p:spPr>
          <a:xfrm>
            <a:off x="2023254" y="1762800"/>
            <a:ext cx="7962182" cy="3425249"/>
          </a:xfrm>
          <a:prstGeom prst="rect">
            <a:avLst/>
          </a:prstGeom>
        </p:spPr>
        <p:txBody>
          <a:bodyPr vert="horz" lIns="68580" tIns="34290" rIns="68580" bIns="3429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a:solidFill>
                  <a:srgbClr val="273239"/>
                </a:solidFill>
                <a:latin typeface="Times New Roman"/>
                <a:cs typeface="Times New Roman"/>
              </a:rPr>
              <a:t> </a:t>
            </a:r>
            <a:r>
              <a:rPr lang="en-US" sz="1425" b="1">
                <a:solidFill>
                  <a:srgbClr val="008000"/>
                </a:solidFill>
                <a:latin typeface="Consolas"/>
                <a:ea typeface="+mn-lt"/>
                <a:cs typeface="Times New Roman"/>
              </a:rPr>
              <a:t> </a:t>
            </a:r>
            <a:endParaRPr lang="en-US" sz="1425">
              <a:solidFill>
                <a:srgbClr val="273239"/>
              </a:solidFill>
              <a:latin typeface="Consolas"/>
              <a:ea typeface="+mn-lt"/>
              <a:cs typeface="Times New Roman"/>
            </a:endParaRPr>
          </a:p>
          <a:p>
            <a:pPr marL="0" indent="0">
              <a:buFont typeface="Arial" panose="020B0604020202020204" pitchFamily="34" charset="0"/>
              <a:buNone/>
            </a:pPr>
            <a:r>
              <a:rPr lang="en-US" sz="825">
                <a:solidFill>
                  <a:srgbClr val="AF00DB"/>
                </a:solidFill>
                <a:ea typeface="+mn-lt"/>
                <a:cs typeface="+mn-lt"/>
              </a:rPr>
              <a:t>                                 </a:t>
            </a:r>
            <a:endParaRPr lang="en-US" sz="825">
              <a:solidFill>
                <a:srgbClr val="000000"/>
              </a:solidFill>
            </a:endParaRPr>
          </a:p>
          <a:p>
            <a:pPr marL="0" indent="0">
              <a:buFont typeface="Arial" panose="020B0604020202020204" pitchFamily="34" charset="0"/>
              <a:buNone/>
            </a:pPr>
            <a:endParaRPr lang="en-US" sz="2100"/>
          </a:p>
        </p:txBody>
      </p:sp>
      <p:sp>
        <p:nvSpPr>
          <p:cNvPr id="5" name="TextBox 4">
            <a:extLst>
              <a:ext uri="{FF2B5EF4-FFF2-40B4-BE49-F238E27FC236}">
                <a16:creationId xmlns:a16="http://schemas.microsoft.com/office/drawing/2014/main" xmlns="" id="{F3E3CFD5-DF3C-CD9B-EBE7-0C8AA93DDA97}"/>
              </a:ext>
            </a:extLst>
          </p:cNvPr>
          <p:cNvSpPr txBox="1"/>
          <p:nvPr/>
        </p:nvSpPr>
        <p:spPr>
          <a:xfrm>
            <a:off x="1338106" y="1"/>
            <a:ext cx="10853894" cy="561692"/>
          </a:xfrm>
          <a:prstGeom prst="rect">
            <a:avLst/>
          </a:prstGeom>
          <a:solidFill>
            <a:schemeClr val="accent4">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3200" b="1" dirty="0" err="1" smtClean="0">
                <a:latin typeface="Times New Roman"/>
                <a:cs typeface="Times New Roman"/>
              </a:rPr>
              <a:t>ChainMap</a:t>
            </a:r>
            <a:endParaRPr lang="en-US" sz="1500" b="1" dirty="0">
              <a:latin typeface="Nunito"/>
            </a:endParaRPr>
          </a:p>
        </p:txBody>
      </p:sp>
      <p:sp>
        <p:nvSpPr>
          <p:cNvPr id="6" name="Footer Placeholder 5"/>
          <p:cNvSpPr>
            <a:spLocks noGrp="1"/>
          </p:cNvSpPr>
          <p:nvPr>
            <p:ph type="ftr" sz="quarter" idx="11"/>
          </p:nvPr>
        </p:nvSpPr>
        <p:spPr/>
        <p:txBody>
          <a:bodyPr/>
          <a:lstStyle/>
          <a:p>
            <a:r>
              <a:rPr lang="en-US" smtClean="0"/>
              <a:t>shalini shrotriya</a:t>
            </a:r>
            <a:endParaRPr lang="en-US"/>
          </a:p>
        </p:txBody>
      </p:sp>
      <p:sp>
        <p:nvSpPr>
          <p:cNvPr id="7" name="Date Placeholder 6"/>
          <p:cNvSpPr>
            <a:spLocks noGrp="1"/>
          </p:cNvSpPr>
          <p:nvPr>
            <p:ph type="dt" sz="half" idx="10"/>
          </p:nvPr>
        </p:nvSpPr>
        <p:spPr/>
        <p:txBody>
          <a:bodyPr/>
          <a:lstStyle/>
          <a:p>
            <a:fld id="{CF97A185-4D1B-47A6-88CE-5063F3BDCE0E}" type="datetime1">
              <a:rPr lang="en-US" smtClean="0"/>
              <a:t>9/22/2024</a:t>
            </a:fld>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19</a:t>
            </a:fld>
            <a:endParaRPr lang="en-US"/>
          </a:p>
        </p:txBody>
      </p:sp>
    </p:spTree>
    <p:extLst>
      <p:ext uri="{BB962C8B-B14F-4D97-AF65-F5344CB8AC3E}">
        <p14:creationId xmlns:p14="http://schemas.microsoft.com/office/powerpoint/2010/main" xmlns="" val="4015357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E632B5-D9E4-48AF-457C-F456DB7AF1E0}"/>
              </a:ext>
            </a:extLst>
          </p:cNvPr>
          <p:cNvSpPr>
            <a:spLocks noGrp="1"/>
          </p:cNvSpPr>
          <p:nvPr>
            <p:ph type="title"/>
          </p:nvPr>
        </p:nvSpPr>
        <p:spPr>
          <a:xfrm>
            <a:off x="1409700" y="0"/>
            <a:ext cx="10782300" cy="723899"/>
          </a:xfrm>
          <a:solidFill>
            <a:schemeClr val="accent4">
              <a:lumMod val="40000"/>
              <a:lumOff val="60000"/>
            </a:schemeClr>
          </a:solidFill>
        </p:spPr>
        <p:txBody>
          <a:bodyPr>
            <a:normAutofit/>
          </a:bodyPr>
          <a:lstStyle/>
          <a:p>
            <a:pPr algn="ctr"/>
            <a:r>
              <a:rPr lang="en-US" dirty="0"/>
              <a:t> </a:t>
            </a:r>
            <a:r>
              <a:rPr lang="en-US" sz="3200" dirty="0">
                <a:latin typeface="Times New Roman"/>
                <a:cs typeface="Times New Roman"/>
              </a:rPr>
              <a:t>Unit 1 Content</a:t>
            </a:r>
          </a:p>
        </p:txBody>
      </p:sp>
      <p:sp>
        <p:nvSpPr>
          <p:cNvPr id="3" name="Content Placeholder 2">
            <a:extLst>
              <a:ext uri="{FF2B5EF4-FFF2-40B4-BE49-F238E27FC236}">
                <a16:creationId xmlns:a16="http://schemas.microsoft.com/office/drawing/2014/main" xmlns="" id="{F81EC9D8-EB93-C23C-2E37-1B25BAE02E1A}"/>
              </a:ext>
            </a:extLst>
          </p:cNvPr>
          <p:cNvSpPr>
            <a:spLocks noGrp="1"/>
          </p:cNvSpPr>
          <p:nvPr>
            <p:ph idx="1"/>
          </p:nvPr>
        </p:nvSpPr>
        <p:spPr>
          <a:xfrm>
            <a:off x="1352550" y="1276350"/>
            <a:ext cx="9410700" cy="4724399"/>
          </a:xfrm>
        </p:spPr>
        <p:txBody>
          <a:bodyPr vert="horz" lIns="68580" tIns="34290" rIns="68580" bIns="34290" rtlCol="0" anchor="t">
            <a:normAutofit/>
          </a:bodyPr>
          <a:lstStyle/>
          <a:p>
            <a:pPr marL="0" indent="0">
              <a:buNone/>
            </a:pPr>
            <a:r>
              <a:rPr lang="en-US" dirty="0">
                <a:solidFill>
                  <a:srgbClr val="0070C0"/>
                </a:solidFill>
                <a:latin typeface="Arial"/>
                <a:cs typeface="Arial"/>
              </a:rPr>
              <a:t>•</a:t>
            </a:r>
            <a:r>
              <a:rPr lang="en-US" dirty="0">
                <a:solidFill>
                  <a:srgbClr val="00B050"/>
                </a:solidFill>
                <a:latin typeface="Calibri"/>
                <a:ea typeface="Calibri"/>
                <a:cs typeface="Calibri"/>
              </a:rPr>
              <a:t> </a:t>
            </a:r>
            <a:r>
              <a:rPr lang="en-US" dirty="0">
                <a:latin typeface="Times New Roman" pitchFamily="18" charset="0"/>
                <a:ea typeface="Calibri"/>
                <a:cs typeface="Times New Roman" pitchFamily="18" charset="0"/>
              </a:rPr>
              <a:t>Collections-Container </a:t>
            </a:r>
            <a:r>
              <a:rPr lang="en-US" dirty="0" err="1">
                <a:latin typeface="Times New Roman" pitchFamily="18" charset="0"/>
                <a:ea typeface="Calibri"/>
                <a:cs typeface="Times New Roman" pitchFamily="18" charset="0"/>
              </a:rPr>
              <a:t>datatypes</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a:t>
            </a:r>
            <a:r>
              <a:rPr lang="en-US" dirty="0">
                <a:latin typeface="Times New Roman" pitchFamily="18" charset="0"/>
                <a:ea typeface="Calibri"/>
                <a:cs typeface="Times New Roman" pitchFamily="18" charset="0"/>
              </a:rPr>
              <a:t>  Tkinter-GUI applications </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a:t>
            </a:r>
            <a:r>
              <a:rPr lang="en-US" dirty="0">
                <a:latin typeface="Times New Roman" pitchFamily="18" charset="0"/>
                <a:ea typeface="Calibri"/>
                <a:cs typeface="Times New Roman" pitchFamily="18" charset="0"/>
              </a:rPr>
              <a:t> Requests-HTTP requests</a:t>
            </a:r>
          </a:p>
          <a:p>
            <a:pPr marL="0" indent="0">
              <a:buNone/>
            </a:pPr>
            <a:r>
              <a:rPr lang="en-US" dirty="0">
                <a:latin typeface="Times New Roman" pitchFamily="18" charset="0"/>
                <a:ea typeface="Calibri"/>
                <a:cs typeface="Times New Roman" pitchFamily="18" charset="0"/>
              </a:rPr>
              <a:t>•    BeautifulSoup4-web scraping</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a:t>
            </a:r>
            <a:r>
              <a:rPr lang="en-US" dirty="0">
                <a:latin typeface="Times New Roman" pitchFamily="18" charset="0"/>
                <a:ea typeface="Calibri"/>
                <a:cs typeface="Times New Roman" pitchFamily="18" charset="0"/>
              </a:rPr>
              <a:t>   </a:t>
            </a:r>
            <a:r>
              <a:rPr lang="en-US" dirty="0" err="1">
                <a:latin typeface="Times New Roman" pitchFamily="18" charset="0"/>
                <a:ea typeface="Calibri"/>
                <a:cs typeface="Times New Roman" pitchFamily="18" charset="0"/>
              </a:rPr>
              <a:t>Scrapy</a:t>
            </a:r>
            <a:r>
              <a:rPr lang="en-US" dirty="0">
                <a:latin typeface="Times New Roman" pitchFamily="18" charset="0"/>
                <a:ea typeface="Calibri"/>
                <a:cs typeface="Times New Roman" pitchFamily="18" charset="0"/>
              </a:rPr>
              <a:t>, Zappa, Dash, </a:t>
            </a:r>
            <a:r>
              <a:rPr lang="en-US" dirty="0" err="1">
                <a:latin typeface="Times New Roman" pitchFamily="18" charset="0"/>
                <a:ea typeface="Calibri"/>
                <a:cs typeface="Times New Roman" pitchFamily="18" charset="0"/>
              </a:rPr>
              <a:t>CherryPy</a:t>
            </a:r>
            <a:r>
              <a:rPr lang="en-US" dirty="0">
                <a:latin typeface="Times New Roman" pitchFamily="18" charset="0"/>
                <a:ea typeface="Calibri"/>
                <a:cs typeface="Times New Roman" pitchFamily="18" charset="0"/>
              </a:rPr>
              <a:t>, </a:t>
            </a:r>
            <a:r>
              <a:rPr lang="en-US" dirty="0" err="1">
                <a:latin typeface="Times New Roman" pitchFamily="18" charset="0"/>
                <a:ea typeface="Calibri"/>
                <a:cs typeface="Times New Roman" pitchFamily="18" charset="0"/>
              </a:rPr>
              <a:t>TurboGears</a:t>
            </a:r>
            <a:r>
              <a:rPr lang="en-US" dirty="0">
                <a:latin typeface="Times New Roman" pitchFamily="18" charset="0"/>
                <a:ea typeface="Calibri"/>
                <a:cs typeface="Times New Roman" pitchFamily="18" charset="0"/>
              </a:rPr>
              <a:t>, </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a:t>
            </a:r>
            <a:r>
              <a:rPr lang="en-US" dirty="0">
                <a:latin typeface="Times New Roman" pitchFamily="18" charset="0"/>
                <a:ea typeface="Calibri"/>
                <a:cs typeface="Times New Roman" pitchFamily="18" charset="0"/>
              </a:rPr>
              <a:t>   Flask, Web2Py,</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a:t>
            </a:r>
            <a:r>
              <a:rPr lang="en-US" dirty="0">
                <a:latin typeface="Times New Roman" pitchFamily="18" charset="0"/>
                <a:ea typeface="Calibri"/>
                <a:cs typeface="Times New Roman" pitchFamily="18" charset="0"/>
              </a:rPr>
              <a:t>   Bottle, Falcon, </a:t>
            </a:r>
            <a:r>
              <a:rPr lang="en-US" dirty="0" err="1">
                <a:latin typeface="Times New Roman" pitchFamily="18" charset="0"/>
                <a:ea typeface="Calibri"/>
                <a:cs typeface="Times New Roman" pitchFamily="18" charset="0"/>
              </a:rPr>
              <a:t>CubicWeb</a:t>
            </a:r>
            <a:r>
              <a:rPr lang="en-US" dirty="0">
                <a:latin typeface="Times New Roman" pitchFamily="18" charset="0"/>
                <a:ea typeface="Calibri"/>
                <a:cs typeface="Times New Roman" pitchFamily="18" charset="0"/>
              </a:rPr>
              <a:t>, Quixote, Pyramid</a:t>
            </a:r>
            <a:r>
              <a:rPr lang="en-US" dirty="0">
                <a:latin typeface="Calibri"/>
                <a:ea typeface="Calibri"/>
                <a:cs typeface="Calibri"/>
              </a:rPr>
              <a:t>.</a:t>
            </a:r>
            <a:endParaRPr lang="en-US" dirty="0"/>
          </a:p>
          <a:p>
            <a:pPr marL="0" indent="0">
              <a:buNone/>
            </a:pPr>
            <a:endParaRPr lang="en-US" dirty="0"/>
          </a:p>
        </p:txBody>
      </p:sp>
      <p:pic>
        <p:nvPicPr>
          <p:cNvPr id="5" name="Picture 4" descr="A close-up of a logo&#10;&#10;Description automatically generated">
            <a:extLst>
              <a:ext uri="{FF2B5EF4-FFF2-40B4-BE49-F238E27FC236}">
                <a16:creationId xmlns:a16="http://schemas.microsoft.com/office/drawing/2014/main" xmlns="" id="{EBF969B4-1A49-8540-0E92-C97EDEFB4C20}"/>
              </a:ext>
            </a:extLst>
          </p:cNvPr>
          <p:cNvPicPr>
            <a:picLocks noChangeAspect="1"/>
          </p:cNvPicPr>
          <p:nvPr/>
        </p:nvPicPr>
        <p:blipFill>
          <a:blip r:embed="rId2"/>
          <a:stretch>
            <a:fillRect/>
          </a:stretch>
        </p:blipFill>
        <p:spPr>
          <a:xfrm>
            <a:off x="0" y="0"/>
            <a:ext cx="1332377" cy="651834"/>
          </a:xfrm>
          <a:prstGeom prst="rect">
            <a:avLst/>
          </a:prstGeom>
        </p:spPr>
      </p:pic>
      <p:sp>
        <p:nvSpPr>
          <p:cNvPr id="6" name="Footer Placeholder 5"/>
          <p:cNvSpPr>
            <a:spLocks noGrp="1"/>
          </p:cNvSpPr>
          <p:nvPr>
            <p:ph type="ftr" sz="quarter" idx="11"/>
          </p:nvPr>
        </p:nvSpPr>
        <p:spPr/>
        <p:txBody>
          <a:bodyPr/>
          <a:lstStyle/>
          <a:p>
            <a:r>
              <a:rPr lang="en-US" smtClean="0"/>
              <a:t>shalini shrotriya</a:t>
            </a:r>
            <a:endParaRPr lang="en-US"/>
          </a:p>
        </p:txBody>
      </p:sp>
      <p:sp>
        <p:nvSpPr>
          <p:cNvPr id="7" name="Date Placeholder 6"/>
          <p:cNvSpPr>
            <a:spLocks noGrp="1"/>
          </p:cNvSpPr>
          <p:nvPr>
            <p:ph type="dt" sz="half" idx="10"/>
          </p:nvPr>
        </p:nvSpPr>
        <p:spPr/>
        <p:txBody>
          <a:bodyPr/>
          <a:lstStyle/>
          <a:p>
            <a:fld id="{5FF43998-211A-4760-AF9F-281817AFEFA0}" type="datetime1">
              <a:rPr lang="en-US" smtClean="0"/>
              <a:t>9/22/2024</a:t>
            </a:fld>
            <a:endParaRPr lang="en-US"/>
          </a:p>
        </p:txBody>
      </p:sp>
      <p:sp>
        <p:nvSpPr>
          <p:cNvPr id="8" name="Slide Number Placeholder 7"/>
          <p:cNvSpPr>
            <a:spLocks noGrp="1"/>
          </p:cNvSpPr>
          <p:nvPr>
            <p:ph type="sldNum" sz="quarter" idx="12"/>
          </p:nvPr>
        </p:nvSpPr>
        <p:spPr/>
        <p:txBody>
          <a:bodyPr/>
          <a:lstStyle/>
          <a:p>
            <a:fld id="{330EA680-D336-4FF7-8B7A-9848BB0A1C32}" type="slidenum">
              <a:rPr lang="en-US" smtClean="0"/>
              <a:pPr/>
              <a:t>2</a:t>
            </a:fld>
            <a:endParaRPr lang="en-US"/>
          </a:p>
        </p:txBody>
      </p:sp>
    </p:spTree>
    <p:extLst>
      <p:ext uri="{BB962C8B-B14F-4D97-AF65-F5344CB8AC3E}">
        <p14:creationId xmlns:p14="http://schemas.microsoft.com/office/powerpoint/2010/main" xmlns="" val="838719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3A94DFD-8721-FF54-D592-74965AFBC939}"/>
              </a:ext>
            </a:extLst>
          </p:cNvPr>
          <p:cNvSpPr>
            <a:spLocks noGrp="1"/>
          </p:cNvSpPr>
          <p:nvPr>
            <p:ph idx="1"/>
          </p:nvPr>
        </p:nvSpPr>
        <p:spPr>
          <a:xfrm>
            <a:off x="1016001" y="1089698"/>
            <a:ext cx="9321799" cy="5146002"/>
          </a:xfrm>
        </p:spPr>
        <p:txBody>
          <a:bodyPr vert="horz" lIns="68580" tIns="34290" rIns="68580" bIns="34290" rtlCol="0" anchor="t">
            <a:normAutofit fontScale="85000" lnSpcReduction="10000"/>
          </a:bodyPr>
          <a:lstStyle/>
          <a:p>
            <a:pPr marL="0" indent="0">
              <a:buNone/>
            </a:pPr>
            <a:endParaRPr lang="en-US" sz="1500" b="1" dirty="0">
              <a:solidFill>
                <a:srgbClr val="273239"/>
              </a:solidFill>
              <a:latin typeface="Nunito"/>
              <a:cs typeface="Times New Roman"/>
            </a:endParaRPr>
          </a:p>
          <a:p>
            <a:pPr marL="0" indent="0">
              <a:buNone/>
            </a:pPr>
            <a:r>
              <a:rPr lang="en-US" sz="2400" b="1" dirty="0" smtClean="0">
                <a:solidFill>
                  <a:srgbClr val="273239"/>
                </a:solidFill>
                <a:latin typeface="Times New Roman" pitchFamily="18" charset="0"/>
                <a:cs typeface="Times New Roman" pitchFamily="18" charset="0"/>
              </a:rPr>
              <a:t>maps() :</a:t>
            </a:r>
            <a:r>
              <a:rPr lang="en-US" sz="2400" dirty="0" smtClean="0">
                <a:solidFill>
                  <a:srgbClr val="273239"/>
                </a:solidFill>
                <a:latin typeface="Times New Roman" pitchFamily="18" charset="0"/>
                <a:cs typeface="Times New Roman" pitchFamily="18" charset="0"/>
              </a:rPr>
              <a:t> This function is used to display </a:t>
            </a:r>
            <a:r>
              <a:rPr lang="en-US" sz="2400" b="1" dirty="0" smtClean="0">
                <a:solidFill>
                  <a:srgbClr val="273239"/>
                </a:solidFill>
                <a:latin typeface="Times New Roman" pitchFamily="18" charset="0"/>
                <a:cs typeface="Times New Roman" pitchFamily="18" charset="0"/>
              </a:rPr>
              <a:t>keys with corresponding values</a:t>
            </a:r>
            <a:r>
              <a:rPr lang="en-US" sz="2400" dirty="0" smtClean="0">
                <a:solidFill>
                  <a:srgbClr val="273239"/>
                </a:solidFill>
                <a:latin typeface="Times New Roman" pitchFamily="18" charset="0"/>
                <a:cs typeface="Times New Roman" pitchFamily="18" charset="0"/>
              </a:rPr>
              <a:t> of all the dictionaries in </a:t>
            </a:r>
            <a:r>
              <a:rPr lang="en-US" sz="2400" dirty="0" err="1" smtClean="0">
                <a:solidFill>
                  <a:srgbClr val="273239"/>
                </a:solidFill>
                <a:latin typeface="Times New Roman" pitchFamily="18" charset="0"/>
                <a:cs typeface="Times New Roman" pitchFamily="18" charset="0"/>
              </a:rPr>
              <a:t>ChainMap</a:t>
            </a:r>
            <a:r>
              <a:rPr lang="en-US" sz="2400" dirty="0" smtClean="0">
                <a:solidFill>
                  <a:srgbClr val="273239"/>
                </a:solidFill>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buNone/>
            </a:pPr>
            <a:r>
              <a:rPr lang="en-US" sz="2400" dirty="0" smtClean="0">
                <a:solidFill>
                  <a:srgbClr val="008200"/>
                </a:solidFill>
                <a:latin typeface="Times New Roman" pitchFamily="18" charset="0"/>
                <a:cs typeface="Times New Roman" pitchFamily="18" charset="0"/>
              </a:rPr>
              <a:t>           # printing </a:t>
            </a:r>
            <a:r>
              <a:rPr lang="en-US" sz="2400" dirty="0" err="1" smtClean="0">
                <a:solidFill>
                  <a:srgbClr val="008200"/>
                </a:solidFill>
                <a:latin typeface="Times New Roman" pitchFamily="18" charset="0"/>
                <a:cs typeface="Times New Roman" pitchFamily="18" charset="0"/>
              </a:rPr>
              <a:t>chainMap</a:t>
            </a:r>
            <a:r>
              <a:rPr lang="en-US" sz="2400" dirty="0" smtClean="0">
                <a:solidFill>
                  <a:srgbClr val="008200"/>
                </a:solidFill>
                <a:latin typeface="Times New Roman" pitchFamily="18" charset="0"/>
                <a:cs typeface="Times New Roman" pitchFamily="18" charset="0"/>
              </a:rPr>
              <a:t> using maps</a:t>
            </a:r>
            <a:endParaRPr lang="en-US" sz="2400" dirty="0" smtClean="0">
              <a:latin typeface="Times New Roman" pitchFamily="18" charset="0"/>
              <a:cs typeface="Times New Roman" pitchFamily="18" charset="0"/>
            </a:endParaRPr>
          </a:p>
          <a:p>
            <a:pPr>
              <a:buNone/>
            </a:pPr>
            <a:r>
              <a:rPr lang="en-US" sz="2400" b="1" dirty="0" smtClean="0">
                <a:solidFill>
                  <a:srgbClr val="006699"/>
                </a:solidFill>
                <a:latin typeface="Times New Roman" pitchFamily="18" charset="0"/>
                <a:cs typeface="Times New Roman" pitchFamily="18" charset="0"/>
              </a:rPr>
              <a:t>           print</a:t>
            </a:r>
            <a:r>
              <a:rPr lang="en-US" sz="2400" dirty="0" smtClean="0">
                <a:solidFill>
                  <a:srgbClr val="273239"/>
                </a:solidFill>
                <a:latin typeface="Times New Roman" pitchFamily="18" charset="0"/>
                <a:cs typeface="Times New Roman" pitchFamily="18" charset="0"/>
              </a:rPr>
              <a:t> </a:t>
            </a:r>
            <a:r>
              <a:rPr lang="en-US" sz="2400" dirty="0" smtClean="0">
                <a:solidFill>
                  <a:srgbClr val="000000"/>
                </a:solidFill>
                <a:latin typeface="Times New Roman" pitchFamily="18" charset="0"/>
                <a:cs typeface="Times New Roman" pitchFamily="18" charset="0"/>
              </a:rPr>
              <a:t>(</a:t>
            </a:r>
            <a:r>
              <a:rPr lang="en-US" sz="2400" dirty="0" smtClean="0">
                <a:solidFill>
                  <a:srgbClr val="0000FF"/>
                </a:solidFill>
                <a:latin typeface="Times New Roman" pitchFamily="18" charset="0"/>
                <a:cs typeface="Times New Roman" pitchFamily="18" charset="0"/>
              </a:rPr>
              <a:t>"All the </a:t>
            </a:r>
            <a:r>
              <a:rPr lang="en-US" sz="2400" dirty="0" err="1" smtClean="0">
                <a:solidFill>
                  <a:srgbClr val="0000FF"/>
                </a:solidFill>
                <a:latin typeface="Times New Roman" pitchFamily="18" charset="0"/>
                <a:cs typeface="Times New Roman" pitchFamily="18" charset="0"/>
              </a:rPr>
              <a:t>ChainMap</a:t>
            </a:r>
            <a:r>
              <a:rPr lang="en-US" sz="2400" dirty="0" smtClean="0">
                <a:solidFill>
                  <a:srgbClr val="0000FF"/>
                </a:solidFill>
                <a:latin typeface="Times New Roman" pitchFamily="18" charset="0"/>
                <a:cs typeface="Times New Roman" pitchFamily="18" charset="0"/>
              </a:rPr>
              <a:t> contents are : "</a:t>
            </a:r>
            <a:r>
              <a:rPr lang="en-US" sz="2400" dirty="0" smtClean="0">
                <a:solidFill>
                  <a:srgbClr val="000000"/>
                </a:solidFill>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buNone/>
            </a:pPr>
            <a:r>
              <a:rPr lang="en-US" sz="2400" b="1" dirty="0" smtClean="0">
                <a:solidFill>
                  <a:srgbClr val="006699"/>
                </a:solidFill>
                <a:latin typeface="Times New Roman" pitchFamily="18" charset="0"/>
                <a:cs typeface="Times New Roman" pitchFamily="18" charset="0"/>
              </a:rPr>
              <a:t>           print </a:t>
            </a:r>
            <a:r>
              <a:rPr lang="en-US" sz="2400" dirty="0" smtClean="0">
                <a:solidFill>
                  <a:srgbClr val="000000"/>
                </a:solidFill>
                <a:latin typeface="Times New Roman" pitchFamily="18" charset="0"/>
                <a:cs typeface="Times New Roman" pitchFamily="18" charset="0"/>
              </a:rPr>
              <a:t>(</a:t>
            </a:r>
            <a:r>
              <a:rPr lang="en-US" sz="2400" dirty="0" err="1" smtClean="0">
                <a:solidFill>
                  <a:srgbClr val="000000"/>
                </a:solidFill>
                <a:latin typeface="Times New Roman" pitchFamily="18" charset="0"/>
                <a:cs typeface="Times New Roman" pitchFamily="18" charset="0"/>
              </a:rPr>
              <a:t>chain.maps</a:t>
            </a:r>
            <a:r>
              <a:rPr lang="en-US" sz="2400" dirty="0" smtClean="0">
                <a:solidFill>
                  <a:srgbClr val="000000"/>
                </a:solidFill>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0" indent="0">
              <a:buNone/>
            </a:pPr>
            <a:endParaRPr lang="en-US" sz="2400" b="1" dirty="0" smtClean="0">
              <a:solidFill>
                <a:srgbClr val="273239"/>
              </a:solidFill>
              <a:latin typeface="Times New Roman" pitchFamily="18" charset="0"/>
              <a:cs typeface="Times New Roman" pitchFamily="18" charset="0"/>
            </a:endParaRPr>
          </a:p>
          <a:p>
            <a:pPr marL="0" indent="0">
              <a:buNone/>
            </a:pPr>
            <a:r>
              <a:rPr lang="en-US" sz="2400" b="1" dirty="0" smtClean="0">
                <a:solidFill>
                  <a:srgbClr val="273239"/>
                </a:solidFill>
                <a:latin typeface="Times New Roman" pitchFamily="18" charset="0"/>
                <a:cs typeface="Times New Roman" pitchFamily="18" charset="0"/>
              </a:rPr>
              <a:t>keys</a:t>
            </a:r>
            <a:r>
              <a:rPr lang="en-US" sz="2400" b="1" dirty="0">
                <a:solidFill>
                  <a:srgbClr val="273239"/>
                </a:solidFill>
                <a:latin typeface="Times New Roman" pitchFamily="18" charset="0"/>
                <a:cs typeface="Times New Roman" pitchFamily="18" charset="0"/>
              </a:rPr>
              <a:t>() : </a:t>
            </a:r>
            <a:r>
              <a:rPr lang="en-US" sz="2400" dirty="0">
                <a:solidFill>
                  <a:srgbClr val="273239"/>
                </a:solidFill>
                <a:latin typeface="Times New Roman" pitchFamily="18" charset="0"/>
                <a:cs typeface="Times New Roman" pitchFamily="18" charset="0"/>
              </a:rPr>
              <a:t>This function is used to display all the</a:t>
            </a:r>
            <a:r>
              <a:rPr lang="en-US" sz="2400" b="1" dirty="0">
                <a:solidFill>
                  <a:srgbClr val="273239"/>
                </a:solidFill>
                <a:latin typeface="Times New Roman" pitchFamily="18" charset="0"/>
                <a:cs typeface="Times New Roman" pitchFamily="18" charset="0"/>
              </a:rPr>
              <a:t> keys </a:t>
            </a:r>
            <a:r>
              <a:rPr lang="en-US" sz="2400" dirty="0">
                <a:solidFill>
                  <a:srgbClr val="273239"/>
                </a:solidFill>
                <a:latin typeface="Times New Roman" pitchFamily="18" charset="0"/>
                <a:cs typeface="Times New Roman" pitchFamily="18" charset="0"/>
              </a:rPr>
              <a:t>of all the dictionaries in </a:t>
            </a:r>
            <a:r>
              <a:rPr lang="en-US" sz="2400" dirty="0" err="1">
                <a:solidFill>
                  <a:srgbClr val="273239"/>
                </a:solidFill>
                <a:latin typeface="Times New Roman" pitchFamily="18" charset="0"/>
                <a:cs typeface="Times New Roman" pitchFamily="18" charset="0"/>
              </a:rPr>
              <a:t>ChainMap</a:t>
            </a:r>
            <a:r>
              <a:rPr lang="en-US" sz="2400" dirty="0">
                <a:solidFill>
                  <a:srgbClr val="273239"/>
                </a:solidFill>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marL="0" indent="0">
              <a:buNone/>
            </a:pPr>
            <a:r>
              <a:rPr lang="en-US" sz="2400" dirty="0">
                <a:solidFill>
                  <a:srgbClr val="273239"/>
                </a:solidFill>
                <a:latin typeface="Times New Roman" pitchFamily="18" charset="0"/>
                <a:cs typeface="Times New Roman" pitchFamily="18" charset="0"/>
              </a:rPr>
              <a:t> </a:t>
            </a:r>
            <a:r>
              <a:rPr lang="en-US" sz="2400" dirty="0" smtClean="0">
                <a:solidFill>
                  <a:srgbClr val="273239"/>
                </a:solidFill>
                <a:latin typeface="Times New Roman" pitchFamily="18" charset="0"/>
                <a:cs typeface="Times New Roman" pitchFamily="18" charset="0"/>
              </a:rPr>
              <a:t>        </a:t>
            </a:r>
            <a:r>
              <a:rPr lang="en-US" sz="2400" dirty="0">
                <a:solidFill>
                  <a:srgbClr val="273239"/>
                </a:solidFill>
                <a:latin typeface="Times New Roman" pitchFamily="18" charset="0"/>
                <a:cs typeface="Times New Roman" pitchFamily="18" charset="0"/>
              </a:rPr>
              <a:t> </a:t>
            </a:r>
            <a:r>
              <a:rPr lang="en-US" sz="2400" b="1" dirty="0">
                <a:solidFill>
                  <a:srgbClr val="006699"/>
                </a:solidFill>
                <a:latin typeface="Times New Roman" pitchFamily="18" charset="0"/>
                <a:cs typeface="Times New Roman" pitchFamily="18" charset="0"/>
              </a:rPr>
              <a:t>print</a:t>
            </a:r>
            <a:r>
              <a:rPr lang="en-US" sz="2400" dirty="0">
                <a:solidFill>
                  <a:srgbClr val="273239"/>
                </a:solidFill>
                <a:latin typeface="Times New Roman" pitchFamily="18" charset="0"/>
                <a:cs typeface="Times New Roman" pitchFamily="18" charset="0"/>
              </a:rPr>
              <a:t> </a:t>
            </a:r>
            <a:r>
              <a:rPr lang="en-US" sz="2400" dirty="0">
                <a:solidFill>
                  <a:srgbClr val="000000"/>
                </a:solidFill>
                <a:latin typeface="Times New Roman" pitchFamily="18" charset="0"/>
                <a:cs typeface="Times New Roman" pitchFamily="18" charset="0"/>
              </a:rPr>
              <a:t>(</a:t>
            </a:r>
            <a:r>
              <a:rPr lang="en-US" sz="2400" dirty="0">
                <a:solidFill>
                  <a:srgbClr val="0000FF"/>
                </a:solidFill>
                <a:latin typeface="Times New Roman" pitchFamily="18" charset="0"/>
                <a:cs typeface="Times New Roman" pitchFamily="18" charset="0"/>
              </a:rPr>
              <a:t>"All keys of </a:t>
            </a:r>
            <a:r>
              <a:rPr lang="en-US" sz="2400" dirty="0" err="1">
                <a:solidFill>
                  <a:srgbClr val="0000FF"/>
                </a:solidFill>
                <a:latin typeface="Times New Roman" pitchFamily="18" charset="0"/>
                <a:cs typeface="Times New Roman" pitchFamily="18" charset="0"/>
              </a:rPr>
              <a:t>ChainMap</a:t>
            </a:r>
            <a:r>
              <a:rPr lang="en-US" sz="2400" dirty="0">
                <a:solidFill>
                  <a:srgbClr val="0000FF"/>
                </a:solidFill>
                <a:latin typeface="Times New Roman" pitchFamily="18" charset="0"/>
                <a:cs typeface="Times New Roman" pitchFamily="18" charset="0"/>
              </a:rPr>
              <a:t> are : "</a:t>
            </a:r>
            <a:r>
              <a:rPr lang="en-US" sz="2400" dirty="0">
                <a:solidFill>
                  <a:srgbClr val="000000"/>
                </a:solidFill>
                <a:latin typeface="Times New Roman" pitchFamily="18" charset="0"/>
                <a:cs typeface="Times New Roman" pitchFamily="18" charset="0"/>
              </a:rPr>
              <a:t>) </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solidFill>
                  <a:srgbClr val="FF1493"/>
                </a:solidFill>
                <a:latin typeface="Times New Roman" pitchFamily="18" charset="0"/>
                <a:cs typeface="Times New Roman" pitchFamily="18" charset="0"/>
              </a:rPr>
              <a:t>        </a:t>
            </a:r>
            <a:r>
              <a:rPr lang="en-US" sz="2400" dirty="0" smtClean="0">
                <a:solidFill>
                  <a:srgbClr val="FF1493"/>
                </a:solidFill>
                <a:latin typeface="Times New Roman" pitchFamily="18" charset="0"/>
                <a:cs typeface="Times New Roman" pitchFamily="18" charset="0"/>
              </a:rPr>
              <a:t> print</a:t>
            </a:r>
            <a:r>
              <a:rPr lang="en-US" sz="2400" dirty="0" smtClean="0">
                <a:solidFill>
                  <a:srgbClr val="273239"/>
                </a:solidFill>
                <a:latin typeface="Times New Roman" pitchFamily="18" charset="0"/>
                <a:cs typeface="Times New Roman" pitchFamily="18" charset="0"/>
              </a:rPr>
              <a:t> </a:t>
            </a:r>
            <a:r>
              <a:rPr lang="en-US" sz="2400" dirty="0">
                <a:solidFill>
                  <a:srgbClr val="000000"/>
                </a:solidFill>
                <a:latin typeface="Times New Roman" pitchFamily="18" charset="0"/>
                <a:cs typeface="Times New Roman" pitchFamily="18" charset="0"/>
              </a:rPr>
              <a:t>(</a:t>
            </a:r>
            <a:r>
              <a:rPr lang="en-US" sz="2400" dirty="0">
                <a:solidFill>
                  <a:srgbClr val="FF1493"/>
                </a:solidFill>
                <a:latin typeface="Times New Roman" pitchFamily="18" charset="0"/>
                <a:cs typeface="Times New Roman" pitchFamily="18" charset="0"/>
              </a:rPr>
              <a:t>list</a:t>
            </a:r>
            <a:r>
              <a:rPr lang="en-US" sz="2400" dirty="0">
                <a:solidFill>
                  <a:srgbClr val="000000"/>
                </a:solidFill>
                <a:latin typeface="Times New Roman" pitchFamily="18" charset="0"/>
                <a:cs typeface="Times New Roman" pitchFamily="18" charset="0"/>
              </a:rPr>
              <a:t>(</a:t>
            </a:r>
            <a:r>
              <a:rPr lang="en-US" sz="2400" dirty="0" err="1">
                <a:solidFill>
                  <a:srgbClr val="000000"/>
                </a:solidFill>
                <a:latin typeface="Times New Roman" pitchFamily="18" charset="0"/>
                <a:cs typeface="Times New Roman" pitchFamily="18" charset="0"/>
              </a:rPr>
              <a:t>chain.keys</a:t>
            </a:r>
            <a:r>
              <a:rPr lang="en-US" sz="2400" dirty="0">
                <a:solidFill>
                  <a:srgbClr val="000000"/>
                </a:solidFill>
                <a:latin typeface="Times New Roman" pitchFamily="18" charset="0"/>
                <a:cs typeface="Times New Roman" pitchFamily="18" charset="0"/>
              </a:rPr>
              <a:t>()))  </a:t>
            </a:r>
            <a:r>
              <a:rPr lang="en-US" sz="2400" dirty="0">
                <a:solidFill>
                  <a:srgbClr val="273239"/>
                </a:solidFill>
                <a:latin typeface="Times New Roman" pitchFamily="18" charset="0"/>
                <a:cs typeface="Times New Roman" pitchFamily="18" charset="0"/>
              </a:rPr>
              <a:t> </a:t>
            </a:r>
            <a:r>
              <a:rPr lang="en-US" sz="2400" dirty="0">
                <a:solidFill>
                  <a:srgbClr val="008200"/>
                </a:solidFill>
                <a:latin typeface="Times New Roman" pitchFamily="18" charset="0"/>
                <a:cs typeface="Times New Roman" pitchFamily="18" charset="0"/>
              </a:rPr>
              <a:t># printing keys using keys() </a:t>
            </a:r>
            <a:endParaRPr lang="en-US" sz="2400" dirty="0">
              <a:solidFill>
                <a:srgbClr val="000000"/>
              </a:solidFill>
              <a:latin typeface="Times New Roman" pitchFamily="18" charset="0"/>
              <a:cs typeface="Times New Roman" pitchFamily="18" charset="0"/>
            </a:endParaRPr>
          </a:p>
          <a:p>
            <a:pPr marL="0" indent="0">
              <a:buNone/>
            </a:pPr>
            <a:endParaRPr lang="en-US" sz="2400" b="1" dirty="0">
              <a:solidFill>
                <a:srgbClr val="273239"/>
              </a:solidFill>
              <a:latin typeface="Times New Roman" pitchFamily="18" charset="0"/>
              <a:cs typeface="Times New Roman" pitchFamily="18" charset="0"/>
            </a:endParaRPr>
          </a:p>
          <a:p>
            <a:pPr marL="0" indent="0">
              <a:buNone/>
            </a:pPr>
            <a:r>
              <a:rPr lang="en-US" sz="2400" b="1" dirty="0">
                <a:solidFill>
                  <a:srgbClr val="273239"/>
                </a:solidFill>
                <a:latin typeface="Times New Roman" pitchFamily="18" charset="0"/>
                <a:cs typeface="Times New Roman" pitchFamily="18" charset="0"/>
              </a:rPr>
              <a:t>values() :</a:t>
            </a:r>
            <a:r>
              <a:rPr lang="en-US" sz="2400" dirty="0">
                <a:solidFill>
                  <a:srgbClr val="273239"/>
                </a:solidFill>
                <a:latin typeface="Times New Roman" pitchFamily="18" charset="0"/>
                <a:cs typeface="Times New Roman" pitchFamily="18" charset="0"/>
              </a:rPr>
              <a:t> This function is used to display </a:t>
            </a:r>
            <a:r>
              <a:rPr lang="en-US" sz="2400" b="1" dirty="0">
                <a:solidFill>
                  <a:srgbClr val="273239"/>
                </a:solidFill>
                <a:latin typeface="Times New Roman" pitchFamily="18" charset="0"/>
                <a:cs typeface="Times New Roman" pitchFamily="18" charset="0"/>
              </a:rPr>
              <a:t>values</a:t>
            </a:r>
            <a:r>
              <a:rPr lang="en-US" sz="2400" dirty="0">
                <a:solidFill>
                  <a:srgbClr val="273239"/>
                </a:solidFill>
                <a:latin typeface="Times New Roman" pitchFamily="18" charset="0"/>
                <a:cs typeface="Times New Roman" pitchFamily="18" charset="0"/>
              </a:rPr>
              <a:t> of all the dictionaries in </a:t>
            </a:r>
            <a:r>
              <a:rPr lang="en-US" sz="2400" dirty="0" err="1">
                <a:solidFill>
                  <a:srgbClr val="273239"/>
                </a:solidFill>
                <a:latin typeface="Times New Roman" pitchFamily="18" charset="0"/>
                <a:cs typeface="Times New Roman" pitchFamily="18" charset="0"/>
              </a:rPr>
              <a:t>ChainMap</a:t>
            </a:r>
            <a:r>
              <a:rPr lang="en-US" sz="2400" dirty="0">
                <a:solidFill>
                  <a:srgbClr val="273239"/>
                </a:solidFill>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marL="0" indent="0">
              <a:buNone/>
            </a:pPr>
            <a:r>
              <a:rPr lang="en-US" sz="2400" dirty="0">
                <a:solidFill>
                  <a:srgbClr val="273239"/>
                </a:solidFill>
                <a:latin typeface="Times New Roman" pitchFamily="18" charset="0"/>
                <a:cs typeface="Times New Roman" pitchFamily="18" charset="0"/>
              </a:rPr>
              <a:t>             </a:t>
            </a:r>
            <a:r>
              <a:rPr lang="en-US" sz="2400" dirty="0">
                <a:solidFill>
                  <a:srgbClr val="008200"/>
                </a:solidFill>
                <a:latin typeface="Times New Roman" pitchFamily="18" charset="0"/>
                <a:cs typeface="Times New Roman" pitchFamily="18" charset="0"/>
              </a:rPr>
              <a:t># printing keys using keys() </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solidFill>
                  <a:srgbClr val="FF1493"/>
                </a:solidFill>
                <a:latin typeface="Times New Roman" pitchFamily="18" charset="0"/>
                <a:cs typeface="Times New Roman" pitchFamily="18" charset="0"/>
              </a:rPr>
              <a:t>            print</a:t>
            </a:r>
            <a:r>
              <a:rPr lang="en-US" sz="2400" dirty="0">
                <a:solidFill>
                  <a:srgbClr val="273239"/>
                </a:solidFill>
                <a:latin typeface="Times New Roman" pitchFamily="18" charset="0"/>
                <a:cs typeface="Times New Roman" pitchFamily="18" charset="0"/>
              </a:rPr>
              <a:t> </a:t>
            </a:r>
            <a:r>
              <a:rPr lang="en-US" sz="2400" dirty="0">
                <a:solidFill>
                  <a:srgbClr val="000000"/>
                </a:solidFill>
                <a:latin typeface="Times New Roman" pitchFamily="18" charset="0"/>
                <a:cs typeface="Times New Roman" pitchFamily="18" charset="0"/>
              </a:rPr>
              <a:t>(</a:t>
            </a:r>
            <a:r>
              <a:rPr lang="en-US" sz="2400" dirty="0">
                <a:solidFill>
                  <a:srgbClr val="0000FF"/>
                </a:solidFill>
                <a:latin typeface="Times New Roman" pitchFamily="18" charset="0"/>
                <a:cs typeface="Times New Roman" pitchFamily="18" charset="0"/>
              </a:rPr>
              <a:t>"All values of </a:t>
            </a:r>
            <a:r>
              <a:rPr lang="en-US" sz="2400" dirty="0" err="1">
                <a:solidFill>
                  <a:srgbClr val="0000FF"/>
                </a:solidFill>
                <a:latin typeface="Times New Roman" pitchFamily="18" charset="0"/>
                <a:cs typeface="Times New Roman" pitchFamily="18" charset="0"/>
              </a:rPr>
              <a:t>ChainMap</a:t>
            </a:r>
            <a:r>
              <a:rPr lang="en-US" sz="2400" dirty="0">
                <a:solidFill>
                  <a:srgbClr val="0000FF"/>
                </a:solidFill>
                <a:latin typeface="Times New Roman" pitchFamily="18" charset="0"/>
                <a:cs typeface="Times New Roman" pitchFamily="18" charset="0"/>
              </a:rPr>
              <a:t> are : "</a:t>
            </a:r>
            <a:r>
              <a:rPr lang="en-US" sz="2400" dirty="0">
                <a:solidFill>
                  <a:srgbClr val="000000"/>
                </a:solidFill>
                <a:latin typeface="Times New Roman" pitchFamily="18" charset="0"/>
                <a:cs typeface="Times New Roman" pitchFamily="18" charset="0"/>
              </a:rPr>
              <a:t>) </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b="1" dirty="0">
                <a:solidFill>
                  <a:srgbClr val="006699"/>
                </a:solidFill>
                <a:latin typeface="Times New Roman" pitchFamily="18" charset="0"/>
                <a:cs typeface="Times New Roman" pitchFamily="18" charset="0"/>
              </a:rPr>
              <a:t>            print</a:t>
            </a:r>
            <a:r>
              <a:rPr lang="en-US" sz="2400" dirty="0">
                <a:solidFill>
                  <a:srgbClr val="273239"/>
                </a:solidFill>
                <a:latin typeface="Times New Roman" pitchFamily="18" charset="0"/>
                <a:cs typeface="Times New Roman" pitchFamily="18" charset="0"/>
              </a:rPr>
              <a:t> </a:t>
            </a:r>
            <a:r>
              <a:rPr lang="en-US" sz="2400" dirty="0">
                <a:solidFill>
                  <a:srgbClr val="000000"/>
                </a:solidFill>
                <a:latin typeface="Times New Roman" pitchFamily="18" charset="0"/>
                <a:cs typeface="Times New Roman" pitchFamily="18" charset="0"/>
              </a:rPr>
              <a:t>(</a:t>
            </a:r>
            <a:r>
              <a:rPr lang="en-US" sz="2400" dirty="0">
                <a:solidFill>
                  <a:srgbClr val="FF1493"/>
                </a:solidFill>
                <a:latin typeface="Times New Roman" pitchFamily="18" charset="0"/>
                <a:cs typeface="Times New Roman" pitchFamily="18" charset="0"/>
              </a:rPr>
              <a:t>list</a:t>
            </a:r>
            <a:r>
              <a:rPr lang="en-US" sz="2400" dirty="0">
                <a:solidFill>
                  <a:srgbClr val="000000"/>
                </a:solidFill>
                <a:latin typeface="Times New Roman" pitchFamily="18" charset="0"/>
                <a:cs typeface="Times New Roman" pitchFamily="18" charset="0"/>
              </a:rPr>
              <a:t>(</a:t>
            </a:r>
            <a:r>
              <a:rPr lang="en-US" sz="2400" dirty="0" err="1">
                <a:solidFill>
                  <a:srgbClr val="000000"/>
                </a:solidFill>
                <a:latin typeface="Times New Roman" pitchFamily="18" charset="0"/>
                <a:cs typeface="Times New Roman" pitchFamily="18" charset="0"/>
              </a:rPr>
              <a:t>chain.values</a:t>
            </a:r>
            <a:r>
              <a:rPr lang="en-US" sz="2400" dirty="0">
                <a:solidFill>
                  <a:srgbClr val="000000"/>
                </a:solidFill>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marL="0" indent="0">
              <a:buNone/>
            </a:pPr>
            <a:endParaRPr lang="en-US" sz="2600" dirty="0">
              <a:solidFill>
                <a:srgbClr val="273239"/>
              </a:solidFill>
              <a:latin typeface="Times New Roman" pitchFamily="18" charset="0"/>
              <a:cs typeface="Times New Roman" pitchFamily="18" charset="0"/>
            </a:endParaRPr>
          </a:p>
          <a:p>
            <a:pPr marL="0" indent="0">
              <a:buNone/>
            </a:pPr>
            <a:endParaRPr lang="en-US" sz="1800" dirty="0">
              <a:solidFill>
                <a:srgbClr val="273239"/>
              </a:solidFill>
              <a:latin typeface="Nunito"/>
              <a:cs typeface="Times New Roman"/>
            </a:endParaRPr>
          </a:p>
          <a:p>
            <a:pPr marL="0" indent="0">
              <a:buNone/>
            </a:pPr>
            <a:endParaRPr lang="en-US" sz="1800" dirty="0">
              <a:solidFill>
                <a:srgbClr val="273239"/>
              </a:solidFill>
              <a:latin typeface="Nunito"/>
              <a:cs typeface="Times New Roman"/>
            </a:endParaRPr>
          </a:p>
          <a:p>
            <a:pPr marL="0" indent="0">
              <a:buNone/>
            </a:pPr>
            <a:endParaRPr lang="en-US" sz="2700" dirty="0">
              <a:solidFill>
                <a:srgbClr val="000000"/>
              </a:solidFill>
              <a:latin typeface="Times New Roman"/>
              <a:cs typeface="Times New Roman"/>
            </a:endParaRPr>
          </a:p>
          <a:p>
            <a:pPr marL="0" indent="0">
              <a:buNone/>
            </a:pPr>
            <a:endParaRPr lang="en-US" sz="2625" dirty="0">
              <a:solidFill>
                <a:srgbClr val="273239"/>
              </a:solidFill>
              <a:latin typeface="Times New Roman"/>
              <a:cs typeface="Times New Roman"/>
            </a:endParaRPr>
          </a:p>
          <a:p>
            <a:pPr marL="0" indent="0">
              <a:buNone/>
            </a:pPr>
            <a:endParaRPr lang="en-US" sz="1800" dirty="0">
              <a:solidFill>
                <a:srgbClr val="0000FF"/>
              </a:solidFill>
              <a:latin typeface="Times New Roman"/>
              <a:cs typeface="Times New Roman"/>
            </a:endParaRPr>
          </a:p>
          <a:p>
            <a:pPr marL="0" indent="0">
              <a:buNone/>
            </a:pPr>
            <a:endParaRPr lang="en-US" sz="4500" dirty="0"/>
          </a:p>
          <a:p>
            <a:pPr marL="0" indent="0">
              <a:buNone/>
            </a:pPr>
            <a:endParaRPr lang="en-US" dirty="0"/>
          </a:p>
          <a:p>
            <a:pPr marL="0" indent="0">
              <a:buNone/>
            </a:pPr>
            <a:endParaRPr lang="en-US" dirty="0"/>
          </a:p>
          <a:p>
            <a:endParaRPr lang="en-US" dirty="0"/>
          </a:p>
          <a:p>
            <a:pPr lvl="3"/>
            <a:endParaRPr lang="en-US" dirty="0"/>
          </a:p>
        </p:txBody>
      </p:sp>
      <p:pic>
        <p:nvPicPr>
          <p:cNvPr id="4" name="Picture 3" descr="A close-up of a logo&#10;&#10;Description automatically generated">
            <a:extLst>
              <a:ext uri="{FF2B5EF4-FFF2-40B4-BE49-F238E27FC236}">
                <a16:creationId xmlns:a16="http://schemas.microsoft.com/office/drawing/2014/main" xmlns="" id="{55C27B3C-5E6A-1102-9212-E26A2BD82C25}"/>
              </a:ext>
            </a:extLst>
          </p:cNvPr>
          <p:cNvPicPr>
            <a:picLocks noChangeAspect="1"/>
          </p:cNvPicPr>
          <p:nvPr/>
        </p:nvPicPr>
        <p:blipFill>
          <a:blip r:embed="rId2"/>
          <a:stretch>
            <a:fillRect/>
          </a:stretch>
        </p:blipFill>
        <p:spPr>
          <a:xfrm>
            <a:off x="0" y="0"/>
            <a:ext cx="1332377" cy="651834"/>
          </a:xfrm>
          <a:prstGeom prst="rect">
            <a:avLst/>
          </a:prstGeom>
        </p:spPr>
      </p:pic>
      <p:sp>
        <p:nvSpPr>
          <p:cNvPr id="8" name="Content Placeholder 2">
            <a:extLst>
              <a:ext uri="{FF2B5EF4-FFF2-40B4-BE49-F238E27FC236}">
                <a16:creationId xmlns:a16="http://schemas.microsoft.com/office/drawing/2014/main" xmlns="" id="{36DE2430-0971-7ABA-B925-553E0E82051D}"/>
              </a:ext>
            </a:extLst>
          </p:cNvPr>
          <p:cNvSpPr txBox="1">
            <a:spLocks/>
          </p:cNvSpPr>
          <p:nvPr/>
        </p:nvSpPr>
        <p:spPr>
          <a:xfrm>
            <a:off x="2023254" y="1762800"/>
            <a:ext cx="7962182" cy="3425249"/>
          </a:xfrm>
          <a:prstGeom prst="rect">
            <a:avLst/>
          </a:prstGeom>
        </p:spPr>
        <p:txBody>
          <a:bodyPr vert="horz" lIns="68580" tIns="34290" rIns="68580" bIns="3429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a:solidFill>
                  <a:srgbClr val="273239"/>
                </a:solidFill>
                <a:latin typeface="Times New Roman"/>
                <a:cs typeface="Times New Roman"/>
              </a:rPr>
              <a:t> </a:t>
            </a:r>
            <a:r>
              <a:rPr lang="en-US" sz="1425" b="1">
                <a:solidFill>
                  <a:srgbClr val="008000"/>
                </a:solidFill>
                <a:latin typeface="Consolas"/>
                <a:ea typeface="+mn-lt"/>
                <a:cs typeface="Times New Roman"/>
              </a:rPr>
              <a:t> </a:t>
            </a:r>
            <a:endParaRPr lang="en-US" sz="1425">
              <a:solidFill>
                <a:srgbClr val="273239"/>
              </a:solidFill>
              <a:latin typeface="Consolas"/>
              <a:ea typeface="+mn-lt"/>
              <a:cs typeface="Times New Roman"/>
            </a:endParaRPr>
          </a:p>
          <a:p>
            <a:pPr marL="0" indent="0">
              <a:buFont typeface="Arial" panose="020B0604020202020204" pitchFamily="34" charset="0"/>
              <a:buNone/>
            </a:pPr>
            <a:r>
              <a:rPr lang="en-US" sz="825">
                <a:solidFill>
                  <a:srgbClr val="AF00DB"/>
                </a:solidFill>
                <a:ea typeface="+mn-lt"/>
                <a:cs typeface="+mn-lt"/>
              </a:rPr>
              <a:t>                                 </a:t>
            </a:r>
            <a:endParaRPr lang="en-US" sz="825">
              <a:solidFill>
                <a:srgbClr val="000000"/>
              </a:solidFill>
            </a:endParaRPr>
          </a:p>
          <a:p>
            <a:pPr marL="0" indent="0">
              <a:buFont typeface="Arial" panose="020B0604020202020204" pitchFamily="34" charset="0"/>
              <a:buNone/>
            </a:pPr>
            <a:endParaRPr lang="en-US" sz="2100"/>
          </a:p>
        </p:txBody>
      </p:sp>
      <p:sp>
        <p:nvSpPr>
          <p:cNvPr id="5" name="TextBox 4">
            <a:extLst>
              <a:ext uri="{FF2B5EF4-FFF2-40B4-BE49-F238E27FC236}">
                <a16:creationId xmlns:a16="http://schemas.microsoft.com/office/drawing/2014/main" xmlns="" id="{F3E3CFD5-DF3C-CD9B-EBE7-0C8AA93DDA97}"/>
              </a:ext>
            </a:extLst>
          </p:cNvPr>
          <p:cNvSpPr txBox="1"/>
          <p:nvPr/>
        </p:nvSpPr>
        <p:spPr>
          <a:xfrm>
            <a:off x="1340928" y="0"/>
            <a:ext cx="10851072" cy="561692"/>
          </a:xfrm>
          <a:prstGeom prst="rect">
            <a:avLst/>
          </a:prstGeom>
          <a:solidFill>
            <a:schemeClr val="accent4">
              <a:lumMod val="40000"/>
              <a:lumOff val="60000"/>
            </a:schemeClr>
          </a:solidFill>
        </p:spPr>
        <p:txBody>
          <a:bodyPr rot="0" spcFirstLastPara="0" vertOverflow="overflow" horzOverflow="overflow" vert="horz" wrap="square" lIns="68580" tIns="34290" rIns="68580" bIns="34290" numCol="1" spcCol="0" rtlCol="0" fromWordArt="0" anchor="ctr" anchorCtr="0" forceAA="0" compatLnSpc="1">
            <a:prstTxWarp prst="textNoShape">
              <a:avLst/>
            </a:prstTxWarp>
            <a:spAutoFit/>
          </a:bodyPr>
          <a:lstStyle/>
          <a:p>
            <a:pPr algn="ctr"/>
            <a:r>
              <a:rPr lang="en-US" sz="3200" b="1" dirty="0" err="1">
                <a:latin typeface="Times New Roman"/>
                <a:cs typeface="Times New Roman"/>
              </a:rPr>
              <a:t>ChainMap</a:t>
            </a:r>
            <a:r>
              <a:rPr lang="en-US" sz="3200" b="1" dirty="0">
                <a:latin typeface="Times New Roman"/>
                <a:cs typeface="Times New Roman"/>
              </a:rPr>
              <a:t> Access </a:t>
            </a:r>
            <a:r>
              <a:rPr lang="en-US" sz="3200" b="1" dirty="0" smtClean="0">
                <a:latin typeface="Times New Roman"/>
                <a:cs typeface="Times New Roman"/>
              </a:rPr>
              <a:t>Operations</a:t>
            </a:r>
            <a:endParaRPr lang="en-US" sz="3200" b="1" dirty="0">
              <a:latin typeface="Nunito"/>
            </a:endParaRPr>
          </a:p>
        </p:txBody>
      </p:sp>
      <p:sp>
        <p:nvSpPr>
          <p:cNvPr id="6" name="Footer Placeholder 5"/>
          <p:cNvSpPr>
            <a:spLocks noGrp="1"/>
          </p:cNvSpPr>
          <p:nvPr>
            <p:ph type="ftr" sz="quarter" idx="11"/>
          </p:nvPr>
        </p:nvSpPr>
        <p:spPr/>
        <p:txBody>
          <a:bodyPr/>
          <a:lstStyle/>
          <a:p>
            <a:r>
              <a:rPr lang="en-US" smtClean="0"/>
              <a:t>shalini shrotriya</a:t>
            </a:r>
            <a:endParaRPr lang="en-US"/>
          </a:p>
        </p:txBody>
      </p:sp>
      <p:sp>
        <p:nvSpPr>
          <p:cNvPr id="7" name="Date Placeholder 6"/>
          <p:cNvSpPr>
            <a:spLocks noGrp="1"/>
          </p:cNvSpPr>
          <p:nvPr>
            <p:ph type="dt" sz="half" idx="10"/>
          </p:nvPr>
        </p:nvSpPr>
        <p:spPr/>
        <p:txBody>
          <a:bodyPr/>
          <a:lstStyle/>
          <a:p>
            <a:fld id="{BA0923AB-3E76-4A88-AEE0-F47D4861ADCF}" type="datetime1">
              <a:rPr lang="en-US" smtClean="0"/>
              <a:t>9/22/2024</a:t>
            </a:fld>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20</a:t>
            </a:fld>
            <a:endParaRPr lang="en-US"/>
          </a:p>
        </p:txBody>
      </p:sp>
    </p:spTree>
    <p:extLst>
      <p:ext uri="{BB962C8B-B14F-4D97-AF65-F5344CB8AC3E}">
        <p14:creationId xmlns:p14="http://schemas.microsoft.com/office/powerpoint/2010/main" xmlns="" val="190119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FA40C4E4-7399-DB5A-B942-6CA391DE4C4E}"/>
              </a:ext>
            </a:extLst>
          </p:cNvPr>
          <p:cNvSpPr>
            <a:spLocks noGrp="1"/>
          </p:cNvSpPr>
          <p:nvPr>
            <p:ph idx="1"/>
          </p:nvPr>
        </p:nvSpPr>
        <p:spPr>
          <a:xfrm>
            <a:off x="1523641" y="933450"/>
            <a:ext cx="8572859" cy="4648200"/>
          </a:xfrm>
        </p:spPr>
        <p:txBody>
          <a:bodyPr vert="horz" lIns="68580" tIns="34290" rIns="68580" bIns="34290" rtlCol="0" anchor="t">
            <a:normAutofit/>
          </a:bodyPr>
          <a:lstStyle/>
          <a:p>
            <a:pPr algn="just"/>
            <a:r>
              <a:rPr lang="en-US" sz="2400" dirty="0">
                <a:latin typeface="Times New Roman"/>
                <a:ea typeface="+mn-lt"/>
                <a:cs typeface="+mn-lt"/>
              </a:rPr>
              <a:t>Counter is an unordered collection where elements are stored as </a:t>
            </a:r>
            <a:r>
              <a:rPr lang="en-US" sz="2400" dirty="0" err="1">
                <a:latin typeface="Times New Roman"/>
                <a:ea typeface="+mn-lt"/>
                <a:cs typeface="+mn-lt"/>
              </a:rPr>
              <a:t>Dict</a:t>
            </a:r>
            <a:r>
              <a:rPr lang="en-US" sz="2400" dirty="0">
                <a:latin typeface="Times New Roman"/>
                <a:ea typeface="+mn-lt"/>
                <a:cs typeface="+mn-lt"/>
              </a:rPr>
              <a:t> keys and their count as </a:t>
            </a:r>
            <a:r>
              <a:rPr lang="en-US" sz="2400" dirty="0" err="1">
                <a:latin typeface="Times New Roman"/>
                <a:ea typeface="+mn-lt"/>
                <a:cs typeface="+mn-lt"/>
              </a:rPr>
              <a:t>dict</a:t>
            </a:r>
            <a:r>
              <a:rPr lang="en-US" sz="2400" dirty="0">
                <a:latin typeface="Times New Roman"/>
                <a:ea typeface="+mn-lt"/>
                <a:cs typeface="+mn-lt"/>
              </a:rPr>
              <a:t> value. </a:t>
            </a:r>
            <a:endParaRPr lang="en-US" sz="2400" dirty="0"/>
          </a:p>
          <a:p>
            <a:pPr algn="just"/>
            <a:r>
              <a:rPr lang="en-US" sz="2400" dirty="0">
                <a:latin typeface="Times New Roman"/>
                <a:ea typeface="+mn-lt"/>
                <a:cs typeface="+mn-lt"/>
              </a:rPr>
              <a:t>Counter elements count can be positive, zero or negative integers. </a:t>
            </a:r>
            <a:endParaRPr lang="en-US" sz="2400" dirty="0">
              <a:latin typeface="Aptos" panose="020B0004020202020204"/>
              <a:ea typeface="+mn-lt"/>
              <a:cs typeface="+mn-lt"/>
            </a:endParaRPr>
          </a:p>
          <a:p>
            <a:pPr algn="just"/>
            <a:r>
              <a:rPr lang="en-US" sz="2400" dirty="0">
                <a:latin typeface="Times New Roman"/>
                <a:ea typeface="+mn-lt"/>
                <a:cs typeface="+mn-lt"/>
              </a:rPr>
              <a:t>There is no restriction on it’s keys and values. Although values are intended to be numbers but we can store other objects too.</a:t>
            </a:r>
            <a:endParaRPr lang="en-US" sz="2400" dirty="0"/>
          </a:p>
          <a:p>
            <a:pPr marL="0" indent="0" algn="just">
              <a:buNone/>
            </a:pPr>
            <a:r>
              <a:rPr lang="en-US" sz="2400" dirty="0">
                <a:solidFill>
                  <a:srgbClr val="000000"/>
                </a:solidFill>
                <a:latin typeface="Times New Roman"/>
                <a:ea typeface="Calibri"/>
                <a:cs typeface="Calibri"/>
              </a:rPr>
              <a:t>   Three ways to initialized counter</a:t>
            </a:r>
          </a:p>
          <a:p>
            <a:pPr marL="0" indent="0" algn="just">
              <a:buNone/>
            </a:pPr>
            <a:r>
              <a:rPr lang="en-US" sz="2400" dirty="0">
                <a:solidFill>
                  <a:srgbClr val="000000"/>
                </a:solidFill>
                <a:latin typeface="Times New Roman"/>
                <a:ea typeface="Calibri"/>
                <a:cs typeface="Calibri"/>
              </a:rPr>
              <a:t> import collections </a:t>
            </a:r>
          </a:p>
          <a:p>
            <a:pPr algn="just">
              <a:buNone/>
            </a:pPr>
            <a:r>
              <a:rPr lang="en-US" sz="2400" dirty="0">
                <a:solidFill>
                  <a:srgbClr val="002060"/>
                </a:solidFill>
                <a:latin typeface="Times New Roman"/>
                <a:ea typeface="Calibri"/>
                <a:cs typeface="Calibri"/>
              </a:rPr>
              <a:t>    print </a:t>
            </a:r>
            <a:r>
              <a:rPr lang="en-US" sz="2400" dirty="0" err="1">
                <a:solidFill>
                  <a:srgbClr val="002060"/>
                </a:solidFill>
                <a:latin typeface="Times New Roman"/>
                <a:ea typeface="Calibri"/>
                <a:cs typeface="Calibri"/>
              </a:rPr>
              <a:t>collections.Counter</a:t>
            </a:r>
            <a:r>
              <a:rPr lang="en-US" sz="2400" dirty="0">
                <a:solidFill>
                  <a:srgbClr val="002060"/>
                </a:solidFill>
                <a:latin typeface="Times New Roman"/>
                <a:ea typeface="Calibri"/>
                <a:cs typeface="Calibri"/>
              </a:rPr>
              <a:t>(['a', 'b', 'c', 'a', 'b', 'b'])</a:t>
            </a:r>
            <a:endParaRPr lang="en-US" sz="2400" dirty="0">
              <a:solidFill>
                <a:srgbClr val="002060"/>
              </a:solidFill>
              <a:latin typeface="Times New Roman"/>
              <a:cs typeface="Times New Roman"/>
            </a:endParaRPr>
          </a:p>
          <a:p>
            <a:pPr algn="just">
              <a:buNone/>
            </a:pPr>
            <a:r>
              <a:rPr lang="en-US" sz="2400" dirty="0">
                <a:solidFill>
                  <a:srgbClr val="002060"/>
                </a:solidFill>
                <a:latin typeface="Times New Roman"/>
                <a:ea typeface="Calibri"/>
                <a:cs typeface="Calibri"/>
              </a:rPr>
              <a:t>    print </a:t>
            </a:r>
            <a:r>
              <a:rPr lang="en-US" sz="2400" dirty="0" err="1">
                <a:solidFill>
                  <a:srgbClr val="002060"/>
                </a:solidFill>
                <a:latin typeface="Times New Roman"/>
                <a:ea typeface="Calibri"/>
                <a:cs typeface="Calibri"/>
              </a:rPr>
              <a:t>collections.Counter</a:t>
            </a:r>
            <a:r>
              <a:rPr lang="en-US" sz="2400" dirty="0">
                <a:solidFill>
                  <a:srgbClr val="002060"/>
                </a:solidFill>
                <a:latin typeface="Times New Roman"/>
                <a:ea typeface="Calibri"/>
                <a:cs typeface="Calibri"/>
              </a:rPr>
              <a:t>({'a':2, 'b':3, 'c':1})</a:t>
            </a:r>
            <a:endParaRPr lang="en-US" sz="2400" dirty="0">
              <a:solidFill>
                <a:srgbClr val="002060"/>
              </a:solidFill>
              <a:latin typeface="Times New Roman"/>
              <a:cs typeface="Times New Roman"/>
            </a:endParaRPr>
          </a:p>
          <a:p>
            <a:pPr marL="0" indent="0" algn="just">
              <a:buNone/>
            </a:pPr>
            <a:r>
              <a:rPr lang="en-US" sz="2400" dirty="0">
                <a:solidFill>
                  <a:srgbClr val="002060"/>
                </a:solidFill>
                <a:latin typeface="Times New Roman"/>
                <a:ea typeface="Calibri"/>
                <a:cs typeface="Calibri"/>
              </a:rPr>
              <a:t>    print </a:t>
            </a:r>
            <a:r>
              <a:rPr lang="en-US" sz="2400" dirty="0" err="1">
                <a:solidFill>
                  <a:srgbClr val="002060"/>
                </a:solidFill>
                <a:latin typeface="Times New Roman"/>
                <a:ea typeface="Calibri"/>
                <a:cs typeface="Calibri"/>
              </a:rPr>
              <a:t>collections.Counter</a:t>
            </a:r>
            <a:r>
              <a:rPr lang="en-US" sz="2400" dirty="0">
                <a:solidFill>
                  <a:srgbClr val="002060"/>
                </a:solidFill>
                <a:latin typeface="Times New Roman"/>
                <a:ea typeface="Calibri"/>
                <a:cs typeface="Calibri"/>
              </a:rPr>
              <a:t>(a=2, b=3, c=1)</a:t>
            </a:r>
            <a:endParaRPr lang="en-US" sz="2400" dirty="0">
              <a:solidFill>
                <a:srgbClr val="002060"/>
              </a:solidFill>
              <a:latin typeface="Times New Roman"/>
              <a:cs typeface="Times New Roman"/>
            </a:endParaRPr>
          </a:p>
          <a:p>
            <a:pPr marL="0" indent="0">
              <a:buNone/>
            </a:pPr>
            <a:endParaRPr lang="en-US" sz="2400" dirty="0">
              <a:solidFill>
                <a:srgbClr val="000000"/>
              </a:solidFill>
              <a:latin typeface="Times New Roman"/>
              <a:ea typeface="Calibri"/>
              <a:cs typeface="Calibri"/>
            </a:endParaRPr>
          </a:p>
          <a:p>
            <a:endParaRPr lang="en-US" dirty="0">
              <a:solidFill>
                <a:srgbClr val="000000"/>
              </a:solidFill>
              <a:latin typeface="Aptos"/>
              <a:ea typeface="Calibri"/>
              <a:cs typeface="Calibri"/>
            </a:endParaRPr>
          </a:p>
          <a:p>
            <a:endParaRPr lang="en-US" sz="1800" dirty="0">
              <a:solidFill>
                <a:srgbClr val="000000"/>
              </a:solidFill>
              <a:latin typeface="Times New Roman"/>
              <a:ea typeface="Calibri"/>
              <a:cs typeface="Calibri"/>
            </a:endParaRPr>
          </a:p>
          <a:p>
            <a:endParaRPr lang="en-US" dirty="0">
              <a:solidFill>
                <a:srgbClr val="000000"/>
              </a:solidFill>
              <a:latin typeface="Calibri"/>
              <a:ea typeface="Calibri"/>
              <a:cs typeface="Calibri"/>
            </a:endParaRPr>
          </a:p>
          <a:p>
            <a:endParaRPr lang="en-US" dirty="0">
              <a:solidFill>
                <a:srgbClr val="273239"/>
              </a:solidFill>
              <a:latin typeface="Times New Roman"/>
              <a:cs typeface="Times New Roman"/>
            </a:endParaRPr>
          </a:p>
          <a:p>
            <a:endParaRPr lang="en-US" dirty="0">
              <a:latin typeface="Nunito"/>
            </a:endParaRPr>
          </a:p>
          <a:p>
            <a:endParaRPr lang="en-US" sz="3000" dirty="0"/>
          </a:p>
        </p:txBody>
      </p:sp>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0" y="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370883" y="57150"/>
            <a:ext cx="10821117" cy="561692"/>
          </a:xfrm>
          <a:prstGeom prst="rect">
            <a:avLst/>
          </a:prstGeom>
          <a:solidFill>
            <a:schemeClr val="accent4">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3200" dirty="0">
                <a:latin typeface="Times New Roman" pitchFamily="18" charset="0"/>
                <a:ea typeface="Calibri"/>
                <a:cs typeface="Times New Roman" pitchFamily="18" charset="0"/>
              </a:rPr>
              <a:t>Counter </a:t>
            </a:r>
            <a:r>
              <a:rPr lang="en-US" sz="3200" dirty="0" smtClean="0">
                <a:latin typeface="Times New Roman" pitchFamily="18" charset="0"/>
                <a:ea typeface="Calibri"/>
                <a:cs typeface="Times New Roman" pitchFamily="18" charset="0"/>
              </a:rPr>
              <a:t>container</a:t>
            </a:r>
            <a:endParaRPr lang="en-US" sz="2400" dirty="0">
              <a:latin typeface="Calibri"/>
              <a:ea typeface="Calibri"/>
              <a:cs typeface="Calibri"/>
            </a:endParaRPr>
          </a:p>
        </p:txBody>
      </p:sp>
      <p:sp>
        <p:nvSpPr>
          <p:cNvPr id="5" name="Footer Placeholder 4"/>
          <p:cNvSpPr>
            <a:spLocks noGrp="1"/>
          </p:cNvSpPr>
          <p:nvPr>
            <p:ph type="ftr" sz="quarter" idx="11"/>
          </p:nvPr>
        </p:nvSpPr>
        <p:spPr/>
        <p:txBody>
          <a:bodyPr/>
          <a:lstStyle/>
          <a:p>
            <a:r>
              <a:rPr lang="en-US" smtClean="0"/>
              <a:t>shalini shrotriya</a:t>
            </a:r>
            <a:endParaRPr lang="en-US"/>
          </a:p>
        </p:txBody>
      </p:sp>
      <p:sp>
        <p:nvSpPr>
          <p:cNvPr id="7" name="Date Placeholder 6"/>
          <p:cNvSpPr>
            <a:spLocks noGrp="1"/>
          </p:cNvSpPr>
          <p:nvPr>
            <p:ph type="dt" sz="half" idx="10"/>
          </p:nvPr>
        </p:nvSpPr>
        <p:spPr/>
        <p:txBody>
          <a:bodyPr/>
          <a:lstStyle/>
          <a:p>
            <a:fld id="{FB5C3613-ACAE-4D0C-B4D3-F10F215172B9}" type="datetime1">
              <a:rPr lang="en-US" smtClean="0"/>
              <a:t>9/22/2024</a:t>
            </a:fld>
            <a:endParaRPr lang="en-US"/>
          </a:p>
        </p:txBody>
      </p:sp>
      <p:sp>
        <p:nvSpPr>
          <p:cNvPr id="8" name="Slide Number Placeholder 7"/>
          <p:cNvSpPr>
            <a:spLocks noGrp="1"/>
          </p:cNvSpPr>
          <p:nvPr>
            <p:ph type="sldNum" sz="quarter" idx="12"/>
          </p:nvPr>
        </p:nvSpPr>
        <p:spPr/>
        <p:txBody>
          <a:bodyPr/>
          <a:lstStyle/>
          <a:p>
            <a:fld id="{330EA680-D336-4FF7-8B7A-9848BB0A1C32}" type="slidenum">
              <a:rPr lang="en-US" smtClean="0"/>
              <a:pPr/>
              <a:t>21</a:t>
            </a:fld>
            <a:endParaRPr lang="en-US"/>
          </a:p>
        </p:txBody>
      </p:sp>
    </p:spTree>
    <p:extLst>
      <p:ext uri="{BB962C8B-B14F-4D97-AF65-F5344CB8AC3E}">
        <p14:creationId xmlns:p14="http://schemas.microsoft.com/office/powerpoint/2010/main" xmlns="" val="3860028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FA40C4E4-7399-DB5A-B942-6CA391DE4C4E}"/>
              </a:ext>
            </a:extLst>
          </p:cNvPr>
          <p:cNvSpPr>
            <a:spLocks noGrp="1"/>
          </p:cNvSpPr>
          <p:nvPr>
            <p:ph idx="1"/>
          </p:nvPr>
        </p:nvSpPr>
        <p:spPr>
          <a:xfrm>
            <a:off x="1523641" y="1762800"/>
            <a:ext cx="7854351" cy="3338984"/>
          </a:xfrm>
        </p:spPr>
        <p:txBody>
          <a:bodyPr vert="horz" lIns="68580" tIns="34290" rIns="68580" bIns="34290" rtlCol="0" anchor="t">
            <a:normAutofit/>
          </a:bodyPr>
          <a:lstStyle/>
          <a:p>
            <a:endParaRPr lang="en-US" sz="1800">
              <a:latin typeface="Times New Roman"/>
              <a:cs typeface="Times New Roman"/>
            </a:endParaRPr>
          </a:p>
          <a:p>
            <a:pPr marL="0" indent="0">
              <a:buNone/>
            </a:pPr>
            <a:endParaRPr lang="en-US" sz="2400">
              <a:solidFill>
                <a:srgbClr val="000000"/>
              </a:solidFill>
              <a:latin typeface="Times New Roman"/>
              <a:ea typeface="Calibri"/>
              <a:cs typeface="Calibri"/>
            </a:endParaRPr>
          </a:p>
          <a:p>
            <a:endParaRPr lang="en-US">
              <a:solidFill>
                <a:srgbClr val="000000"/>
              </a:solidFill>
              <a:latin typeface="Aptos"/>
              <a:ea typeface="Calibri"/>
              <a:cs typeface="Calibri"/>
            </a:endParaRPr>
          </a:p>
          <a:p>
            <a:endParaRPr lang="en-US" sz="1800">
              <a:solidFill>
                <a:srgbClr val="000000"/>
              </a:solidFill>
              <a:latin typeface="Times New Roman"/>
              <a:ea typeface="Calibri"/>
              <a:cs typeface="Calibri"/>
            </a:endParaRPr>
          </a:p>
          <a:p>
            <a:endParaRPr lang="en-US">
              <a:solidFill>
                <a:srgbClr val="000000"/>
              </a:solidFill>
              <a:latin typeface="Calibri"/>
              <a:ea typeface="Calibri"/>
              <a:cs typeface="Calibri"/>
            </a:endParaRPr>
          </a:p>
          <a:p>
            <a:endParaRPr lang="en-US">
              <a:solidFill>
                <a:srgbClr val="273239"/>
              </a:solidFill>
              <a:latin typeface="Times New Roman"/>
              <a:cs typeface="Times New Roman"/>
            </a:endParaRPr>
          </a:p>
          <a:p>
            <a:endParaRPr lang="en-US">
              <a:latin typeface="Nunito"/>
            </a:endParaRPr>
          </a:p>
          <a:p>
            <a:endParaRPr lang="en-US" sz="3000"/>
          </a:p>
        </p:txBody>
      </p:sp>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0" y="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447083" y="0"/>
            <a:ext cx="10744917" cy="561692"/>
          </a:xfrm>
          <a:prstGeom prst="rect">
            <a:avLst/>
          </a:prstGeom>
          <a:solidFill>
            <a:schemeClr val="accent4">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3200" dirty="0">
                <a:latin typeface="Times New Roman" pitchFamily="18" charset="0"/>
                <a:ea typeface="Calibri"/>
                <a:cs typeface="Times New Roman" pitchFamily="18" charset="0"/>
              </a:rPr>
              <a:t>Counter </a:t>
            </a:r>
            <a:r>
              <a:rPr lang="en-US" sz="3200" dirty="0" smtClean="0">
                <a:latin typeface="Times New Roman" pitchFamily="18" charset="0"/>
                <a:ea typeface="Calibri"/>
                <a:cs typeface="Times New Roman" pitchFamily="18" charset="0"/>
              </a:rPr>
              <a:t>container</a:t>
            </a:r>
            <a:endParaRPr lang="en-US" sz="3200" dirty="0">
              <a:latin typeface="Times New Roman" pitchFamily="18" charset="0"/>
              <a:ea typeface="Calibri"/>
              <a:cs typeface="Times New Roman" pitchFamily="18" charset="0"/>
            </a:endParaRPr>
          </a:p>
        </p:txBody>
      </p:sp>
      <p:sp>
        <p:nvSpPr>
          <p:cNvPr id="2" name="TextBox 1">
            <a:extLst>
              <a:ext uri="{FF2B5EF4-FFF2-40B4-BE49-F238E27FC236}">
                <a16:creationId xmlns:a16="http://schemas.microsoft.com/office/drawing/2014/main" xmlns="" id="{835364C4-997A-D004-B1CF-25304A846301}"/>
              </a:ext>
            </a:extLst>
          </p:cNvPr>
          <p:cNvSpPr txBox="1"/>
          <p:nvPr/>
        </p:nvSpPr>
        <p:spPr>
          <a:xfrm>
            <a:off x="1409700" y="1155700"/>
            <a:ext cx="8610599"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AF00DB"/>
                </a:solidFill>
                <a:latin typeface="Courier New"/>
                <a:cs typeface="Courier New"/>
              </a:rPr>
              <a:t>from</a:t>
            </a:r>
            <a:r>
              <a:rPr lang="en-US" sz="2000" b="1" dirty="0">
                <a:latin typeface="Courier New"/>
                <a:cs typeface="Courier New"/>
              </a:rPr>
              <a:t> collections </a:t>
            </a:r>
            <a:r>
              <a:rPr lang="en-US" sz="2000" b="1" dirty="0">
                <a:solidFill>
                  <a:srgbClr val="AF00DB"/>
                </a:solidFill>
                <a:latin typeface="Courier New"/>
                <a:cs typeface="Courier New"/>
              </a:rPr>
              <a:t>import</a:t>
            </a:r>
            <a:r>
              <a:rPr lang="en-US" sz="2000" b="1" dirty="0">
                <a:latin typeface="Courier New"/>
                <a:cs typeface="Courier New"/>
              </a:rPr>
              <a:t> Counter</a:t>
            </a:r>
          </a:p>
          <a:p>
            <a:r>
              <a:rPr lang="en-US" sz="2000" b="1" dirty="0">
                <a:latin typeface="Courier New"/>
                <a:cs typeface="Courier New"/>
              </a:rPr>
              <a:t/>
            </a:r>
            <a:br>
              <a:rPr lang="en-US" sz="2000" b="1" dirty="0">
                <a:latin typeface="Courier New"/>
                <a:cs typeface="Courier New"/>
              </a:rPr>
            </a:br>
            <a:r>
              <a:rPr lang="en-US" sz="2000" b="1" dirty="0">
                <a:solidFill>
                  <a:srgbClr val="008000"/>
                </a:solidFill>
                <a:latin typeface="Courier New"/>
                <a:cs typeface="Courier New"/>
              </a:rPr>
              <a:t># empty Counter</a:t>
            </a:r>
          </a:p>
          <a:p>
            <a:r>
              <a:rPr lang="en-US" sz="2000" b="1" dirty="0">
                <a:latin typeface="Courier New"/>
                <a:cs typeface="Courier New"/>
              </a:rPr>
              <a:t>counter = Counter()</a:t>
            </a:r>
          </a:p>
          <a:p>
            <a:r>
              <a:rPr lang="en-US" sz="2000" b="1" dirty="0">
                <a:solidFill>
                  <a:srgbClr val="795E26"/>
                </a:solidFill>
                <a:latin typeface="Courier New"/>
                <a:cs typeface="Courier New"/>
              </a:rPr>
              <a:t>print</a:t>
            </a:r>
            <a:r>
              <a:rPr lang="en-US" sz="2000" b="1" dirty="0">
                <a:latin typeface="Courier New"/>
                <a:cs typeface="Courier New"/>
              </a:rPr>
              <a:t>(counter)  </a:t>
            </a:r>
            <a:r>
              <a:rPr lang="en-US" sz="2000" b="1" dirty="0">
                <a:solidFill>
                  <a:srgbClr val="008000"/>
                </a:solidFill>
                <a:latin typeface="Courier New"/>
                <a:cs typeface="Courier New"/>
              </a:rPr>
              <a:t># Counter()</a:t>
            </a:r>
          </a:p>
          <a:p>
            <a:r>
              <a:rPr lang="en-US" sz="2000" b="1" dirty="0">
                <a:latin typeface="Courier New"/>
                <a:cs typeface="Courier New"/>
              </a:rPr>
              <a:t/>
            </a:r>
            <a:br>
              <a:rPr lang="en-US" sz="2000" b="1" dirty="0">
                <a:latin typeface="Courier New"/>
                <a:cs typeface="Courier New"/>
              </a:rPr>
            </a:br>
            <a:r>
              <a:rPr lang="en-US" sz="2000" b="1" dirty="0">
                <a:solidFill>
                  <a:srgbClr val="008000"/>
                </a:solidFill>
                <a:latin typeface="Courier New"/>
                <a:cs typeface="Courier New"/>
              </a:rPr>
              <a:t># Counter with initial values</a:t>
            </a:r>
          </a:p>
          <a:p>
            <a:r>
              <a:rPr lang="en-US" sz="2000" b="1" dirty="0">
                <a:latin typeface="Courier New"/>
                <a:cs typeface="Courier New"/>
              </a:rPr>
              <a:t>counter = Counter([</a:t>
            </a:r>
            <a:r>
              <a:rPr lang="en-US" sz="2000" b="1" dirty="0">
                <a:solidFill>
                  <a:srgbClr val="A31515"/>
                </a:solidFill>
                <a:latin typeface="Courier New"/>
                <a:cs typeface="Courier New"/>
              </a:rPr>
              <a:t>'a'</a:t>
            </a:r>
            <a:r>
              <a:rPr lang="en-US" sz="2000" b="1" dirty="0">
                <a:latin typeface="Courier New"/>
                <a:cs typeface="Courier New"/>
              </a:rPr>
              <a:t>, </a:t>
            </a:r>
            <a:r>
              <a:rPr lang="en-US" sz="2000" b="1" dirty="0">
                <a:solidFill>
                  <a:srgbClr val="A31515"/>
                </a:solidFill>
                <a:latin typeface="Courier New"/>
                <a:cs typeface="Courier New"/>
              </a:rPr>
              <a:t>'a'</a:t>
            </a:r>
            <a:r>
              <a:rPr lang="en-US" sz="2000" b="1" dirty="0">
                <a:latin typeface="Courier New"/>
                <a:cs typeface="Courier New"/>
              </a:rPr>
              <a:t>, </a:t>
            </a:r>
            <a:r>
              <a:rPr lang="en-US" sz="2000" b="1" dirty="0">
                <a:solidFill>
                  <a:srgbClr val="A31515"/>
                </a:solidFill>
                <a:latin typeface="Courier New"/>
                <a:cs typeface="Courier New"/>
              </a:rPr>
              <a:t>'b'</a:t>
            </a:r>
            <a:r>
              <a:rPr lang="en-US" sz="2000" b="1" dirty="0">
                <a:latin typeface="Courier New"/>
                <a:cs typeface="Courier New"/>
              </a:rPr>
              <a:t>])</a:t>
            </a:r>
          </a:p>
          <a:p>
            <a:r>
              <a:rPr lang="en-US" sz="2000" b="1" dirty="0">
                <a:solidFill>
                  <a:srgbClr val="795E26"/>
                </a:solidFill>
                <a:latin typeface="Courier New"/>
                <a:cs typeface="Courier New"/>
              </a:rPr>
              <a:t>print</a:t>
            </a:r>
            <a:r>
              <a:rPr lang="en-US" sz="2000" b="1" dirty="0">
                <a:latin typeface="Courier New"/>
                <a:cs typeface="Courier New"/>
              </a:rPr>
              <a:t>(counter)  </a:t>
            </a:r>
            <a:r>
              <a:rPr lang="en-US" sz="2000" b="1" dirty="0">
                <a:solidFill>
                  <a:srgbClr val="008000"/>
                </a:solidFill>
                <a:latin typeface="Courier New"/>
                <a:cs typeface="Courier New"/>
              </a:rPr>
              <a:t># Counter({'a': 2, 'b': 1})</a:t>
            </a:r>
          </a:p>
          <a:p>
            <a:r>
              <a:rPr lang="en-US" sz="2000" b="1" dirty="0">
                <a:latin typeface="Courier New"/>
                <a:cs typeface="Courier New"/>
              </a:rPr>
              <a:t/>
            </a:r>
            <a:br>
              <a:rPr lang="en-US" sz="2000" b="1" dirty="0">
                <a:latin typeface="Courier New"/>
                <a:cs typeface="Courier New"/>
              </a:rPr>
            </a:br>
            <a:r>
              <a:rPr lang="en-US" sz="2000" b="1" dirty="0">
                <a:latin typeface="Courier New"/>
                <a:cs typeface="Courier New"/>
              </a:rPr>
              <a:t>counter = Counter(a=</a:t>
            </a:r>
            <a:r>
              <a:rPr lang="en-US" sz="2000" b="1" dirty="0">
                <a:solidFill>
                  <a:srgbClr val="116644"/>
                </a:solidFill>
                <a:latin typeface="Courier New"/>
                <a:cs typeface="Courier New"/>
              </a:rPr>
              <a:t>2</a:t>
            </a:r>
            <a:r>
              <a:rPr lang="en-US" sz="2000" b="1" dirty="0">
                <a:latin typeface="Courier New"/>
                <a:cs typeface="Courier New"/>
              </a:rPr>
              <a:t>, b=</a:t>
            </a:r>
            <a:r>
              <a:rPr lang="en-US" sz="2000" b="1" dirty="0">
                <a:solidFill>
                  <a:srgbClr val="116644"/>
                </a:solidFill>
                <a:latin typeface="Courier New"/>
                <a:cs typeface="Courier New"/>
              </a:rPr>
              <a:t>3</a:t>
            </a:r>
            <a:r>
              <a:rPr lang="en-US" sz="2000" b="1" dirty="0">
                <a:latin typeface="Courier New"/>
                <a:cs typeface="Courier New"/>
              </a:rPr>
              <a:t>, c=</a:t>
            </a:r>
            <a:r>
              <a:rPr lang="en-US" sz="2000" b="1" dirty="0">
                <a:solidFill>
                  <a:srgbClr val="116644"/>
                </a:solidFill>
                <a:latin typeface="Courier New"/>
                <a:cs typeface="Courier New"/>
              </a:rPr>
              <a:t>1</a:t>
            </a:r>
            <a:r>
              <a:rPr lang="en-US" sz="2000" b="1" dirty="0">
                <a:latin typeface="Courier New"/>
                <a:cs typeface="Courier New"/>
              </a:rPr>
              <a:t>)</a:t>
            </a:r>
          </a:p>
          <a:p>
            <a:r>
              <a:rPr lang="en-US" sz="2000" b="1" dirty="0">
                <a:solidFill>
                  <a:srgbClr val="795E26"/>
                </a:solidFill>
                <a:latin typeface="Courier New"/>
                <a:cs typeface="Courier New"/>
              </a:rPr>
              <a:t>print</a:t>
            </a:r>
            <a:r>
              <a:rPr lang="en-US" sz="2000" b="1" dirty="0">
                <a:latin typeface="Courier New"/>
                <a:cs typeface="Courier New"/>
              </a:rPr>
              <a:t>(counter)  </a:t>
            </a:r>
            <a:r>
              <a:rPr lang="en-US" sz="2000" b="1" dirty="0">
                <a:solidFill>
                  <a:srgbClr val="008000"/>
                </a:solidFill>
                <a:latin typeface="Courier New"/>
                <a:cs typeface="Courier New"/>
              </a:rPr>
              <a:t># Counter({'b': 3, 'a': 2, 'c': 1})</a:t>
            </a:r>
          </a:p>
          <a:p>
            <a:endParaRPr lang="en-US" dirty="0">
              <a:latin typeface="Courier New"/>
              <a:cs typeface="Courier New"/>
            </a:endParaRPr>
          </a:p>
        </p:txBody>
      </p:sp>
      <p:sp>
        <p:nvSpPr>
          <p:cNvPr id="7" name="Footer Placeholder 6"/>
          <p:cNvSpPr>
            <a:spLocks noGrp="1"/>
          </p:cNvSpPr>
          <p:nvPr>
            <p:ph type="ftr" sz="quarter" idx="11"/>
          </p:nvPr>
        </p:nvSpPr>
        <p:spPr/>
        <p:txBody>
          <a:bodyPr/>
          <a:lstStyle/>
          <a:p>
            <a:r>
              <a:rPr lang="en-US" smtClean="0"/>
              <a:t>shalini shrotriya</a:t>
            </a:r>
            <a:endParaRPr lang="en-US"/>
          </a:p>
        </p:txBody>
      </p:sp>
      <p:sp>
        <p:nvSpPr>
          <p:cNvPr id="8" name="Date Placeholder 7"/>
          <p:cNvSpPr>
            <a:spLocks noGrp="1"/>
          </p:cNvSpPr>
          <p:nvPr>
            <p:ph type="dt" sz="half" idx="10"/>
          </p:nvPr>
        </p:nvSpPr>
        <p:spPr/>
        <p:txBody>
          <a:bodyPr/>
          <a:lstStyle/>
          <a:p>
            <a:fld id="{900A87CD-24B2-48CC-8DB5-487D6ADD43D0}" type="datetime1">
              <a:rPr lang="en-US" smtClean="0"/>
              <a:t>9/22/2024</a:t>
            </a:fld>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22</a:t>
            </a:fld>
            <a:endParaRPr lang="en-US"/>
          </a:p>
        </p:txBody>
      </p:sp>
    </p:spTree>
    <p:extLst>
      <p:ext uri="{BB962C8B-B14F-4D97-AF65-F5344CB8AC3E}">
        <p14:creationId xmlns:p14="http://schemas.microsoft.com/office/powerpoint/2010/main" xmlns="" val="3653314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6737" y="35315"/>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332783" y="0"/>
            <a:ext cx="10859217" cy="500137"/>
          </a:xfrm>
          <a:prstGeom prst="rect">
            <a:avLst/>
          </a:prstGeom>
          <a:solidFill>
            <a:schemeClr val="accent4">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2800" dirty="0" smtClean="0">
                <a:latin typeface="Times New Roman"/>
                <a:ea typeface="Calibri"/>
                <a:cs typeface="Calibri"/>
              </a:rPr>
              <a:t>Counter container </a:t>
            </a:r>
            <a:r>
              <a:rPr lang="en-US" sz="2800" dirty="0" err="1" smtClean="0">
                <a:latin typeface="Times New Roman"/>
                <a:ea typeface="Calibri"/>
                <a:cs typeface="Calibri"/>
              </a:rPr>
              <a:t>conti</a:t>
            </a:r>
            <a:r>
              <a:rPr lang="en-US" sz="2800" dirty="0" smtClean="0">
                <a:latin typeface="Times New Roman"/>
                <a:ea typeface="Calibri"/>
                <a:cs typeface="Calibri"/>
              </a:rPr>
              <a:t>…..</a:t>
            </a:r>
            <a:endParaRPr lang="en-US" sz="2400" dirty="0">
              <a:latin typeface="Calibri"/>
              <a:ea typeface="Calibri"/>
              <a:cs typeface="Calibri"/>
            </a:endParaRPr>
          </a:p>
        </p:txBody>
      </p:sp>
      <p:sp>
        <p:nvSpPr>
          <p:cNvPr id="7" name="TextBox 6">
            <a:extLst>
              <a:ext uri="{FF2B5EF4-FFF2-40B4-BE49-F238E27FC236}">
                <a16:creationId xmlns:a16="http://schemas.microsoft.com/office/drawing/2014/main" xmlns="" id="{77480F30-D7E2-819F-05A1-127A0EFF6A0E}"/>
              </a:ext>
            </a:extLst>
          </p:cNvPr>
          <p:cNvSpPr txBox="1"/>
          <p:nvPr/>
        </p:nvSpPr>
        <p:spPr>
          <a:xfrm>
            <a:off x="1270000" y="799919"/>
            <a:ext cx="9829799" cy="55861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latin typeface="Times New Roman"/>
                <a:ea typeface="+mn-lt"/>
                <a:cs typeface="+mn-lt"/>
              </a:rPr>
              <a:t>We can also use any </a:t>
            </a:r>
            <a:r>
              <a:rPr lang="en-US" sz="2000" dirty="0" err="1">
                <a:latin typeface="Times New Roman"/>
                <a:ea typeface="+mn-lt"/>
                <a:cs typeface="+mn-lt"/>
              </a:rPr>
              <a:t>Iterable</a:t>
            </a:r>
            <a:r>
              <a:rPr lang="en-US" sz="2000" dirty="0">
                <a:latin typeface="Times New Roman"/>
                <a:ea typeface="+mn-lt"/>
                <a:cs typeface="+mn-lt"/>
              </a:rPr>
              <a:t> as argument for creating Counter object. </a:t>
            </a:r>
          </a:p>
          <a:p>
            <a:pPr algn="just"/>
            <a:r>
              <a:rPr lang="en-US" sz="2000" dirty="0">
                <a:latin typeface="Times New Roman"/>
                <a:ea typeface="+mn-lt"/>
                <a:cs typeface="+mn-lt"/>
              </a:rPr>
              <a:t>STRING LITEREAL and LIST can be used too for creating Counter object.</a:t>
            </a:r>
          </a:p>
          <a:p>
            <a:pPr algn="just"/>
            <a:endParaRPr lang="en-US" dirty="0">
              <a:latin typeface="Times New Roman"/>
              <a:cs typeface="Times New Roman"/>
            </a:endParaRPr>
          </a:p>
          <a:p>
            <a:pPr algn="just"/>
            <a:r>
              <a:rPr lang="en-US" dirty="0">
                <a:solidFill>
                  <a:srgbClr val="AF00DB"/>
                </a:solidFill>
                <a:ea typeface="+mn-lt"/>
                <a:cs typeface="+mn-lt"/>
              </a:rPr>
              <a:t>  </a:t>
            </a:r>
            <a:r>
              <a:rPr lang="en-US" dirty="0">
                <a:solidFill>
                  <a:srgbClr val="AF00DB"/>
                </a:solidFill>
                <a:latin typeface="Times New Roman"/>
                <a:ea typeface="+mn-lt"/>
                <a:cs typeface="+mn-lt"/>
              </a:rPr>
              <a:t>from</a:t>
            </a:r>
            <a:r>
              <a:rPr lang="en-US" dirty="0">
                <a:solidFill>
                  <a:srgbClr val="000000"/>
                </a:solidFill>
                <a:latin typeface="Times New Roman"/>
                <a:ea typeface="+mn-lt"/>
                <a:cs typeface="+mn-lt"/>
              </a:rPr>
              <a:t> collections </a:t>
            </a:r>
            <a:r>
              <a:rPr lang="en-US" dirty="0">
                <a:solidFill>
                  <a:srgbClr val="AF00DB"/>
                </a:solidFill>
                <a:latin typeface="Times New Roman"/>
                <a:ea typeface="+mn-lt"/>
                <a:cs typeface="+mn-lt"/>
              </a:rPr>
              <a:t>import</a:t>
            </a:r>
            <a:r>
              <a:rPr lang="en-US" dirty="0">
                <a:solidFill>
                  <a:srgbClr val="000000"/>
                </a:solidFill>
                <a:latin typeface="Times New Roman"/>
                <a:ea typeface="+mn-lt"/>
                <a:cs typeface="+mn-lt"/>
              </a:rPr>
              <a:t> Counter</a:t>
            </a:r>
            <a:endParaRPr lang="en-US" dirty="0">
              <a:latin typeface="Times New Roman"/>
              <a:ea typeface="+mn-lt"/>
              <a:cs typeface="+mn-lt"/>
            </a:endParaRPr>
          </a:p>
          <a:p>
            <a:pPr algn="just"/>
            <a:r>
              <a:rPr lang="en-US" dirty="0">
                <a:solidFill>
                  <a:srgbClr val="008000"/>
                </a:solidFill>
                <a:latin typeface="Times New Roman"/>
                <a:ea typeface="+mn-lt"/>
                <a:cs typeface="+mn-lt"/>
              </a:rPr>
              <a:t>   # </a:t>
            </a:r>
            <a:r>
              <a:rPr lang="en-US" dirty="0" err="1">
                <a:solidFill>
                  <a:srgbClr val="008000"/>
                </a:solidFill>
                <a:latin typeface="Times New Roman"/>
                <a:ea typeface="+mn-lt"/>
                <a:cs typeface="+mn-lt"/>
              </a:rPr>
              <a:t>Iterable</a:t>
            </a:r>
            <a:r>
              <a:rPr lang="en-US" dirty="0">
                <a:solidFill>
                  <a:srgbClr val="008000"/>
                </a:solidFill>
                <a:latin typeface="Times New Roman"/>
                <a:ea typeface="+mn-lt"/>
                <a:cs typeface="+mn-lt"/>
              </a:rPr>
              <a:t> as argument for Counter</a:t>
            </a:r>
            <a:endParaRPr lang="en-US" dirty="0">
              <a:latin typeface="Times New Roman"/>
              <a:ea typeface="+mn-lt"/>
              <a:cs typeface="+mn-lt"/>
            </a:endParaRPr>
          </a:p>
          <a:p>
            <a:pPr algn="just"/>
            <a:r>
              <a:rPr lang="en-US" dirty="0">
                <a:latin typeface="Times New Roman"/>
                <a:ea typeface="+mn-lt"/>
                <a:cs typeface="+mn-lt"/>
              </a:rPr>
              <a:t>           counter = Counter(</a:t>
            </a:r>
            <a:r>
              <a:rPr lang="en-US" dirty="0">
                <a:solidFill>
                  <a:srgbClr val="A31515"/>
                </a:solidFill>
                <a:latin typeface="Times New Roman"/>
                <a:ea typeface="+mn-lt"/>
                <a:cs typeface="+mn-lt"/>
              </a:rPr>
              <a:t>'</a:t>
            </a:r>
            <a:r>
              <a:rPr lang="en-US" dirty="0" err="1">
                <a:solidFill>
                  <a:srgbClr val="A31515"/>
                </a:solidFill>
                <a:latin typeface="Times New Roman"/>
                <a:ea typeface="+mn-lt"/>
                <a:cs typeface="+mn-lt"/>
              </a:rPr>
              <a:t>abbbc</a:t>
            </a:r>
            <a:r>
              <a:rPr lang="en-US" dirty="0">
                <a:solidFill>
                  <a:srgbClr val="A31515"/>
                </a:solidFill>
                <a:latin typeface="Times New Roman"/>
                <a:ea typeface="+mn-lt"/>
                <a:cs typeface="+mn-lt"/>
              </a:rPr>
              <a:t>'</a:t>
            </a:r>
            <a:r>
              <a:rPr lang="en-US" dirty="0">
                <a:latin typeface="Times New Roman"/>
                <a:ea typeface="+mn-lt"/>
                <a:cs typeface="+mn-lt"/>
              </a:rPr>
              <a:t>)</a:t>
            </a:r>
          </a:p>
          <a:p>
            <a:pPr algn="just"/>
            <a:r>
              <a:rPr lang="en-US" dirty="0">
                <a:solidFill>
                  <a:srgbClr val="795E26"/>
                </a:solidFill>
                <a:latin typeface="Times New Roman"/>
                <a:ea typeface="+mn-lt"/>
                <a:cs typeface="+mn-lt"/>
              </a:rPr>
              <a:t>        print</a:t>
            </a:r>
            <a:r>
              <a:rPr lang="en-US" dirty="0">
                <a:latin typeface="Times New Roman"/>
                <a:ea typeface="+mn-lt"/>
                <a:cs typeface="+mn-lt"/>
              </a:rPr>
              <a:t>(counter)  </a:t>
            </a:r>
            <a:r>
              <a:rPr lang="en-US" dirty="0">
                <a:solidFill>
                  <a:srgbClr val="008000"/>
                </a:solidFill>
                <a:latin typeface="Times New Roman"/>
                <a:ea typeface="+mn-lt"/>
                <a:cs typeface="+mn-lt"/>
              </a:rPr>
              <a:t># Counter({'a': 1, 'b': 1, 'c': 1})</a:t>
            </a:r>
          </a:p>
          <a:p>
            <a:pPr algn="just"/>
            <a:endParaRPr lang="en-US" dirty="0" smtClean="0">
              <a:solidFill>
                <a:srgbClr val="008000"/>
              </a:solidFill>
              <a:latin typeface="Times New Roman"/>
              <a:ea typeface="+mn-lt"/>
              <a:cs typeface="+mn-lt"/>
            </a:endParaRPr>
          </a:p>
          <a:p>
            <a:pPr algn="just"/>
            <a:r>
              <a:rPr lang="en-US" dirty="0" smtClean="0">
                <a:solidFill>
                  <a:srgbClr val="008000"/>
                </a:solidFill>
                <a:latin typeface="Times New Roman"/>
                <a:ea typeface="+mn-lt"/>
                <a:cs typeface="+mn-lt"/>
              </a:rPr>
              <a:t>       </a:t>
            </a:r>
            <a:r>
              <a:rPr lang="en-US" dirty="0">
                <a:solidFill>
                  <a:srgbClr val="008000"/>
                </a:solidFill>
                <a:latin typeface="Times New Roman"/>
                <a:ea typeface="+mn-lt"/>
                <a:cs typeface="+mn-lt"/>
              </a:rPr>
              <a:t># List as argument to Counter</a:t>
            </a:r>
            <a:endParaRPr lang="en-US" dirty="0">
              <a:latin typeface="Times New Roman"/>
              <a:ea typeface="+mn-lt"/>
              <a:cs typeface="+mn-lt"/>
            </a:endParaRPr>
          </a:p>
          <a:p>
            <a:pPr algn="just"/>
            <a:r>
              <a:rPr lang="en-US" dirty="0">
                <a:latin typeface="Times New Roman"/>
                <a:ea typeface="+mn-lt"/>
                <a:cs typeface="+mn-lt"/>
              </a:rPr>
              <a:t>            </a:t>
            </a:r>
            <a:r>
              <a:rPr lang="en-US" dirty="0" err="1">
                <a:latin typeface="Times New Roman"/>
                <a:ea typeface="+mn-lt"/>
                <a:cs typeface="+mn-lt"/>
              </a:rPr>
              <a:t>words_list</a:t>
            </a:r>
            <a:r>
              <a:rPr lang="en-US" dirty="0">
                <a:latin typeface="Times New Roman"/>
                <a:ea typeface="+mn-lt"/>
                <a:cs typeface="+mn-lt"/>
              </a:rPr>
              <a:t> = [</a:t>
            </a:r>
            <a:r>
              <a:rPr lang="en-US" dirty="0">
                <a:solidFill>
                  <a:srgbClr val="A31515"/>
                </a:solidFill>
                <a:latin typeface="Times New Roman"/>
                <a:ea typeface="+mn-lt"/>
                <a:cs typeface="+mn-lt"/>
              </a:rPr>
              <a:t>'Cat'</a:t>
            </a:r>
            <a:r>
              <a:rPr lang="en-US" dirty="0">
                <a:latin typeface="Times New Roman"/>
                <a:ea typeface="+mn-lt"/>
                <a:cs typeface="+mn-lt"/>
              </a:rPr>
              <a:t>, </a:t>
            </a:r>
            <a:r>
              <a:rPr lang="en-US" dirty="0">
                <a:solidFill>
                  <a:srgbClr val="A31515"/>
                </a:solidFill>
                <a:latin typeface="Times New Roman"/>
                <a:ea typeface="+mn-lt"/>
                <a:cs typeface="+mn-lt"/>
              </a:rPr>
              <a:t>'Dog'</a:t>
            </a:r>
            <a:r>
              <a:rPr lang="en-US" dirty="0">
                <a:latin typeface="Times New Roman"/>
                <a:ea typeface="+mn-lt"/>
                <a:cs typeface="+mn-lt"/>
              </a:rPr>
              <a:t>, </a:t>
            </a:r>
            <a:r>
              <a:rPr lang="en-US" dirty="0">
                <a:solidFill>
                  <a:srgbClr val="A31515"/>
                </a:solidFill>
                <a:latin typeface="Times New Roman"/>
                <a:ea typeface="+mn-lt"/>
                <a:cs typeface="+mn-lt"/>
              </a:rPr>
              <a:t>'Horse'</a:t>
            </a:r>
            <a:r>
              <a:rPr lang="en-US" dirty="0">
                <a:latin typeface="Times New Roman"/>
                <a:ea typeface="+mn-lt"/>
                <a:cs typeface="+mn-lt"/>
              </a:rPr>
              <a:t>, </a:t>
            </a:r>
            <a:r>
              <a:rPr lang="en-US" dirty="0">
                <a:solidFill>
                  <a:srgbClr val="A31515"/>
                </a:solidFill>
                <a:latin typeface="Times New Roman"/>
                <a:ea typeface="+mn-lt"/>
                <a:cs typeface="+mn-lt"/>
              </a:rPr>
              <a:t>'</a:t>
            </a:r>
            <a:r>
              <a:rPr lang="en-US" dirty="0" err="1">
                <a:solidFill>
                  <a:srgbClr val="A31515"/>
                </a:solidFill>
                <a:latin typeface="Times New Roman"/>
                <a:ea typeface="+mn-lt"/>
                <a:cs typeface="+mn-lt"/>
              </a:rPr>
              <a:t>Dog'</a:t>
            </a:r>
            <a:r>
              <a:rPr lang="en-US" dirty="0" err="1">
                <a:latin typeface="Times New Roman"/>
                <a:ea typeface="+mn-lt"/>
                <a:cs typeface="+mn-lt"/>
              </a:rPr>
              <a:t>,</a:t>
            </a:r>
            <a:r>
              <a:rPr lang="en-US" dirty="0" err="1">
                <a:solidFill>
                  <a:srgbClr val="A31515"/>
                </a:solidFill>
                <a:latin typeface="Times New Roman"/>
                <a:ea typeface="+mn-lt"/>
                <a:cs typeface="+mn-lt"/>
              </a:rPr>
              <a:t>'Bull</a:t>
            </a:r>
            <a:r>
              <a:rPr lang="en-US" dirty="0">
                <a:solidFill>
                  <a:srgbClr val="A31515"/>
                </a:solidFill>
                <a:latin typeface="Times New Roman"/>
                <a:ea typeface="+mn-lt"/>
                <a:cs typeface="+mn-lt"/>
              </a:rPr>
              <a:t>'</a:t>
            </a:r>
            <a:r>
              <a:rPr lang="en-US" dirty="0">
                <a:latin typeface="Times New Roman"/>
                <a:ea typeface="+mn-lt"/>
                <a:cs typeface="+mn-lt"/>
              </a:rPr>
              <a:t>]</a:t>
            </a:r>
          </a:p>
          <a:p>
            <a:pPr algn="just"/>
            <a:endParaRPr lang="en-US" dirty="0">
              <a:latin typeface="Times New Roman"/>
              <a:ea typeface="+mn-lt"/>
              <a:cs typeface="+mn-lt"/>
            </a:endParaRPr>
          </a:p>
          <a:p>
            <a:pPr algn="just"/>
            <a:r>
              <a:rPr lang="en-US" dirty="0">
                <a:latin typeface="Times New Roman"/>
                <a:ea typeface="+mn-lt"/>
                <a:cs typeface="+mn-lt"/>
              </a:rPr>
              <a:t>         counter = Counter(</a:t>
            </a:r>
            <a:r>
              <a:rPr lang="en-US" dirty="0" err="1">
                <a:latin typeface="Times New Roman"/>
                <a:ea typeface="+mn-lt"/>
                <a:cs typeface="+mn-lt"/>
              </a:rPr>
              <a:t>words_list</a:t>
            </a:r>
            <a:r>
              <a:rPr lang="en-US" dirty="0">
                <a:latin typeface="Times New Roman"/>
                <a:ea typeface="+mn-lt"/>
                <a:cs typeface="+mn-lt"/>
              </a:rPr>
              <a:t>)</a:t>
            </a:r>
          </a:p>
          <a:p>
            <a:pPr algn="just"/>
            <a:r>
              <a:rPr lang="en-US" dirty="0">
                <a:solidFill>
                  <a:srgbClr val="795E26"/>
                </a:solidFill>
                <a:latin typeface="Times New Roman"/>
                <a:ea typeface="+mn-lt"/>
                <a:cs typeface="+mn-lt"/>
              </a:rPr>
              <a:t>           print</a:t>
            </a:r>
            <a:r>
              <a:rPr lang="en-US" dirty="0">
                <a:latin typeface="Times New Roman"/>
                <a:ea typeface="+mn-lt"/>
                <a:cs typeface="+mn-lt"/>
              </a:rPr>
              <a:t>(counter)  </a:t>
            </a:r>
            <a:r>
              <a:rPr lang="en-US" dirty="0">
                <a:solidFill>
                  <a:srgbClr val="008000"/>
                </a:solidFill>
                <a:latin typeface="Times New Roman"/>
                <a:ea typeface="+mn-lt"/>
                <a:cs typeface="+mn-lt"/>
              </a:rPr>
              <a:t># Counter({'Dog': 2, 'Cat': 1, 'Horse': 1})</a:t>
            </a:r>
          </a:p>
          <a:p>
            <a:pPr algn="just"/>
            <a:endParaRPr lang="en-US" dirty="0">
              <a:solidFill>
                <a:srgbClr val="008000"/>
              </a:solidFill>
              <a:latin typeface="Times New Roman"/>
              <a:cs typeface="Times New Roman"/>
            </a:endParaRPr>
          </a:p>
          <a:p>
            <a:pPr algn="just"/>
            <a:r>
              <a:rPr lang="en-US" dirty="0">
                <a:solidFill>
                  <a:srgbClr val="008000"/>
                </a:solidFill>
                <a:latin typeface="Times New Roman"/>
                <a:cs typeface="Times New Roman"/>
              </a:rPr>
              <a:t>  </a:t>
            </a:r>
            <a:r>
              <a:rPr lang="en-US" dirty="0">
                <a:solidFill>
                  <a:srgbClr val="008000"/>
                </a:solidFill>
                <a:latin typeface="Times New Roman"/>
                <a:ea typeface="+mn-lt"/>
                <a:cs typeface="+mn-lt"/>
              </a:rPr>
              <a:t>    # Dictionary as argument to Counter</a:t>
            </a:r>
          </a:p>
          <a:p>
            <a:pPr algn="just"/>
            <a:r>
              <a:rPr lang="en-US" dirty="0">
                <a:latin typeface="Times New Roman"/>
                <a:ea typeface="+mn-lt"/>
                <a:cs typeface="+mn-lt"/>
              </a:rPr>
              <a:t>       </a:t>
            </a:r>
            <a:r>
              <a:rPr lang="en-US" dirty="0" err="1">
                <a:latin typeface="Times New Roman"/>
                <a:ea typeface="+mn-lt"/>
                <a:cs typeface="+mn-lt"/>
              </a:rPr>
              <a:t>word_count_dict</a:t>
            </a:r>
            <a:r>
              <a:rPr lang="en-US" dirty="0">
                <a:latin typeface="Times New Roman"/>
                <a:ea typeface="+mn-lt"/>
                <a:cs typeface="+mn-lt"/>
              </a:rPr>
              <a:t> = {</a:t>
            </a:r>
            <a:r>
              <a:rPr lang="en-US" dirty="0">
                <a:solidFill>
                  <a:srgbClr val="A31515"/>
                </a:solidFill>
                <a:latin typeface="Times New Roman"/>
                <a:ea typeface="+mn-lt"/>
                <a:cs typeface="+mn-lt"/>
              </a:rPr>
              <a:t>'Dog'</a:t>
            </a:r>
            <a:r>
              <a:rPr lang="en-US" dirty="0">
                <a:latin typeface="Times New Roman"/>
                <a:ea typeface="+mn-lt"/>
                <a:cs typeface="+mn-lt"/>
              </a:rPr>
              <a:t>: </a:t>
            </a:r>
            <a:r>
              <a:rPr lang="en-US" dirty="0">
                <a:solidFill>
                  <a:srgbClr val="116644"/>
                </a:solidFill>
                <a:latin typeface="Times New Roman"/>
                <a:ea typeface="+mn-lt"/>
                <a:cs typeface="+mn-lt"/>
              </a:rPr>
              <a:t>2</a:t>
            </a:r>
            <a:r>
              <a:rPr lang="en-US" dirty="0">
                <a:latin typeface="Times New Roman"/>
                <a:ea typeface="+mn-lt"/>
                <a:cs typeface="+mn-lt"/>
              </a:rPr>
              <a:t>, </a:t>
            </a:r>
            <a:r>
              <a:rPr lang="en-US" dirty="0">
                <a:solidFill>
                  <a:srgbClr val="A31515"/>
                </a:solidFill>
                <a:latin typeface="Times New Roman"/>
                <a:ea typeface="+mn-lt"/>
                <a:cs typeface="+mn-lt"/>
              </a:rPr>
              <a:t>'Cat'</a:t>
            </a:r>
            <a:r>
              <a:rPr lang="en-US" dirty="0">
                <a:latin typeface="Times New Roman"/>
                <a:ea typeface="+mn-lt"/>
                <a:cs typeface="+mn-lt"/>
              </a:rPr>
              <a:t>: </a:t>
            </a:r>
            <a:r>
              <a:rPr lang="en-US" dirty="0">
                <a:solidFill>
                  <a:srgbClr val="116644"/>
                </a:solidFill>
                <a:latin typeface="Times New Roman"/>
                <a:ea typeface="+mn-lt"/>
                <a:cs typeface="+mn-lt"/>
              </a:rPr>
              <a:t>1</a:t>
            </a:r>
            <a:r>
              <a:rPr lang="en-US" dirty="0">
                <a:latin typeface="Times New Roman"/>
                <a:ea typeface="+mn-lt"/>
                <a:cs typeface="+mn-lt"/>
              </a:rPr>
              <a:t>, </a:t>
            </a:r>
            <a:r>
              <a:rPr lang="en-US" dirty="0">
                <a:solidFill>
                  <a:srgbClr val="A31515"/>
                </a:solidFill>
                <a:latin typeface="Times New Roman"/>
                <a:ea typeface="+mn-lt"/>
                <a:cs typeface="+mn-lt"/>
              </a:rPr>
              <a:t>'Horse'</a:t>
            </a:r>
            <a:r>
              <a:rPr lang="en-US" dirty="0">
                <a:latin typeface="Times New Roman"/>
                <a:ea typeface="+mn-lt"/>
                <a:cs typeface="+mn-lt"/>
              </a:rPr>
              <a:t>: </a:t>
            </a:r>
            <a:r>
              <a:rPr lang="en-US" dirty="0">
                <a:solidFill>
                  <a:srgbClr val="116644"/>
                </a:solidFill>
                <a:latin typeface="Times New Roman"/>
                <a:ea typeface="+mn-lt"/>
                <a:cs typeface="+mn-lt"/>
              </a:rPr>
              <a:t>1</a:t>
            </a:r>
            <a:r>
              <a:rPr lang="en-US" dirty="0">
                <a:latin typeface="Times New Roman"/>
                <a:ea typeface="+mn-lt"/>
                <a:cs typeface="+mn-lt"/>
              </a:rPr>
              <a:t>}</a:t>
            </a:r>
          </a:p>
          <a:p>
            <a:pPr algn="just"/>
            <a:r>
              <a:rPr lang="en-US" dirty="0">
                <a:latin typeface="Times New Roman"/>
                <a:ea typeface="+mn-lt"/>
                <a:cs typeface="+mn-lt"/>
              </a:rPr>
              <a:t>      counter = Counter(</a:t>
            </a:r>
            <a:r>
              <a:rPr lang="en-US" dirty="0" err="1">
                <a:latin typeface="Times New Roman"/>
                <a:ea typeface="+mn-lt"/>
                <a:cs typeface="+mn-lt"/>
              </a:rPr>
              <a:t>word_count_dict</a:t>
            </a:r>
            <a:r>
              <a:rPr lang="en-US" dirty="0">
                <a:latin typeface="Times New Roman"/>
                <a:ea typeface="+mn-lt"/>
                <a:cs typeface="+mn-lt"/>
              </a:rPr>
              <a:t>)</a:t>
            </a:r>
          </a:p>
          <a:p>
            <a:pPr algn="just"/>
            <a:r>
              <a:rPr lang="en-US" dirty="0">
                <a:solidFill>
                  <a:srgbClr val="795E26"/>
                </a:solidFill>
                <a:latin typeface="Times New Roman"/>
                <a:ea typeface="+mn-lt"/>
                <a:cs typeface="+mn-lt"/>
              </a:rPr>
              <a:t>      print</a:t>
            </a:r>
            <a:r>
              <a:rPr lang="en-US" dirty="0">
                <a:latin typeface="Times New Roman"/>
                <a:ea typeface="+mn-lt"/>
                <a:cs typeface="+mn-lt"/>
              </a:rPr>
              <a:t>(counter)  </a:t>
            </a:r>
            <a:r>
              <a:rPr lang="en-US" dirty="0">
                <a:solidFill>
                  <a:srgbClr val="008000"/>
                </a:solidFill>
                <a:latin typeface="Times New Roman"/>
                <a:ea typeface="+mn-lt"/>
                <a:cs typeface="+mn-lt"/>
              </a:rPr>
              <a:t># Counter({'Dog': 2, 'Cat': 1, 'Horse': 1})</a:t>
            </a:r>
            <a:endParaRPr lang="en-US" dirty="0">
              <a:latin typeface="Times New Roman"/>
              <a:ea typeface="+mn-lt"/>
              <a:cs typeface="+mn-lt"/>
            </a:endParaRPr>
          </a:p>
          <a:p>
            <a:endParaRPr lang="en-US" sz="1100" dirty="0">
              <a:solidFill>
                <a:srgbClr val="AF00DB"/>
              </a:solidFill>
              <a:ea typeface="+mn-lt"/>
              <a:cs typeface="+mn-lt"/>
            </a:endParaRPr>
          </a:p>
          <a:p>
            <a:r>
              <a:rPr lang="en-US" dirty="0">
                <a:solidFill>
                  <a:srgbClr val="F7F8FB"/>
                </a:solidFill>
                <a:latin typeface="Consolas"/>
                <a:cs typeface="Times New Roman"/>
              </a:rPr>
              <a:t>'Horse': 1})</a:t>
            </a:r>
            <a:endParaRPr lang="en-US" dirty="0"/>
          </a:p>
        </p:txBody>
      </p:sp>
      <p:sp>
        <p:nvSpPr>
          <p:cNvPr id="5" name="Footer Placeholder 4"/>
          <p:cNvSpPr>
            <a:spLocks noGrp="1"/>
          </p:cNvSpPr>
          <p:nvPr>
            <p:ph type="ftr" sz="quarter" idx="11"/>
          </p:nvPr>
        </p:nvSpPr>
        <p:spPr/>
        <p:txBody>
          <a:bodyPr/>
          <a:lstStyle/>
          <a:p>
            <a:r>
              <a:rPr lang="en-US" smtClean="0"/>
              <a:t>shalini shrotriya</a:t>
            </a:r>
            <a:endParaRPr lang="en-US"/>
          </a:p>
        </p:txBody>
      </p:sp>
      <p:sp>
        <p:nvSpPr>
          <p:cNvPr id="8" name="Date Placeholder 7"/>
          <p:cNvSpPr>
            <a:spLocks noGrp="1"/>
          </p:cNvSpPr>
          <p:nvPr>
            <p:ph type="dt" sz="half" idx="10"/>
          </p:nvPr>
        </p:nvSpPr>
        <p:spPr/>
        <p:txBody>
          <a:bodyPr/>
          <a:lstStyle/>
          <a:p>
            <a:fld id="{EF5CA6CE-2BC4-44D7-A0AD-837820B58137}" type="datetime1">
              <a:rPr lang="en-US" smtClean="0"/>
              <a:t>9/22/2024</a:t>
            </a:fld>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23</a:t>
            </a:fld>
            <a:endParaRPr lang="en-US"/>
          </a:p>
        </p:txBody>
      </p:sp>
    </p:spTree>
    <p:extLst>
      <p:ext uri="{BB962C8B-B14F-4D97-AF65-F5344CB8AC3E}">
        <p14:creationId xmlns:p14="http://schemas.microsoft.com/office/powerpoint/2010/main" xmlns="" val="3804462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FA40C4E4-7399-DB5A-B942-6CA391DE4C4E}"/>
              </a:ext>
            </a:extLst>
          </p:cNvPr>
          <p:cNvSpPr>
            <a:spLocks noGrp="1"/>
          </p:cNvSpPr>
          <p:nvPr>
            <p:ph idx="1"/>
          </p:nvPr>
        </p:nvSpPr>
        <p:spPr>
          <a:xfrm>
            <a:off x="1523641" y="1762800"/>
            <a:ext cx="7854351" cy="3338984"/>
          </a:xfrm>
        </p:spPr>
        <p:txBody>
          <a:bodyPr vert="horz" lIns="68580" tIns="34290" rIns="68580" bIns="34290" rtlCol="0" anchor="t">
            <a:normAutofit/>
          </a:bodyPr>
          <a:lstStyle/>
          <a:p>
            <a:endParaRPr lang="en-US" sz="1800">
              <a:latin typeface="Times New Roman"/>
              <a:cs typeface="Times New Roman"/>
            </a:endParaRPr>
          </a:p>
          <a:p>
            <a:pPr marL="0" indent="0">
              <a:buNone/>
            </a:pPr>
            <a:endParaRPr lang="en-US" sz="2400">
              <a:solidFill>
                <a:srgbClr val="000000"/>
              </a:solidFill>
              <a:latin typeface="Times New Roman"/>
              <a:ea typeface="Calibri"/>
              <a:cs typeface="Calibri"/>
            </a:endParaRPr>
          </a:p>
          <a:p>
            <a:endParaRPr lang="en-US">
              <a:solidFill>
                <a:srgbClr val="000000"/>
              </a:solidFill>
              <a:latin typeface="Aptos"/>
              <a:ea typeface="Calibri"/>
              <a:cs typeface="Calibri"/>
            </a:endParaRPr>
          </a:p>
          <a:p>
            <a:endParaRPr lang="en-US" sz="1800">
              <a:solidFill>
                <a:srgbClr val="000000"/>
              </a:solidFill>
              <a:latin typeface="Times New Roman"/>
              <a:ea typeface="Calibri"/>
              <a:cs typeface="Calibri"/>
            </a:endParaRPr>
          </a:p>
          <a:p>
            <a:endParaRPr lang="en-US">
              <a:solidFill>
                <a:srgbClr val="000000"/>
              </a:solidFill>
              <a:latin typeface="Calibri"/>
              <a:ea typeface="Calibri"/>
              <a:cs typeface="Calibri"/>
            </a:endParaRPr>
          </a:p>
          <a:p>
            <a:endParaRPr lang="en-US">
              <a:solidFill>
                <a:srgbClr val="273239"/>
              </a:solidFill>
              <a:latin typeface="Times New Roman"/>
              <a:cs typeface="Times New Roman"/>
            </a:endParaRPr>
          </a:p>
          <a:p>
            <a:endParaRPr lang="en-US">
              <a:latin typeface="Nunito"/>
            </a:endParaRPr>
          </a:p>
          <a:p>
            <a:endParaRPr lang="en-US" sz="3000"/>
          </a:p>
        </p:txBody>
      </p:sp>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2360" y="656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363455" y="1"/>
            <a:ext cx="10828545" cy="561692"/>
          </a:xfrm>
          <a:prstGeom prst="rect">
            <a:avLst/>
          </a:prstGeom>
          <a:solidFill>
            <a:schemeClr val="accent4">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3200" dirty="0" err="1" smtClean="0">
                <a:latin typeface="Times New Roman"/>
                <a:ea typeface="Calibri"/>
                <a:cs typeface="Calibri"/>
              </a:rPr>
              <a:t>DefaultDict</a:t>
            </a:r>
            <a:endParaRPr lang="en-US" sz="3200" dirty="0">
              <a:latin typeface="Calibri"/>
              <a:ea typeface="Calibri"/>
              <a:cs typeface="Calibri"/>
            </a:endParaRPr>
          </a:p>
        </p:txBody>
      </p:sp>
      <p:sp>
        <p:nvSpPr>
          <p:cNvPr id="7" name="TextBox 6">
            <a:extLst>
              <a:ext uri="{FF2B5EF4-FFF2-40B4-BE49-F238E27FC236}">
                <a16:creationId xmlns:a16="http://schemas.microsoft.com/office/drawing/2014/main" xmlns="" id="{77480F30-D7E2-819F-05A1-127A0EFF6A0E}"/>
              </a:ext>
            </a:extLst>
          </p:cNvPr>
          <p:cNvSpPr txBox="1"/>
          <p:nvPr/>
        </p:nvSpPr>
        <p:spPr>
          <a:xfrm>
            <a:off x="1058959" y="955939"/>
            <a:ext cx="10593415"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35363F"/>
                </a:solidFill>
                <a:latin typeface="Times New Roman"/>
                <a:cs typeface="Times New Roman"/>
              </a:rPr>
              <a:t>The</a:t>
            </a:r>
            <a:r>
              <a:rPr lang="en-US" sz="2800" dirty="0">
                <a:solidFill>
                  <a:srgbClr val="35363F"/>
                </a:solidFill>
                <a:latin typeface="Times New Roman"/>
                <a:ea typeface="+mn-lt"/>
                <a:cs typeface="+mn-lt"/>
              </a:rPr>
              <a:t> </a:t>
            </a:r>
            <a:r>
              <a:rPr lang="en-US" sz="2800" i="1" dirty="0" err="1">
                <a:solidFill>
                  <a:srgbClr val="35363F"/>
                </a:solidFill>
                <a:latin typeface="Times New Roman"/>
                <a:ea typeface="+mn-lt"/>
                <a:cs typeface="+mn-lt"/>
              </a:rPr>
              <a:t>defaultdict</a:t>
            </a:r>
            <a:r>
              <a:rPr lang="en-US" sz="2800" dirty="0">
                <a:solidFill>
                  <a:srgbClr val="35363F"/>
                </a:solidFill>
                <a:latin typeface="Times New Roman"/>
                <a:ea typeface="+mn-lt"/>
                <a:cs typeface="+mn-lt"/>
              </a:rPr>
              <a:t> tool is a container in the collections class of Python. It's similar to the usual dictionary (</a:t>
            </a:r>
            <a:r>
              <a:rPr lang="en-US" sz="2800" i="1" dirty="0" err="1">
                <a:solidFill>
                  <a:srgbClr val="35363F"/>
                </a:solidFill>
                <a:latin typeface="Times New Roman"/>
                <a:ea typeface="+mn-lt"/>
                <a:cs typeface="+mn-lt"/>
              </a:rPr>
              <a:t>dict</a:t>
            </a:r>
            <a:r>
              <a:rPr lang="en-US" sz="2800" dirty="0">
                <a:solidFill>
                  <a:srgbClr val="35363F"/>
                </a:solidFill>
                <a:latin typeface="Times New Roman"/>
                <a:ea typeface="+mn-lt"/>
                <a:cs typeface="+mn-lt"/>
              </a:rPr>
              <a:t>) container, but the only difference is that a </a:t>
            </a:r>
            <a:r>
              <a:rPr lang="en-US" sz="2800" dirty="0" err="1">
                <a:solidFill>
                  <a:srgbClr val="35363F"/>
                </a:solidFill>
                <a:latin typeface="Times New Roman"/>
                <a:ea typeface="+mn-lt"/>
                <a:cs typeface="+mn-lt"/>
              </a:rPr>
              <a:t>defaultdict</a:t>
            </a:r>
            <a:r>
              <a:rPr lang="en-US" sz="2800" dirty="0">
                <a:solidFill>
                  <a:srgbClr val="35363F"/>
                </a:solidFill>
                <a:latin typeface="Times New Roman"/>
                <a:ea typeface="+mn-lt"/>
                <a:cs typeface="+mn-lt"/>
              </a:rPr>
              <a:t> will have a </a:t>
            </a:r>
            <a:r>
              <a:rPr lang="en-US" sz="2800" i="1" dirty="0">
                <a:solidFill>
                  <a:srgbClr val="35363F"/>
                </a:solidFill>
                <a:latin typeface="Times New Roman"/>
                <a:ea typeface="+mn-lt"/>
                <a:cs typeface="+mn-lt"/>
              </a:rPr>
              <a:t>default</a:t>
            </a:r>
            <a:r>
              <a:rPr lang="en-US" sz="2800" dirty="0">
                <a:solidFill>
                  <a:srgbClr val="35363F"/>
                </a:solidFill>
                <a:latin typeface="Times New Roman"/>
                <a:ea typeface="+mn-lt"/>
                <a:cs typeface="+mn-lt"/>
              </a:rPr>
              <a:t> value if that key has not been set yet.</a:t>
            </a:r>
          </a:p>
          <a:p>
            <a:r>
              <a:rPr lang="en-US" sz="2800" dirty="0">
                <a:solidFill>
                  <a:srgbClr val="35363F"/>
                </a:solidFill>
                <a:latin typeface="Times New Roman"/>
                <a:ea typeface="+mn-lt"/>
                <a:cs typeface="+mn-lt"/>
              </a:rPr>
              <a:t>This can help avoid </a:t>
            </a:r>
            <a:r>
              <a:rPr lang="en-US" sz="2800" dirty="0" err="1">
                <a:solidFill>
                  <a:srgbClr val="35363F"/>
                </a:solidFill>
                <a:latin typeface="Times New Roman"/>
                <a:cs typeface="Times New Roman"/>
              </a:rPr>
              <a:t>KeyError</a:t>
            </a:r>
            <a:r>
              <a:rPr lang="en-US" sz="2800" dirty="0">
                <a:solidFill>
                  <a:srgbClr val="35363F"/>
                </a:solidFill>
                <a:latin typeface="Times New Roman"/>
                <a:ea typeface="+mn-lt"/>
                <a:cs typeface="+mn-lt"/>
              </a:rPr>
              <a:t> exceptions.</a:t>
            </a:r>
            <a:endParaRPr lang="en-US" sz="2800" dirty="0">
              <a:solidFill>
                <a:schemeClr val="accent6">
                  <a:lumMod val="49000"/>
                </a:schemeClr>
              </a:solidFill>
              <a:latin typeface="Times New Roman"/>
              <a:cs typeface="Times New Roman"/>
            </a:endParaRPr>
          </a:p>
        </p:txBody>
      </p:sp>
      <p:sp>
        <p:nvSpPr>
          <p:cNvPr id="8" name="Footer Placeholder 7"/>
          <p:cNvSpPr>
            <a:spLocks noGrp="1"/>
          </p:cNvSpPr>
          <p:nvPr>
            <p:ph type="ftr" sz="quarter" idx="11"/>
          </p:nvPr>
        </p:nvSpPr>
        <p:spPr/>
        <p:txBody>
          <a:bodyPr/>
          <a:lstStyle/>
          <a:p>
            <a:r>
              <a:rPr lang="en-US" smtClean="0"/>
              <a:t>shalini shrotriya</a:t>
            </a:r>
            <a:endParaRPr lang="en-US"/>
          </a:p>
        </p:txBody>
      </p:sp>
      <p:sp>
        <p:nvSpPr>
          <p:cNvPr id="9" name="Date Placeholder 8"/>
          <p:cNvSpPr>
            <a:spLocks noGrp="1"/>
          </p:cNvSpPr>
          <p:nvPr>
            <p:ph type="dt" sz="half" idx="10"/>
          </p:nvPr>
        </p:nvSpPr>
        <p:spPr/>
        <p:txBody>
          <a:bodyPr/>
          <a:lstStyle/>
          <a:p>
            <a:fld id="{91128BA5-8117-41A0-840B-4EC126B7227A}" type="datetime1">
              <a:rPr lang="en-US" smtClean="0"/>
              <a:t>9/22/2024</a:t>
            </a:fld>
            <a:endParaRPr lang="en-US"/>
          </a:p>
        </p:txBody>
      </p:sp>
      <p:sp>
        <p:nvSpPr>
          <p:cNvPr id="10" name="Slide Number Placeholder 9"/>
          <p:cNvSpPr>
            <a:spLocks noGrp="1"/>
          </p:cNvSpPr>
          <p:nvPr>
            <p:ph type="sldNum" sz="quarter" idx="12"/>
          </p:nvPr>
        </p:nvSpPr>
        <p:spPr/>
        <p:txBody>
          <a:bodyPr/>
          <a:lstStyle/>
          <a:p>
            <a:fld id="{330EA680-D336-4FF7-8B7A-9848BB0A1C32}" type="slidenum">
              <a:rPr lang="en-US" smtClean="0"/>
              <a:pPr/>
              <a:t>24</a:t>
            </a:fld>
            <a:endParaRPr lang="en-US"/>
          </a:p>
        </p:txBody>
      </p:sp>
    </p:spTree>
    <p:extLst>
      <p:ext uri="{BB962C8B-B14F-4D97-AF65-F5344CB8AC3E}">
        <p14:creationId xmlns:p14="http://schemas.microsoft.com/office/powerpoint/2010/main" xmlns="" val="2608614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0" y="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332783" y="0"/>
            <a:ext cx="10859217" cy="561692"/>
          </a:xfrm>
          <a:prstGeom prst="rect">
            <a:avLst/>
          </a:prstGeom>
          <a:solidFill>
            <a:schemeClr val="accent4">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3200" dirty="0" err="1" smtClean="0">
                <a:latin typeface="Times New Roman"/>
                <a:ea typeface="Calibri"/>
                <a:cs typeface="Calibri"/>
              </a:rPr>
              <a:t>DefaultDict</a:t>
            </a:r>
            <a:endParaRPr lang="en-US" sz="3200" dirty="0">
              <a:latin typeface="Calibri"/>
              <a:ea typeface="Calibri"/>
              <a:cs typeface="Calibri"/>
            </a:endParaRPr>
          </a:p>
        </p:txBody>
      </p:sp>
      <p:sp>
        <p:nvSpPr>
          <p:cNvPr id="7" name="TextBox 6">
            <a:extLst>
              <a:ext uri="{FF2B5EF4-FFF2-40B4-BE49-F238E27FC236}">
                <a16:creationId xmlns:a16="http://schemas.microsoft.com/office/drawing/2014/main" xmlns="" id="{77480F30-D7E2-819F-05A1-127A0EFF6A0E}"/>
              </a:ext>
            </a:extLst>
          </p:cNvPr>
          <p:cNvSpPr txBox="1"/>
          <p:nvPr/>
        </p:nvSpPr>
        <p:spPr>
          <a:xfrm>
            <a:off x="1047671" y="764028"/>
            <a:ext cx="1059341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err="1">
                <a:solidFill>
                  <a:srgbClr val="273239"/>
                </a:solidFill>
                <a:latin typeface="Times New Roman"/>
                <a:cs typeface="Times New Roman"/>
              </a:rPr>
              <a:t>Defaultdict</a:t>
            </a:r>
            <a:r>
              <a:rPr lang="en-US" sz="2800" dirty="0">
                <a:solidFill>
                  <a:srgbClr val="273239"/>
                </a:solidFill>
                <a:latin typeface="Times New Roman"/>
                <a:cs typeface="Times New Roman"/>
              </a:rPr>
              <a:t> is a sub-class of the dictionary class that returns a dictionary-like object.</a:t>
            </a:r>
            <a:endParaRPr lang="en-US" sz="2800" dirty="0">
              <a:solidFill>
                <a:srgbClr val="000000"/>
              </a:solidFill>
              <a:latin typeface="Times New Roman"/>
              <a:cs typeface="Times New Roman"/>
            </a:endParaRPr>
          </a:p>
          <a:p>
            <a:pPr algn="just"/>
            <a:r>
              <a:rPr lang="en-US" sz="2800" b="1" i="1" dirty="0">
                <a:solidFill>
                  <a:schemeClr val="accent6">
                    <a:lumMod val="49000"/>
                  </a:schemeClr>
                </a:solidFill>
                <a:latin typeface="Times New Roman"/>
                <a:cs typeface="Times New Roman"/>
              </a:rPr>
              <a:t>    Syntax:</a:t>
            </a:r>
            <a:r>
              <a:rPr lang="en-US" sz="2800" i="1" dirty="0">
                <a:solidFill>
                  <a:schemeClr val="accent6">
                    <a:lumMod val="49000"/>
                  </a:schemeClr>
                </a:solidFill>
                <a:latin typeface="Times New Roman"/>
                <a:cs typeface="Times New Roman"/>
              </a:rPr>
              <a:t> </a:t>
            </a:r>
            <a:r>
              <a:rPr lang="en-US" sz="2800" i="1" dirty="0" err="1">
                <a:solidFill>
                  <a:schemeClr val="accent6">
                    <a:lumMod val="49000"/>
                  </a:schemeClr>
                </a:solidFill>
                <a:latin typeface="Times New Roman"/>
                <a:cs typeface="Times New Roman"/>
              </a:rPr>
              <a:t>defaultdict</a:t>
            </a:r>
            <a:r>
              <a:rPr lang="en-US" sz="2800" i="1" dirty="0">
                <a:solidFill>
                  <a:schemeClr val="accent6">
                    <a:lumMod val="49000"/>
                  </a:schemeClr>
                </a:solidFill>
                <a:latin typeface="Times New Roman"/>
                <a:cs typeface="Times New Roman"/>
              </a:rPr>
              <a:t>(</a:t>
            </a:r>
            <a:r>
              <a:rPr lang="en-US" sz="2800" i="1" dirty="0" err="1">
                <a:solidFill>
                  <a:schemeClr val="accent6">
                    <a:lumMod val="49000"/>
                  </a:schemeClr>
                </a:solidFill>
                <a:latin typeface="Times New Roman"/>
                <a:cs typeface="Times New Roman"/>
              </a:rPr>
              <a:t>default_factory</a:t>
            </a:r>
            <a:r>
              <a:rPr lang="en-US" sz="2800" i="1" dirty="0">
                <a:solidFill>
                  <a:schemeClr val="accent6">
                    <a:lumMod val="49000"/>
                  </a:schemeClr>
                </a:solidFill>
                <a:latin typeface="Times New Roman"/>
                <a:cs typeface="Times New Roman"/>
              </a:rPr>
              <a:t>)</a:t>
            </a:r>
            <a:endParaRPr lang="en-US" sz="2800" dirty="0">
              <a:solidFill>
                <a:schemeClr val="accent6">
                  <a:lumMod val="49000"/>
                </a:schemeClr>
              </a:solidFill>
              <a:latin typeface="Times New Roman"/>
              <a:cs typeface="Times New Roman"/>
            </a:endParaRPr>
          </a:p>
          <a:p>
            <a:pPr algn="just"/>
            <a:endParaRPr lang="en-US" sz="2800" i="1" dirty="0">
              <a:solidFill>
                <a:schemeClr val="accent6">
                  <a:lumMod val="49000"/>
                </a:schemeClr>
              </a:solidFill>
              <a:latin typeface="Times New Roman"/>
              <a:cs typeface="Times New Roman"/>
            </a:endParaRPr>
          </a:p>
          <a:p>
            <a:pPr algn="just"/>
            <a:r>
              <a:rPr lang="en-US" sz="2800" dirty="0">
                <a:solidFill>
                  <a:srgbClr val="0070C0"/>
                </a:solidFill>
                <a:ea typeface="+mn-lt"/>
                <a:cs typeface="+mn-lt"/>
              </a:rPr>
              <a:t>  from collections import </a:t>
            </a:r>
            <a:r>
              <a:rPr lang="en-US" sz="2800" dirty="0" err="1">
                <a:solidFill>
                  <a:srgbClr val="0070C0"/>
                </a:solidFill>
                <a:ea typeface="+mn-lt"/>
                <a:cs typeface="+mn-lt"/>
              </a:rPr>
              <a:t>defaultdict</a:t>
            </a:r>
            <a:r>
              <a:rPr lang="en-US" sz="2800" dirty="0">
                <a:solidFill>
                  <a:srgbClr val="0070C0"/>
                </a:solidFill>
                <a:ea typeface="+mn-lt"/>
                <a:cs typeface="+mn-lt"/>
              </a:rPr>
              <a:t> </a:t>
            </a:r>
            <a:endParaRPr lang="en-US" dirty="0">
              <a:solidFill>
                <a:srgbClr val="0070C0"/>
              </a:solidFill>
              <a:ea typeface="+mn-lt"/>
              <a:cs typeface="+mn-lt"/>
            </a:endParaRPr>
          </a:p>
          <a:p>
            <a:pPr algn="just"/>
            <a:r>
              <a:rPr lang="en-US" sz="2800" dirty="0">
                <a:solidFill>
                  <a:schemeClr val="accent6">
                    <a:lumMod val="49000"/>
                  </a:schemeClr>
                </a:solidFill>
                <a:ea typeface="+mn-lt"/>
                <a:cs typeface="+mn-lt"/>
              </a:rPr>
              <a:t>  # Initialize a </a:t>
            </a:r>
            <a:r>
              <a:rPr lang="en-US" sz="2800" dirty="0" err="1">
                <a:solidFill>
                  <a:schemeClr val="accent6">
                    <a:lumMod val="49000"/>
                  </a:schemeClr>
                </a:solidFill>
                <a:ea typeface="+mn-lt"/>
                <a:cs typeface="+mn-lt"/>
              </a:rPr>
              <a:t>defaultdict</a:t>
            </a:r>
            <a:r>
              <a:rPr lang="en-US" sz="2800" dirty="0">
                <a:solidFill>
                  <a:schemeClr val="accent6">
                    <a:lumMod val="49000"/>
                  </a:schemeClr>
                </a:solidFill>
                <a:ea typeface="+mn-lt"/>
                <a:cs typeface="+mn-lt"/>
              </a:rPr>
              <a:t> with int as the default factory </a:t>
            </a:r>
            <a:endParaRPr lang="en-US" dirty="0">
              <a:solidFill>
                <a:schemeClr val="accent6">
                  <a:lumMod val="49000"/>
                </a:schemeClr>
              </a:solidFill>
              <a:ea typeface="+mn-lt"/>
              <a:cs typeface="+mn-lt"/>
            </a:endParaRPr>
          </a:p>
          <a:p>
            <a:pPr algn="just"/>
            <a:r>
              <a:rPr lang="en-US" sz="2800" dirty="0">
                <a:solidFill>
                  <a:schemeClr val="accent6">
                    <a:lumMod val="49000"/>
                  </a:schemeClr>
                </a:solidFill>
                <a:ea typeface="+mn-lt"/>
                <a:cs typeface="+mn-lt"/>
              </a:rPr>
              <a:t>         # This means any new key will have a default value of 0 </a:t>
            </a:r>
            <a:endParaRPr lang="en-US" dirty="0">
              <a:solidFill>
                <a:schemeClr val="accent6">
                  <a:lumMod val="49000"/>
                </a:schemeClr>
              </a:solidFill>
              <a:ea typeface="+mn-lt"/>
              <a:cs typeface="+mn-lt"/>
            </a:endParaRPr>
          </a:p>
          <a:p>
            <a:pPr algn="just"/>
            <a:r>
              <a:rPr lang="en-US" sz="2800" dirty="0">
                <a:solidFill>
                  <a:srgbClr val="0070C0"/>
                </a:solidFill>
                <a:ea typeface="+mn-lt"/>
                <a:cs typeface="+mn-lt"/>
              </a:rPr>
              <a:t>          </a:t>
            </a:r>
            <a:r>
              <a:rPr lang="en-US" sz="2800" dirty="0" err="1">
                <a:solidFill>
                  <a:srgbClr val="0070C0"/>
                </a:solidFill>
                <a:ea typeface="+mn-lt"/>
                <a:cs typeface="+mn-lt"/>
              </a:rPr>
              <a:t>word_count</a:t>
            </a:r>
            <a:r>
              <a:rPr lang="en-US" sz="2800" dirty="0">
                <a:solidFill>
                  <a:srgbClr val="0070C0"/>
                </a:solidFill>
                <a:ea typeface="+mn-lt"/>
                <a:cs typeface="+mn-lt"/>
              </a:rPr>
              <a:t> = </a:t>
            </a:r>
            <a:r>
              <a:rPr lang="en-US" sz="2800" dirty="0" err="1">
                <a:solidFill>
                  <a:srgbClr val="0070C0"/>
                </a:solidFill>
                <a:ea typeface="+mn-lt"/>
                <a:cs typeface="+mn-lt"/>
              </a:rPr>
              <a:t>defaultdict</a:t>
            </a:r>
            <a:r>
              <a:rPr lang="en-US" sz="2800" dirty="0">
                <a:solidFill>
                  <a:srgbClr val="0070C0"/>
                </a:solidFill>
                <a:ea typeface="+mn-lt"/>
                <a:cs typeface="+mn-lt"/>
              </a:rPr>
              <a:t>(int)</a:t>
            </a:r>
            <a:endParaRPr lang="en-US" dirty="0">
              <a:solidFill>
                <a:srgbClr val="0070C0"/>
              </a:solidFill>
            </a:endParaRPr>
          </a:p>
          <a:p>
            <a:endParaRPr lang="en-US" sz="2800" dirty="0">
              <a:solidFill>
                <a:srgbClr val="35363F"/>
              </a:solidFill>
              <a:latin typeface="Times New Roman"/>
              <a:cs typeface="Times New Roman"/>
            </a:endParaRPr>
          </a:p>
        </p:txBody>
      </p:sp>
      <p:sp>
        <p:nvSpPr>
          <p:cNvPr id="5" name="Footer Placeholder 4"/>
          <p:cNvSpPr>
            <a:spLocks noGrp="1"/>
          </p:cNvSpPr>
          <p:nvPr>
            <p:ph type="ftr" sz="quarter" idx="11"/>
          </p:nvPr>
        </p:nvSpPr>
        <p:spPr/>
        <p:txBody>
          <a:bodyPr/>
          <a:lstStyle/>
          <a:p>
            <a:r>
              <a:rPr lang="en-US" smtClean="0"/>
              <a:t>shalini shrotriya</a:t>
            </a:r>
            <a:endParaRPr lang="en-US"/>
          </a:p>
        </p:txBody>
      </p:sp>
      <p:sp>
        <p:nvSpPr>
          <p:cNvPr id="8" name="Date Placeholder 7"/>
          <p:cNvSpPr>
            <a:spLocks noGrp="1"/>
          </p:cNvSpPr>
          <p:nvPr>
            <p:ph type="dt" sz="half" idx="10"/>
          </p:nvPr>
        </p:nvSpPr>
        <p:spPr/>
        <p:txBody>
          <a:bodyPr/>
          <a:lstStyle/>
          <a:p>
            <a:fld id="{2DD5E925-E123-46AA-9A3C-4EDFD703D6E5}" type="datetime1">
              <a:rPr lang="en-US" smtClean="0"/>
              <a:t>9/22/2024</a:t>
            </a:fld>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25</a:t>
            </a:fld>
            <a:endParaRPr lang="en-US"/>
          </a:p>
        </p:txBody>
      </p:sp>
    </p:spTree>
    <p:extLst>
      <p:ext uri="{BB962C8B-B14F-4D97-AF65-F5344CB8AC3E}">
        <p14:creationId xmlns:p14="http://schemas.microsoft.com/office/powerpoint/2010/main" xmlns="" val="2193550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FA40C4E4-7399-DB5A-B942-6CA391DE4C4E}"/>
              </a:ext>
            </a:extLst>
          </p:cNvPr>
          <p:cNvSpPr>
            <a:spLocks noGrp="1"/>
          </p:cNvSpPr>
          <p:nvPr>
            <p:ph idx="1"/>
          </p:nvPr>
        </p:nvSpPr>
        <p:spPr>
          <a:xfrm>
            <a:off x="3047641" y="1762800"/>
            <a:ext cx="6315974" cy="3353361"/>
          </a:xfrm>
        </p:spPr>
        <p:txBody>
          <a:bodyPr vert="horz" lIns="68580" tIns="34290" rIns="68580" bIns="34290" rtlCol="0" anchor="t">
            <a:normAutofit/>
          </a:bodyPr>
          <a:lstStyle/>
          <a:p>
            <a:endParaRPr lang="en-US" sz="1800">
              <a:latin typeface="Times New Roman"/>
              <a:cs typeface="Times New Roman"/>
            </a:endParaRPr>
          </a:p>
          <a:p>
            <a:pPr marL="0" indent="0">
              <a:buNone/>
            </a:pPr>
            <a:endParaRPr lang="en-US" sz="2400">
              <a:solidFill>
                <a:srgbClr val="000000"/>
              </a:solidFill>
              <a:latin typeface="Times New Roman"/>
              <a:ea typeface="Calibri"/>
              <a:cs typeface="Calibri"/>
            </a:endParaRPr>
          </a:p>
          <a:p>
            <a:endParaRPr lang="en-US">
              <a:solidFill>
                <a:srgbClr val="000000"/>
              </a:solidFill>
              <a:latin typeface="Aptos"/>
              <a:ea typeface="Calibri"/>
              <a:cs typeface="Calibri"/>
            </a:endParaRPr>
          </a:p>
          <a:p>
            <a:endParaRPr lang="en-US" sz="1800">
              <a:solidFill>
                <a:srgbClr val="000000"/>
              </a:solidFill>
              <a:latin typeface="Times New Roman"/>
              <a:ea typeface="Calibri"/>
              <a:cs typeface="Calibri"/>
            </a:endParaRPr>
          </a:p>
          <a:p>
            <a:endParaRPr lang="en-US">
              <a:solidFill>
                <a:srgbClr val="000000"/>
              </a:solidFill>
              <a:latin typeface="Calibri"/>
              <a:ea typeface="Calibri"/>
              <a:cs typeface="Calibri"/>
            </a:endParaRPr>
          </a:p>
          <a:p>
            <a:endParaRPr lang="en-US">
              <a:solidFill>
                <a:srgbClr val="273239"/>
              </a:solidFill>
              <a:latin typeface="Times New Roman"/>
              <a:cs typeface="Times New Roman"/>
            </a:endParaRPr>
          </a:p>
          <a:p>
            <a:endParaRPr lang="en-US">
              <a:latin typeface="Nunito"/>
            </a:endParaRPr>
          </a:p>
          <a:p>
            <a:endParaRPr lang="en-US" sz="3000"/>
          </a:p>
        </p:txBody>
      </p:sp>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0" y="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409700" y="0"/>
            <a:ext cx="10782300" cy="561692"/>
          </a:xfrm>
          <a:prstGeom prst="rect">
            <a:avLst/>
          </a:prstGeom>
          <a:solidFill>
            <a:schemeClr val="accent4">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3200" dirty="0" err="1" smtClean="0">
                <a:latin typeface="Times New Roman"/>
                <a:ea typeface="Calibri"/>
                <a:cs typeface="Calibri"/>
              </a:rPr>
              <a:t>DefaultDict</a:t>
            </a:r>
            <a:r>
              <a:rPr lang="en-US" sz="3200" dirty="0" smtClean="0">
                <a:latin typeface="Times New Roman"/>
                <a:ea typeface="Calibri"/>
                <a:cs typeface="Calibri"/>
              </a:rPr>
              <a:t> example</a:t>
            </a:r>
            <a:endParaRPr lang="en-US" sz="3200" dirty="0">
              <a:latin typeface="Calibri"/>
              <a:ea typeface="Calibri"/>
              <a:cs typeface="Calibri"/>
            </a:endParaRPr>
          </a:p>
        </p:txBody>
      </p:sp>
      <p:sp>
        <p:nvSpPr>
          <p:cNvPr id="7" name="TextBox 6">
            <a:extLst>
              <a:ext uri="{FF2B5EF4-FFF2-40B4-BE49-F238E27FC236}">
                <a16:creationId xmlns:a16="http://schemas.microsoft.com/office/drawing/2014/main" xmlns="" id="{77480F30-D7E2-819F-05A1-127A0EFF6A0E}"/>
              </a:ext>
            </a:extLst>
          </p:cNvPr>
          <p:cNvSpPr txBox="1"/>
          <p:nvPr/>
        </p:nvSpPr>
        <p:spPr>
          <a:xfrm>
            <a:off x="2152650" y="628651"/>
            <a:ext cx="8638815" cy="56015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AF00DB"/>
                </a:solidFill>
                <a:latin typeface="Times New Roman" pitchFamily="18" charset="0"/>
                <a:ea typeface="+mn-lt"/>
                <a:cs typeface="Times New Roman" pitchFamily="18" charset="0"/>
              </a:rPr>
              <a:t>from</a:t>
            </a:r>
            <a:r>
              <a:rPr lang="en-US" sz="2400" dirty="0">
                <a:solidFill>
                  <a:srgbClr val="000000"/>
                </a:solidFill>
                <a:latin typeface="Times New Roman" pitchFamily="18" charset="0"/>
                <a:ea typeface="+mn-lt"/>
                <a:cs typeface="Times New Roman" pitchFamily="18" charset="0"/>
              </a:rPr>
              <a:t> collections </a:t>
            </a:r>
            <a:r>
              <a:rPr lang="en-US" sz="2400" dirty="0">
                <a:solidFill>
                  <a:srgbClr val="AF00DB"/>
                </a:solidFill>
                <a:latin typeface="Times New Roman" pitchFamily="18" charset="0"/>
                <a:ea typeface="+mn-lt"/>
                <a:cs typeface="Times New Roman" pitchFamily="18" charset="0"/>
              </a:rPr>
              <a:t>import</a:t>
            </a:r>
            <a:r>
              <a:rPr lang="en-US" sz="2400" dirty="0">
                <a:solidFill>
                  <a:srgbClr val="000000"/>
                </a:solidFill>
                <a:latin typeface="Times New Roman" pitchFamily="18" charset="0"/>
                <a:ea typeface="+mn-lt"/>
                <a:cs typeface="Times New Roman" pitchFamily="18" charset="0"/>
              </a:rPr>
              <a:t> </a:t>
            </a:r>
            <a:r>
              <a:rPr lang="en-US" sz="2400" dirty="0" err="1">
                <a:solidFill>
                  <a:srgbClr val="000000"/>
                </a:solidFill>
                <a:latin typeface="Times New Roman" pitchFamily="18" charset="0"/>
                <a:ea typeface="+mn-lt"/>
                <a:cs typeface="Times New Roman" pitchFamily="18" charset="0"/>
              </a:rPr>
              <a:t>defaultdict</a:t>
            </a:r>
            <a:endParaRPr lang="en-US" sz="2400" dirty="0">
              <a:latin typeface="Times New Roman" pitchFamily="18" charset="0"/>
              <a:cs typeface="Times New Roman" pitchFamily="18" charset="0"/>
            </a:endParaRPr>
          </a:p>
          <a:p>
            <a:endParaRPr lang="en-US" sz="2400" dirty="0">
              <a:solidFill>
                <a:srgbClr val="000000"/>
              </a:solidFill>
              <a:latin typeface="Times New Roman" pitchFamily="18" charset="0"/>
              <a:ea typeface="+mn-lt"/>
              <a:cs typeface="Times New Roman" pitchFamily="18" charset="0"/>
            </a:endParaRPr>
          </a:p>
          <a:p>
            <a:r>
              <a:rPr lang="en-US" sz="2400" dirty="0">
                <a:solidFill>
                  <a:srgbClr val="000000"/>
                </a:solidFill>
                <a:latin typeface="Times New Roman" pitchFamily="18" charset="0"/>
                <a:ea typeface="+mn-lt"/>
                <a:cs typeface="Times New Roman" pitchFamily="18" charset="0"/>
              </a:rPr>
              <a:t>words = [</a:t>
            </a:r>
            <a:r>
              <a:rPr lang="en-US" sz="2400" dirty="0">
                <a:solidFill>
                  <a:srgbClr val="A31515"/>
                </a:solidFill>
                <a:latin typeface="Times New Roman" pitchFamily="18" charset="0"/>
                <a:ea typeface="+mn-lt"/>
                <a:cs typeface="Times New Roman" pitchFamily="18" charset="0"/>
              </a:rPr>
              <a:t>"apple"</a:t>
            </a:r>
            <a:r>
              <a:rPr lang="en-US" sz="2400" dirty="0">
                <a:solidFill>
                  <a:srgbClr val="000000"/>
                </a:solidFill>
                <a:latin typeface="Times New Roman" pitchFamily="18" charset="0"/>
                <a:ea typeface="+mn-lt"/>
                <a:cs typeface="Times New Roman" pitchFamily="18" charset="0"/>
              </a:rPr>
              <a:t>, </a:t>
            </a:r>
            <a:r>
              <a:rPr lang="en-US" sz="2400" dirty="0">
                <a:solidFill>
                  <a:srgbClr val="A31515"/>
                </a:solidFill>
                <a:latin typeface="Times New Roman" pitchFamily="18" charset="0"/>
                <a:ea typeface="+mn-lt"/>
                <a:cs typeface="Times New Roman" pitchFamily="18" charset="0"/>
              </a:rPr>
              <a:t>"banana"</a:t>
            </a:r>
            <a:r>
              <a:rPr lang="en-US" sz="2400" dirty="0">
                <a:solidFill>
                  <a:srgbClr val="000000"/>
                </a:solidFill>
                <a:latin typeface="Times New Roman" pitchFamily="18" charset="0"/>
                <a:ea typeface="+mn-lt"/>
                <a:cs typeface="Times New Roman" pitchFamily="18" charset="0"/>
              </a:rPr>
              <a:t>, </a:t>
            </a:r>
            <a:r>
              <a:rPr lang="en-US" sz="2400" dirty="0">
                <a:solidFill>
                  <a:srgbClr val="A31515"/>
                </a:solidFill>
                <a:latin typeface="Times New Roman" pitchFamily="18" charset="0"/>
                <a:ea typeface="+mn-lt"/>
                <a:cs typeface="Times New Roman" pitchFamily="18" charset="0"/>
              </a:rPr>
              <a:t>"apple"</a:t>
            </a:r>
            <a:r>
              <a:rPr lang="en-US" sz="2400" dirty="0">
                <a:solidFill>
                  <a:srgbClr val="000000"/>
                </a:solidFill>
                <a:latin typeface="Times New Roman" pitchFamily="18" charset="0"/>
                <a:ea typeface="+mn-lt"/>
                <a:cs typeface="Times New Roman" pitchFamily="18" charset="0"/>
              </a:rPr>
              <a:t>, </a:t>
            </a:r>
            <a:r>
              <a:rPr lang="en-US" sz="2400" dirty="0">
                <a:solidFill>
                  <a:srgbClr val="A31515"/>
                </a:solidFill>
                <a:latin typeface="Times New Roman" pitchFamily="18" charset="0"/>
                <a:ea typeface="+mn-lt"/>
                <a:cs typeface="Times New Roman" pitchFamily="18" charset="0"/>
              </a:rPr>
              <a:t>"orange"</a:t>
            </a:r>
            <a:r>
              <a:rPr lang="en-US" sz="2400" dirty="0">
                <a:solidFill>
                  <a:srgbClr val="000000"/>
                </a:solidFill>
                <a:latin typeface="Times New Roman" pitchFamily="18" charset="0"/>
                <a:ea typeface="+mn-lt"/>
                <a:cs typeface="Times New Roman" pitchFamily="18" charset="0"/>
              </a:rPr>
              <a:t>, </a:t>
            </a:r>
            <a:r>
              <a:rPr lang="en-US" sz="2400" dirty="0">
                <a:solidFill>
                  <a:srgbClr val="A31515"/>
                </a:solidFill>
                <a:latin typeface="Times New Roman" pitchFamily="18" charset="0"/>
                <a:ea typeface="+mn-lt"/>
                <a:cs typeface="Times New Roman" pitchFamily="18" charset="0"/>
              </a:rPr>
              <a:t>"banana"</a:t>
            </a:r>
            <a:r>
              <a:rPr lang="en-US" sz="2400" dirty="0">
                <a:solidFill>
                  <a:srgbClr val="000000"/>
                </a:solidFill>
                <a:latin typeface="Times New Roman" pitchFamily="18" charset="0"/>
                <a:ea typeface="+mn-lt"/>
                <a:cs typeface="Times New Roman" pitchFamily="18" charset="0"/>
              </a:rPr>
              <a:t>, </a:t>
            </a:r>
            <a:r>
              <a:rPr lang="en-US" sz="2400" dirty="0">
                <a:solidFill>
                  <a:srgbClr val="A31515"/>
                </a:solidFill>
                <a:latin typeface="Times New Roman" pitchFamily="18" charset="0"/>
                <a:ea typeface="+mn-lt"/>
                <a:cs typeface="Times New Roman" pitchFamily="18" charset="0"/>
              </a:rPr>
              <a:t>"apple"</a:t>
            </a:r>
            <a:r>
              <a:rPr lang="en-US" sz="2400" dirty="0">
                <a:solidFill>
                  <a:srgbClr val="000000"/>
                </a:solidFill>
                <a:latin typeface="Times New Roman" pitchFamily="18" charset="0"/>
                <a:ea typeface="+mn-lt"/>
                <a:cs typeface="Times New Roman" pitchFamily="18" charset="0"/>
              </a:rPr>
              <a:t>]</a:t>
            </a:r>
          </a:p>
          <a:p>
            <a:endParaRPr lang="en-US" sz="2400" dirty="0">
              <a:latin typeface="Times New Roman" pitchFamily="18" charset="0"/>
              <a:cs typeface="Times New Roman" pitchFamily="18" charset="0"/>
            </a:endParaRPr>
          </a:p>
          <a:p>
            <a:r>
              <a:rPr lang="en-US" sz="2400" dirty="0">
                <a:solidFill>
                  <a:srgbClr val="008000"/>
                </a:solidFill>
                <a:latin typeface="Times New Roman" pitchFamily="18" charset="0"/>
                <a:ea typeface="+mn-lt"/>
                <a:cs typeface="Times New Roman" pitchFamily="18" charset="0"/>
              </a:rPr>
              <a:t># Initialize </a:t>
            </a:r>
            <a:r>
              <a:rPr lang="en-US" sz="2400" dirty="0" err="1">
                <a:solidFill>
                  <a:srgbClr val="008000"/>
                </a:solidFill>
                <a:latin typeface="Times New Roman" pitchFamily="18" charset="0"/>
                <a:ea typeface="+mn-lt"/>
                <a:cs typeface="Times New Roman" pitchFamily="18" charset="0"/>
              </a:rPr>
              <a:t>defaultdict</a:t>
            </a:r>
            <a:r>
              <a:rPr lang="en-US" sz="2400" dirty="0">
                <a:solidFill>
                  <a:srgbClr val="008000"/>
                </a:solidFill>
                <a:latin typeface="Times New Roman" pitchFamily="18" charset="0"/>
                <a:ea typeface="+mn-lt"/>
                <a:cs typeface="Times New Roman" pitchFamily="18" charset="0"/>
              </a:rPr>
              <a:t> with int as the default factory</a:t>
            </a:r>
            <a:endParaRPr lang="en-US" sz="2400" dirty="0">
              <a:latin typeface="Times New Roman" pitchFamily="18" charset="0"/>
              <a:cs typeface="Times New Roman" pitchFamily="18" charset="0"/>
            </a:endParaRPr>
          </a:p>
          <a:p>
            <a:r>
              <a:rPr lang="en-US" sz="2400" dirty="0" err="1">
                <a:solidFill>
                  <a:srgbClr val="000000"/>
                </a:solidFill>
                <a:latin typeface="Times New Roman" pitchFamily="18" charset="0"/>
                <a:ea typeface="+mn-lt"/>
                <a:cs typeface="Times New Roman" pitchFamily="18" charset="0"/>
              </a:rPr>
              <a:t>word_count</a:t>
            </a:r>
            <a:r>
              <a:rPr lang="en-US" sz="2400" dirty="0">
                <a:solidFill>
                  <a:srgbClr val="000000"/>
                </a:solidFill>
                <a:latin typeface="Times New Roman" pitchFamily="18" charset="0"/>
                <a:ea typeface="+mn-lt"/>
                <a:cs typeface="Times New Roman" pitchFamily="18" charset="0"/>
              </a:rPr>
              <a:t> = </a:t>
            </a:r>
            <a:r>
              <a:rPr lang="en-US" sz="2400" dirty="0" err="1">
                <a:solidFill>
                  <a:srgbClr val="000000"/>
                </a:solidFill>
                <a:latin typeface="Times New Roman" pitchFamily="18" charset="0"/>
                <a:ea typeface="+mn-lt"/>
                <a:cs typeface="Times New Roman" pitchFamily="18" charset="0"/>
              </a:rPr>
              <a:t>defaultdict</a:t>
            </a:r>
            <a:r>
              <a:rPr lang="en-US" sz="2400" dirty="0">
                <a:solidFill>
                  <a:srgbClr val="000000"/>
                </a:solidFill>
                <a:latin typeface="Times New Roman" pitchFamily="18" charset="0"/>
                <a:ea typeface="+mn-lt"/>
                <a:cs typeface="Times New Roman" pitchFamily="18" charset="0"/>
              </a:rPr>
              <a:t>(</a:t>
            </a:r>
            <a:r>
              <a:rPr lang="en-US" sz="2400" dirty="0">
                <a:solidFill>
                  <a:srgbClr val="257693"/>
                </a:solidFill>
                <a:latin typeface="Times New Roman" pitchFamily="18" charset="0"/>
                <a:ea typeface="+mn-lt"/>
                <a:cs typeface="Times New Roman" pitchFamily="18" charset="0"/>
              </a:rPr>
              <a:t>int</a:t>
            </a:r>
            <a:r>
              <a:rPr lang="en-US" sz="2400" dirty="0">
                <a:solidFill>
                  <a:srgbClr val="000000"/>
                </a:solidFill>
                <a:latin typeface="Times New Roman" pitchFamily="18" charset="0"/>
                <a:ea typeface="+mn-lt"/>
                <a:cs typeface="Times New Roman" pitchFamily="18" charset="0"/>
              </a:rPr>
              <a:t>)</a:t>
            </a:r>
            <a:endParaRPr lang="en-US" sz="2400" dirty="0">
              <a:latin typeface="Times New Roman" pitchFamily="18" charset="0"/>
              <a:cs typeface="Times New Roman" pitchFamily="18" charset="0"/>
            </a:endParaRPr>
          </a:p>
          <a:p>
            <a:endParaRPr lang="en-US" sz="2400" dirty="0">
              <a:solidFill>
                <a:srgbClr val="000000"/>
              </a:solidFill>
              <a:latin typeface="Times New Roman" pitchFamily="18" charset="0"/>
              <a:ea typeface="+mn-lt"/>
              <a:cs typeface="Times New Roman" pitchFamily="18" charset="0"/>
            </a:endParaRPr>
          </a:p>
          <a:p>
            <a:r>
              <a:rPr lang="en-US" sz="2400" dirty="0">
                <a:solidFill>
                  <a:srgbClr val="AF00DB"/>
                </a:solidFill>
                <a:latin typeface="Times New Roman" pitchFamily="18" charset="0"/>
                <a:ea typeface="+mn-lt"/>
                <a:cs typeface="Times New Roman" pitchFamily="18" charset="0"/>
              </a:rPr>
              <a:t>for</a:t>
            </a:r>
            <a:r>
              <a:rPr lang="en-US" sz="2400" dirty="0">
                <a:solidFill>
                  <a:srgbClr val="000000"/>
                </a:solidFill>
                <a:latin typeface="Times New Roman" pitchFamily="18" charset="0"/>
                <a:ea typeface="+mn-lt"/>
                <a:cs typeface="Times New Roman" pitchFamily="18" charset="0"/>
              </a:rPr>
              <a:t> word </a:t>
            </a:r>
            <a:r>
              <a:rPr lang="en-US" sz="2400" dirty="0">
                <a:solidFill>
                  <a:srgbClr val="0000FF"/>
                </a:solidFill>
                <a:latin typeface="Times New Roman" pitchFamily="18" charset="0"/>
                <a:ea typeface="+mn-lt"/>
                <a:cs typeface="Times New Roman" pitchFamily="18" charset="0"/>
              </a:rPr>
              <a:t>in</a:t>
            </a:r>
            <a:r>
              <a:rPr lang="en-US" sz="2400" dirty="0">
                <a:solidFill>
                  <a:srgbClr val="000000"/>
                </a:solidFill>
                <a:latin typeface="Times New Roman" pitchFamily="18" charset="0"/>
                <a:ea typeface="+mn-lt"/>
                <a:cs typeface="Times New Roman" pitchFamily="18" charset="0"/>
              </a:rPr>
              <a:t> words:</a:t>
            </a:r>
            <a:endParaRPr lang="en-US" sz="2400" dirty="0">
              <a:latin typeface="Times New Roman" pitchFamily="18" charset="0"/>
              <a:cs typeface="Times New Roman" pitchFamily="18" charset="0"/>
            </a:endParaRPr>
          </a:p>
          <a:p>
            <a:r>
              <a:rPr lang="en-US" sz="2400" dirty="0">
                <a:solidFill>
                  <a:srgbClr val="000000"/>
                </a:solidFill>
                <a:latin typeface="Times New Roman" pitchFamily="18" charset="0"/>
                <a:ea typeface="+mn-lt"/>
                <a:cs typeface="Times New Roman" pitchFamily="18" charset="0"/>
              </a:rPr>
              <a:t>    </a:t>
            </a:r>
            <a:r>
              <a:rPr lang="en-US" sz="2400" dirty="0" err="1">
                <a:solidFill>
                  <a:srgbClr val="000000"/>
                </a:solidFill>
                <a:latin typeface="Times New Roman" pitchFamily="18" charset="0"/>
                <a:ea typeface="+mn-lt"/>
                <a:cs typeface="Times New Roman" pitchFamily="18" charset="0"/>
              </a:rPr>
              <a:t>word_count</a:t>
            </a:r>
            <a:r>
              <a:rPr lang="en-US" sz="2400" dirty="0">
                <a:solidFill>
                  <a:srgbClr val="000000"/>
                </a:solidFill>
                <a:latin typeface="Times New Roman" pitchFamily="18" charset="0"/>
                <a:ea typeface="+mn-lt"/>
                <a:cs typeface="Times New Roman" pitchFamily="18" charset="0"/>
              </a:rPr>
              <a:t>[word] += </a:t>
            </a:r>
            <a:r>
              <a:rPr lang="en-US" sz="2400" dirty="0">
                <a:solidFill>
                  <a:srgbClr val="116644"/>
                </a:solidFill>
                <a:latin typeface="Times New Roman" pitchFamily="18" charset="0"/>
                <a:ea typeface="+mn-lt"/>
                <a:cs typeface="Times New Roman" pitchFamily="18" charset="0"/>
              </a:rPr>
              <a:t>1</a:t>
            </a:r>
            <a:r>
              <a:rPr lang="en-US" sz="2400" dirty="0">
                <a:solidFill>
                  <a:srgbClr val="000000"/>
                </a:solidFill>
                <a:latin typeface="Times New Roman" pitchFamily="18" charset="0"/>
                <a:ea typeface="+mn-lt"/>
                <a:cs typeface="Times New Roman" pitchFamily="18" charset="0"/>
              </a:rPr>
              <a:t>  </a:t>
            </a:r>
            <a:r>
              <a:rPr lang="en-US" sz="2400" dirty="0">
                <a:solidFill>
                  <a:srgbClr val="008000"/>
                </a:solidFill>
                <a:latin typeface="Times New Roman" pitchFamily="18" charset="0"/>
                <a:ea typeface="+mn-lt"/>
                <a:cs typeface="Times New Roman" pitchFamily="18" charset="0"/>
              </a:rPr>
              <a:t># Automatically initializes to 0 if the key doesn't exist</a:t>
            </a:r>
            <a:endParaRPr lang="en-US" sz="2400" dirty="0">
              <a:latin typeface="Times New Roman" pitchFamily="18" charset="0"/>
              <a:cs typeface="Times New Roman" pitchFamily="18" charset="0"/>
            </a:endParaRPr>
          </a:p>
          <a:p>
            <a:r>
              <a:rPr lang="en-US" sz="2400" dirty="0">
                <a:solidFill>
                  <a:srgbClr val="795E26"/>
                </a:solidFill>
                <a:latin typeface="Times New Roman" pitchFamily="18" charset="0"/>
                <a:ea typeface="+mn-lt"/>
                <a:cs typeface="Times New Roman" pitchFamily="18" charset="0"/>
              </a:rPr>
              <a:t>    print</a:t>
            </a:r>
            <a:r>
              <a:rPr lang="en-US" sz="2400" dirty="0">
                <a:solidFill>
                  <a:srgbClr val="000000"/>
                </a:solidFill>
                <a:latin typeface="Times New Roman" pitchFamily="18" charset="0"/>
                <a:ea typeface="+mn-lt"/>
                <a:cs typeface="Times New Roman" pitchFamily="18" charset="0"/>
              </a:rPr>
              <a:t>(</a:t>
            </a:r>
            <a:r>
              <a:rPr lang="en-US" sz="2400" dirty="0" err="1">
                <a:solidFill>
                  <a:srgbClr val="000000"/>
                </a:solidFill>
                <a:latin typeface="Times New Roman" pitchFamily="18" charset="0"/>
                <a:ea typeface="+mn-lt"/>
                <a:cs typeface="Times New Roman" pitchFamily="18" charset="0"/>
              </a:rPr>
              <a:t>word_count</a:t>
            </a:r>
            <a:r>
              <a:rPr lang="en-US" sz="2400" dirty="0">
                <a:solidFill>
                  <a:srgbClr val="000000"/>
                </a:solidFill>
                <a:latin typeface="Times New Roman" pitchFamily="18" charset="0"/>
                <a:ea typeface="+mn-lt"/>
                <a:cs typeface="Times New Roman" pitchFamily="18" charset="0"/>
              </a:rPr>
              <a:t>)</a:t>
            </a:r>
            <a:endParaRPr lang="en-US" sz="2400" dirty="0">
              <a:latin typeface="Times New Roman" pitchFamily="18" charset="0"/>
              <a:cs typeface="Times New Roman" pitchFamily="18" charset="0"/>
            </a:endParaRPr>
          </a:p>
          <a:p>
            <a:r>
              <a:rPr lang="en-US" sz="2400" dirty="0" smtClean="0">
                <a:solidFill>
                  <a:srgbClr val="212121"/>
                </a:solidFill>
                <a:latin typeface="Times New Roman" pitchFamily="18" charset="0"/>
                <a:ea typeface="+mn-lt"/>
                <a:cs typeface="Times New Roman" pitchFamily="18" charset="0"/>
              </a:rPr>
              <a:t>#</a:t>
            </a:r>
            <a:r>
              <a:rPr lang="en-US" sz="2400" dirty="0">
                <a:solidFill>
                  <a:srgbClr val="212121"/>
                </a:solidFill>
                <a:latin typeface="Times New Roman" pitchFamily="18" charset="0"/>
                <a:ea typeface="+mn-lt"/>
                <a:cs typeface="Times New Roman" pitchFamily="18" charset="0"/>
              </a:rPr>
              <a:t>output</a:t>
            </a:r>
          </a:p>
          <a:p>
            <a:r>
              <a:rPr lang="en-US" sz="2400" dirty="0" err="1">
                <a:solidFill>
                  <a:srgbClr val="212121"/>
                </a:solidFill>
                <a:latin typeface="Times New Roman" pitchFamily="18" charset="0"/>
                <a:ea typeface="+mn-lt"/>
                <a:cs typeface="Times New Roman" pitchFamily="18" charset="0"/>
              </a:rPr>
              <a:t>defaultdict</a:t>
            </a:r>
            <a:r>
              <a:rPr lang="en-US" sz="2400" dirty="0">
                <a:solidFill>
                  <a:srgbClr val="212121"/>
                </a:solidFill>
                <a:latin typeface="Times New Roman" pitchFamily="18" charset="0"/>
                <a:ea typeface="+mn-lt"/>
                <a:cs typeface="Times New Roman" pitchFamily="18" charset="0"/>
              </a:rPr>
              <a:t>(&lt;class '</a:t>
            </a:r>
            <a:r>
              <a:rPr lang="en-US" sz="2400" dirty="0" err="1">
                <a:solidFill>
                  <a:srgbClr val="212121"/>
                </a:solidFill>
                <a:latin typeface="Times New Roman" pitchFamily="18" charset="0"/>
                <a:ea typeface="+mn-lt"/>
                <a:cs typeface="Times New Roman" pitchFamily="18" charset="0"/>
              </a:rPr>
              <a:t>int</a:t>
            </a:r>
            <a:r>
              <a:rPr lang="en-US" sz="2400" dirty="0">
                <a:solidFill>
                  <a:srgbClr val="212121"/>
                </a:solidFill>
                <a:latin typeface="Times New Roman" pitchFamily="18" charset="0"/>
                <a:ea typeface="+mn-lt"/>
                <a:cs typeface="Times New Roman" pitchFamily="18" charset="0"/>
              </a:rPr>
              <a:t>'&gt;, {'apple': 3, 'banana': 2, 'orange': 1})</a:t>
            </a:r>
            <a:r>
              <a:rPr lang="en-US" sz="2400" dirty="0"/>
              <a:t/>
            </a:r>
            <a:br>
              <a:rPr lang="en-US" sz="2400" dirty="0"/>
            </a:br>
            <a:endParaRPr lang="en-US" dirty="0"/>
          </a:p>
          <a:p>
            <a:endParaRPr lang="en-US" sz="2800" i="1" dirty="0">
              <a:solidFill>
                <a:schemeClr val="accent6">
                  <a:lumMod val="49000"/>
                </a:schemeClr>
              </a:solidFill>
              <a:latin typeface="Times New Roman"/>
              <a:cs typeface="Times New Roman"/>
            </a:endParaRPr>
          </a:p>
        </p:txBody>
      </p:sp>
      <p:sp>
        <p:nvSpPr>
          <p:cNvPr id="8" name="Footer Placeholder 7"/>
          <p:cNvSpPr>
            <a:spLocks noGrp="1"/>
          </p:cNvSpPr>
          <p:nvPr>
            <p:ph type="ftr" sz="quarter" idx="11"/>
          </p:nvPr>
        </p:nvSpPr>
        <p:spPr/>
        <p:txBody>
          <a:bodyPr/>
          <a:lstStyle/>
          <a:p>
            <a:r>
              <a:rPr lang="en-US" smtClean="0"/>
              <a:t>shalini shrotriya</a:t>
            </a:r>
            <a:endParaRPr lang="en-US"/>
          </a:p>
        </p:txBody>
      </p:sp>
      <p:sp>
        <p:nvSpPr>
          <p:cNvPr id="9" name="Date Placeholder 8"/>
          <p:cNvSpPr>
            <a:spLocks noGrp="1"/>
          </p:cNvSpPr>
          <p:nvPr>
            <p:ph type="dt" sz="half" idx="10"/>
          </p:nvPr>
        </p:nvSpPr>
        <p:spPr/>
        <p:txBody>
          <a:bodyPr/>
          <a:lstStyle/>
          <a:p>
            <a:fld id="{610BD857-EE96-449A-8C62-10BCA97134F2}" type="datetime1">
              <a:rPr lang="en-US" smtClean="0"/>
              <a:t>9/22/2024</a:t>
            </a:fld>
            <a:endParaRPr lang="en-US"/>
          </a:p>
        </p:txBody>
      </p:sp>
      <p:sp>
        <p:nvSpPr>
          <p:cNvPr id="10" name="Slide Number Placeholder 9"/>
          <p:cNvSpPr>
            <a:spLocks noGrp="1"/>
          </p:cNvSpPr>
          <p:nvPr>
            <p:ph type="sldNum" sz="quarter" idx="12"/>
          </p:nvPr>
        </p:nvSpPr>
        <p:spPr/>
        <p:txBody>
          <a:bodyPr/>
          <a:lstStyle/>
          <a:p>
            <a:fld id="{330EA680-D336-4FF7-8B7A-9848BB0A1C32}" type="slidenum">
              <a:rPr lang="en-US" smtClean="0"/>
              <a:pPr/>
              <a:t>26</a:t>
            </a:fld>
            <a:endParaRPr lang="en-US"/>
          </a:p>
        </p:txBody>
      </p:sp>
    </p:spTree>
    <p:extLst>
      <p:ext uri="{BB962C8B-B14F-4D97-AF65-F5344CB8AC3E}">
        <p14:creationId xmlns:p14="http://schemas.microsoft.com/office/powerpoint/2010/main" xmlns="" val="1602718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FA40C4E4-7399-DB5A-B942-6CA391DE4C4E}"/>
              </a:ext>
            </a:extLst>
          </p:cNvPr>
          <p:cNvSpPr>
            <a:spLocks noGrp="1"/>
          </p:cNvSpPr>
          <p:nvPr>
            <p:ph idx="1"/>
          </p:nvPr>
        </p:nvSpPr>
        <p:spPr>
          <a:xfrm>
            <a:off x="1523641" y="1058309"/>
            <a:ext cx="6315974" cy="3353361"/>
          </a:xfrm>
        </p:spPr>
        <p:txBody>
          <a:bodyPr vert="horz" lIns="68580" tIns="34290" rIns="68580" bIns="34290" rtlCol="0" anchor="t">
            <a:normAutofit/>
          </a:bodyPr>
          <a:lstStyle/>
          <a:p>
            <a:endParaRPr lang="en-US" sz="1800">
              <a:latin typeface="Times New Roman"/>
              <a:cs typeface="Times New Roman"/>
            </a:endParaRPr>
          </a:p>
          <a:p>
            <a:pPr marL="0" indent="0">
              <a:buNone/>
            </a:pPr>
            <a:endParaRPr lang="en-US" sz="2400">
              <a:solidFill>
                <a:srgbClr val="000000"/>
              </a:solidFill>
              <a:latin typeface="Times New Roman"/>
              <a:ea typeface="Calibri"/>
              <a:cs typeface="Calibri"/>
            </a:endParaRPr>
          </a:p>
          <a:p>
            <a:endParaRPr lang="en-US">
              <a:solidFill>
                <a:srgbClr val="000000"/>
              </a:solidFill>
              <a:latin typeface="Aptos"/>
              <a:ea typeface="Calibri"/>
              <a:cs typeface="Calibri"/>
            </a:endParaRPr>
          </a:p>
          <a:p>
            <a:endParaRPr lang="en-US" sz="1800">
              <a:solidFill>
                <a:srgbClr val="000000"/>
              </a:solidFill>
              <a:latin typeface="Times New Roman"/>
              <a:ea typeface="Calibri"/>
              <a:cs typeface="Calibri"/>
            </a:endParaRPr>
          </a:p>
          <a:p>
            <a:endParaRPr lang="en-US">
              <a:solidFill>
                <a:srgbClr val="000000"/>
              </a:solidFill>
              <a:latin typeface="Calibri"/>
              <a:ea typeface="Calibri"/>
              <a:cs typeface="Calibri"/>
            </a:endParaRPr>
          </a:p>
          <a:p>
            <a:endParaRPr lang="en-US">
              <a:solidFill>
                <a:srgbClr val="273239"/>
              </a:solidFill>
              <a:latin typeface="Times New Roman"/>
              <a:cs typeface="Times New Roman"/>
            </a:endParaRPr>
          </a:p>
          <a:p>
            <a:endParaRPr lang="en-US">
              <a:latin typeface="Nunito"/>
            </a:endParaRPr>
          </a:p>
          <a:p>
            <a:endParaRPr lang="en-US" sz="3000"/>
          </a:p>
        </p:txBody>
      </p:sp>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24166" y="656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397000" y="3715"/>
            <a:ext cx="10795000" cy="561692"/>
          </a:xfrm>
          <a:prstGeom prst="rect">
            <a:avLst/>
          </a:prstGeom>
          <a:solidFill>
            <a:schemeClr val="accent4">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3200" dirty="0">
                <a:latin typeface="Times New Roman"/>
                <a:ea typeface="Calibri"/>
                <a:cs typeface="Calibri"/>
              </a:rPr>
              <a:t>Ordered </a:t>
            </a:r>
            <a:r>
              <a:rPr lang="en-US" sz="3200" dirty="0" err="1">
                <a:latin typeface="Times New Roman"/>
                <a:ea typeface="Calibri"/>
                <a:cs typeface="Calibri"/>
              </a:rPr>
              <a:t>Dict</a:t>
            </a:r>
            <a:r>
              <a:rPr lang="en-US" sz="3200" dirty="0">
                <a:latin typeface="Calibri"/>
                <a:ea typeface="Calibri"/>
                <a:cs typeface="Calibri"/>
              </a:rPr>
              <a:t> </a:t>
            </a:r>
            <a:endParaRPr lang="en-US" dirty="0"/>
          </a:p>
        </p:txBody>
      </p:sp>
      <p:sp>
        <p:nvSpPr>
          <p:cNvPr id="5" name="TextBox 4">
            <a:extLst>
              <a:ext uri="{FF2B5EF4-FFF2-40B4-BE49-F238E27FC236}">
                <a16:creationId xmlns:a16="http://schemas.microsoft.com/office/drawing/2014/main" xmlns="" id="{5AE40F5E-947B-D8C0-67A9-C215CCC2BE54}"/>
              </a:ext>
            </a:extLst>
          </p:cNvPr>
          <p:cNvSpPr txBox="1"/>
          <p:nvPr/>
        </p:nvSpPr>
        <p:spPr>
          <a:xfrm>
            <a:off x="580322" y="1051974"/>
            <a:ext cx="8968595" cy="38472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err="1">
                <a:latin typeface="Times New Roman"/>
                <a:ea typeface="Calibri"/>
                <a:cs typeface="Calibri"/>
              </a:rPr>
              <a:t>OrderedDict</a:t>
            </a:r>
            <a:r>
              <a:rPr lang="en-US" sz="2400" dirty="0">
                <a:latin typeface="Times New Roman"/>
                <a:ea typeface="+mn-lt"/>
                <a:cs typeface="+mn-lt"/>
              </a:rPr>
              <a:t> is another specialized dictionary provided by Python's </a:t>
            </a:r>
            <a:r>
              <a:rPr lang="en-US" sz="2400" dirty="0">
                <a:latin typeface="Times New Roman"/>
                <a:ea typeface="Calibri"/>
                <a:cs typeface="Calibri"/>
              </a:rPr>
              <a:t>collections</a:t>
            </a:r>
            <a:r>
              <a:rPr lang="en-US" sz="2400" dirty="0">
                <a:latin typeface="Times New Roman"/>
                <a:ea typeface="+mn-lt"/>
                <a:cs typeface="+mn-lt"/>
              </a:rPr>
              <a:t> module. </a:t>
            </a:r>
          </a:p>
          <a:p>
            <a:endParaRPr lang="en-US" sz="2400" dirty="0">
              <a:latin typeface="Times New Roman"/>
              <a:ea typeface="+mn-lt"/>
              <a:cs typeface="+mn-lt"/>
            </a:endParaRPr>
          </a:p>
          <a:p>
            <a:r>
              <a:rPr lang="en-US" sz="2400" dirty="0">
                <a:latin typeface="Times New Roman"/>
                <a:ea typeface="+mn-lt"/>
                <a:cs typeface="+mn-lt"/>
              </a:rPr>
              <a:t>It is similar to a regular dictionary but with an additional feature: it remembers the order in which items are inserted. </a:t>
            </a:r>
          </a:p>
          <a:p>
            <a:endParaRPr lang="en-US" sz="2400" dirty="0">
              <a:latin typeface="Times New Roman"/>
              <a:ea typeface="+mn-lt"/>
              <a:cs typeface="+mn-lt"/>
            </a:endParaRPr>
          </a:p>
          <a:p>
            <a:r>
              <a:rPr lang="en-US" sz="2400" dirty="0">
                <a:latin typeface="Times New Roman"/>
                <a:ea typeface="+mn-lt"/>
                <a:cs typeface="+mn-lt"/>
              </a:rPr>
              <a:t>This is particularly useful when the order of elements is important, such as when you want to preserve the sequence of operations or when you need to produce consistent outputs.</a:t>
            </a:r>
            <a:endParaRPr lang="en-US" sz="2400" dirty="0">
              <a:latin typeface="Times New Roman"/>
              <a:cs typeface="Times New Roman"/>
            </a:endParaRPr>
          </a:p>
          <a:p>
            <a:endParaRPr lang="en-US" sz="2800" dirty="0">
              <a:latin typeface="Times New Roman"/>
              <a:ea typeface="Calibri"/>
              <a:cs typeface="Calibri"/>
            </a:endParaRPr>
          </a:p>
        </p:txBody>
      </p:sp>
      <p:sp>
        <p:nvSpPr>
          <p:cNvPr id="7" name="Footer Placeholder 6"/>
          <p:cNvSpPr>
            <a:spLocks noGrp="1"/>
          </p:cNvSpPr>
          <p:nvPr>
            <p:ph type="ftr" sz="quarter" idx="11"/>
          </p:nvPr>
        </p:nvSpPr>
        <p:spPr/>
        <p:txBody>
          <a:bodyPr/>
          <a:lstStyle/>
          <a:p>
            <a:r>
              <a:rPr lang="en-US" smtClean="0"/>
              <a:t>shalini shrotriya</a:t>
            </a:r>
            <a:endParaRPr lang="en-US"/>
          </a:p>
        </p:txBody>
      </p:sp>
      <p:sp>
        <p:nvSpPr>
          <p:cNvPr id="8" name="Date Placeholder 7"/>
          <p:cNvSpPr>
            <a:spLocks noGrp="1"/>
          </p:cNvSpPr>
          <p:nvPr>
            <p:ph type="dt" sz="half" idx="10"/>
          </p:nvPr>
        </p:nvSpPr>
        <p:spPr/>
        <p:txBody>
          <a:bodyPr/>
          <a:lstStyle/>
          <a:p>
            <a:fld id="{175B1CBC-762C-4564-8F58-80963DB5B7D5}" type="datetime1">
              <a:rPr lang="en-US" smtClean="0"/>
              <a:t>9/22/2024</a:t>
            </a:fld>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27</a:t>
            </a:fld>
            <a:endParaRPr lang="en-US"/>
          </a:p>
        </p:txBody>
      </p:sp>
    </p:spTree>
    <p:extLst>
      <p:ext uri="{BB962C8B-B14F-4D97-AF65-F5344CB8AC3E}">
        <p14:creationId xmlns:p14="http://schemas.microsoft.com/office/powerpoint/2010/main" xmlns="" val="1299574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FA40C4E4-7399-DB5A-B942-6CA391DE4C4E}"/>
              </a:ext>
            </a:extLst>
          </p:cNvPr>
          <p:cNvSpPr>
            <a:spLocks noGrp="1"/>
          </p:cNvSpPr>
          <p:nvPr>
            <p:ph idx="1"/>
          </p:nvPr>
        </p:nvSpPr>
        <p:spPr>
          <a:xfrm>
            <a:off x="1523641" y="1058309"/>
            <a:ext cx="6315974" cy="3353361"/>
          </a:xfrm>
        </p:spPr>
        <p:txBody>
          <a:bodyPr vert="horz" lIns="68580" tIns="34290" rIns="68580" bIns="34290" rtlCol="0" anchor="t">
            <a:normAutofit/>
          </a:bodyPr>
          <a:lstStyle/>
          <a:p>
            <a:endParaRPr lang="en-US" sz="1800">
              <a:latin typeface="Times New Roman"/>
              <a:cs typeface="Times New Roman"/>
            </a:endParaRPr>
          </a:p>
          <a:p>
            <a:pPr marL="0" indent="0">
              <a:buNone/>
            </a:pPr>
            <a:endParaRPr lang="en-US" sz="2400">
              <a:solidFill>
                <a:srgbClr val="000000"/>
              </a:solidFill>
              <a:latin typeface="Times New Roman"/>
              <a:ea typeface="Calibri"/>
              <a:cs typeface="Calibri"/>
            </a:endParaRPr>
          </a:p>
          <a:p>
            <a:endParaRPr lang="en-US">
              <a:solidFill>
                <a:srgbClr val="000000"/>
              </a:solidFill>
              <a:latin typeface="Aptos"/>
              <a:ea typeface="Calibri"/>
              <a:cs typeface="Calibri"/>
            </a:endParaRPr>
          </a:p>
          <a:p>
            <a:endParaRPr lang="en-US" sz="1800">
              <a:solidFill>
                <a:srgbClr val="000000"/>
              </a:solidFill>
              <a:latin typeface="Times New Roman"/>
              <a:ea typeface="Calibri"/>
              <a:cs typeface="Calibri"/>
            </a:endParaRPr>
          </a:p>
          <a:p>
            <a:endParaRPr lang="en-US">
              <a:solidFill>
                <a:srgbClr val="000000"/>
              </a:solidFill>
              <a:latin typeface="Calibri"/>
              <a:ea typeface="Calibri"/>
              <a:cs typeface="Calibri"/>
            </a:endParaRPr>
          </a:p>
          <a:p>
            <a:endParaRPr lang="en-US">
              <a:solidFill>
                <a:srgbClr val="273239"/>
              </a:solidFill>
              <a:latin typeface="Times New Roman"/>
              <a:cs typeface="Times New Roman"/>
            </a:endParaRPr>
          </a:p>
          <a:p>
            <a:endParaRPr lang="en-US">
              <a:latin typeface="Nunito"/>
            </a:endParaRPr>
          </a:p>
          <a:p>
            <a:endParaRPr lang="en-US" sz="3000"/>
          </a:p>
        </p:txBody>
      </p:sp>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89266" y="656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625600" y="0"/>
            <a:ext cx="10566400" cy="561692"/>
          </a:xfrm>
          <a:prstGeom prst="rect">
            <a:avLst/>
          </a:prstGeom>
          <a:solidFill>
            <a:schemeClr val="accent4">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3200" dirty="0">
                <a:latin typeface="Times New Roman"/>
                <a:ea typeface="Calibri"/>
                <a:cs typeface="Calibri"/>
              </a:rPr>
              <a:t>Ordered </a:t>
            </a:r>
            <a:r>
              <a:rPr lang="en-US" sz="3200" dirty="0" err="1">
                <a:latin typeface="Times New Roman"/>
                <a:ea typeface="Calibri"/>
                <a:cs typeface="Calibri"/>
              </a:rPr>
              <a:t>Dict</a:t>
            </a:r>
            <a:r>
              <a:rPr lang="en-US" sz="3200" dirty="0">
                <a:latin typeface="Calibri"/>
                <a:ea typeface="Calibri"/>
                <a:cs typeface="Calibri"/>
              </a:rPr>
              <a:t> </a:t>
            </a:r>
            <a:endParaRPr lang="en-US" dirty="0"/>
          </a:p>
        </p:txBody>
      </p:sp>
      <p:sp>
        <p:nvSpPr>
          <p:cNvPr id="5" name="TextBox 4">
            <a:extLst>
              <a:ext uri="{FF2B5EF4-FFF2-40B4-BE49-F238E27FC236}">
                <a16:creationId xmlns:a16="http://schemas.microsoft.com/office/drawing/2014/main" xmlns="" id="{5AE40F5E-947B-D8C0-67A9-C215CCC2BE54}"/>
              </a:ext>
            </a:extLst>
          </p:cNvPr>
          <p:cNvSpPr txBox="1"/>
          <p:nvPr/>
        </p:nvSpPr>
        <p:spPr>
          <a:xfrm>
            <a:off x="2386596" y="864589"/>
            <a:ext cx="7417803" cy="43704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AF00DB"/>
                </a:solidFill>
                <a:latin typeface="Times New Roman"/>
                <a:ea typeface="+mn-lt"/>
                <a:cs typeface="+mn-lt"/>
              </a:rPr>
              <a:t>from</a:t>
            </a:r>
            <a:r>
              <a:rPr lang="en-US" sz="2400" dirty="0">
                <a:latin typeface="Times New Roman"/>
                <a:ea typeface="+mn-lt"/>
                <a:cs typeface="+mn-lt"/>
              </a:rPr>
              <a:t> collections </a:t>
            </a:r>
            <a:r>
              <a:rPr lang="en-US" sz="2400" dirty="0">
                <a:solidFill>
                  <a:srgbClr val="AF00DB"/>
                </a:solidFill>
                <a:latin typeface="Times New Roman"/>
                <a:ea typeface="+mn-lt"/>
                <a:cs typeface="+mn-lt"/>
              </a:rPr>
              <a:t>import</a:t>
            </a:r>
            <a:r>
              <a:rPr lang="en-US" sz="2400" dirty="0">
                <a:latin typeface="Times New Roman"/>
                <a:ea typeface="+mn-lt"/>
                <a:cs typeface="+mn-lt"/>
              </a:rPr>
              <a:t> </a:t>
            </a:r>
            <a:r>
              <a:rPr lang="en-US" sz="2400" dirty="0" err="1">
                <a:latin typeface="Times New Roman"/>
                <a:ea typeface="+mn-lt"/>
                <a:cs typeface="+mn-lt"/>
              </a:rPr>
              <a:t>OrderedDict</a:t>
            </a:r>
            <a:endParaRPr lang="en-US" sz="2400" dirty="0">
              <a:latin typeface="Times New Roman"/>
              <a:ea typeface="+mn-lt"/>
              <a:cs typeface="+mn-lt"/>
            </a:endParaRPr>
          </a:p>
          <a:p>
            <a:r>
              <a:rPr lang="en-US" sz="2400" dirty="0">
                <a:solidFill>
                  <a:srgbClr val="008000"/>
                </a:solidFill>
                <a:latin typeface="Times New Roman"/>
                <a:ea typeface="+mn-lt"/>
                <a:cs typeface="+mn-lt"/>
              </a:rPr>
              <a:t># Initialize an empty </a:t>
            </a:r>
            <a:r>
              <a:rPr lang="en-US" sz="2400" dirty="0" err="1">
                <a:solidFill>
                  <a:srgbClr val="008000"/>
                </a:solidFill>
                <a:latin typeface="Times New Roman"/>
                <a:ea typeface="+mn-lt"/>
                <a:cs typeface="+mn-lt"/>
              </a:rPr>
              <a:t>OrderedDict</a:t>
            </a:r>
            <a:endParaRPr lang="en-US" sz="2400" dirty="0">
              <a:solidFill>
                <a:srgbClr val="008000"/>
              </a:solidFill>
              <a:latin typeface="Times New Roman"/>
              <a:ea typeface="+mn-lt"/>
              <a:cs typeface="+mn-lt"/>
            </a:endParaRPr>
          </a:p>
          <a:p>
            <a:r>
              <a:rPr lang="en-US" sz="2400" dirty="0" err="1">
                <a:latin typeface="Times New Roman"/>
                <a:ea typeface="+mn-lt"/>
                <a:cs typeface="+mn-lt"/>
              </a:rPr>
              <a:t>ordered_dict</a:t>
            </a:r>
            <a:r>
              <a:rPr lang="en-US" sz="2400" dirty="0">
                <a:latin typeface="Times New Roman"/>
                <a:ea typeface="+mn-lt"/>
                <a:cs typeface="+mn-lt"/>
              </a:rPr>
              <a:t> = </a:t>
            </a:r>
            <a:r>
              <a:rPr lang="en-US" sz="2400" dirty="0" err="1">
                <a:latin typeface="Times New Roman"/>
                <a:ea typeface="+mn-lt"/>
                <a:cs typeface="+mn-lt"/>
              </a:rPr>
              <a:t>OrderedDict</a:t>
            </a:r>
            <a:r>
              <a:rPr lang="en-US" sz="2400" dirty="0">
                <a:latin typeface="Times New Roman"/>
                <a:ea typeface="+mn-lt"/>
                <a:cs typeface="+mn-lt"/>
              </a:rPr>
              <a:t>()</a:t>
            </a:r>
          </a:p>
          <a:p>
            <a:r>
              <a:rPr lang="en-US" sz="2400" dirty="0">
                <a:solidFill>
                  <a:srgbClr val="008000"/>
                </a:solidFill>
                <a:latin typeface="Times New Roman"/>
                <a:ea typeface="+mn-lt"/>
                <a:cs typeface="+mn-lt"/>
              </a:rPr>
              <a:t># Adding items to the </a:t>
            </a:r>
            <a:r>
              <a:rPr lang="en-US" sz="2400" dirty="0" err="1">
                <a:solidFill>
                  <a:srgbClr val="008000"/>
                </a:solidFill>
                <a:latin typeface="Times New Roman"/>
                <a:ea typeface="+mn-lt"/>
                <a:cs typeface="+mn-lt"/>
              </a:rPr>
              <a:t>OrderedDict</a:t>
            </a:r>
            <a:endParaRPr lang="en-US" sz="2400" dirty="0">
              <a:solidFill>
                <a:srgbClr val="008000"/>
              </a:solidFill>
              <a:latin typeface="Times New Roman"/>
              <a:ea typeface="+mn-lt"/>
              <a:cs typeface="+mn-lt"/>
            </a:endParaRPr>
          </a:p>
          <a:p>
            <a:r>
              <a:rPr lang="en-US" sz="2400" dirty="0" err="1">
                <a:latin typeface="Times New Roman"/>
                <a:ea typeface="+mn-lt"/>
                <a:cs typeface="+mn-lt"/>
              </a:rPr>
              <a:t>ordered_dict</a:t>
            </a:r>
            <a:r>
              <a:rPr lang="en-US" sz="2400" dirty="0">
                <a:latin typeface="Times New Roman"/>
                <a:ea typeface="+mn-lt"/>
                <a:cs typeface="+mn-lt"/>
              </a:rPr>
              <a:t>[</a:t>
            </a:r>
            <a:r>
              <a:rPr lang="en-US" sz="2400" dirty="0">
                <a:solidFill>
                  <a:srgbClr val="A31515"/>
                </a:solidFill>
                <a:latin typeface="Times New Roman"/>
                <a:ea typeface="+mn-lt"/>
                <a:cs typeface="+mn-lt"/>
              </a:rPr>
              <a:t>"banana"</a:t>
            </a:r>
            <a:r>
              <a:rPr lang="en-US" sz="2400" dirty="0">
                <a:latin typeface="Times New Roman"/>
                <a:ea typeface="+mn-lt"/>
                <a:cs typeface="+mn-lt"/>
              </a:rPr>
              <a:t>] = </a:t>
            </a:r>
            <a:r>
              <a:rPr lang="en-US" sz="2400" dirty="0">
                <a:solidFill>
                  <a:srgbClr val="116644"/>
                </a:solidFill>
                <a:latin typeface="Times New Roman"/>
                <a:ea typeface="+mn-lt"/>
                <a:cs typeface="+mn-lt"/>
              </a:rPr>
              <a:t>3</a:t>
            </a:r>
          </a:p>
          <a:p>
            <a:r>
              <a:rPr lang="en-US" sz="2400" dirty="0" err="1">
                <a:latin typeface="Times New Roman"/>
                <a:ea typeface="+mn-lt"/>
                <a:cs typeface="+mn-lt"/>
              </a:rPr>
              <a:t>ordered_dict</a:t>
            </a:r>
            <a:r>
              <a:rPr lang="en-US" sz="2400" dirty="0">
                <a:latin typeface="Times New Roman"/>
                <a:ea typeface="+mn-lt"/>
                <a:cs typeface="+mn-lt"/>
              </a:rPr>
              <a:t>[</a:t>
            </a:r>
            <a:r>
              <a:rPr lang="en-US" sz="2400" dirty="0">
                <a:solidFill>
                  <a:srgbClr val="A31515"/>
                </a:solidFill>
                <a:latin typeface="Times New Roman"/>
                <a:ea typeface="+mn-lt"/>
                <a:cs typeface="+mn-lt"/>
              </a:rPr>
              <a:t>"apple"</a:t>
            </a:r>
            <a:r>
              <a:rPr lang="en-US" sz="2400" dirty="0">
                <a:latin typeface="Times New Roman"/>
                <a:ea typeface="+mn-lt"/>
                <a:cs typeface="+mn-lt"/>
              </a:rPr>
              <a:t>] = </a:t>
            </a:r>
            <a:r>
              <a:rPr lang="en-US" sz="2400" dirty="0">
                <a:solidFill>
                  <a:srgbClr val="116644"/>
                </a:solidFill>
                <a:latin typeface="Times New Roman"/>
                <a:ea typeface="+mn-lt"/>
                <a:cs typeface="+mn-lt"/>
              </a:rPr>
              <a:t>4</a:t>
            </a:r>
          </a:p>
          <a:p>
            <a:r>
              <a:rPr lang="en-US" sz="2400" dirty="0" err="1">
                <a:latin typeface="Times New Roman"/>
                <a:ea typeface="+mn-lt"/>
                <a:cs typeface="+mn-lt"/>
              </a:rPr>
              <a:t>ordered_dict</a:t>
            </a:r>
            <a:r>
              <a:rPr lang="en-US" sz="2400" dirty="0">
                <a:latin typeface="Times New Roman"/>
                <a:ea typeface="+mn-lt"/>
                <a:cs typeface="+mn-lt"/>
              </a:rPr>
              <a:t>[</a:t>
            </a:r>
            <a:r>
              <a:rPr lang="en-US" sz="2400" dirty="0">
                <a:solidFill>
                  <a:srgbClr val="A31515"/>
                </a:solidFill>
                <a:latin typeface="Times New Roman"/>
                <a:ea typeface="+mn-lt"/>
                <a:cs typeface="+mn-lt"/>
              </a:rPr>
              <a:t>"orange"</a:t>
            </a:r>
            <a:r>
              <a:rPr lang="en-US" sz="2400" dirty="0">
                <a:latin typeface="Times New Roman"/>
                <a:ea typeface="+mn-lt"/>
                <a:cs typeface="+mn-lt"/>
              </a:rPr>
              <a:t>] = </a:t>
            </a:r>
            <a:r>
              <a:rPr lang="en-US" sz="2400" dirty="0">
                <a:solidFill>
                  <a:srgbClr val="116644"/>
                </a:solidFill>
                <a:latin typeface="Times New Roman"/>
                <a:ea typeface="+mn-lt"/>
                <a:cs typeface="+mn-lt"/>
              </a:rPr>
              <a:t>1</a:t>
            </a:r>
            <a:endParaRPr lang="en-US" sz="2400" dirty="0">
              <a:latin typeface="Times New Roman"/>
              <a:cs typeface="Times New Roman"/>
            </a:endParaRPr>
          </a:p>
          <a:p>
            <a:r>
              <a:rPr lang="en-US" sz="2400" dirty="0">
                <a:solidFill>
                  <a:srgbClr val="795E26"/>
                </a:solidFill>
                <a:latin typeface="Times New Roman"/>
                <a:ea typeface="+mn-lt"/>
                <a:cs typeface="+mn-lt"/>
              </a:rPr>
              <a:t>print</a:t>
            </a:r>
            <a:r>
              <a:rPr lang="en-US" sz="2400" dirty="0">
                <a:latin typeface="Times New Roman"/>
                <a:ea typeface="+mn-lt"/>
                <a:cs typeface="+mn-lt"/>
              </a:rPr>
              <a:t>(</a:t>
            </a:r>
            <a:r>
              <a:rPr lang="en-US" sz="2400" dirty="0" err="1">
                <a:latin typeface="Times New Roman"/>
                <a:ea typeface="+mn-lt"/>
                <a:cs typeface="+mn-lt"/>
              </a:rPr>
              <a:t>ordered_dict</a:t>
            </a:r>
            <a:r>
              <a:rPr lang="en-US" sz="2400" dirty="0">
                <a:latin typeface="Times New Roman"/>
                <a:ea typeface="+mn-lt"/>
                <a:cs typeface="+mn-lt"/>
              </a:rPr>
              <a:t>)</a:t>
            </a:r>
          </a:p>
          <a:p>
            <a:endParaRPr lang="en-US" sz="2400" dirty="0">
              <a:latin typeface="Times New Roman"/>
            </a:endParaRPr>
          </a:p>
          <a:p>
            <a:r>
              <a:rPr lang="en-US" sz="2400" dirty="0">
                <a:solidFill>
                  <a:srgbClr val="FF0000"/>
                </a:solidFill>
                <a:latin typeface="Times New Roman"/>
                <a:ea typeface="+mn-lt"/>
                <a:cs typeface="Times New Roman"/>
              </a:rPr>
              <a:t>#output</a:t>
            </a:r>
          </a:p>
          <a:p>
            <a:r>
              <a:rPr lang="en-US" sz="1400" dirty="0" err="1">
                <a:solidFill>
                  <a:srgbClr val="FF0000"/>
                </a:solidFill>
                <a:ea typeface="+mn-lt"/>
                <a:cs typeface="+mn-lt"/>
              </a:rPr>
              <a:t>OrderedDict</a:t>
            </a:r>
            <a:r>
              <a:rPr lang="en-US" sz="1400" dirty="0">
                <a:solidFill>
                  <a:srgbClr val="FF0000"/>
                </a:solidFill>
                <a:ea typeface="+mn-lt"/>
                <a:cs typeface="+mn-lt"/>
              </a:rPr>
              <a:t>([('banana', 3), ('apple', 4), ('orange', 1)])</a:t>
            </a:r>
            <a:endParaRPr lang="en-US" sz="1400" dirty="0">
              <a:solidFill>
                <a:srgbClr val="FF0000"/>
              </a:solidFill>
            </a:endParaRPr>
          </a:p>
          <a:p>
            <a:endParaRPr lang="en-US" sz="2400" dirty="0"/>
          </a:p>
        </p:txBody>
      </p:sp>
      <p:sp>
        <p:nvSpPr>
          <p:cNvPr id="7" name="Footer Placeholder 6"/>
          <p:cNvSpPr>
            <a:spLocks noGrp="1"/>
          </p:cNvSpPr>
          <p:nvPr>
            <p:ph type="ftr" sz="quarter" idx="11"/>
          </p:nvPr>
        </p:nvSpPr>
        <p:spPr/>
        <p:txBody>
          <a:bodyPr/>
          <a:lstStyle/>
          <a:p>
            <a:r>
              <a:rPr lang="en-US" smtClean="0"/>
              <a:t>shalini shrotriya</a:t>
            </a:r>
            <a:endParaRPr lang="en-US"/>
          </a:p>
        </p:txBody>
      </p:sp>
      <p:sp>
        <p:nvSpPr>
          <p:cNvPr id="8" name="Date Placeholder 7"/>
          <p:cNvSpPr>
            <a:spLocks noGrp="1"/>
          </p:cNvSpPr>
          <p:nvPr>
            <p:ph type="dt" sz="half" idx="10"/>
          </p:nvPr>
        </p:nvSpPr>
        <p:spPr/>
        <p:txBody>
          <a:bodyPr/>
          <a:lstStyle/>
          <a:p>
            <a:fld id="{F7E7BD9B-B3B9-4AE7-B5C8-B1C350249E0B}" type="datetime1">
              <a:rPr lang="en-US" smtClean="0"/>
              <a:t>9/22/2024</a:t>
            </a:fld>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28</a:t>
            </a:fld>
            <a:endParaRPr lang="en-US"/>
          </a:p>
        </p:txBody>
      </p:sp>
    </p:spTree>
    <p:extLst>
      <p:ext uri="{BB962C8B-B14F-4D97-AF65-F5344CB8AC3E}">
        <p14:creationId xmlns:p14="http://schemas.microsoft.com/office/powerpoint/2010/main" xmlns="" val="35360782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89266" y="656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574800" y="3715"/>
            <a:ext cx="10604500" cy="561692"/>
          </a:xfrm>
          <a:prstGeom prst="rect">
            <a:avLst/>
          </a:prstGeom>
          <a:solidFill>
            <a:schemeClr val="accent4">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3200" dirty="0">
                <a:latin typeface="Times New Roman"/>
                <a:ea typeface="Calibri"/>
                <a:cs typeface="Calibri"/>
              </a:rPr>
              <a:t>Ordered </a:t>
            </a:r>
            <a:r>
              <a:rPr lang="en-US" sz="3200" dirty="0" err="1">
                <a:latin typeface="Times New Roman"/>
                <a:ea typeface="Calibri"/>
                <a:cs typeface="Calibri"/>
              </a:rPr>
              <a:t>Dict</a:t>
            </a:r>
            <a:r>
              <a:rPr lang="en-US" sz="3200" dirty="0">
                <a:latin typeface="Calibri"/>
                <a:ea typeface="Calibri"/>
                <a:cs typeface="Calibri"/>
              </a:rPr>
              <a:t>  </a:t>
            </a:r>
            <a:r>
              <a:rPr lang="en-US" sz="3200" dirty="0">
                <a:ea typeface="+mn-lt"/>
                <a:cs typeface="+mn-lt"/>
              </a:rPr>
              <a:t>Reordering Elements</a:t>
            </a:r>
            <a:endParaRPr lang="en-US" dirty="0"/>
          </a:p>
        </p:txBody>
      </p:sp>
      <p:sp>
        <p:nvSpPr>
          <p:cNvPr id="5" name="TextBox 4">
            <a:extLst>
              <a:ext uri="{FF2B5EF4-FFF2-40B4-BE49-F238E27FC236}">
                <a16:creationId xmlns:a16="http://schemas.microsoft.com/office/drawing/2014/main" xmlns="" id="{5AE40F5E-947B-D8C0-67A9-C215CCC2BE54}"/>
              </a:ext>
            </a:extLst>
          </p:cNvPr>
          <p:cNvSpPr txBox="1"/>
          <p:nvPr/>
        </p:nvSpPr>
        <p:spPr>
          <a:xfrm>
            <a:off x="1802397" y="1296389"/>
            <a:ext cx="6452558"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AF00DB"/>
                </a:solidFill>
                <a:ea typeface="+mn-lt"/>
                <a:cs typeface="+mn-lt"/>
              </a:rPr>
              <a:t>from</a:t>
            </a:r>
            <a:r>
              <a:rPr lang="en-US" sz="2000" dirty="0">
                <a:ea typeface="+mn-lt"/>
                <a:cs typeface="+mn-lt"/>
              </a:rPr>
              <a:t> collections </a:t>
            </a:r>
            <a:r>
              <a:rPr lang="en-US" sz="2000" dirty="0">
                <a:solidFill>
                  <a:srgbClr val="AF00DB"/>
                </a:solidFill>
                <a:ea typeface="+mn-lt"/>
                <a:cs typeface="+mn-lt"/>
              </a:rPr>
              <a:t>import</a:t>
            </a:r>
            <a:r>
              <a:rPr lang="en-US" sz="2000" dirty="0">
                <a:ea typeface="+mn-lt"/>
                <a:cs typeface="+mn-lt"/>
              </a:rPr>
              <a:t> </a:t>
            </a:r>
            <a:r>
              <a:rPr lang="en-US" sz="2000" dirty="0" err="1">
                <a:ea typeface="+mn-lt"/>
                <a:cs typeface="+mn-lt"/>
              </a:rPr>
              <a:t>OrderedDict</a:t>
            </a:r>
            <a:endParaRPr lang="en-US" sz="2000" dirty="0">
              <a:ea typeface="+mn-lt"/>
              <a:cs typeface="+mn-lt"/>
            </a:endParaRPr>
          </a:p>
          <a:p>
            <a:r>
              <a:rPr lang="en-US" sz="2000" dirty="0">
                <a:solidFill>
                  <a:srgbClr val="008000"/>
                </a:solidFill>
                <a:ea typeface="+mn-lt"/>
                <a:cs typeface="+mn-lt"/>
              </a:rPr>
              <a:t># Initialize an </a:t>
            </a:r>
            <a:r>
              <a:rPr lang="en-US" sz="2000" dirty="0" err="1">
                <a:solidFill>
                  <a:srgbClr val="008000"/>
                </a:solidFill>
                <a:ea typeface="+mn-lt"/>
                <a:cs typeface="+mn-lt"/>
              </a:rPr>
              <a:t>OrderedDict</a:t>
            </a:r>
            <a:endParaRPr lang="en-US" sz="2000" dirty="0">
              <a:ea typeface="+mn-lt"/>
              <a:cs typeface="+mn-lt"/>
            </a:endParaRPr>
          </a:p>
          <a:p>
            <a:r>
              <a:rPr lang="en-US" sz="2000" dirty="0" err="1">
                <a:ea typeface="+mn-lt"/>
                <a:cs typeface="+mn-lt"/>
              </a:rPr>
              <a:t>ordered_dict</a:t>
            </a:r>
            <a:r>
              <a:rPr lang="en-US" sz="2000" dirty="0">
                <a:ea typeface="+mn-lt"/>
                <a:cs typeface="+mn-lt"/>
              </a:rPr>
              <a:t> = </a:t>
            </a:r>
            <a:r>
              <a:rPr lang="en-US" sz="2000" dirty="0" err="1">
                <a:ea typeface="+mn-lt"/>
                <a:cs typeface="+mn-lt"/>
              </a:rPr>
              <a:t>OrderedDict</a:t>
            </a:r>
            <a:r>
              <a:rPr lang="en-US" sz="2000" dirty="0">
                <a:ea typeface="+mn-lt"/>
                <a:cs typeface="+mn-lt"/>
              </a:rPr>
              <a:t>()</a:t>
            </a:r>
          </a:p>
          <a:p>
            <a:r>
              <a:rPr lang="en-US" sz="2000" dirty="0">
                <a:solidFill>
                  <a:srgbClr val="008000"/>
                </a:solidFill>
                <a:ea typeface="+mn-lt"/>
                <a:cs typeface="+mn-lt"/>
              </a:rPr>
              <a:t># Insert items</a:t>
            </a:r>
            <a:endParaRPr lang="en-US" sz="2000" dirty="0">
              <a:ea typeface="+mn-lt"/>
              <a:cs typeface="+mn-lt"/>
            </a:endParaRPr>
          </a:p>
          <a:p>
            <a:r>
              <a:rPr lang="en-US" sz="2000" dirty="0" err="1">
                <a:ea typeface="+mn-lt"/>
                <a:cs typeface="+mn-lt"/>
              </a:rPr>
              <a:t>ordered_dict</a:t>
            </a:r>
            <a:r>
              <a:rPr lang="en-US" sz="2000" dirty="0">
                <a:ea typeface="+mn-lt"/>
                <a:cs typeface="+mn-lt"/>
              </a:rPr>
              <a:t>[</a:t>
            </a:r>
            <a:r>
              <a:rPr lang="en-US" sz="2000" dirty="0">
                <a:solidFill>
                  <a:srgbClr val="A31515"/>
                </a:solidFill>
                <a:ea typeface="+mn-lt"/>
                <a:cs typeface="+mn-lt"/>
              </a:rPr>
              <a:t>"banana"</a:t>
            </a:r>
            <a:r>
              <a:rPr lang="en-US" sz="2000" dirty="0">
                <a:ea typeface="+mn-lt"/>
                <a:cs typeface="+mn-lt"/>
              </a:rPr>
              <a:t>] = </a:t>
            </a:r>
            <a:r>
              <a:rPr lang="en-US" sz="2000" dirty="0">
                <a:solidFill>
                  <a:srgbClr val="116644"/>
                </a:solidFill>
                <a:ea typeface="+mn-lt"/>
                <a:cs typeface="+mn-lt"/>
              </a:rPr>
              <a:t>3</a:t>
            </a:r>
            <a:endParaRPr lang="en-US" sz="2000" dirty="0">
              <a:ea typeface="+mn-lt"/>
              <a:cs typeface="+mn-lt"/>
            </a:endParaRPr>
          </a:p>
          <a:p>
            <a:r>
              <a:rPr lang="en-US" sz="2000" dirty="0" err="1">
                <a:ea typeface="+mn-lt"/>
                <a:cs typeface="+mn-lt"/>
              </a:rPr>
              <a:t>ordered_dict</a:t>
            </a:r>
            <a:r>
              <a:rPr lang="en-US" sz="2000" dirty="0">
                <a:ea typeface="+mn-lt"/>
                <a:cs typeface="+mn-lt"/>
              </a:rPr>
              <a:t>[</a:t>
            </a:r>
            <a:r>
              <a:rPr lang="en-US" sz="2000" dirty="0">
                <a:solidFill>
                  <a:srgbClr val="A31515"/>
                </a:solidFill>
                <a:ea typeface="+mn-lt"/>
                <a:cs typeface="+mn-lt"/>
              </a:rPr>
              <a:t>"apple"</a:t>
            </a:r>
            <a:r>
              <a:rPr lang="en-US" sz="2000" dirty="0">
                <a:ea typeface="+mn-lt"/>
                <a:cs typeface="+mn-lt"/>
              </a:rPr>
              <a:t>] = </a:t>
            </a:r>
            <a:r>
              <a:rPr lang="en-US" sz="2000" dirty="0">
                <a:solidFill>
                  <a:srgbClr val="116644"/>
                </a:solidFill>
                <a:ea typeface="+mn-lt"/>
                <a:cs typeface="+mn-lt"/>
              </a:rPr>
              <a:t>4</a:t>
            </a:r>
            <a:endParaRPr lang="en-US" sz="2000" dirty="0">
              <a:ea typeface="+mn-lt"/>
              <a:cs typeface="+mn-lt"/>
            </a:endParaRPr>
          </a:p>
          <a:p>
            <a:r>
              <a:rPr lang="en-US" sz="2000" dirty="0" err="1">
                <a:ea typeface="+mn-lt"/>
                <a:cs typeface="+mn-lt"/>
              </a:rPr>
              <a:t>ordered_dict</a:t>
            </a:r>
            <a:r>
              <a:rPr lang="en-US" sz="2000" dirty="0">
                <a:ea typeface="+mn-lt"/>
                <a:cs typeface="+mn-lt"/>
              </a:rPr>
              <a:t>[</a:t>
            </a:r>
            <a:r>
              <a:rPr lang="en-US" sz="2000" dirty="0">
                <a:solidFill>
                  <a:srgbClr val="A31515"/>
                </a:solidFill>
                <a:ea typeface="+mn-lt"/>
                <a:cs typeface="+mn-lt"/>
              </a:rPr>
              <a:t>"orange"</a:t>
            </a:r>
            <a:r>
              <a:rPr lang="en-US" sz="2000" dirty="0">
                <a:ea typeface="+mn-lt"/>
                <a:cs typeface="+mn-lt"/>
              </a:rPr>
              <a:t>] = </a:t>
            </a:r>
            <a:r>
              <a:rPr lang="en-US" sz="2000" dirty="0">
                <a:solidFill>
                  <a:srgbClr val="116644"/>
                </a:solidFill>
                <a:ea typeface="+mn-lt"/>
                <a:cs typeface="+mn-lt"/>
              </a:rPr>
              <a:t>2</a:t>
            </a:r>
            <a:endParaRPr lang="en-US" sz="2000" dirty="0"/>
          </a:p>
          <a:p>
            <a:r>
              <a:rPr lang="en-US" sz="2000" dirty="0"/>
              <a:t/>
            </a:r>
            <a:br>
              <a:rPr lang="en-US" sz="2000" dirty="0"/>
            </a:br>
            <a:r>
              <a:rPr lang="en-US" sz="2000" dirty="0">
                <a:solidFill>
                  <a:srgbClr val="795E26"/>
                </a:solidFill>
              </a:rPr>
              <a:t>print</a:t>
            </a:r>
            <a:r>
              <a:rPr lang="en-US" sz="2000" dirty="0">
                <a:ea typeface="+mn-lt"/>
                <a:cs typeface="+mn-lt"/>
              </a:rPr>
              <a:t>(</a:t>
            </a:r>
            <a:r>
              <a:rPr lang="en-US" sz="2000" dirty="0">
                <a:solidFill>
                  <a:srgbClr val="A31515"/>
                </a:solidFill>
                <a:ea typeface="+mn-lt"/>
                <a:cs typeface="+mn-lt"/>
              </a:rPr>
              <a:t>"Before reordering:"</a:t>
            </a:r>
            <a:r>
              <a:rPr lang="en-US" sz="2000" dirty="0">
                <a:ea typeface="+mn-lt"/>
                <a:cs typeface="+mn-lt"/>
              </a:rPr>
              <a:t>, </a:t>
            </a:r>
            <a:r>
              <a:rPr lang="en-US" sz="2000" dirty="0" err="1">
                <a:ea typeface="+mn-lt"/>
                <a:cs typeface="+mn-lt"/>
              </a:rPr>
              <a:t>ordered_dict</a:t>
            </a:r>
            <a:r>
              <a:rPr lang="en-US" sz="2000" dirty="0">
                <a:ea typeface="+mn-lt"/>
                <a:cs typeface="+mn-lt"/>
              </a:rPr>
              <a:t>)</a:t>
            </a:r>
          </a:p>
          <a:p>
            <a:r>
              <a:rPr lang="en-US" sz="2000" dirty="0">
                <a:solidFill>
                  <a:srgbClr val="008000"/>
                </a:solidFill>
                <a:ea typeface="+mn-lt"/>
                <a:cs typeface="+mn-lt"/>
              </a:rPr>
              <a:t># Move 'banana' to the end</a:t>
            </a:r>
            <a:endParaRPr lang="en-US" sz="2000" dirty="0"/>
          </a:p>
          <a:p>
            <a:r>
              <a:rPr lang="en-US" sz="2000" dirty="0" err="1">
                <a:solidFill>
                  <a:srgbClr val="000000"/>
                </a:solidFill>
                <a:ea typeface="+mn-lt"/>
                <a:cs typeface="+mn-lt"/>
              </a:rPr>
              <a:t>ordered_dict.move_to_end</a:t>
            </a:r>
            <a:r>
              <a:rPr lang="en-US" sz="2000" dirty="0">
                <a:solidFill>
                  <a:srgbClr val="000000"/>
                </a:solidFill>
                <a:ea typeface="+mn-lt"/>
                <a:cs typeface="+mn-lt"/>
              </a:rPr>
              <a:t>(</a:t>
            </a:r>
            <a:r>
              <a:rPr lang="en-US" sz="2000" dirty="0">
                <a:solidFill>
                  <a:srgbClr val="A31515"/>
                </a:solidFill>
                <a:ea typeface="+mn-lt"/>
                <a:cs typeface="+mn-lt"/>
              </a:rPr>
              <a:t>"banana"</a:t>
            </a:r>
            <a:r>
              <a:rPr lang="en-US" sz="2000" dirty="0">
                <a:solidFill>
                  <a:srgbClr val="000000"/>
                </a:solidFill>
                <a:ea typeface="+mn-lt"/>
                <a:cs typeface="+mn-lt"/>
              </a:rPr>
              <a:t>)</a:t>
            </a:r>
            <a:endParaRPr lang="en-US" sz="2000" dirty="0"/>
          </a:p>
          <a:p>
            <a:r>
              <a:rPr lang="en-US" sz="2000" dirty="0">
                <a:solidFill>
                  <a:srgbClr val="795E26"/>
                </a:solidFill>
                <a:ea typeface="+mn-lt"/>
                <a:cs typeface="+mn-lt"/>
              </a:rPr>
              <a:t>print</a:t>
            </a:r>
            <a:r>
              <a:rPr lang="en-US" sz="2000" dirty="0">
                <a:solidFill>
                  <a:srgbClr val="000000"/>
                </a:solidFill>
                <a:ea typeface="+mn-lt"/>
                <a:cs typeface="+mn-lt"/>
              </a:rPr>
              <a:t>(</a:t>
            </a:r>
            <a:r>
              <a:rPr lang="en-US" sz="2000" dirty="0">
                <a:solidFill>
                  <a:srgbClr val="A31515"/>
                </a:solidFill>
                <a:ea typeface="+mn-lt"/>
                <a:cs typeface="+mn-lt"/>
              </a:rPr>
              <a:t>"After reordering:"</a:t>
            </a:r>
            <a:r>
              <a:rPr lang="en-US" sz="2000" dirty="0">
                <a:solidFill>
                  <a:srgbClr val="000000"/>
                </a:solidFill>
                <a:ea typeface="+mn-lt"/>
                <a:cs typeface="+mn-lt"/>
              </a:rPr>
              <a:t>, </a:t>
            </a:r>
            <a:r>
              <a:rPr lang="en-US" sz="2000" dirty="0" err="1">
                <a:solidFill>
                  <a:srgbClr val="000000"/>
                </a:solidFill>
                <a:ea typeface="+mn-lt"/>
                <a:cs typeface="+mn-lt"/>
              </a:rPr>
              <a:t>ordered_dict</a:t>
            </a:r>
            <a:r>
              <a:rPr lang="en-US" sz="2000" dirty="0">
                <a:solidFill>
                  <a:srgbClr val="000000"/>
                </a:solidFill>
                <a:ea typeface="+mn-lt"/>
                <a:cs typeface="+mn-lt"/>
              </a:rPr>
              <a:t>)</a:t>
            </a:r>
            <a:endParaRPr lang="en-US" sz="2000" dirty="0"/>
          </a:p>
          <a:p>
            <a:endParaRPr lang="en-US" sz="2400" dirty="0">
              <a:latin typeface="Times New Roman"/>
            </a:endParaRPr>
          </a:p>
          <a:p>
            <a:endParaRPr lang="en-US" sz="2400" dirty="0"/>
          </a:p>
        </p:txBody>
      </p:sp>
      <p:sp>
        <p:nvSpPr>
          <p:cNvPr id="7" name="Footer Placeholder 6"/>
          <p:cNvSpPr>
            <a:spLocks noGrp="1"/>
          </p:cNvSpPr>
          <p:nvPr>
            <p:ph type="ftr" sz="quarter" idx="11"/>
          </p:nvPr>
        </p:nvSpPr>
        <p:spPr/>
        <p:txBody>
          <a:bodyPr/>
          <a:lstStyle/>
          <a:p>
            <a:r>
              <a:rPr lang="en-US" smtClean="0"/>
              <a:t>shalini shrotriya</a:t>
            </a:r>
            <a:endParaRPr lang="en-US"/>
          </a:p>
        </p:txBody>
      </p:sp>
      <p:sp>
        <p:nvSpPr>
          <p:cNvPr id="8" name="Date Placeholder 7"/>
          <p:cNvSpPr>
            <a:spLocks noGrp="1"/>
          </p:cNvSpPr>
          <p:nvPr>
            <p:ph type="dt" sz="half" idx="10"/>
          </p:nvPr>
        </p:nvSpPr>
        <p:spPr/>
        <p:txBody>
          <a:bodyPr/>
          <a:lstStyle/>
          <a:p>
            <a:fld id="{5A0130CE-DD42-4711-8BB1-B8498ADECBE8}" type="datetime1">
              <a:rPr lang="en-US" smtClean="0"/>
              <a:t>9/22/2024</a:t>
            </a:fld>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29</a:t>
            </a:fld>
            <a:endParaRPr lang="en-US"/>
          </a:p>
        </p:txBody>
      </p:sp>
    </p:spTree>
    <p:extLst>
      <p:ext uri="{BB962C8B-B14F-4D97-AF65-F5344CB8AC3E}">
        <p14:creationId xmlns:p14="http://schemas.microsoft.com/office/powerpoint/2010/main" xmlns="" val="235313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0FDB8C-011B-25D5-69A0-1198B47C6F5B}"/>
              </a:ext>
            </a:extLst>
          </p:cNvPr>
          <p:cNvSpPr>
            <a:spLocks noGrp="1"/>
          </p:cNvSpPr>
          <p:nvPr>
            <p:ph type="title"/>
          </p:nvPr>
        </p:nvSpPr>
        <p:spPr>
          <a:xfrm>
            <a:off x="1321279" y="0"/>
            <a:ext cx="10870721" cy="704850"/>
          </a:xfrm>
          <a:solidFill>
            <a:schemeClr val="accent4">
              <a:lumMod val="40000"/>
              <a:lumOff val="60000"/>
            </a:schemeClr>
          </a:solidFill>
        </p:spPr>
        <p:txBody>
          <a:bodyPr>
            <a:normAutofit/>
          </a:bodyPr>
          <a:lstStyle/>
          <a:p>
            <a:pPr algn="ctr"/>
            <a:r>
              <a:rPr lang="en-US" sz="3200" dirty="0" smtClean="0">
                <a:latin typeface="Times New Roman" pitchFamily="18" charset="0"/>
                <a:ea typeface="Calibri"/>
                <a:cs typeface="Times New Roman" pitchFamily="18" charset="0"/>
              </a:rPr>
              <a:t>Collections-Container data types</a:t>
            </a:r>
            <a:endParaRPr lang="en-US" dirty="0"/>
          </a:p>
        </p:txBody>
      </p:sp>
      <p:sp>
        <p:nvSpPr>
          <p:cNvPr id="3" name="Content Placeholder 2">
            <a:extLst>
              <a:ext uri="{FF2B5EF4-FFF2-40B4-BE49-F238E27FC236}">
                <a16:creationId xmlns:a16="http://schemas.microsoft.com/office/drawing/2014/main" xmlns="" id="{8DE6CDA5-72BA-D17F-DAC7-DA665710E156}"/>
              </a:ext>
            </a:extLst>
          </p:cNvPr>
          <p:cNvSpPr>
            <a:spLocks noGrp="1"/>
          </p:cNvSpPr>
          <p:nvPr>
            <p:ph idx="1"/>
          </p:nvPr>
        </p:nvSpPr>
        <p:spPr>
          <a:xfrm>
            <a:off x="838200" y="1657350"/>
            <a:ext cx="10382250" cy="3714750"/>
          </a:xfrm>
        </p:spPr>
        <p:txBody>
          <a:bodyPr vert="horz" lIns="68580" tIns="34290" rIns="68580" bIns="34290" rtlCol="0" anchor="t">
            <a:normAutofit/>
          </a:bodyPr>
          <a:lstStyle/>
          <a:p>
            <a:r>
              <a:rPr lang="en-US" dirty="0">
                <a:latin typeface="Times New Roman" pitchFamily="18" charset="0"/>
                <a:ea typeface="+mn-lt"/>
                <a:cs typeface="Times New Roman" pitchFamily="18" charset="0"/>
              </a:rPr>
              <a:t>The </a:t>
            </a:r>
            <a:r>
              <a:rPr lang="en-US" b="1" dirty="0">
                <a:latin typeface="Times New Roman" pitchFamily="18" charset="0"/>
                <a:cs typeface="Times New Roman" pitchFamily="18" charset="0"/>
              </a:rPr>
              <a:t>collections</a:t>
            </a:r>
            <a:r>
              <a:rPr lang="en-US" b="1" dirty="0">
                <a:latin typeface="Times New Roman" pitchFamily="18" charset="0"/>
                <a:ea typeface="+mn-lt"/>
                <a:cs typeface="Times New Roman" pitchFamily="18" charset="0"/>
              </a:rPr>
              <a:t> module </a:t>
            </a:r>
            <a:r>
              <a:rPr lang="en-US" dirty="0">
                <a:latin typeface="Times New Roman" pitchFamily="18" charset="0"/>
                <a:ea typeface="+mn-lt"/>
                <a:cs typeface="Times New Roman" pitchFamily="18" charset="0"/>
              </a:rPr>
              <a:t>in Python is a </a:t>
            </a:r>
            <a:r>
              <a:rPr lang="en-US" b="1" dirty="0">
                <a:latin typeface="Times New Roman" pitchFamily="18" charset="0"/>
                <a:ea typeface="+mn-lt"/>
                <a:cs typeface="Times New Roman" pitchFamily="18" charset="0"/>
              </a:rPr>
              <a:t>built-in module </a:t>
            </a:r>
            <a:r>
              <a:rPr lang="en-US" dirty="0">
                <a:latin typeface="Times New Roman" pitchFamily="18" charset="0"/>
                <a:ea typeface="+mn-lt"/>
                <a:cs typeface="Times New Roman" pitchFamily="18" charset="0"/>
              </a:rPr>
              <a:t>that provides alternatives to Python's general-purpose built-in containers </a:t>
            </a:r>
            <a:r>
              <a:rPr lang="en-US" b="1" dirty="0">
                <a:latin typeface="Times New Roman" pitchFamily="18" charset="0"/>
                <a:ea typeface="+mn-lt"/>
                <a:cs typeface="Times New Roman" pitchFamily="18" charset="0"/>
              </a:rPr>
              <a:t>like </a:t>
            </a:r>
            <a:r>
              <a:rPr lang="en-US" b="1" dirty="0" err="1">
                <a:latin typeface="Times New Roman" pitchFamily="18" charset="0"/>
                <a:cs typeface="Times New Roman" pitchFamily="18" charset="0"/>
              </a:rPr>
              <a:t>dict</a:t>
            </a:r>
            <a:r>
              <a:rPr lang="en-US" b="1" dirty="0">
                <a:latin typeface="Times New Roman" pitchFamily="18" charset="0"/>
                <a:ea typeface="+mn-lt"/>
                <a:cs typeface="Times New Roman" pitchFamily="18" charset="0"/>
              </a:rPr>
              <a:t>, </a:t>
            </a:r>
            <a:r>
              <a:rPr lang="en-US" b="1" dirty="0">
                <a:latin typeface="Times New Roman" pitchFamily="18" charset="0"/>
                <a:cs typeface="Times New Roman" pitchFamily="18" charset="0"/>
              </a:rPr>
              <a:t>list</a:t>
            </a:r>
            <a:r>
              <a:rPr lang="en-US" b="1" dirty="0">
                <a:latin typeface="Times New Roman" pitchFamily="18" charset="0"/>
                <a:ea typeface="+mn-lt"/>
                <a:cs typeface="Times New Roman" pitchFamily="18" charset="0"/>
              </a:rPr>
              <a:t>, </a:t>
            </a:r>
            <a:r>
              <a:rPr lang="en-US" b="1" dirty="0">
                <a:latin typeface="Times New Roman" pitchFamily="18" charset="0"/>
                <a:cs typeface="Times New Roman" pitchFamily="18" charset="0"/>
              </a:rPr>
              <a:t>set</a:t>
            </a:r>
            <a:r>
              <a:rPr lang="en-US" b="1" dirty="0">
                <a:latin typeface="Times New Roman" pitchFamily="18" charset="0"/>
                <a:ea typeface="+mn-lt"/>
                <a:cs typeface="Times New Roman" pitchFamily="18" charset="0"/>
              </a:rPr>
              <a:t>, and </a:t>
            </a:r>
            <a:r>
              <a:rPr lang="en-US" b="1" dirty="0" err="1">
                <a:latin typeface="Times New Roman" pitchFamily="18" charset="0"/>
                <a:cs typeface="Times New Roman" pitchFamily="18" charset="0"/>
              </a:rPr>
              <a:t>tuple</a:t>
            </a:r>
            <a:r>
              <a:rPr lang="en-US" dirty="0">
                <a:latin typeface="Times New Roman" pitchFamily="18" charset="0"/>
                <a:ea typeface="+mn-lt"/>
                <a:cs typeface="Times New Roman" pitchFamily="18" charset="0"/>
              </a:rPr>
              <a:t>. </a:t>
            </a:r>
          </a:p>
          <a:p>
            <a:pPr>
              <a:buNone/>
            </a:pPr>
            <a:r>
              <a:rPr lang="en-US" dirty="0" smtClean="0">
                <a:latin typeface="Times New Roman" pitchFamily="18" charset="0"/>
                <a:ea typeface="+mn-lt"/>
                <a:cs typeface="Times New Roman" pitchFamily="18" charset="0"/>
              </a:rPr>
              <a:t>	Mutable </a:t>
            </a:r>
            <a:r>
              <a:rPr lang="en-US" dirty="0">
                <a:latin typeface="Times New Roman" pitchFamily="18" charset="0"/>
                <a:ea typeface="+mn-lt"/>
                <a:cs typeface="Times New Roman" pitchFamily="18" charset="0"/>
              </a:rPr>
              <a:t>data types in Python</a:t>
            </a:r>
            <a:endParaRPr lang="en-US" dirty="0">
              <a:latin typeface="Times New Roman" pitchFamily="18" charset="0"/>
              <a:cs typeface="Times New Roman" pitchFamily="18" charset="0"/>
            </a:endParaRPr>
          </a:p>
          <a:p>
            <a:pPr>
              <a:buNone/>
            </a:pPr>
            <a:r>
              <a:rPr lang="en-US" b="1" dirty="0" smtClean="0">
                <a:latin typeface="Times New Roman" pitchFamily="18" charset="0"/>
                <a:ea typeface="+mn-lt"/>
                <a:cs typeface="Times New Roman" pitchFamily="18" charset="0"/>
              </a:rPr>
              <a:t>		List</a:t>
            </a:r>
            <a:r>
              <a:rPr lang="en-US" b="1" dirty="0">
                <a:latin typeface="Times New Roman" pitchFamily="18" charset="0"/>
                <a:ea typeface="+mn-lt"/>
                <a:cs typeface="Times New Roman" pitchFamily="18" charset="0"/>
              </a:rPr>
              <a:t>, Sets, Dictionary</a:t>
            </a:r>
            <a:r>
              <a:rPr lang="en-US" dirty="0">
                <a:latin typeface="Times New Roman" pitchFamily="18" charset="0"/>
                <a:ea typeface="+mn-lt"/>
                <a:cs typeface="Times New Roman" pitchFamily="18" charset="0"/>
              </a:rPr>
              <a:t> means that are changeable after creation</a:t>
            </a:r>
            <a:endParaRPr lang="en-US" dirty="0">
              <a:latin typeface="Times New Roman" pitchFamily="18" charset="0"/>
              <a:cs typeface="Times New Roman" pitchFamily="18" charset="0"/>
            </a:endParaRPr>
          </a:p>
          <a:p>
            <a:pPr>
              <a:buNone/>
            </a:pPr>
            <a:r>
              <a:rPr lang="en-US" dirty="0" smtClean="0">
                <a:latin typeface="Times New Roman" pitchFamily="18" charset="0"/>
                <a:ea typeface="+mn-lt"/>
                <a:cs typeface="Times New Roman" pitchFamily="18" charset="0"/>
              </a:rPr>
              <a:t>	Immutable </a:t>
            </a:r>
            <a:r>
              <a:rPr lang="en-US" dirty="0">
                <a:latin typeface="Times New Roman" pitchFamily="18" charset="0"/>
                <a:ea typeface="+mn-lt"/>
                <a:cs typeface="Times New Roman" pitchFamily="18" charset="0"/>
              </a:rPr>
              <a:t>type </a:t>
            </a:r>
            <a:endParaRPr lang="en-US" dirty="0">
              <a:latin typeface="Times New Roman" pitchFamily="18" charset="0"/>
              <a:cs typeface="Times New Roman" pitchFamily="18" charset="0"/>
            </a:endParaRPr>
          </a:p>
          <a:p>
            <a:pPr>
              <a:buNone/>
            </a:pPr>
            <a:r>
              <a:rPr lang="en-US" b="1" dirty="0" smtClean="0">
                <a:latin typeface="Times New Roman" pitchFamily="18" charset="0"/>
                <a:ea typeface="+mn-lt"/>
                <a:cs typeface="Times New Roman" pitchFamily="18" charset="0"/>
              </a:rPr>
              <a:t>		Number</a:t>
            </a:r>
            <a:r>
              <a:rPr lang="en-US" b="1" dirty="0">
                <a:latin typeface="Times New Roman" pitchFamily="18" charset="0"/>
                <a:ea typeface="+mn-lt"/>
                <a:cs typeface="Times New Roman" pitchFamily="18" charset="0"/>
              </a:rPr>
              <a:t>, strings, </a:t>
            </a:r>
            <a:r>
              <a:rPr lang="en-US" b="1" dirty="0" err="1">
                <a:latin typeface="Times New Roman" pitchFamily="18" charset="0"/>
                <a:ea typeface="+mn-lt"/>
                <a:cs typeface="Times New Roman" pitchFamily="18" charset="0"/>
              </a:rPr>
              <a:t>Tuples</a:t>
            </a:r>
            <a:r>
              <a:rPr lang="en-US" dirty="0">
                <a:latin typeface="Times New Roman" pitchFamily="18" charset="0"/>
                <a:ea typeface="+mn-lt"/>
                <a:cs typeface="Times New Roman" pitchFamily="18" charset="0"/>
              </a:rPr>
              <a:t> (these are not change after creation</a:t>
            </a:r>
            <a:r>
              <a:rPr lang="en-US" dirty="0" smtClean="0">
                <a:latin typeface="Times New Roman" pitchFamily="18" charset="0"/>
                <a:ea typeface="+mn-lt"/>
                <a:cs typeface="Times New Roman" pitchFamily="18" charset="0"/>
              </a:rPr>
              <a:t>)</a:t>
            </a:r>
            <a:endParaRPr lang="en-US" dirty="0">
              <a:latin typeface="Consolas"/>
              <a:cs typeface="Times New Roman"/>
            </a:endParaRPr>
          </a:p>
        </p:txBody>
      </p:sp>
      <p:pic>
        <p:nvPicPr>
          <p:cNvPr id="5" name="Picture 4" descr="A close-up of a logo&#10;&#10;Description automatically generated">
            <a:extLst>
              <a:ext uri="{FF2B5EF4-FFF2-40B4-BE49-F238E27FC236}">
                <a16:creationId xmlns:a16="http://schemas.microsoft.com/office/drawing/2014/main" xmlns="" id="{B4C08872-3A8F-AEDE-255A-BE35D1305D63}"/>
              </a:ext>
            </a:extLst>
          </p:cNvPr>
          <p:cNvPicPr>
            <a:picLocks noChangeAspect="1"/>
          </p:cNvPicPr>
          <p:nvPr/>
        </p:nvPicPr>
        <p:blipFill>
          <a:blip r:embed="rId2"/>
          <a:stretch>
            <a:fillRect/>
          </a:stretch>
        </p:blipFill>
        <p:spPr>
          <a:xfrm>
            <a:off x="0" y="0"/>
            <a:ext cx="1332377" cy="651834"/>
          </a:xfrm>
          <a:prstGeom prst="rect">
            <a:avLst/>
          </a:prstGeom>
        </p:spPr>
      </p:pic>
      <p:sp>
        <p:nvSpPr>
          <p:cNvPr id="6" name="Footer Placeholder 5"/>
          <p:cNvSpPr>
            <a:spLocks noGrp="1"/>
          </p:cNvSpPr>
          <p:nvPr>
            <p:ph type="ftr" sz="quarter" idx="11"/>
          </p:nvPr>
        </p:nvSpPr>
        <p:spPr/>
        <p:txBody>
          <a:bodyPr/>
          <a:lstStyle/>
          <a:p>
            <a:r>
              <a:rPr lang="en-US" smtClean="0"/>
              <a:t>shalini shrotriya</a:t>
            </a:r>
            <a:endParaRPr lang="en-US"/>
          </a:p>
        </p:txBody>
      </p:sp>
      <p:sp>
        <p:nvSpPr>
          <p:cNvPr id="7" name="Date Placeholder 6"/>
          <p:cNvSpPr>
            <a:spLocks noGrp="1"/>
          </p:cNvSpPr>
          <p:nvPr>
            <p:ph type="dt" sz="half" idx="10"/>
          </p:nvPr>
        </p:nvSpPr>
        <p:spPr/>
        <p:txBody>
          <a:bodyPr/>
          <a:lstStyle/>
          <a:p>
            <a:fld id="{7CB244BD-42A6-4556-9F04-E72B59F5632B}" type="datetime1">
              <a:rPr lang="en-US" smtClean="0"/>
              <a:t>9/22/2024</a:t>
            </a:fld>
            <a:endParaRPr lang="en-US"/>
          </a:p>
        </p:txBody>
      </p:sp>
      <p:sp>
        <p:nvSpPr>
          <p:cNvPr id="8" name="Slide Number Placeholder 7"/>
          <p:cNvSpPr>
            <a:spLocks noGrp="1"/>
          </p:cNvSpPr>
          <p:nvPr>
            <p:ph type="sldNum" sz="quarter" idx="12"/>
          </p:nvPr>
        </p:nvSpPr>
        <p:spPr/>
        <p:txBody>
          <a:bodyPr/>
          <a:lstStyle/>
          <a:p>
            <a:fld id="{330EA680-D336-4FF7-8B7A-9848BB0A1C32}" type="slidenum">
              <a:rPr lang="en-US" smtClean="0"/>
              <a:pPr/>
              <a:t>3</a:t>
            </a:fld>
            <a:endParaRPr lang="en-US"/>
          </a:p>
        </p:txBody>
      </p:sp>
    </p:spTree>
    <p:extLst>
      <p:ext uri="{BB962C8B-B14F-4D97-AF65-F5344CB8AC3E}">
        <p14:creationId xmlns:p14="http://schemas.microsoft.com/office/powerpoint/2010/main" xmlns="" val="1080870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FA40C4E4-7399-DB5A-B942-6CA391DE4C4E}"/>
              </a:ext>
            </a:extLst>
          </p:cNvPr>
          <p:cNvSpPr>
            <a:spLocks noGrp="1"/>
          </p:cNvSpPr>
          <p:nvPr>
            <p:ph idx="1"/>
          </p:nvPr>
        </p:nvSpPr>
        <p:spPr>
          <a:xfrm>
            <a:off x="1523641" y="1058309"/>
            <a:ext cx="6315974" cy="3353361"/>
          </a:xfrm>
        </p:spPr>
        <p:txBody>
          <a:bodyPr vert="horz" lIns="68580" tIns="34290" rIns="68580" bIns="34290" rtlCol="0" anchor="t">
            <a:normAutofit/>
          </a:bodyPr>
          <a:lstStyle/>
          <a:p>
            <a:endParaRPr lang="en-US" sz="1800">
              <a:latin typeface="Times New Roman"/>
              <a:cs typeface="Times New Roman"/>
            </a:endParaRPr>
          </a:p>
          <a:p>
            <a:pPr marL="0" indent="0">
              <a:buNone/>
            </a:pPr>
            <a:endParaRPr lang="en-US" sz="2400">
              <a:solidFill>
                <a:srgbClr val="000000"/>
              </a:solidFill>
              <a:latin typeface="Times New Roman"/>
              <a:ea typeface="Calibri"/>
              <a:cs typeface="Calibri"/>
            </a:endParaRPr>
          </a:p>
          <a:p>
            <a:endParaRPr lang="en-US">
              <a:solidFill>
                <a:srgbClr val="000000"/>
              </a:solidFill>
              <a:latin typeface="Aptos"/>
              <a:ea typeface="Calibri"/>
              <a:cs typeface="Calibri"/>
            </a:endParaRPr>
          </a:p>
          <a:p>
            <a:endParaRPr lang="en-US" sz="1800">
              <a:solidFill>
                <a:srgbClr val="000000"/>
              </a:solidFill>
              <a:latin typeface="Times New Roman"/>
              <a:ea typeface="Calibri"/>
              <a:cs typeface="Calibri"/>
            </a:endParaRPr>
          </a:p>
          <a:p>
            <a:endParaRPr lang="en-US">
              <a:solidFill>
                <a:srgbClr val="000000"/>
              </a:solidFill>
              <a:latin typeface="Calibri"/>
              <a:ea typeface="Calibri"/>
              <a:cs typeface="Calibri"/>
            </a:endParaRPr>
          </a:p>
          <a:p>
            <a:endParaRPr lang="en-US">
              <a:solidFill>
                <a:srgbClr val="273239"/>
              </a:solidFill>
              <a:latin typeface="Times New Roman"/>
              <a:cs typeface="Times New Roman"/>
            </a:endParaRPr>
          </a:p>
          <a:p>
            <a:endParaRPr lang="en-US">
              <a:latin typeface="Nunito"/>
            </a:endParaRPr>
          </a:p>
          <a:p>
            <a:endParaRPr lang="en-US" sz="3000"/>
          </a:p>
        </p:txBody>
      </p:sp>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89266" y="656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612900" y="41815"/>
            <a:ext cx="10579100" cy="561692"/>
          </a:xfrm>
          <a:prstGeom prst="rect">
            <a:avLst/>
          </a:prstGeom>
          <a:solidFill>
            <a:schemeClr val="accent4">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3200" dirty="0">
                <a:latin typeface="Calibri"/>
                <a:ea typeface="Calibri"/>
                <a:cs typeface="Calibri"/>
              </a:rPr>
              <a:t>Python - GUI Programming (Tkinter</a:t>
            </a:r>
            <a:r>
              <a:rPr lang="en-US" sz="3200" dirty="0" smtClean="0">
                <a:latin typeface="Calibri"/>
                <a:ea typeface="Calibri"/>
                <a:cs typeface="Calibri"/>
              </a:rPr>
              <a:t>)</a:t>
            </a:r>
            <a:endParaRPr lang="en-US" sz="3200" dirty="0"/>
          </a:p>
        </p:txBody>
      </p:sp>
      <p:sp>
        <p:nvSpPr>
          <p:cNvPr id="5" name="TextBox 4">
            <a:extLst>
              <a:ext uri="{FF2B5EF4-FFF2-40B4-BE49-F238E27FC236}">
                <a16:creationId xmlns:a16="http://schemas.microsoft.com/office/drawing/2014/main" xmlns="" id="{5AE40F5E-947B-D8C0-67A9-C215CCC2BE54}"/>
              </a:ext>
            </a:extLst>
          </p:cNvPr>
          <p:cNvSpPr txBox="1"/>
          <p:nvPr/>
        </p:nvSpPr>
        <p:spPr>
          <a:xfrm>
            <a:off x="927100" y="1181100"/>
            <a:ext cx="10477500"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latin typeface="Times New Roman" pitchFamily="18" charset="0"/>
                <a:ea typeface="Calibri"/>
                <a:cs typeface="Times New Roman" pitchFamily="18" charset="0"/>
              </a:rPr>
              <a:t>Tkinter</a:t>
            </a:r>
            <a:r>
              <a:rPr lang="en-US" sz="2400" dirty="0">
                <a:latin typeface="Times New Roman" pitchFamily="18" charset="0"/>
                <a:ea typeface="Calibri"/>
                <a:cs typeface="Times New Roman" pitchFamily="18" charset="0"/>
              </a:rPr>
              <a:t> − Tkinter is the Python interface to the Tk GUI toolkit shipped with Python. We would look this option in this chapter.</a:t>
            </a:r>
            <a:endParaRPr lang="en-US" sz="2400" dirty="0">
              <a:latin typeface="Times New Roman" pitchFamily="18" charset="0"/>
              <a:cs typeface="Times New Roman" pitchFamily="18" charset="0"/>
            </a:endParaRPr>
          </a:p>
          <a:p>
            <a:pPr algn="just"/>
            <a:endParaRPr lang="en-US" sz="2400" dirty="0">
              <a:latin typeface="Times New Roman" pitchFamily="18" charset="0"/>
              <a:ea typeface="Calibri"/>
              <a:cs typeface="Times New Roman" pitchFamily="18" charset="0"/>
            </a:endParaRPr>
          </a:p>
          <a:p>
            <a:pPr algn="just"/>
            <a:r>
              <a:rPr lang="en-US" sz="2400" b="1" dirty="0">
                <a:latin typeface="Times New Roman" pitchFamily="18" charset="0"/>
                <a:ea typeface="Calibri"/>
                <a:cs typeface="Times New Roman" pitchFamily="18" charset="0"/>
              </a:rPr>
              <a:t>Tkinter Programming</a:t>
            </a:r>
            <a:endParaRPr lang="en-US" sz="2400" dirty="0">
              <a:latin typeface="Times New Roman" pitchFamily="18" charset="0"/>
              <a:cs typeface="Times New Roman" pitchFamily="18" charset="0"/>
            </a:endParaRPr>
          </a:p>
          <a:p>
            <a:pPr algn="just"/>
            <a:endParaRPr lang="en-US" sz="2400" b="1" dirty="0">
              <a:latin typeface="Times New Roman" pitchFamily="18" charset="0"/>
              <a:ea typeface="Calibri"/>
              <a:cs typeface="Times New Roman" pitchFamily="18" charset="0"/>
            </a:endParaRPr>
          </a:p>
          <a:p>
            <a:pPr algn="just"/>
            <a:r>
              <a:rPr lang="en-US" sz="2400" dirty="0">
                <a:latin typeface="Times New Roman" pitchFamily="18" charset="0"/>
                <a:ea typeface="Calibri"/>
                <a:cs typeface="Times New Roman" pitchFamily="18" charset="0"/>
              </a:rPr>
              <a:t>Tkinter is the standard GUI library for Python. Python when combined with Tkinter provides a fast and easy way to create GUI applications. Tkinter provides a powerful object-oriented interface to the Tk GUI toolkit.</a:t>
            </a:r>
            <a:endParaRPr lang="en-US" sz="2400" dirty="0">
              <a:latin typeface="Times New Roman" pitchFamily="18" charset="0"/>
              <a:cs typeface="Times New Roman" pitchFamily="18" charset="0"/>
            </a:endParaRPr>
          </a:p>
          <a:p>
            <a:endParaRPr lang="en-US" sz="2400" dirty="0">
              <a:latin typeface="Calibri"/>
              <a:ea typeface="Calibri"/>
              <a:cs typeface="Calibri"/>
            </a:endParaRPr>
          </a:p>
          <a:p>
            <a:endParaRPr lang="en-US" dirty="0">
              <a:solidFill>
                <a:srgbClr val="002060"/>
              </a:solidFill>
            </a:endParaRPr>
          </a:p>
        </p:txBody>
      </p:sp>
      <p:sp>
        <p:nvSpPr>
          <p:cNvPr id="7" name="Footer Placeholder 6"/>
          <p:cNvSpPr>
            <a:spLocks noGrp="1"/>
          </p:cNvSpPr>
          <p:nvPr>
            <p:ph type="ftr" sz="quarter" idx="11"/>
          </p:nvPr>
        </p:nvSpPr>
        <p:spPr/>
        <p:txBody>
          <a:bodyPr/>
          <a:lstStyle/>
          <a:p>
            <a:r>
              <a:rPr lang="en-US" smtClean="0"/>
              <a:t>shalini shrotriya</a:t>
            </a:r>
            <a:endParaRPr lang="en-US"/>
          </a:p>
        </p:txBody>
      </p:sp>
      <p:sp>
        <p:nvSpPr>
          <p:cNvPr id="8" name="Date Placeholder 7"/>
          <p:cNvSpPr>
            <a:spLocks noGrp="1"/>
          </p:cNvSpPr>
          <p:nvPr>
            <p:ph type="dt" sz="half" idx="10"/>
          </p:nvPr>
        </p:nvSpPr>
        <p:spPr/>
        <p:txBody>
          <a:bodyPr/>
          <a:lstStyle/>
          <a:p>
            <a:fld id="{A72EC297-990F-4407-B46A-F9CCC311069D}" type="datetime1">
              <a:rPr lang="en-US" smtClean="0"/>
              <a:t>9/22/2024</a:t>
            </a:fld>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30</a:t>
            </a:fld>
            <a:endParaRPr lang="en-US"/>
          </a:p>
        </p:txBody>
      </p:sp>
    </p:spTree>
    <p:extLst>
      <p:ext uri="{BB962C8B-B14F-4D97-AF65-F5344CB8AC3E}">
        <p14:creationId xmlns:p14="http://schemas.microsoft.com/office/powerpoint/2010/main" xmlns="" val="2738898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FA40C4E4-7399-DB5A-B942-6CA391DE4C4E}"/>
              </a:ext>
            </a:extLst>
          </p:cNvPr>
          <p:cNvSpPr>
            <a:spLocks noGrp="1"/>
          </p:cNvSpPr>
          <p:nvPr>
            <p:ph idx="1"/>
          </p:nvPr>
        </p:nvSpPr>
        <p:spPr>
          <a:xfrm>
            <a:off x="1523641" y="1058309"/>
            <a:ext cx="6315974" cy="3353361"/>
          </a:xfrm>
        </p:spPr>
        <p:txBody>
          <a:bodyPr vert="horz" lIns="68580" tIns="34290" rIns="68580" bIns="34290" rtlCol="0" anchor="t">
            <a:normAutofit/>
          </a:bodyPr>
          <a:lstStyle/>
          <a:p>
            <a:endParaRPr lang="en-US" sz="1800">
              <a:latin typeface="Times New Roman"/>
              <a:cs typeface="Times New Roman"/>
            </a:endParaRPr>
          </a:p>
          <a:p>
            <a:pPr marL="0" indent="0">
              <a:buNone/>
            </a:pPr>
            <a:endParaRPr lang="en-US" sz="2400">
              <a:solidFill>
                <a:srgbClr val="000000"/>
              </a:solidFill>
              <a:latin typeface="Times New Roman"/>
              <a:ea typeface="Calibri"/>
              <a:cs typeface="Calibri"/>
            </a:endParaRPr>
          </a:p>
          <a:p>
            <a:endParaRPr lang="en-US">
              <a:solidFill>
                <a:srgbClr val="000000"/>
              </a:solidFill>
              <a:latin typeface="Aptos"/>
              <a:ea typeface="Calibri"/>
              <a:cs typeface="Calibri"/>
            </a:endParaRPr>
          </a:p>
          <a:p>
            <a:endParaRPr lang="en-US" sz="1800">
              <a:solidFill>
                <a:srgbClr val="000000"/>
              </a:solidFill>
              <a:latin typeface="Times New Roman"/>
              <a:ea typeface="Calibri"/>
              <a:cs typeface="Calibri"/>
            </a:endParaRPr>
          </a:p>
          <a:p>
            <a:endParaRPr lang="en-US">
              <a:solidFill>
                <a:srgbClr val="000000"/>
              </a:solidFill>
              <a:latin typeface="Calibri"/>
              <a:ea typeface="Calibri"/>
              <a:cs typeface="Calibri"/>
            </a:endParaRPr>
          </a:p>
          <a:p>
            <a:endParaRPr lang="en-US">
              <a:solidFill>
                <a:srgbClr val="273239"/>
              </a:solidFill>
              <a:latin typeface="Times New Roman"/>
              <a:cs typeface="Times New Roman"/>
            </a:endParaRPr>
          </a:p>
          <a:p>
            <a:endParaRPr lang="en-US">
              <a:latin typeface="Nunito"/>
            </a:endParaRPr>
          </a:p>
          <a:p>
            <a:endParaRPr lang="en-US" sz="3000"/>
          </a:p>
        </p:txBody>
      </p:sp>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89266" y="656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574800" y="41815"/>
            <a:ext cx="10617200" cy="561692"/>
          </a:xfrm>
          <a:prstGeom prst="rect">
            <a:avLst/>
          </a:prstGeom>
          <a:solidFill>
            <a:schemeClr val="accent4">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3200" dirty="0">
                <a:latin typeface="Calibri"/>
                <a:ea typeface="Calibri"/>
                <a:cs typeface="Calibri"/>
              </a:rPr>
              <a:t>Python - GUI Programming (Tkinter</a:t>
            </a:r>
            <a:r>
              <a:rPr lang="en-US" sz="3200" dirty="0" smtClean="0">
                <a:latin typeface="Calibri"/>
                <a:ea typeface="Calibri"/>
                <a:cs typeface="Calibri"/>
              </a:rPr>
              <a:t>)</a:t>
            </a:r>
            <a:endParaRPr lang="en-US" sz="3200" dirty="0"/>
          </a:p>
        </p:txBody>
      </p:sp>
      <p:sp>
        <p:nvSpPr>
          <p:cNvPr id="5" name="TextBox 4">
            <a:extLst>
              <a:ext uri="{FF2B5EF4-FFF2-40B4-BE49-F238E27FC236}">
                <a16:creationId xmlns:a16="http://schemas.microsoft.com/office/drawing/2014/main" xmlns="" id="{5AE40F5E-947B-D8C0-67A9-C215CCC2BE54}"/>
              </a:ext>
            </a:extLst>
          </p:cNvPr>
          <p:cNvSpPr txBox="1"/>
          <p:nvPr/>
        </p:nvSpPr>
        <p:spPr>
          <a:xfrm>
            <a:off x="623454" y="1166993"/>
            <a:ext cx="9227387" cy="4616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Calibri"/>
                <a:ea typeface="Calibri"/>
                <a:cs typeface="Calibri"/>
              </a:rPr>
              <a:t>Creating a GUI application using Tkinter is an easy task. All you need to do is perform the following steps −</a:t>
            </a:r>
          </a:p>
          <a:p>
            <a:endParaRPr lang="en-US" sz="2800" dirty="0">
              <a:latin typeface="Calibri"/>
              <a:ea typeface="Calibri"/>
              <a:cs typeface="Calibri"/>
            </a:endParaRPr>
          </a:p>
          <a:p>
            <a:pPr marL="342900" indent="-342900" algn="just">
              <a:buFont typeface="Arial,Sans-Serif"/>
              <a:buChar char="•"/>
            </a:pPr>
            <a:r>
              <a:rPr lang="en-US" sz="2800" dirty="0">
                <a:latin typeface="Calibri"/>
                <a:ea typeface="Calibri"/>
                <a:cs typeface="Calibri"/>
              </a:rPr>
              <a:t>  </a:t>
            </a:r>
            <a:r>
              <a:rPr lang="en-US" sz="2800" dirty="0">
                <a:solidFill>
                  <a:srgbClr val="002060"/>
                </a:solidFill>
                <a:latin typeface="Calibri"/>
                <a:ea typeface="Calibri"/>
                <a:cs typeface="Calibri"/>
              </a:rPr>
              <a:t>Import the </a:t>
            </a:r>
            <a:r>
              <a:rPr lang="en-US" sz="2800" i="1" dirty="0">
                <a:solidFill>
                  <a:srgbClr val="002060"/>
                </a:solidFill>
                <a:latin typeface="Calibri"/>
                <a:ea typeface="Calibri"/>
                <a:cs typeface="Calibri"/>
              </a:rPr>
              <a:t>Tkinter</a:t>
            </a:r>
            <a:r>
              <a:rPr lang="en-US" sz="2800" dirty="0">
                <a:solidFill>
                  <a:srgbClr val="002060"/>
                </a:solidFill>
                <a:latin typeface="Calibri"/>
                <a:ea typeface="Calibri"/>
                <a:cs typeface="Calibri"/>
              </a:rPr>
              <a:t> module.</a:t>
            </a:r>
            <a:endParaRPr lang="en-US" sz="2800" dirty="0">
              <a:latin typeface="Calibri"/>
              <a:ea typeface="Calibri"/>
              <a:cs typeface="Calibri"/>
            </a:endParaRPr>
          </a:p>
          <a:p>
            <a:pPr marL="342900" indent="-342900" algn="just">
              <a:buFont typeface="Arial,Sans-Serif"/>
              <a:buChar char="•"/>
            </a:pPr>
            <a:r>
              <a:rPr lang="en-US" sz="2800" dirty="0">
                <a:solidFill>
                  <a:srgbClr val="002060"/>
                </a:solidFill>
                <a:latin typeface="Calibri"/>
                <a:ea typeface="Calibri"/>
                <a:cs typeface="Calibri"/>
              </a:rPr>
              <a:t>  Create the GUI application main window.</a:t>
            </a:r>
          </a:p>
          <a:p>
            <a:pPr marL="342900" indent="-342900" algn="just">
              <a:buFont typeface="Arial,Sans-Serif"/>
              <a:buChar char="•"/>
            </a:pPr>
            <a:r>
              <a:rPr lang="en-US" sz="2800" dirty="0">
                <a:solidFill>
                  <a:srgbClr val="002060"/>
                </a:solidFill>
                <a:latin typeface="Calibri"/>
                <a:ea typeface="Calibri"/>
                <a:cs typeface="Calibri"/>
              </a:rPr>
              <a:t>  Add one or more  widgets to the    GUI application.</a:t>
            </a:r>
          </a:p>
          <a:p>
            <a:pPr marL="342900" indent="-342900" algn="just">
              <a:buFont typeface="Arial,Sans-Serif"/>
              <a:buChar char="•"/>
            </a:pPr>
            <a:r>
              <a:rPr lang="en-US" sz="2800" dirty="0">
                <a:solidFill>
                  <a:srgbClr val="002060"/>
                </a:solidFill>
                <a:latin typeface="Calibri"/>
                <a:ea typeface="Calibri"/>
                <a:cs typeface="Calibri"/>
              </a:rPr>
              <a:t>  Enter the main event loop to take  action against each </a:t>
            </a:r>
            <a:endParaRPr lang="en-US" sz="2800" dirty="0" smtClean="0">
              <a:solidFill>
                <a:srgbClr val="002060"/>
              </a:solidFill>
              <a:latin typeface="Calibri"/>
              <a:ea typeface="Calibri"/>
              <a:cs typeface="Calibri"/>
            </a:endParaRPr>
          </a:p>
          <a:p>
            <a:pPr marL="342900" indent="-342900" algn="just"/>
            <a:r>
              <a:rPr lang="en-US" sz="2800" dirty="0" smtClean="0">
                <a:solidFill>
                  <a:srgbClr val="002060"/>
                </a:solidFill>
                <a:latin typeface="Calibri"/>
                <a:ea typeface="Calibri"/>
                <a:cs typeface="Calibri"/>
              </a:rPr>
              <a:t>      event </a:t>
            </a:r>
            <a:r>
              <a:rPr lang="en-US" sz="2800" dirty="0">
                <a:solidFill>
                  <a:srgbClr val="002060"/>
                </a:solidFill>
                <a:latin typeface="Calibri"/>
                <a:ea typeface="Calibri"/>
                <a:cs typeface="Calibri"/>
              </a:rPr>
              <a:t>triggered by user.</a:t>
            </a:r>
          </a:p>
          <a:p>
            <a:endParaRPr lang="en-US" sz="2800" dirty="0">
              <a:latin typeface="Calibri"/>
              <a:ea typeface="Calibri"/>
              <a:cs typeface="Calibri"/>
            </a:endParaRPr>
          </a:p>
          <a:p>
            <a:endParaRPr lang="en-US" sz="2400" dirty="0">
              <a:latin typeface="Calibri"/>
              <a:ea typeface="Calibri"/>
              <a:cs typeface="Calibri"/>
            </a:endParaRPr>
          </a:p>
          <a:p>
            <a:endParaRPr lang="en-US" dirty="0">
              <a:solidFill>
                <a:srgbClr val="002060"/>
              </a:solidFill>
            </a:endParaRPr>
          </a:p>
        </p:txBody>
      </p:sp>
      <p:sp>
        <p:nvSpPr>
          <p:cNvPr id="7" name="Footer Placeholder 6"/>
          <p:cNvSpPr>
            <a:spLocks noGrp="1"/>
          </p:cNvSpPr>
          <p:nvPr>
            <p:ph type="ftr" sz="quarter" idx="11"/>
          </p:nvPr>
        </p:nvSpPr>
        <p:spPr/>
        <p:txBody>
          <a:bodyPr/>
          <a:lstStyle/>
          <a:p>
            <a:r>
              <a:rPr lang="en-US" smtClean="0"/>
              <a:t>shalini shrotriya</a:t>
            </a:r>
            <a:endParaRPr lang="en-US"/>
          </a:p>
        </p:txBody>
      </p:sp>
      <p:sp>
        <p:nvSpPr>
          <p:cNvPr id="8" name="Date Placeholder 7"/>
          <p:cNvSpPr>
            <a:spLocks noGrp="1"/>
          </p:cNvSpPr>
          <p:nvPr>
            <p:ph type="dt" sz="half" idx="10"/>
          </p:nvPr>
        </p:nvSpPr>
        <p:spPr/>
        <p:txBody>
          <a:bodyPr/>
          <a:lstStyle/>
          <a:p>
            <a:fld id="{1FB7A9D1-68AE-4588-B032-F0FD0C3035FE}" type="datetime1">
              <a:rPr lang="en-US" smtClean="0"/>
              <a:t>9/22/2024</a:t>
            </a:fld>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31</a:t>
            </a:fld>
            <a:endParaRPr lang="en-US"/>
          </a:p>
        </p:txBody>
      </p:sp>
    </p:spTree>
    <p:extLst>
      <p:ext uri="{BB962C8B-B14F-4D97-AF65-F5344CB8AC3E}">
        <p14:creationId xmlns:p14="http://schemas.microsoft.com/office/powerpoint/2010/main" xmlns="" val="3862739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FA40C4E4-7399-DB5A-B942-6CA391DE4C4E}"/>
              </a:ext>
            </a:extLst>
          </p:cNvPr>
          <p:cNvSpPr>
            <a:spLocks noGrp="1"/>
          </p:cNvSpPr>
          <p:nvPr>
            <p:ph idx="1"/>
          </p:nvPr>
        </p:nvSpPr>
        <p:spPr>
          <a:xfrm>
            <a:off x="1523641" y="1058309"/>
            <a:ext cx="6315974" cy="3353361"/>
          </a:xfrm>
        </p:spPr>
        <p:txBody>
          <a:bodyPr vert="horz" lIns="68580" tIns="34290" rIns="68580" bIns="34290" rtlCol="0" anchor="t">
            <a:normAutofit/>
          </a:bodyPr>
          <a:lstStyle/>
          <a:p>
            <a:endParaRPr lang="en-US" sz="1800">
              <a:latin typeface="Times New Roman"/>
              <a:cs typeface="Times New Roman"/>
            </a:endParaRPr>
          </a:p>
          <a:p>
            <a:pPr marL="0" indent="0">
              <a:buNone/>
            </a:pPr>
            <a:endParaRPr lang="en-US" sz="2400">
              <a:solidFill>
                <a:srgbClr val="000000"/>
              </a:solidFill>
              <a:latin typeface="Times New Roman"/>
              <a:ea typeface="Calibri"/>
              <a:cs typeface="Calibri"/>
            </a:endParaRPr>
          </a:p>
          <a:p>
            <a:endParaRPr lang="en-US">
              <a:solidFill>
                <a:srgbClr val="000000"/>
              </a:solidFill>
              <a:latin typeface="Aptos"/>
              <a:ea typeface="Calibri"/>
              <a:cs typeface="Calibri"/>
            </a:endParaRPr>
          </a:p>
          <a:p>
            <a:endParaRPr lang="en-US" sz="1800">
              <a:solidFill>
                <a:srgbClr val="000000"/>
              </a:solidFill>
              <a:latin typeface="Times New Roman"/>
              <a:ea typeface="Calibri"/>
              <a:cs typeface="Calibri"/>
            </a:endParaRPr>
          </a:p>
          <a:p>
            <a:endParaRPr lang="en-US">
              <a:solidFill>
                <a:srgbClr val="000000"/>
              </a:solidFill>
              <a:latin typeface="Calibri"/>
              <a:ea typeface="Calibri"/>
              <a:cs typeface="Calibri"/>
            </a:endParaRPr>
          </a:p>
          <a:p>
            <a:endParaRPr lang="en-US">
              <a:solidFill>
                <a:srgbClr val="273239"/>
              </a:solidFill>
              <a:latin typeface="Times New Roman"/>
              <a:cs typeface="Times New Roman"/>
            </a:endParaRPr>
          </a:p>
          <a:p>
            <a:endParaRPr lang="en-US">
              <a:latin typeface="Nunito"/>
            </a:endParaRPr>
          </a:p>
          <a:p>
            <a:endParaRPr lang="en-US" sz="3000"/>
          </a:p>
        </p:txBody>
      </p:sp>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89266" y="656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587500" y="29115"/>
            <a:ext cx="10604500" cy="561692"/>
          </a:xfrm>
          <a:prstGeom prst="rect">
            <a:avLst/>
          </a:prstGeom>
          <a:solidFill>
            <a:schemeClr val="accent4">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3200" dirty="0">
                <a:latin typeface="Calibri"/>
                <a:ea typeface="Calibri"/>
                <a:cs typeface="Calibri"/>
              </a:rPr>
              <a:t>Python - GUI Programming (Tkinter</a:t>
            </a:r>
            <a:r>
              <a:rPr lang="en-US" sz="3200" dirty="0" smtClean="0">
                <a:latin typeface="Calibri"/>
                <a:ea typeface="Calibri"/>
                <a:cs typeface="Calibri"/>
              </a:rPr>
              <a:t>)</a:t>
            </a:r>
            <a:endParaRPr lang="en-US" sz="3200" dirty="0"/>
          </a:p>
        </p:txBody>
      </p:sp>
      <p:sp>
        <p:nvSpPr>
          <p:cNvPr id="5" name="TextBox 4">
            <a:extLst>
              <a:ext uri="{FF2B5EF4-FFF2-40B4-BE49-F238E27FC236}">
                <a16:creationId xmlns:a16="http://schemas.microsoft.com/office/drawing/2014/main" xmlns="" id="{5AE40F5E-947B-D8C0-67A9-C215CCC2BE54}"/>
              </a:ext>
            </a:extLst>
          </p:cNvPr>
          <p:cNvSpPr txBox="1"/>
          <p:nvPr/>
        </p:nvSpPr>
        <p:spPr>
          <a:xfrm>
            <a:off x="1141040" y="879446"/>
            <a:ext cx="9759348"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ea typeface="Calibri"/>
                <a:cs typeface="Calibri"/>
              </a:rPr>
              <a:t>T</a:t>
            </a:r>
            <a:r>
              <a:rPr lang="en-US" sz="2800" dirty="0">
                <a:latin typeface="Times New Roman"/>
                <a:ea typeface="Calibri"/>
                <a:cs typeface="Calibri"/>
              </a:rPr>
              <a:t>o main approaches has to follow after importing </a:t>
            </a:r>
            <a:r>
              <a:rPr lang="en-US" sz="2800" dirty="0" err="1">
                <a:latin typeface="Times New Roman"/>
                <a:ea typeface="Calibri"/>
                <a:cs typeface="Calibri"/>
              </a:rPr>
              <a:t>tkinter</a:t>
            </a:r>
            <a:endParaRPr lang="en-US" sz="2800" dirty="0">
              <a:latin typeface="Times New Roman"/>
              <a:ea typeface="Calibri"/>
              <a:cs typeface="Calibri"/>
            </a:endParaRPr>
          </a:p>
          <a:p>
            <a:endParaRPr lang="en-US" sz="2800" dirty="0">
              <a:solidFill>
                <a:srgbClr val="000000"/>
              </a:solidFill>
              <a:latin typeface="Times New Roman"/>
              <a:ea typeface="Calibri"/>
              <a:cs typeface="Calibri"/>
            </a:endParaRPr>
          </a:p>
          <a:p>
            <a:r>
              <a:rPr lang="en-US" sz="2800" dirty="0">
                <a:solidFill>
                  <a:srgbClr val="000000"/>
                </a:solidFill>
                <a:latin typeface="Times New Roman"/>
                <a:ea typeface="Calibri"/>
                <a:cs typeface="Calibri"/>
              </a:rPr>
              <a:t>1 Tk() - Tk is used to create main window</a:t>
            </a:r>
          </a:p>
          <a:p>
            <a:r>
              <a:rPr lang="en-US" sz="2800" dirty="0">
                <a:solidFill>
                  <a:srgbClr val="000000"/>
                </a:solidFill>
                <a:latin typeface="Times New Roman"/>
                <a:ea typeface="Calibri"/>
                <a:cs typeface="Calibri"/>
              </a:rPr>
              <a:t>2. </a:t>
            </a:r>
            <a:r>
              <a:rPr lang="en-US" sz="2800" dirty="0" err="1">
                <a:solidFill>
                  <a:srgbClr val="000000"/>
                </a:solidFill>
                <a:latin typeface="Times New Roman"/>
                <a:ea typeface="Calibri"/>
                <a:cs typeface="Calibri"/>
              </a:rPr>
              <a:t>mainloop</a:t>
            </a:r>
            <a:r>
              <a:rPr lang="en-US" sz="2800" dirty="0">
                <a:solidFill>
                  <a:srgbClr val="000000"/>
                </a:solidFill>
                <a:latin typeface="Times New Roman"/>
                <a:ea typeface="Calibri"/>
                <a:cs typeface="Calibri"/>
              </a:rPr>
              <a:t>() - it is an infinite loop, that run the applications, </a:t>
            </a:r>
          </a:p>
          <a:p>
            <a:r>
              <a:rPr lang="en-US" sz="2800" dirty="0">
                <a:solidFill>
                  <a:srgbClr val="000000"/>
                </a:solidFill>
                <a:latin typeface="Times New Roman"/>
                <a:ea typeface="Calibri"/>
                <a:cs typeface="Calibri"/>
              </a:rPr>
              <a:t>      wait for the event, and processes it as soon as the window  </a:t>
            </a:r>
          </a:p>
          <a:p>
            <a:r>
              <a:rPr lang="en-US" sz="2800" dirty="0">
                <a:solidFill>
                  <a:srgbClr val="000000"/>
                </a:solidFill>
                <a:latin typeface="Times New Roman"/>
                <a:ea typeface="Calibri"/>
                <a:cs typeface="Calibri"/>
              </a:rPr>
              <a:t>      open.</a:t>
            </a:r>
            <a:endParaRPr lang="en-US" sz="2800" dirty="0">
              <a:latin typeface="Times New Roman"/>
              <a:ea typeface="Calibri"/>
              <a:cs typeface="Calibri"/>
            </a:endParaRPr>
          </a:p>
          <a:p>
            <a:r>
              <a:rPr lang="en-US" sz="2800" dirty="0">
                <a:solidFill>
                  <a:srgbClr val="000000"/>
                </a:solidFill>
                <a:latin typeface="Times New Roman"/>
                <a:ea typeface="Calibri"/>
                <a:cs typeface="Calibri"/>
              </a:rPr>
              <a:t>                              </a:t>
            </a:r>
            <a:r>
              <a:rPr lang="en-US" sz="2800" dirty="0">
                <a:solidFill>
                  <a:srgbClr val="0070C0"/>
                </a:solidFill>
                <a:latin typeface="Consolas"/>
                <a:ea typeface="Calibri"/>
                <a:cs typeface="Calibri"/>
              </a:rPr>
              <a:t>from </a:t>
            </a:r>
            <a:r>
              <a:rPr lang="en-US" sz="2800" dirty="0" err="1">
                <a:solidFill>
                  <a:srgbClr val="0070C0"/>
                </a:solidFill>
                <a:latin typeface="Consolas"/>
                <a:ea typeface="Calibri"/>
                <a:cs typeface="Calibri"/>
              </a:rPr>
              <a:t>tkinter</a:t>
            </a:r>
            <a:r>
              <a:rPr lang="en-US" sz="2800" dirty="0">
                <a:solidFill>
                  <a:srgbClr val="0070C0"/>
                </a:solidFill>
                <a:latin typeface="Consolas"/>
                <a:ea typeface="Calibri"/>
                <a:cs typeface="Calibri"/>
              </a:rPr>
              <a:t> import *</a:t>
            </a:r>
            <a:endParaRPr lang="en-US" sz="2800" dirty="0">
              <a:solidFill>
                <a:srgbClr val="0070C0"/>
              </a:solidFill>
              <a:latin typeface="Times New Roman"/>
              <a:ea typeface="Calibri"/>
              <a:cs typeface="Calibri"/>
            </a:endParaRPr>
          </a:p>
          <a:p>
            <a:r>
              <a:rPr lang="en-US" sz="2800" dirty="0">
                <a:solidFill>
                  <a:srgbClr val="0070C0"/>
                </a:solidFill>
                <a:latin typeface="Consolas"/>
                <a:ea typeface="Calibri"/>
                <a:cs typeface="Calibri"/>
              </a:rPr>
              <a:t>               </a:t>
            </a:r>
            <a:r>
              <a:rPr lang="en-US" sz="2800" err="1">
                <a:solidFill>
                  <a:srgbClr val="0070C0"/>
                </a:solidFill>
                <a:latin typeface="Consolas"/>
                <a:ea typeface="Calibri"/>
                <a:cs typeface="Calibri"/>
              </a:rPr>
              <a:t>main_window</a:t>
            </a:r>
            <a:r>
              <a:rPr lang="en-US" sz="2800" dirty="0">
                <a:solidFill>
                  <a:srgbClr val="0070C0"/>
                </a:solidFill>
                <a:latin typeface="Consolas"/>
                <a:ea typeface="Calibri"/>
                <a:cs typeface="Calibri"/>
              </a:rPr>
              <a:t> = Tk()</a:t>
            </a:r>
            <a:endParaRPr lang="en-US" sz="2800">
              <a:solidFill>
                <a:srgbClr val="0070C0"/>
              </a:solidFill>
            </a:endParaRPr>
          </a:p>
          <a:p>
            <a:r>
              <a:rPr lang="en-US" sz="2800" dirty="0">
                <a:solidFill>
                  <a:srgbClr val="0070C0"/>
                </a:solidFill>
                <a:latin typeface="Consolas"/>
                <a:ea typeface="Calibri"/>
                <a:cs typeface="Calibri"/>
              </a:rPr>
              <a:t>               </a:t>
            </a:r>
            <a:r>
              <a:rPr lang="en-US" sz="2800" err="1">
                <a:solidFill>
                  <a:srgbClr val="0070C0"/>
                </a:solidFill>
                <a:latin typeface="Consolas"/>
                <a:ea typeface="Calibri"/>
                <a:cs typeface="Calibri"/>
              </a:rPr>
              <a:t>main_window.mainloop</a:t>
            </a:r>
            <a:r>
              <a:rPr lang="en-US" sz="2800" dirty="0">
                <a:solidFill>
                  <a:srgbClr val="0070C0"/>
                </a:solidFill>
                <a:latin typeface="Consolas"/>
                <a:ea typeface="Calibri"/>
                <a:cs typeface="Calibri"/>
              </a:rPr>
              <a:t>()</a:t>
            </a:r>
            <a:endParaRPr lang="en-US" sz="2800">
              <a:solidFill>
                <a:srgbClr val="0070C0"/>
              </a:solidFill>
            </a:endParaRPr>
          </a:p>
        </p:txBody>
      </p:sp>
      <p:sp>
        <p:nvSpPr>
          <p:cNvPr id="7" name="Footer Placeholder 6"/>
          <p:cNvSpPr>
            <a:spLocks noGrp="1"/>
          </p:cNvSpPr>
          <p:nvPr>
            <p:ph type="ftr" sz="quarter" idx="11"/>
          </p:nvPr>
        </p:nvSpPr>
        <p:spPr/>
        <p:txBody>
          <a:bodyPr/>
          <a:lstStyle/>
          <a:p>
            <a:r>
              <a:rPr lang="en-US" smtClean="0"/>
              <a:t>shalini shrotriya</a:t>
            </a:r>
            <a:endParaRPr lang="en-US"/>
          </a:p>
        </p:txBody>
      </p:sp>
      <p:sp>
        <p:nvSpPr>
          <p:cNvPr id="8" name="Date Placeholder 7"/>
          <p:cNvSpPr>
            <a:spLocks noGrp="1"/>
          </p:cNvSpPr>
          <p:nvPr>
            <p:ph type="dt" sz="half" idx="10"/>
          </p:nvPr>
        </p:nvSpPr>
        <p:spPr/>
        <p:txBody>
          <a:bodyPr/>
          <a:lstStyle/>
          <a:p>
            <a:fld id="{30F02B3D-0AA8-45FF-B504-08238F14B690}" type="datetime1">
              <a:rPr lang="en-US" smtClean="0"/>
              <a:t>9/22/2024</a:t>
            </a:fld>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32</a:t>
            </a:fld>
            <a:endParaRPr lang="en-US"/>
          </a:p>
        </p:txBody>
      </p:sp>
    </p:spTree>
    <p:extLst>
      <p:ext uri="{BB962C8B-B14F-4D97-AF65-F5344CB8AC3E}">
        <p14:creationId xmlns:p14="http://schemas.microsoft.com/office/powerpoint/2010/main" xmlns="" val="13795996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FA40C4E4-7399-DB5A-B942-6CA391DE4C4E}"/>
              </a:ext>
            </a:extLst>
          </p:cNvPr>
          <p:cNvSpPr>
            <a:spLocks noGrp="1"/>
          </p:cNvSpPr>
          <p:nvPr>
            <p:ph idx="1"/>
          </p:nvPr>
        </p:nvSpPr>
        <p:spPr>
          <a:xfrm>
            <a:off x="1523641" y="1058309"/>
            <a:ext cx="6315974" cy="3353361"/>
          </a:xfrm>
        </p:spPr>
        <p:txBody>
          <a:bodyPr vert="horz" lIns="68580" tIns="34290" rIns="68580" bIns="34290" rtlCol="0" anchor="t">
            <a:normAutofit/>
          </a:bodyPr>
          <a:lstStyle/>
          <a:p>
            <a:endParaRPr lang="en-US" sz="1800">
              <a:latin typeface="Times New Roman"/>
              <a:cs typeface="Times New Roman"/>
            </a:endParaRPr>
          </a:p>
          <a:p>
            <a:pPr marL="0" indent="0">
              <a:buNone/>
            </a:pPr>
            <a:endParaRPr lang="en-US" sz="2400">
              <a:solidFill>
                <a:srgbClr val="000000"/>
              </a:solidFill>
              <a:latin typeface="Times New Roman"/>
              <a:ea typeface="Calibri"/>
              <a:cs typeface="Calibri"/>
            </a:endParaRPr>
          </a:p>
          <a:p>
            <a:endParaRPr lang="en-US">
              <a:solidFill>
                <a:srgbClr val="000000"/>
              </a:solidFill>
              <a:latin typeface="Aptos"/>
              <a:ea typeface="Calibri"/>
              <a:cs typeface="Calibri"/>
            </a:endParaRPr>
          </a:p>
          <a:p>
            <a:endParaRPr lang="en-US" sz="1800">
              <a:solidFill>
                <a:srgbClr val="000000"/>
              </a:solidFill>
              <a:latin typeface="Times New Roman"/>
              <a:ea typeface="Calibri"/>
              <a:cs typeface="Calibri"/>
            </a:endParaRPr>
          </a:p>
          <a:p>
            <a:endParaRPr lang="en-US">
              <a:solidFill>
                <a:srgbClr val="000000"/>
              </a:solidFill>
              <a:latin typeface="Calibri"/>
              <a:ea typeface="Calibri"/>
              <a:cs typeface="Calibri"/>
            </a:endParaRPr>
          </a:p>
          <a:p>
            <a:endParaRPr lang="en-US">
              <a:solidFill>
                <a:srgbClr val="273239"/>
              </a:solidFill>
              <a:latin typeface="Times New Roman"/>
              <a:cs typeface="Times New Roman"/>
            </a:endParaRPr>
          </a:p>
          <a:p>
            <a:endParaRPr lang="en-US">
              <a:latin typeface="Nunito"/>
            </a:endParaRPr>
          </a:p>
          <a:p>
            <a:endParaRPr lang="en-US" sz="3000"/>
          </a:p>
        </p:txBody>
      </p:sp>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89266" y="656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485900" y="-152400"/>
            <a:ext cx="10515600" cy="719428"/>
          </a:xfrm>
          <a:prstGeom prst="rect">
            <a:avLst/>
          </a:prstGeom>
          <a:solidFill>
            <a:schemeClr val="accent4">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lnSpc>
                <a:spcPct val="150000"/>
              </a:lnSpc>
            </a:pPr>
            <a:r>
              <a:rPr lang="en-US" sz="3200" b="1" dirty="0" smtClean="0">
                <a:latin typeface="Times New Roman" pitchFamily="18" charset="0"/>
                <a:ea typeface="Calibri"/>
                <a:cs typeface="Times New Roman" pitchFamily="18" charset="0"/>
              </a:rPr>
              <a:t>Widgets</a:t>
            </a:r>
            <a:endParaRPr lang="en-US" sz="3200" b="1" dirty="0">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xmlns="" id="{F7B18FA0-A2EA-9490-4E4B-27334C7611A9}"/>
              </a:ext>
            </a:extLst>
          </p:cNvPr>
          <p:cNvSpPr txBox="1"/>
          <p:nvPr/>
        </p:nvSpPr>
        <p:spPr>
          <a:xfrm>
            <a:off x="838201" y="1047031"/>
            <a:ext cx="11079192" cy="4993675"/>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3200" b="1" dirty="0">
                <a:latin typeface="Calibri"/>
                <a:ea typeface="Calibri"/>
                <a:cs typeface="Calibri"/>
              </a:rPr>
              <a:t>Where to put widgets?</a:t>
            </a:r>
            <a:endParaRPr lang="en-US" b="1" dirty="0"/>
          </a:p>
          <a:p>
            <a:pPr algn="just"/>
            <a:r>
              <a:rPr lang="en-US" sz="3200" dirty="0">
                <a:latin typeface="Calibri"/>
                <a:ea typeface="Calibri"/>
                <a:cs typeface="Calibri"/>
              </a:rPr>
              <a:t>Between main window and main loop</a:t>
            </a:r>
          </a:p>
          <a:p>
            <a:pPr algn="just"/>
            <a:r>
              <a:rPr lang="en-US" sz="3200" dirty="0" err="1">
                <a:latin typeface="Calibri"/>
                <a:ea typeface="Calibri"/>
                <a:cs typeface="Calibri"/>
              </a:rPr>
              <a:t>Tkinkter</a:t>
            </a:r>
            <a:r>
              <a:rPr lang="en-US" sz="3200" dirty="0">
                <a:latin typeface="Calibri"/>
                <a:ea typeface="Calibri"/>
                <a:cs typeface="Calibri"/>
              </a:rPr>
              <a:t> offers many controls in a GUI application, such as buttons, </a:t>
            </a:r>
            <a:r>
              <a:rPr lang="en-US" sz="3200" dirty="0" err="1">
                <a:latin typeface="Calibri"/>
                <a:ea typeface="Calibri"/>
                <a:cs typeface="Calibri"/>
              </a:rPr>
              <a:t>labels,and</a:t>
            </a:r>
            <a:r>
              <a:rPr lang="en-US" sz="3200" dirty="0">
                <a:latin typeface="Calibri"/>
                <a:ea typeface="Calibri"/>
                <a:cs typeface="Calibri"/>
              </a:rPr>
              <a:t> textboxes etc.</a:t>
            </a:r>
          </a:p>
          <a:p>
            <a:pPr algn="just"/>
            <a:r>
              <a:rPr lang="en-US" sz="3200" dirty="0">
                <a:latin typeface="Calibri"/>
                <a:ea typeface="Calibri"/>
                <a:cs typeface="Calibri"/>
              </a:rPr>
              <a:t>Widgets are the general name for these controls</a:t>
            </a:r>
          </a:p>
          <a:p>
            <a:pPr algn="just"/>
            <a:r>
              <a:rPr lang="en-US" sz="3200" dirty="0">
                <a:latin typeface="Calibri"/>
                <a:ea typeface="Calibri"/>
                <a:cs typeface="Calibri"/>
              </a:rPr>
              <a:t>Different type of widgets present in </a:t>
            </a:r>
            <a:r>
              <a:rPr lang="en-US" sz="3200" dirty="0" err="1">
                <a:latin typeface="Calibri"/>
                <a:ea typeface="Calibri"/>
                <a:cs typeface="Calibri"/>
              </a:rPr>
              <a:t>Tkinter</a:t>
            </a:r>
            <a:r>
              <a:rPr lang="en-US" sz="3200" dirty="0">
                <a:latin typeface="Calibri"/>
                <a:ea typeface="Calibri"/>
                <a:cs typeface="Calibri"/>
              </a:rPr>
              <a:t> are </a:t>
            </a:r>
          </a:p>
          <a:p>
            <a:pPr algn="just"/>
            <a:r>
              <a:rPr lang="en-US" sz="3200" dirty="0">
                <a:latin typeface="Calibri"/>
                <a:ea typeface="Calibri"/>
                <a:cs typeface="Calibri"/>
              </a:rPr>
              <a:t>Label, button, entry, </a:t>
            </a:r>
            <a:r>
              <a:rPr lang="en-US" sz="3200" dirty="0" err="1">
                <a:latin typeface="Calibri"/>
                <a:ea typeface="Calibri"/>
                <a:cs typeface="Calibri"/>
              </a:rPr>
              <a:t>checkbutton</a:t>
            </a:r>
            <a:r>
              <a:rPr lang="en-US" sz="3200" dirty="0">
                <a:latin typeface="Calibri"/>
                <a:ea typeface="Calibri"/>
                <a:cs typeface="Calibri"/>
              </a:rPr>
              <a:t>, </a:t>
            </a:r>
            <a:r>
              <a:rPr lang="en-US" sz="3200" dirty="0" err="1">
                <a:latin typeface="Calibri"/>
                <a:ea typeface="Calibri"/>
                <a:cs typeface="Calibri"/>
              </a:rPr>
              <a:t>canvas,frame</a:t>
            </a:r>
          </a:p>
          <a:p>
            <a:endParaRPr lang="en-US" sz="3200" dirty="0">
              <a:latin typeface="Calibri"/>
              <a:ea typeface="Calibri"/>
              <a:cs typeface="Calibri"/>
            </a:endParaRPr>
          </a:p>
          <a:p>
            <a:endParaRPr lang="en-US" sz="3200" dirty="0">
              <a:latin typeface="Calibri"/>
              <a:ea typeface="Calibri"/>
              <a:cs typeface="Calibri"/>
            </a:endParaRPr>
          </a:p>
          <a:p>
            <a:pPr algn="ctr"/>
            <a:endParaRPr lang="en-US" sz="3200" dirty="0"/>
          </a:p>
        </p:txBody>
      </p:sp>
      <p:sp>
        <p:nvSpPr>
          <p:cNvPr id="7" name="Footer Placeholder 6"/>
          <p:cNvSpPr>
            <a:spLocks noGrp="1"/>
          </p:cNvSpPr>
          <p:nvPr>
            <p:ph type="ftr" sz="quarter" idx="11"/>
          </p:nvPr>
        </p:nvSpPr>
        <p:spPr/>
        <p:txBody>
          <a:bodyPr/>
          <a:lstStyle/>
          <a:p>
            <a:r>
              <a:rPr lang="en-US" smtClean="0"/>
              <a:t>shalini shrotriya</a:t>
            </a:r>
            <a:endParaRPr lang="en-US"/>
          </a:p>
        </p:txBody>
      </p:sp>
      <p:sp>
        <p:nvSpPr>
          <p:cNvPr id="8" name="Date Placeholder 7"/>
          <p:cNvSpPr>
            <a:spLocks noGrp="1"/>
          </p:cNvSpPr>
          <p:nvPr>
            <p:ph type="dt" sz="half" idx="10"/>
          </p:nvPr>
        </p:nvSpPr>
        <p:spPr/>
        <p:txBody>
          <a:bodyPr/>
          <a:lstStyle/>
          <a:p>
            <a:fld id="{BD07174D-E120-43C8-BFDB-C2E13FEDF969}" type="datetime1">
              <a:rPr lang="en-US" smtClean="0"/>
              <a:t>9/22/2024</a:t>
            </a:fld>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33</a:t>
            </a:fld>
            <a:endParaRPr lang="en-US"/>
          </a:p>
        </p:txBody>
      </p:sp>
    </p:spTree>
    <p:extLst>
      <p:ext uri="{BB962C8B-B14F-4D97-AF65-F5344CB8AC3E}">
        <p14:creationId xmlns:p14="http://schemas.microsoft.com/office/powerpoint/2010/main" xmlns="" val="31828992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FA40C4E4-7399-DB5A-B942-6CA391DE4C4E}"/>
              </a:ext>
            </a:extLst>
          </p:cNvPr>
          <p:cNvSpPr>
            <a:spLocks noGrp="1"/>
          </p:cNvSpPr>
          <p:nvPr>
            <p:ph idx="1"/>
          </p:nvPr>
        </p:nvSpPr>
        <p:spPr>
          <a:xfrm>
            <a:off x="1523641" y="1058309"/>
            <a:ext cx="6315974" cy="3353361"/>
          </a:xfrm>
        </p:spPr>
        <p:txBody>
          <a:bodyPr vert="horz" lIns="68580" tIns="34290" rIns="68580" bIns="34290" rtlCol="0" anchor="t">
            <a:normAutofit/>
          </a:bodyPr>
          <a:lstStyle/>
          <a:p>
            <a:endParaRPr lang="en-US" sz="1800">
              <a:latin typeface="Times New Roman"/>
              <a:cs typeface="Times New Roman"/>
            </a:endParaRPr>
          </a:p>
          <a:p>
            <a:pPr marL="0" indent="0">
              <a:buNone/>
            </a:pPr>
            <a:endParaRPr lang="en-US" sz="2400">
              <a:solidFill>
                <a:srgbClr val="000000"/>
              </a:solidFill>
              <a:latin typeface="Times New Roman"/>
              <a:ea typeface="Calibri"/>
              <a:cs typeface="Calibri"/>
            </a:endParaRPr>
          </a:p>
          <a:p>
            <a:endParaRPr lang="en-US">
              <a:solidFill>
                <a:srgbClr val="000000"/>
              </a:solidFill>
              <a:latin typeface="Aptos"/>
              <a:ea typeface="Calibri"/>
              <a:cs typeface="Calibri"/>
            </a:endParaRPr>
          </a:p>
          <a:p>
            <a:endParaRPr lang="en-US" sz="1800">
              <a:solidFill>
                <a:srgbClr val="000000"/>
              </a:solidFill>
              <a:latin typeface="Times New Roman"/>
              <a:ea typeface="Calibri"/>
              <a:cs typeface="Calibri"/>
            </a:endParaRPr>
          </a:p>
          <a:p>
            <a:endParaRPr lang="en-US">
              <a:solidFill>
                <a:srgbClr val="000000"/>
              </a:solidFill>
              <a:latin typeface="Calibri"/>
              <a:ea typeface="Calibri"/>
              <a:cs typeface="Calibri"/>
            </a:endParaRPr>
          </a:p>
          <a:p>
            <a:endParaRPr lang="en-US">
              <a:solidFill>
                <a:srgbClr val="273239"/>
              </a:solidFill>
              <a:latin typeface="Times New Roman"/>
              <a:cs typeface="Times New Roman"/>
            </a:endParaRPr>
          </a:p>
          <a:p>
            <a:endParaRPr lang="en-US">
              <a:latin typeface="Nunito"/>
            </a:endParaRPr>
          </a:p>
          <a:p>
            <a:endParaRPr lang="en-US" sz="3000"/>
          </a:p>
        </p:txBody>
      </p:sp>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89266" y="656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663700" y="4674"/>
            <a:ext cx="10532614" cy="500137"/>
          </a:xfrm>
          <a:prstGeom prst="rect">
            <a:avLst/>
          </a:prstGeom>
          <a:solidFill>
            <a:schemeClr val="accent4">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2800" b="1" baseline="0" dirty="0">
                <a:latin typeface="Calibri"/>
              </a:rPr>
              <a:t>Geometry </a:t>
            </a:r>
            <a:r>
              <a:rPr lang="en-US" sz="2800" b="1" baseline="0" dirty="0" smtClean="0">
                <a:latin typeface="Calibri"/>
              </a:rPr>
              <a:t>Management(in Tkinter)</a:t>
            </a:r>
            <a:endParaRPr lang="en-US" sz="3200" dirty="0"/>
          </a:p>
        </p:txBody>
      </p:sp>
      <p:sp>
        <p:nvSpPr>
          <p:cNvPr id="2" name="TextBox 1">
            <a:extLst>
              <a:ext uri="{FF2B5EF4-FFF2-40B4-BE49-F238E27FC236}">
                <a16:creationId xmlns:a16="http://schemas.microsoft.com/office/drawing/2014/main" xmlns="" id="{F7B18FA0-A2EA-9490-4E4B-27334C7611A9}"/>
              </a:ext>
            </a:extLst>
          </p:cNvPr>
          <p:cNvSpPr txBox="1"/>
          <p:nvPr/>
        </p:nvSpPr>
        <p:spPr>
          <a:xfrm>
            <a:off x="704851" y="951781"/>
            <a:ext cx="10820399" cy="4993675"/>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just"/>
            <a:r>
              <a:rPr lang="en-US" sz="3200" dirty="0">
                <a:latin typeface="Calibri"/>
                <a:ea typeface="Calibri"/>
                <a:cs typeface="Calibri"/>
              </a:rPr>
              <a:t>All </a:t>
            </a:r>
            <a:r>
              <a:rPr lang="en-US" sz="3200" dirty="0" err="1">
                <a:latin typeface="Calibri"/>
                <a:ea typeface="Calibri"/>
                <a:cs typeface="Calibri"/>
              </a:rPr>
              <a:t>Tkinter</a:t>
            </a:r>
            <a:r>
              <a:rPr lang="en-US" sz="3200" dirty="0">
                <a:latin typeface="Calibri"/>
                <a:ea typeface="Calibri"/>
                <a:cs typeface="Calibri"/>
              </a:rPr>
              <a:t> widgets have access to specific geometry management methods, which have the purpose of organizing widgets throughout the parent widget area. </a:t>
            </a:r>
            <a:r>
              <a:rPr lang="en-US" sz="3200" dirty="0" err="1">
                <a:latin typeface="Calibri"/>
                <a:ea typeface="Calibri"/>
                <a:cs typeface="Calibri"/>
              </a:rPr>
              <a:t>Tkinter</a:t>
            </a:r>
            <a:r>
              <a:rPr lang="en-US" sz="3200" dirty="0">
                <a:latin typeface="Calibri"/>
                <a:ea typeface="Calibri"/>
                <a:cs typeface="Calibri"/>
              </a:rPr>
              <a:t> exposes the following geometry manager classes: pack, grid, and place.</a:t>
            </a:r>
            <a:endParaRPr lang="en-US" sz="3200" dirty="0"/>
          </a:p>
          <a:p>
            <a:pPr algn="just"/>
            <a:endParaRPr lang="en-US" sz="3200" dirty="0">
              <a:latin typeface="Calibri"/>
              <a:ea typeface="Calibri"/>
              <a:cs typeface="Calibri"/>
            </a:endParaRPr>
          </a:p>
          <a:p>
            <a:pPr algn="just"/>
            <a:r>
              <a:rPr lang="en-US" sz="3200" dirty="0">
                <a:latin typeface="Calibri"/>
                <a:ea typeface="Calibri"/>
                <a:cs typeface="Calibri"/>
              </a:rPr>
              <a:t>First  we use geometry configuration of widgets</a:t>
            </a:r>
            <a:endParaRPr lang="en-US" sz="3200" dirty="0"/>
          </a:p>
          <a:p>
            <a:pPr algn="just"/>
            <a:r>
              <a:rPr lang="en-US" sz="3200" dirty="0">
                <a:latin typeface="Calibri"/>
                <a:ea typeface="Calibri"/>
                <a:cs typeface="Calibri"/>
              </a:rPr>
              <a:t>There  are primarily  three types  of geometry manager classes.</a:t>
            </a:r>
          </a:p>
          <a:p>
            <a:pPr algn="just"/>
            <a:r>
              <a:rPr lang="en-US" sz="3200" b="1" dirty="0">
                <a:latin typeface="Calibri"/>
                <a:ea typeface="Calibri"/>
                <a:cs typeface="Calibri"/>
              </a:rPr>
              <a:t>Pack()   : </a:t>
            </a:r>
            <a:r>
              <a:rPr lang="en-US" sz="3200" dirty="0">
                <a:latin typeface="Calibri"/>
                <a:ea typeface="Calibri"/>
                <a:cs typeface="Calibri"/>
              </a:rPr>
              <a:t> it is used to place a widget on top</a:t>
            </a:r>
          </a:p>
          <a:p>
            <a:pPr algn="just"/>
            <a:r>
              <a:rPr lang="en-US" sz="3200" b="1" dirty="0">
                <a:latin typeface="Calibri"/>
                <a:ea typeface="Calibri"/>
                <a:cs typeface="Calibri"/>
              </a:rPr>
              <a:t>Grid()</a:t>
            </a:r>
            <a:r>
              <a:rPr lang="en-US" sz="3200" dirty="0">
                <a:latin typeface="Calibri"/>
                <a:ea typeface="Calibri"/>
                <a:cs typeface="Calibri"/>
              </a:rPr>
              <a:t>   </a:t>
            </a:r>
            <a:r>
              <a:rPr lang="en-US" sz="3200" b="1" dirty="0">
                <a:latin typeface="Calibri"/>
                <a:ea typeface="Calibri"/>
                <a:cs typeface="Calibri"/>
              </a:rPr>
              <a:t>:</a:t>
            </a:r>
            <a:r>
              <a:rPr lang="en-US" sz="3200" dirty="0">
                <a:latin typeface="Calibri"/>
                <a:ea typeface="Calibri"/>
                <a:cs typeface="Calibri"/>
              </a:rPr>
              <a:t> it is used to organize the widgets in table like structure</a:t>
            </a:r>
          </a:p>
          <a:p>
            <a:pPr algn="just"/>
            <a:r>
              <a:rPr lang="en-US" sz="3200" b="1" dirty="0">
                <a:latin typeface="Calibri"/>
                <a:ea typeface="Calibri"/>
                <a:cs typeface="Calibri"/>
              </a:rPr>
              <a:t>Place() :</a:t>
            </a:r>
            <a:r>
              <a:rPr lang="en-US" sz="3200" dirty="0">
                <a:latin typeface="Calibri"/>
                <a:ea typeface="Calibri"/>
                <a:cs typeface="Calibri"/>
              </a:rPr>
              <a:t> it is used to organize widgets at  specific position</a:t>
            </a:r>
          </a:p>
        </p:txBody>
      </p:sp>
      <p:sp>
        <p:nvSpPr>
          <p:cNvPr id="7" name="Footer Placeholder 6"/>
          <p:cNvSpPr>
            <a:spLocks noGrp="1"/>
          </p:cNvSpPr>
          <p:nvPr>
            <p:ph type="ftr" sz="quarter" idx="11"/>
          </p:nvPr>
        </p:nvSpPr>
        <p:spPr/>
        <p:txBody>
          <a:bodyPr/>
          <a:lstStyle/>
          <a:p>
            <a:r>
              <a:rPr lang="en-US" smtClean="0"/>
              <a:t>shalini shrotriya</a:t>
            </a:r>
            <a:endParaRPr lang="en-US"/>
          </a:p>
        </p:txBody>
      </p:sp>
      <p:sp>
        <p:nvSpPr>
          <p:cNvPr id="8" name="Date Placeholder 7"/>
          <p:cNvSpPr>
            <a:spLocks noGrp="1"/>
          </p:cNvSpPr>
          <p:nvPr>
            <p:ph type="dt" sz="half" idx="10"/>
          </p:nvPr>
        </p:nvSpPr>
        <p:spPr/>
        <p:txBody>
          <a:bodyPr/>
          <a:lstStyle/>
          <a:p>
            <a:fld id="{76B9D137-F945-4117-9EBD-B056D4C0AC93}" type="datetime1">
              <a:rPr lang="en-US" smtClean="0"/>
              <a:t>9/22/2024</a:t>
            </a:fld>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34</a:t>
            </a:fld>
            <a:endParaRPr lang="en-US"/>
          </a:p>
        </p:txBody>
      </p:sp>
    </p:spTree>
    <p:extLst>
      <p:ext uri="{BB962C8B-B14F-4D97-AF65-F5344CB8AC3E}">
        <p14:creationId xmlns:p14="http://schemas.microsoft.com/office/powerpoint/2010/main" xmlns="" val="25788203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FA40C4E4-7399-DB5A-B942-6CA391DE4C4E}"/>
              </a:ext>
            </a:extLst>
          </p:cNvPr>
          <p:cNvSpPr>
            <a:spLocks noGrp="1"/>
          </p:cNvSpPr>
          <p:nvPr>
            <p:ph idx="1"/>
          </p:nvPr>
        </p:nvSpPr>
        <p:spPr>
          <a:xfrm>
            <a:off x="1523641" y="1058309"/>
            <a:ext cx="6315974" cy="3353361"/>
          </a:xfrm>
        </p:spPr>
        <p:txBody>
          <a:bodyPr vert="horz" lIns="68580" tIns="34290" rIns="68580" bIns="34290" rtlCol="0" anchor="t">
            <a:normAutofit/>
          </a:bodyPr>
          <a:lstStyle/>
          <a:p>
            <a:endParaRPr lang="en-US" sz="1800">
              <a:latin typeface="Times New Roman"/>
              <a:cs typeface="Times New Roman"/>
            </a:endParaRPr>
          </a:p>
          <a:p>
            <a:pPr marL="0" indent="0">
              <a:buNone/>
            </a:pPr>
            <a:endParaRPr lang="en-US" sz="2400">
              <a:solidFill>
                <a:srgbClr val="000000"/>
              </a:solidFill>
              <a:latin typeface="Times New Roman"/>
              <a:ea typeface="Calibri"/>
              <a:cs typeface="Calibri"/>
            </a:endParaRPr>
          </a:p>
          <a:p>
            <a:endParaRPr lang="en-US">
              <a:solidFill>
                <a:srgbClr val="000000"/>
              </a:solidFill>
              <a:latin typeface="Aptos"/>
              <a:ea typeface="Calibri"/>
              <a:cs typeface="Calibri"/>
            </a:endParaRPr>
          </a:p>
          <a:p>
            <a:endParaRPr lang="en-US" sz="1800">
              <a:solidFill>
                <a:srgbClr val="000000"/>
              </a:solidFill>
              <a:latin typeface="Times New Roman"/>
              <a:ea typeface="Calibri"/>
              <a:cs typeface="Calibri"/>
            </a:endParaRPr>
          </a:p>
          <a:p>
            <a:endParaRPr lang="en-US">
              <a:solidFill>
                <a:srgbClr val="000000"/>
              </a:solidFill>
              <a:latin typeface="Calibri"/>
              <a:ea typeface="Calibri"/>
              <a:cs typeface="Calibri"/>
            </a:endParaRPr>
          </a:p>
          <a:p>
            <a:endParaRPr lang="en-US">
              <a:solidFill>
                <a:srgbClr val="273239"/>
              </a:solidFill>
              <a:latin typeface="Times New Roman"/>
              <a:cs typeface="Times New Roman"/>
            </a:endParaRPr>
          </a:p>
          <a:p>
            <a:endParaRPr lang="en-US">
              <a:latin typeface="Nunito"/>
            </a:endParaRPr>
          </a:p>
          <a:p>
            <a:endParaRPr lang="en-US" sz="3000"/>
          </a:p>
        </p:txBody>
      </p:sp>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89266" y="656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574800" y="16415"/>
            <a:ext cx="10617200" cy="500137"/>
          </a:xfrm>
          <a:prstGeom prst="rect">
            <a:avLst/>
          </a:prstGeom>
          <a:solidFill>
            <a:schemeClr val="accent4">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2800" b="1" dirty="0" smtClean="0">
                <a:latin typeface="Calibri"/>
              </a:rPr>
              <a:t>Geometry Management(in Tkinter)</a:t>
            </a:r>
            <a:endParaRPr lang="en-US" sz="3200" dirty="0"/>
          </a:p>
        </p:txBody>
      </p:sp>
      <p:sp>
        <p:nvSpPr>
          <p:cNvPr id="2" name="TextBox 1">
            <a:extLst>
              <a:ext uri="{FF2B5EF4-FFF2-40B4-BE49-F238E27FC236}">
                <a16:creationId xmlns:a16="http://schemas.microsoft.com/office/drawing/2014/main" xmlns="" id="{F7B18FA0-A2EA-9490-4E4B-27334C7611A9}"/>
              </a:ext>
            </a:extLst>
          </p:cNvPr>
          <p:cNvSpPr txBox="1"/>
          <p:nvPr/>
        </p:nvSpPr>
        <p:spPr>
          <a:xfrm>
            <a:off x="685801" y="1428031"/>
            <a:ext cx="10820399" cy="2039020"/>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3200" dirty="0">
                <a:latin typeface="Calibri"/>
                <a:ea typeface="Calibri"/>
                <a:cs typeface="Calibri"/>
              </a:rPr>
              <a:t>For specific position  we use  </a:t>
            </a:r>
            <a:r>
              <a:rPr lang="en-US" sz="3200" dirty="0" err="1">
                <a:latin typeface="Calibri"/>
                <a:ea typeface="Calibri"/>
                <a:cs typeface="Calibri"/>
              </a:rPr>
              <a:t>x,y</a:t>
            </a:r>
            <a:r>
              <a:rPr lang="en-US" sz="3200" dirty="0">
                <a:latin typeface="Calibri"/>
                <a:ea typeface="Calibri"/>
                <a:cs typeface="Calibri"/>
              </a:rPr>
              <a:t> variables , let suppose x = 10  means from position left to right I am placing that widget</a:t>
            </a:r>
            <a:endParaRPr lang="en-US" dirty="0"/>
          </a:p>
          <a:p>
            <a:r>
              <a:rPr lang="en-US" sz="3200" dirty="0">
                <a:latin typeface="Calibri"/>
                <a:ea typeface="Calibri"/>
                <a:cs typeface="Calibri"/>
              </a:rPr>
              <a:t>And if we use y=50 means  from top to bottom</a:t>
            </a:r>
          </a:p>
          <a:p>
            <a:pPr algn="ctr"/>
            <a:endParaRPr lang="en-US" sz="3200" dirty="0"/>
          </a:p>
        </p:txBody>
      </p:sp>
      <p:sp>
        <p:nvSpPr>
          <p:cNvPr id="7" name="Footer Placeholder 6"/>
          <p:cNvSpPr>
            <a:spLocks noGrp="1"/>
          </p:cNvSpPr>
          <p:nvPr>
            <p:ph type="ftr" sz="quarter" idx="11"/>
          </p:nvPr>
        </p:nvSpPr>
        <p:spPr/>
        <p:txBody>
          <a:bodyPr/>
          <a:lstStyle/>
          <a:p>
            <a:r>
              <a:rPr lang="en-US" smtClean="0"/>
              <a:t>shalini shrotriya</a:t>
            </a:r>
            <a:endParaRPr lang="en-US"/>
          </a:p>
        </p:txBody>
      </p:sp>
      <p:sp>
        <p:nvSpPr>
          <p:cNvPr id="8" name="Date Placeholder 7"/>
          <p:cNvSpPr>
            <a:spLocks noGrp="1"/>
          </p:cNvSpPr>
          <p:nvPr>
            <p:ph type="dt" sz="half" idx="10"/>
          </p:nvPr>
        </p:nvSpPr>
        <p:spPr/>
        <p:txBody>
          <a:bodyPr/>
          <a:lstStyle/>
          <a:p>
            <a:fld id="{E7EC9D7A-3637-4C0F-9EC6-D8FD9DADE4B9}" type="datetime1">
              <a:rPr lang="en-US" smtClean="0"/>
              <a:t>9/22/2024</a:t>
            </a:fld>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35</a:t>
            </a:fld>
            <a:endParaRPr lang="en-US"/>
          </a:p>
        </p:txBody>
      </p:sp>
    </p:spTree>
    <p:extLst>
      <p:ext uri="{BB962C8B-B14F-4D97-AF65-F5344CB8AC3E}">
        <p14:creationId xmlns:p14="http://schemas.microsoft.com/office/powerpoint/2010/main" xmlns="" val="3670389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234" y="6560"/>
            <a:ext cx="1332377" cy="651834"/>
          </a:xfrm>
          <a:prstGeom prst="rect">
            <a:avLst/>
          </a:prstGeom>
        </p:spPr>
      </p:pic>
      <p:sp>
        <p:nvSpPr>
          <p:cNvPr id="2" name="TextBox 1">
            <a:extLst>
              <a:ext uri="{FF2B5EF4-FFF2-40B4-BE49-F238E27FC236}">
                <a16:creationId xmlns:a16="http://schemas.microsoft.com/office/drawing/2014/main" xmlns="" id="{F7B18FA0-A2EA-9490-4E4B-27334C7611A9}"/>
              </a:ext>
            </a:extLst>
          </p:cNvPr>
          <p:cNvSpPr txBox="1"/>
          <p:nvPr/>
        </p:nvSpPr>
        <p:spPr>
          <a:xfrm>
            <a:off x="876301" y="800101"/>
            <a:ext cx="10820399" cy="5793894"/>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endParaRPr lang="en-US" sz="2400" dirty="0">
              <a:latin typeface="Calibri"/>
              <a:ea typeface="Calibri"/>
              <a:cs typeface="Calibri"/>
            </a:endParaRPr>
          </a:p>
          <a:p>
            <a:r>
              <a:rPr lang="en-US" sz="2400" dirty="0">
                <a:latin typeface="Calibri"/>
                <a:ea typeface="Calibri"/>
                <a:cs typeface="Calibri"/>
              </a:rPr>
              <a:t> </a:t>
            </a:r>
            <a:r>
              <a:rPr lang="en-US" sz="2800" dirty="0">
                <a:latin typeface="Calibri"/>
                <a:ea typeface="Calibri"/>
                <a:cs typeface="Calibri"/>
              </a:rPr>
              <a:t>We present these widgets as well as a brief description in the following table −</a:t>
            </a:r>
            <a:endParaRPr lang="en-US" sz="2800" dirty="0"/>
          </a:p>
          <a:p>
            <a:r>
              <a:rPr lang="en-US" sz="2800" b="1" dirty="0" smtClean="0">
                <a:latin typeface="Calibri"/>
                <a:ea typeface="Calibri"/>
                <a:cs typeface="Calibri"/>
              </a:rPr>
              <a:t> </a:t>
            </a:r>
            <a:r>
              <a:rPr lang="en-US" sz="2800" b="1" dirty="0">
                <a:latin typeface="Calibri"/>
                <a:ea typeface="Calibri"/>
                <a:cs typeface="Calibri"/>
              </a:rPr>
              <a:t>Operator &amp; Description</a:t>
            </a:r>
            <a:r>
              <a:rPr lang="en-US" sz="2800" dirty="0">
                <a:latin typeface="Calibri"/>
                <a:ea typeface="Calibri"/>
                <a:cs typeface="Calibri"/>
              </a:rPr>
              <a:t>            </a:t>
            </a:r>
            <a:endParaRPr lang="en-US" sz="2800" dirty="0" smtClean="0">
              <a:latin typeface="Calibri"/>
              <a:ea typeface="Calibri"/>
              <a:cs typeface="Calibri"/>
            </a:endParaRPr>
          </a:p>
          <a:p>
            <a:r>
              <a:rPr lang="en-US" sz="2800" dirty="0" smtClean="0">
                <a:latin typeface="Calibri"/>
                <a:ea typeface="Calibri"/>
                <a:cs typeface="Calibri"/>
              </a:rPr>
              <a:t> </a:t>
            </a:r>
            <a:r>
              <a:rPr lang="en-US" sz="2800" dirty="0">
                <a:latin typeface="Calibri"/>
                <a:ea typeface="Calibri"/>
                <a:cs typeface="Calibri"/>
              </a:rPr>
              <a:t>Button </a:t>
            </a:r>
            <a:endParaRPr lang="en-US" sz="2800" dirty="0"/>
          </a:p>
          <a:p>
            <a:pPr marL="514350" indent="-514350" algn="just"/>
            <a:r>
              <a:rPr lang="en-US" sz="3200" dirty="0" smtClean="0">
                <a:latin typeface="Calibri"/>
                <a:ea typeface="Calibri"/>
                <a:cs typeface="Calibri"/>
              </a:rPr>
              <a:t>	The </a:t>
            </a:r>
            <a:r>
              <a:rPr lang="en-US" sz="3200" dirty="0">
                <a:latin typeface="Calibri"/>
                <a:ea typeface="Calibri"/>
                <a:cs typeface="Calibri"/>
              </a:rPr>
              <a:t>Button widget is used to display buttons in your application</a:t>
            </a:r>
            <a:r>
              <a:rPr lang="en-US" sz="3200" dirty="0" smtClean="0">
                <a:latin typeface="Calibri"/>
                <a:ea typeface="Calibri"/>
                <a:cs typeface="Calibri"/>
              </a:rPr>
              <a:t>.</a:t>
            </a:r>
            <a:r>
              <a:rPr lang="en-US" sz="3200" dirty="0">
                <a:latin typeface="Calibri"/>
                <a:ea typeface="Calibri"/>
                <a:cs typeface="Calibri"/>
              </a:rPr>
              <a:t> </a:t>
            </a:r>
            <a:endParaRPr lang="en-US" sz="3200" dirty="0" smtClean="0">
              <a:latin typeface="Calibri"/>
              <a:ea typeface="Calibri"/>
              <a:cs typeface="Calibri"/>
            </a:endParaRPr>
          </a:p>
          <a:p>
            <a:pPr marL="514350" indent="-514350"/>
            <a:r>
              <a:rPr lang="en-US" sz="2800" dirty="0" smtClean="0">
                <a:latin typeface="Calibri"/>
                <a:ea typeface="Calibri"/>
                <a:cs typeface="Calibri"/>
              </a:rPr>
              <a:t> </a:t>
            </a:r>
            <a:r>
              <a:rPr lang="en-US" sz="2800" b="1" dirty="0">
                <a:latin typeface="Calibri"/>
                <a:ea typeface="Calibri"/>
                <a:cs typeface="Calibri"/>
              </a:rPr>
              <a:t>Canvas</a:t>
            </a:r>
            <a:r>
              <a:rPr lang="en-US" sz="2800" dirty="0">
                <a:latin typeface="Calibri"/>
                <a:ea typeface="Calibri"/>
                <a:cs typeface="Calibri"/>
              </a:rPr>
              <a:t> </a:t>
            </a:r>
            <a:endParaRPr lang="en-US" sz="2800" dirty="0"/>
          </a:p>
          <a:p>
            <a:pPr marL="514350" indent="-514350" algn="just"/>
            <a:r>
              <a:rPr lang="en-US" sz="2800" dirty="0" smtClean="0">
                <a:latin typeface="Calibri"/>
                <a:ea typeface="Calibri"/>
                <a:cs typeface="Calibri"/>
              </a:rPr>
              <a:t>	The </a:t>
            </a:r>
            <a:r>
              <a:rPr lang="en-US" sz="2800" dirty="0">
                <a:latin typeface="Calibri"/>
                <a:ea typeface="Calibri"/>
                <a:cs typeface="Calibri"/>
              </a:rPr>
              <a:t>Canvas widget is used to draw shapes, such as lines, ovals, polygons and rectangles, in your application.</a:t>
            </a:r>
            <a:endParaRPr lang="en-US" sz="2800" dirty="0"/>
          </a:p>
          <a:p>
            <a:pPr marL="514350" indent="-514350"/>
            <a:r>
              <a:rPr lang="en-US" sz="2800" b="1" dirty="0">
                <a:latin typeface="Calibri"/>
                <a:ea typeface="Calibri"/>
                <a:cs typeface="Calibri"/>
              </a:rPr>
              <a:t>Checkbutton </a:t>
            </a:r>
            <a:endParaRPr lang="en-US" sz="2800" b="1" dirty="0"/>
          </a:p>
          <a:p>
            <a:pPr marL="514350" indent="-514350" algn="just"/>
            <a:r>
              <a:rPr lang="en-US" sz="2800" dirty="0" smtClean="0">
                <a:latin typeface="Calibri"/>
                <a:ea typeface="Calibri"/>
                <a:cs typeface="Calibri"/>
              </a:rPr>
              <a:t>	The </a:t>
            </a:r>
            <a:r>
              <a:rPr lang="en-US" sz="2800" dirty="0" err="1">
                <a:latin typeface="Calibri"/>
                <a:ea typeface="Calibri"/>
                <a:cs typeface="Calibri"/>
              </a:rPr>
              <a:t>Checkbutton</a:t>
            </a:r>
            <a:r>
              <a:rPr lang="en-US" sz="2800" dirty="0">
                <a:latin typeface="Calibri"/>
                <a:ea typeface="Calibri"/>
                <a:cs typeface="Calibri"/>
              </a:rPr>
              <a:t> widget is used to display a number of options as checkboxes. The user can select multiple options at a time</a:t>
            </a:r>
            <a:r>
              <a:rPr lang="en-US" sz="2800" dirty="0" smtClean="0">
                <a:latin typeface="Calibri"/>
                <a:ea typeface="Calibri"/>
                <a:cs typeface="Calibri"/>
              </a:rPr>
              <a:t>.</a:t>
            </a:r>
            <a:endParaRPr lang="en-US" sz="3200" dirty="0"/>
          </a:p>
        </p:txBody>
      </p:sp>
      <p:sp>
        <p:nvSpPr>
          <p:cNvPr id="5" name="TextBox 4">
            <a:extLst>
              <a:ext uri="{FF2B5EF4-FFF2-40B4-BE49-F238E27FC236}">
                <a16:creationId xmlns:a16="http://schemas.microsoft.com/office/drawing/2014/main" xmlns="" id="{1E7CDC1E-3B2A-E4EE-7D0E-46E43C9DEC4A}"/>
              </a:ext>
            </a:extLst>
          </p:cNvPr>
          <p:cNvSpPr txBox="1"/>
          <p:nvPr/>
        </p:nvSpPr>
        <p:spPr>
          <a:xfrm>
            <a:off x="1447800" y="0"/>
            <a:ext cx="10744200" cy="500137"/>
          </a:xfrm>
          <a:prstGeom prst="rect">
            <a:avLst/>
          </a:prstGeom>
          <a:solidFill>
            <a:schemeClr val="accent4">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2800" b="1" dirty="0" smtClean="0">
                <a:latin typeface="Times New Roman" pitchFamily="18" charset="0"/>
                <a:ea typeface="Calibri"/>
                <a:cs typeface="Times New Roman" pitchFamily="18" charset="0"/>
              </a:rPr>
              <a:t>Widgets </a:t>
            </a:r>
            <a:r>
              <a:rPr lang="en-US" sz="2800" b="1" baseline="0" dirty="0" smtClean="0">
                <a:latin typeface="Calibri"/>
              </a:rPr>
              <a:t>(in Tkinter)</a:t>
            </a:r>
            <a:endParaRPr lang="en-US" sz="3200" dirty="0"/>
          </a:p>
        </p:txBody>
      </p:sp>
      <p:sp>
        <p:nvSpPr>
          <p:cNvPr id="6" name="Footer Placeholder 5"/>
          <p:cNvSpPr>
            <a:spLocks noGrp="1"/>
          </p:cNvSpPr>
          <p:nvPr>
            <p:ph type="ftr" sz="quarter" idx="11"/>
          </p:nvPr>
        </p:nvSpPr>
        <p:spPr/>
        <p:txBody>
          <a:bodyPr/>
          <a:lstStyle/>
          <a:p>
            <a:r>
              <a:rPr lang="en-US" smtClean="0"/>
              <a:t>shalini shrotriya</a:t>
            </a:r>
            <a:endParaRPr lang="en-US"/>
          </a:p>
        </p:txBody>
      </p:sp>
      <p:sp>
        <p:nvSpPr>
          <p:cNvPr id="7" name="Date Placeholder 6"/>
          <p:cNvSpPr>
            <a:spLocks noGrp="1"/>
          </p:cNvSpPr>
          <p:nvPr>
            <p:ph type="dt" sz="half" idx="10"/>
          </p:nvPr>
        </p:nvSpPr>
        <p:spPr/>
        <p:txBody>
          <a:bodyPr/>
          <a:lstStyle/>
          <a:p>
            <a:fld id="{CBEF7244-E4A5-48C7-8D9A-6A85CA5E5D55}" type="datetime1">
              <a:rPr lang="en-US" smtClean="0"/>
              <a:t>9/22/2024</a:t>
            </a:fld>
            <a:endParaRPr lang="en-US"/>
          </a:p>
        </p:txBody>
      </p:sp>
      <p:sp>
        <p:nvSpPr>
          <p:cNvPr id="8" name="Slide Number Placeholder 7"/>
          <p:cNvSpPr>
            <a:spLocks noGrp="1"/>
          </p:cNvSpPr>
          <p:nvPr>
            <p:ph type="sldNum" sz="quarter" idx="12"/>
          </p:nvPr>
        </p:nvSpPr>
        <p:spPr/>
        <p:txBody>
          <a:bodyPr/>
          <a:lstStyle/>
          <a:p>
            <a:fld id="{330EA680-D336-4FF7-8B7A-9848BB0A1C32}" type="slidenum">
              <a:rPr lang="en-US" smtClean="0"/>
              <a:pPr/>
              <a:t>36</a:t>
            </a:fld>
            <a:endParaRPr lang="en-US"/>
          </a:p>
        </p:txBody>
      </p:sp>
    </p:spTree>
    <p:extLst>
      <p:ext uri="{BB962C8B-B14F-4D97-AF65-F5344CB8AC3E}">
        <p14:creationId xmlns:p14="http://schemas.microsoft.com/office/powerpoint/2010/main" xmlns="" val="6191492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FA40C4E4-7399-DB5A-B942-6CA391DE4C4E}"/>
              </a:ext>
            </a:extLst>
          </p:cNvPr>
          <p:cNvSpPr>
            <a:spLocks noGrp="1"/>
          </p:cNvSpPr>
          <p:nvPr>
            <p:ph idx="1"/>
          </p:nvPr>
        </p:nvSpPr>
        <p:spPr>
          <a:xfrm>
            <a:off x="1523641" y="1058309"/>
            <a:ext cx="6315974" cy="3353361"/>
          </a:xfrm>
        </p:spPr>
        <p:txBody>
          <a:bodyPr vert="horz" lIns="68580" tIns="34290" rIns="68580" bIns="34290" rtlCol="0" anchor="t">
            <a:normAutofit/>
          </a:bodyPr>
          <a:lstStyle/>
          <a:p>
            <a:endParaRPr lang="en-US" sz="1800">
              <a:latin typeface="Times New Roman"/>
              <a:cs typeface="Times New Roman"/>
            </a:endParaRPr>
          </a:p>
          <a:p>
            <a:pPr marL="0" indent="0">
              <a:buNone/>
            </a:pPr>
            <a:endParaRPr lang="en-US" sz="2400">
              <a:solidFill>
                <a:srgbClr val="000000"/>
              </a:solidFill>
              <a:latin typeface="Times New Roman"/>
              <a:ea typeface="Calibri"/>
              <a:cs typeface="Calibri"/>
            </a:endParaRPr>
          </a:p>
          <a:p>
            <a:endParaRPr lang="en-US">
              <a:solidFill>
                <a:srgbClr val="000000"/>
              </a:solidFill>
              <a:latin typeface="Aptos"/>
              <a:ea typeface="Calibri"/>
              <a:cs typeface="Calibri"/>
            </a:endParaRPr>
          </a:p>
          <a:p>
            <a:endParaRPr lang="en-US" sz="1800">
              <a:solidFill>
                <a:srgbClr val="000000"/>
              </a:solidFill>
              <a:latin typeface="Times New Roman"/>
              <a:ea typeface="Calibri"/>
              <a:cs typeface="Calibri"/>
            </a:endParaRPr>
          </a:p>
          <a:p>
            <a:endParaRPr lang="en-US">
              <a:solidFill>
                <a:srgbClr val="000000"/>
              </a:solidFill>
              <a:latin typeface="Calibri"/>
              <a:ea typeface="Calibri"/>
              <a:cs typeface="Calibri"/>
            </a:endParaRPr>
          </a:p>
          <a:p>
            <a:endParaRPr lang="en-US">
              <a:solidFill>
                <a:srgbClr val="273239"/>
              </a:solidFill>
              <a:latin typeface="Times New Roman"/>
              <a:cs typeface="Times New Roman"/>
            </a:endParaRPr>
          </a:p>
          <a:p>
            <a:endParaRPr lang="en-US">
              <a:latin typeface="Nunito"/>
            </a:endParaRPr>
          </a:p>
          <a:p>
            <a:endParaRPr lang="en-US" sz="3000"/>
          </a:p>
        </p:txBody>
      </p:sp>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89266" y="6560"/>
            <a:ext cx="1332377" cy="651834"/>
          </a:xfrm>
          <a:prstGeom prst="rect">
            <a:avLst/>
          </a:prstGeom>
        </p:spPr>
      </p:pic>
      <p:sp>
        <p:nvSpPr>
          <p:cNvPr id="2" name="TextBox 1">
            <a:extLst>
              <a:ext uri="{FF2B5EF4-FFF2-40B4-BE49-F238E27FC236}">
                <a16:creationId xmlns:a16="http://schemas.microsoft.com/office/drawing/2014/main" xmlns="" id="{F7B18FA0-A2EA-9490-4E4B-27334C7611A9}"/>
              </a:ext>
            </a:extLst>
          </p:cNvPr>
          <p:cNvSpPr txBox="1"/>
          <p:nvPr/>
        </p:nvSpPr>
        <p:spPr>
          <a:xfrm>
            <a:off x="685801" y="867314"/>
            <a:ext cx="10820399" cy="5917004"/>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2400" b="1" dirty="0">
                <a:latin typeface="Calibri"/>
                <a:ea typeface="Calibri"/>
                <a:cs typeface="Calibri"/>
              </a:rPr>
              <a:t>Entry</a:t>
            </a:r>
            <a:r>
              <a:rPr lang="en-US" sz="2400" dirty="0">
                <a:latin typeface="Calibri"/>
                <a:ea typeface="Calibri"/>
                <a:cs typeface="Calibri"/>
              </a:rPr>
              <a:t> </a:t>
            </a:r>
            <a:endParaRPr lang="en-US" sz="2400" dirty="0" smtClean="0">
              <a:latin typeface="Calibri"/>
              <a:ea typeface="Calibri"/>
              <a:cs typeface="Calibri"/>
            </a:endParaRPr>
          </a:p>
          <a:p>
            <a:r>
              <a:rPr lang="en-US" sz="2400" dirty="0" smtClean="0">
                <a:latin typeface="Calibri"/>
                <a:ea typeface="Calibri"/>
                <a:cs typeface="Calibri"/>
              </a:rPr>
              <a:t>The </a:t>
            </a:r>
            <a:r>
              <a:rPr lang="en-US" sz="2400" dirty="0">
                <a:latin typeface="Calibri"/>
                <a:ea typeface="Calibri"/>
                <a:cs typeface="Calibri"/>
              </a:rPr>
              <a:t>Entry widget is used to display a single-line text field for accepting values from a </a:t>
            </a:r>
            <a:r>
              <a:rPr lang="en-US" sz="2400" dirty="0" smtClean="0">
                <a:latin typeface="Calibri"/>
                <a:ea typeface="Calibri"/>
                <a:cs typeface="Calibri"/>
              </a:rPr>
              <a:t>user</a:t>
            </a:r>
          </a:p>
          <a:p>
            <a:endParaRPr lang="en-US" dirty="0"/>
          </a:p>
          <a:p>
            <a:r>
              <a:rPr lang="en-US" sz="2400" b="1" dirty="0">
                <a:latin typeface="Calibri"/>
                <a:ea typeface="Calibri"/>
                <a:cs typeface="Calibri"/>
              </a:rPr>
              <a:t>Frame</a:t>
            </a:r>
            <a:r>
              <a:rPr lang="en-US" sz="2400" dirty="0">
                <a:latin typeface="Calibri"/>
                <a:ea typeface="Calibri"/>
                <a:cs typeface="Calibri"/>
              </a:rPr>
              <a:t> </a:t>
            </a:r>
            <a:endParaRPr lang="en-US" sz="2400" dirty="0" smtClean="0">
              <a:latin typeface="Calibri"/>
              <a:ea typeface="Calibri"/>
              <a:cs typeface="Calibri"/>
            </a:endParaRPr>
          </a:p>
          <a:p>
            <a:r>
              <a:rPr lang="en-US" sz="2400" dirty="0" smtClean="0">
                <a:latin typeface="Calibri"/>
                <a:ea typeface="Calibri"/>
                <a:cs typeface="Calibri"/>
              </a:rPr>
              <a:t>The </a:t>
            </a:r>
            <a:r>
              <a:rPr lang="en-US" sz="2400" dirty="0">
                <a:latin typeface="Calibri"/>
                <a:ea typeface="Calibri"/>
                <a:cs typeface="Calibri"/>
              </a:rPr>
              <a:t>Frame widget is used as a container widget to organize other widgets</a:t>
            </a:r>
            <a:r>
              <a:rPr lang="en-US" sz="2400" dirty="0" smtClean="0">
                <a:latin typeface="Calibri"/>
                <a:ea typeface="Calibri"/>
                <a:cs typeface="Calibri"/>
              </a:rPr>
              <a:t>.</a:t>
            </a:r>
          </a:p>
          <a:p>
            <a:endParaRPr lang="en-US" dirty="0"/>
          </a:p>
          <a:p>
            <a:r>
              <a:rPr lang="en-US" sz="2400" b="1" dirty="0" smtClean="0">
                <a:latin typeface="Calibri"/>
                <a:ea typeface="Calibri"/>
                <a:cs typeface="Calibri"/>
              </a:rPr>
              <a:t>Label </a:t>
            </a:r>
            <a:endParaRPr lang="en-US" b="1" dirty="0"/>
          </a:p>
          <a:p>
            <a:r>
              <a:rPr lang="en-US" sz="2400" dirty="0">
                <a:latin typeface="Calibri"/>
                <a:ea typeface="Calibri"/>
                <a:cs typeface="Calibri"/>
              </a:rPr>
              <a:t>The Label widget is used to provide a single-line caption for other widgets. It can also contain images.</a:t>
            </a:r>
            <a:endParaRPr lang="en-US" dirty="0"/>
          </a:p>
          <a:p>
            <a:endParaRPr lang="en-US" sz="2400" dirty="0">
              <a:latin typeface="Calibri"/>
              <a:ea typeface="Calibri"/>
              <a:cs typeface="Calibri"/>
            </a:endParaRPr>
          </a:p>
          <a:p>
            <a:r>
              <a:rPr lang="en-US" sz="2400" b="1" dirty="0" err="1">
                <a:latin typeface="Calibri"/>
                <a:ea typeface="Calibri"/>
                <a:cs typeface="Calibri"/>
              </a:rPr>
              <a:t>Listbox</a:t>
            </a:r>
            <a:r>
              <a:rPr lang="en-US" sz="2400" dirty="0">
                <a:latin typeface="Calibri"/>
                <a:ea typeface="Calibri"/>
                <a:cs typeface="Calibri"/>
              </a:rPr>
              <a:t> </a:t>
            </a:r>
            <a:endParaRPr lang="en-US" sz="2400" dirty="0" smtClean="0">
              <a:latin typeface="Calibri"/>
              <a:ea typeface="Calibri"/>
              <a:cs typeface="Calibri"/>
            </a:endParaRPr>
          </a:p>
          <a:p>
            <a:r>
              <a:rPr lang="en-US" sz="2400" dirty="0" smtClean="0">
                <a:latin typeface="Calibri"/>
                <a:ea typeface="Calibri"/>
                <a:cs typeface="Calibri"/>
              </a:rPr>
              <a:t>The </a:t>
            </a:r>
            <a:r>
              <a:rPr lang="en-US" sz="2400" dirty="0" err="1">
                <a:latin typeface="Calibri"/>
                <a:ea typeface="Calibri"/>
                <a:cs typeface="Calibri"/>
              </a:rPr>
              <a:t>Listbox</a:t>
            </a:r>
            <a:r>
              <a:rPr lang="en-US" sz="2400" dirty="0">
                <a:latin typeface="Calibri"/>
                <a:ea typeface="Calibri"/>
                <a:cs typeface="Calibri"/>
              </a:rPr>
              <a:t> widget is used to provide a list of options to a user.</a:t>
            </a:r>
            <a:endParaRPr lang="en-US" dirty="0"/>
          </a:p>
          <a:p>
            <a:endParaRPr lang="en-US" sz="2400" dirty="0">
              <a:latin typeface="Calibri"/>
              <a:ea typeface="Calibri"/>
              <a:cs typeface="Calibri"/>
            </a:endParaRPr>
          </a:p>
          <a:p>
            <a:endParaRPr lang="en-US" sz="2400" dirty="0">
              <a:latin typeface="Calibri"/>
              <a:ea typeface="Calibri"/>
              <a:cs typeface="Calibri"/>
            </a:endParaRPr>
          </a:p>
          <a:p>
            <a:pPr algn="ctr"/>
            <a:endParaRPr lang="en-US" sz="3200" dirty="0"/>
          </a:p>
        </p:txBody>
      </p:sp>
      <p:sp>
        <p:nvSpPr>
          <p:cNvPr id="7" name="TextBox 6">
            <a:extLst>
              <a:ext uri="{FF2B5EF4-FFF2-40B4-BE49-F238E27FC236}">
                <a16:creationId xmlns:a16="http://schemas.microsoft.com/office/drawing/2014/main" xmlns="" id="{1E7CDC1E-3B2A-E4EE-7D0E-46E43C9DEC4A}"/>
              </a:ext>
            </a:extLst>
          </p:cNvPr>
          <p:cNvSpPr txBox="1"/>
          <p:nvPr/>
        </p:nvSpPr>
        <p:spPr>
          <a:xfrm>
            <a:off x="1612900" y="0"/>
            <a:ext cx="10579100" cy="500137"/>
          </a:xfrm>
          <a:prstGeom prst="rect">
            <a:avLst/>
          </a:prstGeom>
          <a:solidFill>
            <a:schemeClr val="accent4">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2800" b="1" dirty="0" smtClean="0">
                <a:latin typeface="Times New Roman" pitchFamily="18" charset="0"/>
                <a:ea typeface="Calibri"/>
                <a:cs typeface="Times New Roman" pitchFamily="18" charset="0"/>
              </a:rPr>
              <a:t>Widgets </a:t>
            </a:r>
            <a:r>
              <a:rPr lang="en-US" sz="2800" b="1" baseline="0" dirty="0" smtClean="0">
                <a:latin typeface="Calibri"/>
              </a:rPr>
              <a:t>(in Tkinter)  continue…</a:t>
            </a:r>
            <a:endParaRPr lang="en-US" sz="3200" dirty="0"/>
          </a:p>
        </p:txBody>
      </p:sp>
      <p:sp>
        <p:nvSpPr>
          <p:cNvPr id="6" name="Footer Placeholder 5"/>
          <p:cNvSpPr>
            <a:spLocks noGrp="1"/>
          </p:cNvSpPr>
          <p:nvPr>
            <p:ph type="ftr" sz="quarter" idx="11"/>
          </p:nvPr>
        </p:nvSpPr>
        <p:spPr/>
        <p:txBody>
          <a:bodyPr/>
          <a:lstStyle/>
          <a:p>
            <a:r>
              <a:rPr lang="en-US" smtClean="0"/>
              <a:t>shalini shrotriya</a:t>
            </a:r>
            <a:endParaRPr lang="en-US"/>
          </a:p>
        </p:txBody>
      </p:sp>
      <p:sp>
        <p:nvSpPr>
          <p:cNvPr id="8" name="Date Placeholder 7"/>
          <p:cNvSpPr>
            <a:spLocks noGrp="1"/>
          </p:cNvSpPr>
          <p:nvPr>
            <p:ph type="dt" sz="half" idx="10"/>
          </p:nvPr>
        </p:nvSpPr>
        <p:spPr/>
        <p:txBody>
          <a:bodyPr/>
          <a:lstStyle/>
          <a:p>
            <a:fld id="{9216ECEF-0853-46B8-A60C-EB22361532AB}" type="datetime1">
              <a:rPr lang="en-US" smtClean="0"/>
              <a:t>9/22/2024</a:t>
            </a:fld>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37</a:t>
            </a:fld>
            <a:endParaRPr lang="en-US"/>
          </a:p>
        </p:txBody>
      </p:sp>
    </p:spTree>
    <p:extLst>
      <p:ext uri="{BB962C8B-B14F-4D97-AF65-F5344CB8AC3E}">
        <p14:creationId xmlns:p14="http://schemas.microsoft.com/office/powerpoint/2010/main" xmlns="" val="8602646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FA40C4E4-7399-DB5A-B942-6CA391DE4C4E}"/>
              </a:ext>
            </a:extLst>
          </p:cNvPr>
          <p:cNvSpPr>
            <a:spLocks noGrp="1"/>
          </p:cNvSpPr>
          <p:nvPr>
            <p:ph idx="1"/>
          </p:nvPr>
        </p:nvSpPr>
        <p:spPr>
          <a:xfrm>
            <a:off x="1523641" y="1058309"/>
            <a:ext cx="6315974" cy="3353361"/>
          </a:xfrm>
        </p:spPr>
        <p:txBody>
          <a:bodyPr vert="horz" lIns="68580" tIns="34290" rIns="68580" bIns="34290" rtlCol="0" anchor="t">
            <a:normAutofit/>
          </a:bodyPr>
          <a:lstStyle/>
          <a:p>
            <a:endParaRPr lang="en-US" sz="1800">
              <a:latin typeface="Times New Roman"/>
              <a:cs typeface="Times New Roman"/>
            </a:endParaRPr>
          </a:p>
          <a:p>
            <a:pPr marL="0" indent="0">
              <a:buNone/>
            </a:pPr>
            <a:endParaRPr lang="en-US" sz="2400">
              <a:solidFill>
                <a:srgbClr val="000000"/>
              </a:solidFill>
              <a:latin typeface="Times New Roman"/>
              <a:ea typeface="Calibri"/>
              <a:cs typeface="Calibri"/>
            </a:endParaRPr>
          </a:p>
          <a:p>
            <a:endParaRPr lang="en-US">
              <a:solidFill>
                <a:srgbClr val="000000"/>
              </a:solidFill>
              <a:latin typeface="Aptos"/>
              <a:ea typeface="Calibri"/>
              <a:cs typeface="Calibri"/>
            </a:endParaRPr>
          </a:p>
          <a:p>
            <a:endParaRPr lang="en-US" sz="1800">
              <a:solidFill>
                <a:srgbClr val="000000"/>
              </a:solidFill>
              <a:latin typeface="Times New Roman"/>
              <a:ea typeface="Calibri"/>
              <a:cs typeface="Calibri"/>
            </a:endParaRPr>
          </a:p>
          <a:p>
            <a:endParaRPr lang="en-US">
              <a:solidFill>
                <a:srgbClr val="000000"/>
              </a:solidFill>
              <a:latin typeface="Calibri"/>
              <a:ea typeface="Calibri"/>
              <a:cs typeface="Calibri"/>
            </a:endParaRPr>
          </a:p>
          <a:p>
            <a:endParaRPr lang="en-US">
              <a:solidFill>
                <a:srgbClr val="273239"/>
              </a:solidFill>
              <a:latin typeface="Times New Roman"/>
              <a:cs typeface="Times New Roman"/>
            </a:endParaRPr>
          </a:p>
          <a:p>
            <a:endParaRPr lang="en-US">
              <a:latin typeface="Nunito"/>
            </a:endParaRPr>
          </a:p>
          <a:p>
            <a:endParaRPr lang="en-US" sz="3000"/>
          </a:p>
        </p:txBody>
      </p:sp>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24166" y="6560"/>
            <a:ext cx="1258599" cy="615740"/>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792858" y="105315"/>
            <a:ext cx="7297947" cy="1054135"/>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endParaRPr lang="en-US" sz="3200" dirty="0">
              <a:latin typeface="Calibri"/>
              <a:ea typeface="Calibri"/>
              <a:cs typeface="Calibri"/>
            </a:endParaRPr>
          </a:p>
          <a:p>
            <a:pPr algn="ctr"/>
            <a:endParaRPr lang="en-US" sz="3200" dirty="0"/>
          </a:p>
        </p:txBody>
      </p:sp>
      <p:sp>
        <p:nvSpPr>
          <p:cNvPr id="2" name="TextBox 1">
            <a:extLst>
              <a:ext uri="{FF2B5EF4-FFF2-40B4-BE49-F238E27FC236}">
                <a16:creationId xmlns:a16="http://schemas.microsoft.com/office/drawing/2014/main" xmlns="" id="{F7B18FA0-A2EA-9490-4E4B-27334C7611A9}"/>
              </a:ext>
            </a:extLst>
          </p:cNvPr>
          <p:cNvSpPr txBox="1"/>
          <p:nvPr/>
        </p:nvSpPr>
        <p:spPr>
          <a:xfrm>
            <a:off x="685801" y="881691"/>
            <a:ext cx="10820399" cy="440889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2400" b="1" dirty="0">
                <a:solidFill>
                  <a:srgbClr val="000000"/>
                </a:solidFill>
                <a:latin typeface="Arial"/>
                <a:ea typeface="Calibri"/>
                <a:cs typeface="Arial"/>
              </a:rPr>
              <a:t>GET and POST requests using Python </a:t>
            </a:r>
            <a:endParaRPr lang="en-US" dirty="0"/>
          </a:p>
          <a:p>
            <a:r>
              <a:rPr lang="en-US" sz="2400" dirty="0">
                <a:solidFill>
                  <a:srgbClr val="000000"/>
                </a:solidFill>
                <a:latin typeface="Calibri"/>
                <a:ea typeface="Calibri"/>
                <a:cs typeface="Calibri"/>
              </a:rPr>
              <a:t> HTTP (</a:t>
            </a:r>
            <a:r>
              <a:rPr lang="en-US" sz="2400" b="1" dirty="0">
                <a:solidFill>
                  <a:srgbClr val="000000"/>
                </a:solidFill>
                <a:latin typeface="Calibri"/>
                <a:ea typeface="Calibri"/>
                <a:cs typeface="Calibri"/>
              </a:rPr>
              <a:t>Hypertext Transfer Protocol</a:t>
            </a:r>
            <a:r>
              <a:rPr lang="en-US" sz="2400" dirty="0">
                <a:solidFill>
                  <a:srgbClr val="000000"/>
                </a:solidFill>
                <a:latin typeface="Calibri"/>
                <a:ea typeface="Calibri"/>
                <a:cs typeface="Calibri"/>
              </a:rPr>
              <a:t>) request methods GET and POST requests in Python and their implementation in python.</a:t>
            </a:r>
            <a:r>
              <a:rPr lang="en-US" sz="2400" dirty="0">
                <a:solidFill>
                  <a:srgbClr val="000000"/>
                </a:solidFill>
                <a:latin typeface="Arial"/>
                <a:ea typeface="Calibri"/>
                <a:cs typeface="Arial"/>
              </a:rPr>
              <a:t> </a:t>
            </a:r>
            <a:endParaRPr lang="en-US" sz="2400" dirty="0" smtClean="0">
              <a:solidFill>
                <a:srgbClr val="000000"/>
              </a:solidFill>
              <a:latin typeface="Arial"/>
              <a:ea typeface="Calibri"/>
              <a:cs typeface="Arial"/>
            </a:endParaRPr>
          </a:p>
          <a:p>
            <a:endParaRPr lang="en-US" dirty="0">
              <a:solidFill>
                <a:srgbClr val="000000"/>
              </a:solidFill>
              <a:latin typeface="Aptos"/>
              <a:ea typeface="Calibri"/>
              <a:cs typeface="Calibri"/>
            </a:endParaRPr>
          </a:p>
          <a:p>
            <a:pPr algn="just"/>
            <a:r>
              <a:rPr lang="en-US" sz="2400" b="1" dirty="0">
                <a:solidFill>
                  <a:srgbClr val="000000"/>
                </a:solidFill>
                <a:latin typeface="Calibri"/>
                <a:ea typeface="Calibri"/>
                <a:cs typeface="Calibri"/>
              </a:rPr>
              <a:t>What is </a:t>
            </a:r>
            <a:r>
              <a:rPr lang="en-US" sz="2400" b="1" dirty="0" smtClean="0">
                <a:solidFill>
                  <a:srgbClr val="000000"/>
                </a:solidFill>
                <a:latin typeface="Calibri"/>
                <a:ea typeface="Calibri"/>
                <a:cs typeface="Calibri"/>
              </a:rPr>
              <a:t>HTTP?</a:t>
            </a:r>
          </a:p>
          <a:p>
            <a:pPr algn="just"/>
            <a:r>
              <a:rPr lang="en-US" sz="2400" b="1" dirty="0" smtClean="0">
                <a:solidFill>
                  <a:srgbClr val="000000"/>
                </a:solidFill>
                <a:latin typeface="Calibri"/>
                <a:ea typeface="Calibri"/>
                <a:cs typeface="Calibri"/>
              </a:rPr>
              <a:t> HTTP </a:t>
            </a:r>
            <a:r>
              <a:rPr lang="en-US" sz="2400" b="1" dirty="0" smtClean="0">
                <a:latin typeface="Calibri"/>
                <a:ea typeface="Calibri"/>
                <a:cs typeface="Calibri"/>
              </a:rPr>
              <a:t>is a set of protocols designed to enable communication between clients and servers. It works as a request-response protocol between a client and server.</a:t>
            </a:r>
            <a:br>
              <a:rPr lang="en-US" sz="2400" b="1" dirty="0" smtClean="0">
                <a:latin typeface="Calibri"/>
                <a:ea typeface="Calibri"/>
                <a:cs typeface="Calibri"/>
              </a:rPr>
            </a:br>
            <a:r>
              <a:rPr lang="en-US" sz="2400" b="1" dirty="0" smtClean="0">
                <a:solidFill>
                  <a:srgbClr val="000000"/>
                </a:solidFill>
                <a:latin typeface="Calibri"/>
                <a:ea typeface="Calibri"/>
                <a:cs typeface="Calibri"/>
              </a:rPr>
              <a:t> A </a:t>
            </a:r>
            <a:r>
              <a:rPr lang="en-US" sz="2400" b="1" dirty="0" smtClean="0">
                <a:latin typeface="Calibri"/>
                <a:ea typeface="Calibri"/>
                <a:cs typeface="Calibri"/>
              </a:rPr>
              <a:t>web browser may be the client, and an application on a computer that hosts a </a:t>
            </a:r>
            <a:r>
              <a:rPr lang="en-US" sz="2400" b="1" dirty="0" smtClean="0">
                <a:solidFill>
                  <a:srgbClr val="000000"/>
                </a:solidFill>
                <a:latin typeface="Calibri"/>
                <a:ea typeface="Calibri"/>
                <a:cs typeface="Calibri"/>
              </a:rPr>
              <a:t>website </a:t>
            </a:r>
            <a:r>
              <a:rPr lang="en-US" sz="2400" b="1" dirty="0" smtClean="0">
                <a:latin typeface="Calibri"/>
                <a:ea typeface="Calibri"/>
                <a:cs typeface="Calibri"/>
              </a:rPr>
              <a:t>may be the server.</a:t>
            </a:r>
            <a:r>
              <a:rPr lang="en-US" sz="2400" dirty="0" smtClean="0">
                <a:latin typeface="Arial"/>
                <a:ea typeface="Calibri"/>
                <a:cs typeface="Arial"/>
              </a:rPr>
              <a:t> </a:t>
            </a:r>
            <a:endParaRPr lang="en-US" dirty="0" smtClean="0">
              <a:latin typeface="Arial"/>
              <a:cs typeface="Arial"/>
            </a:endParaRPr>
          </a:p>
          <a:p>
            <a:r>
              <a:rPr lang="en-US" sz="2400" dirty="0" smtClean="0">
                <a:latin typeface="Calibri"/>
                <a:ea typeface="Calibri"/>
                <a:cs typeface="Calibri"/>
              </a:rPr>
              <a:t>So</a:t>
            </a:r>
            <a:r>
              <a:rPr lang="en-US" sz="2400" dirty="0">
                <a:latin typeface="Calibri"/>
                <a:ea typeface="Calibri"/>
                <a:cs typeface="Calibri"/>
              </a:rPr>
              <a:t>, to request a response from the server, there are mainly two methods:</a:t>
            </a:r>
            <a:r>
              <a:rPr lang="en-US" sz="2400" dirty="0">
                <a:latin typeface="Arial"/>
                <a:ea typeface="Calibri"/>
                <a:cs typeface="Arial"/>
              </a:rPr>
              <a:t> </a:t>
            </a:r>
            <a:endParaRPr lang="en-US" dirty="0"/>
          </a:p>
          <a:p>
            <a:r>
              <a:rPr lang="en-US" sz="2400" dirty="0">
                <a:ea typeface="+mn-lt"/>
                <a:cs typeface="+mn-lt"/>
              </a:rPr>
              <a:t>1.</a:t>
            </a:r>
            <a:r>
              <a:rPr lang="en-US" sz="2400" b="1" dirty="0">
                <a:latin typeface="Calibri"/>
                <a:ea typeface="Calibri"/>
                <a:cs typeface="Calibri"/>
              </a:rPr>
              <a:t>GET</a:t>
            </a:r>
            <a:r>
              <a:rPr lang="en-US" sz="2400" dirty="0">
                <a:latin typeface="Calibri"/>
                <a:ea typeface="Calibri"/>
                <a:cs typeface="Calibri"/>
              </a:rPr>
              <a:t> : to </a:t>
            </a:r>
            <a:r>
              <a:rPr lang="en-US" sz="2400" dirty="0">
                <a:solidFill>
                  <a:srgbClr val="000000"/>
                </a:solidFill>
                <a:latin typeface="Calibri"/>
                <a:ea typeface="Calibri"/>
                <a:cs typeface="Calibri"/>
              </a:rPr>
              <a:t>request data</a:t>
            </a:r>
            <a:r>
              <a:rPr lang="en-US" sz="2400" dirty="0">
                <a:latin typeface="Calibri"/>
                <a:ea typeface="Calibri"/>
                <a:cs typeface="Calibri"/>
              </a:rPr>
              <a:t> from the server. </a:t>
            </a:r>
            <a:endParaRPr lang="en-US" dirty="0"/>
          </a:p>
          <a:p>
            <a:r>
              <a:rPr lang="en-US" sz="2400" dirty="0">
                <a:ea typeface="+mn-lt"/>
                <a:cs typeface="+mn-lt"/>
              </a:rPr>
              <a:t>2.</a:t>
            </a:r>
            <a:r>
              <a:rPr lang="en-US" sz="2400" b="1" dirty="0">
                <a:latin typeface="Calibri"/>
                <a:ea typeface="Calibri"/>
                <a:cs typeface="Calibri"/>
              </a:rPr>
              <a:t>POST</a:t>
            </a:r>
            <a:r>
              <a:rPr lang="en-US" sz="2400" dirty="0">
                <a:latin typeface="Calibri"/>
                <a:ea typeface="Calibri"/>
                <a:cs typeface="Calibri"/>
              </a:rPr>
              <a:t> : to submit data to be processed to the server.</a:t>
            </a:r>
            <a:r>
              <a:rPr lang="en-US" sz="2400" dirty="0">
                <a:latin typeface="Arial"/>
                <a:ea typeface="Calibri"/>
                <a:cs typeface="Arial"/>
              </a:rPr>
              <a:t> </a:t>
            </a:r>
            <a:endParaRPr lang="en-US" dirty="0"/>
          </a:p>
        </p:txBody>
      </p:sp>
      <p:sp>
        <p:nvSpPr>
          <p:cNvPr id="7" name="TextBox 6">
            <a:extLst>
              <a:ext uri="{FF2B5EF4-FFF2-40B4-BE49-F238E27FC236}">
                <a16:creationId xmlns:a16="http://schemas.microsoft.com/office/drawing/2014/main" xmlns="" id="{1E7CDC1E-3B2A-E4EE-7D0E-46E43C9DEC4A}"/>
              </a:ext>
            </a:extLst>
          </p:cNvPr>
          <p:cNvSpPr txBox="1"/>
          <p:nvPr/>
        </p:nvSpPr>
        <p:spPr>
          <a:xfrm>
            <a:off x="1308100" y="0"/>
            <a:ext cx="10883900" cy="500137"/>
          </a:xfrm>
          <a:prstGeom prst="rect">
            <a:avLst/>
          </a:prstGeom>
          <a:solidFill>
            <a:schemeClr val="accent4">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2800" b="1" dirty="0" smtClean="0">
                <a:latin typeface="Calibri"/>
                <a:ea typeface="Calibri"/>
                <a:cs typeface="Calibri"/>
              </a:rPr>
              <a:t>HTTP - Requests</a:t>
            </a:r>
            <a:endParaRPr lang="en-US" sz="2800" b="1" dirty="0"/>
          </a:p>
        </p:txBody>
      </p:sp>
      <p:sp>
        <p:nvSpPr>
          <p:cNvPr id="8" name="Footer Placeholder 7"/>
          <p:cNvSpPr>
            <a:spLocks noGrp="1"/>
          </p:cNvSpPr>
          <p:nvPr>
            <p:ph type="ftr" sz="quarter" idx="11"/>
          </p:nvPr>
        </p:nvSpPr>
        <p:spPr/>
        <p:txBody>
          <a:bodyPr/>
          <a:lstStyle/>
          <a:p>
            <a:r>
              <a:rPr lang="en-US" smtClean="0"/>
              <a:t>shalini shrotriya</a:t>
            </a:r>
            <a:endParaRPr lang="en-US"/>
          </a:p>
        </p:txBody>
      </p:sp>
      <p:sp>
        <p:nvSpPr>
          <p:cNvPr id="9" name="Date Placeholder 8"/>
          <p:cNvSpPr>
            <a:spLocks noGrp="1"/>
          </p:cNvSpPr>
          <p:nvPr>
            <p:ph type="dt" sz="half" idx="10"/>
          </p:nvPr>
        </p:nvSpPr>
        <p:spPr/>
        <p:txBody>
          <a:bodyPr/>
          <a:lstStyle/>
          <a:p>
            <a:fld id="{C100413E-D5DC-4CB7-9368-2034A41CF4B2}" type="datetime1">
              <a:rPr lang="en-US" smtClean="0"/>
              <a:t>9/22/2024</a:t>
            </a:fld>
            <a:endParaRPr lang="en-US"/>
          </a:p>
        </p:txBody>
      </p:sp>
      <p:sp>
        <p:nvSpPr>
          <p:cNvPr id="10" name="Slide Number Placeholder 9"/>
          <p:cNvSpPr>
            <a:spLocks noGrp="1"/>
          </p:cNvSpPr>
          <p:nvPr>
            <p:ph type="sldNum" sz="quarter" idx="12"/>
          </p:nvPr>
        </p:nvSpPr>
        <p:spPr/>
        <p:txBody>
          <a:bodyPr/>
          <a:lstStyle/>
          <a:p>
            <a:fld id="{330EA680-D336-4FF7-8B7A-9848BB0A1C32}" type="slidenum">
              <a:rPr lang="en-US" smtClean="0"/>
              <a:pPr/>
              <a:t>38</a:t>
            </a:fld>
            <a:endParaRPr lang="en-US"/>
          </a:p>
        </p:txBody>
      </p:sp>
    </p:spTree>
    <p:extLst>
      <p:ext uri="{BB962C8B-B14F-4D97-AF65-F5344CB8AC3E}">
        <p14:creationId xmlns:p14="http://schemas.microsoft.com/office/powerpoint/2010/main" xmlns="" val="41073544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FA40C4E4-7399-DB5A-B942-6CA391DE4C4E}"/>
              </a:ext>
            </a:extLst>
          </p:cNvPr>
          <p:cNvSpPr>
            <a:spLocks noGrp="1"/>
          </p:cNvSpPr>
          <p:nvPr>
            <p:ph idx="1"/>
          </p:nvPr>
        </p:nvSpPr>
        <p:spPr>
          <a:xfrm>
            <a:off x="1523641" y="1058309"/>
            <a:ext cx="6315974" cy="3353361"/>
          </a:xfrm>
        </p:spPr>
        <p:txBody>
          <a:bodyPr vert="horz" lIns="68580" tIns="34290" rIns="68580" bIns="34290" rtlCol="0" anchor="t">
            <a:normAutofit/>
          </a:bodyPr>
          <a:lstStyle/>
          <a:p>
            <a:endParaRPr lang="en-US" sz="1800">
              <a:latin typeface="Times New Roman"/>
              <a:cs typeface="Times New Roman"/>
            </a:endParaRPr>
          </a:p>
          <a:p>
            <a:pPr marL="0" indent="0">
              <a:buNone/>
            </a:pPr>
            <a:endParaRPr lang="en-US" sz="2400">
              <a:solidFill>
                <a:srgbClr val="000000"/>
              </a:solidFill>
              <a:latin typeface="Times New Roman"/>
              <a:ea typeface="Calibri"/>
              <a:cs typeface="Calibri"/>
            </a:endParaRPr>
          </a:p>
          <a:p>
            <a:endParaRPr lang="en-US">
              <a:solidFill>
                <a:srgbClr val="000000"/>
              </a:solidFill>
              <a:latin typeface="Aptos"/>
              <a:ea typeface="Calibri"/>
              <a:cs typeface="Calibri"/>
            </a:endParaRPr>
          </a:p>
          <a:p>
            <a:endParaRPr lang="en-US" sz="1800">
              <a:solidFill>
                <a:srgbClr val="000000"/>
              </a:solidFill>
              <a:latin typeface="Times New Roman"/>
              <a:ea typeface="Calibri"/>
              <a:cs typeface="Calibri"/>
            </a:endParaRPr>
          </a:p>
          <a:p>
            <a:endParaRPr lang="en-US">
              <a:solidFill>
                <a:srgbClr val="000000"/>
              </a:solidFill>
              <a:latin typeface="Calibri"/>
              <a:ea typeface="Calibri"/>
              <a:cs typeface="Calibri"/>
            </a:endParaRPr>
          </a:p>
          <a:p>
            <a:endParaRPr lang="en-US">
              <a:solidFill>
                <a:srgbClr val="273239"/>
              </a:solidFill>
              <a:latin typeface="Times New Roman"/>
              <a:cs typeface="Times New Roman"/>
            </a:endParaRPr>
          </a:p>
          <a:p>
            <a:endParaRPr lang="en-US">
              <a:latin typeface="Nunito"/>
            </a:endParaRPr>
          </a:p>
          <a:p>
            <a:endParaRPr lang="en-US" sz="3000"/>
          </a:p>
        </p:txBody>
      </p:sp>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36866" y="6560"/>
            <a:ext cx="1332377" cy="651834"/>
          </a:xfrm>
          <a:prstGeom prst="rect">
            <a:avLst/>
          </a:prstGeom>
        </p:spPr>
      </p:pic>
      <p:sp>
        <p:nvSpPr>
          <p:cNvPr id="2" name="TextBox 1">
            <a:extLst>
              <a:ext uri="{FF2B5EF4-FFF2-40B4-BE49-F238E27FC236}">
                <a16:creationId xmlns:a16="http://schemas.microsoft.com/office/drawing/2014/main" xmlns="" id="{F7B18FA0-A2EA-9490-4E4B-27334C7611A9}"/>
              </a:ext>
            </a:extLst>
          </p:cNvPr>
          <p:cNvSpPr txBox="1"/>
          <p:nvPr/>
        </p:nvSpPr>
        <p:spPr>
          <a:xfrm>
            <a:off x="685801" y="867314"/>
            <a:ext cx="10820399" cy="3762568"/>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sz="2400" b="1" dirty="0">
                <a:ea typeface="+mn-lt"/>
                <a:cs typeface="+mn-lt"/>
              </a:rPr>
              <a:t>GET Request</a:t>
            </a:r>
            <a:endParaRPr lang="en-US" dirty="0">
              <a:ea typeface="+mn-lt"/>
              <a:cs typeface="+mn-lt"/>
            </a:endParaRPr>
          </a:p>
          <a:p>
            <a:r>
              <a:rPr lang="en-US" sz="2400" b="1" dirty="0">
                <a:ea typeface="+mn-lt"/>
                <a:cs typeface="+mn-lt"/>
              </a:rPr>
              <a:t> </a:t>
            </a:r>
            <a:r>
              <a:rPr lang="en-US" sz="2400" dirty="0">
                <a:latin typeface="Times New Roman"/>
                <a:ea typeface="+mn-lt"/>
                <a:cs typeface="+mn-lt"/>
              </a:rPr>
              <a:t>A GET request is used to request data from a specified resource on a server. It's typically used to retrieve information from the server, like web pages, images, or data in formats like JSON or XML.</a:t>
            </a:r>
            <a:endParaRPr lang="en-US" dirty="0">
              <a:latin typeface="Times New Roman"/>
              <a:cs typeface="Times New Roman"/>
            </a:endParaRPr>
          </a:p>
          <a:p>
            <a:endParaRPr lang="en-US" sz="2400" dirty="0"/>
          </a:p>
          <a:p>
            <a:r>
              <a:rPr lang="en-US" sz="2400" b="1" dirty="0">
                <a:latin typeface="Aptos" panose="020B0004020202020204"/>
              </a:rPr>
              <a:t>POST Request</a:t>
            </a:r>
          </a:p>
          <a:p>
            <a:r>
              <a:rPr lang="en-US" sz="2400" dirty="0" smtClean="0">
                <a:latin typeface="Times New Roman"/>
                <a:cs typeface="Times New Roman"/>
              </a:rPr>
              <a:t>POST</a:t>
            </a:r>
            <a:r>
              <a:rPr lang="en-US" sz="2400" dirty="0" smtClean="0">
                <a:latin typeface="Times New Roman"/>
                <a:ea typeface="+mn-lt"/>
                <a:cs typeface="+mn-lt"/>
              </a:rPr>
              <a:t> </a:t>
            </a:r>
            <a:r>
              <a:rPr lang="en-US" sz="2400" dirty="0">
                <a:latin typeface="Times New Roman"/>
                <a:ea typeface="+mn-lt"/>
                <a:cs typeface="+mn-lt"/>
              </a:rPr>
              <a:t>request is used to send data to a server to create or update a resource. It's typically used when you need to submit form data, upload a file, or perform an operation that changes data on the server.</a:t>
            </a:r>
            <a:endParaRPr lang="en-US" dirty="0">
              <a:latin typeface="Times New Roman"/>
              <a:cs typeface="Times New Roman"/>
            </a:endParaRPr>
          </a:p>
          <a:p>
            <a:endParaRPr lang="en-US" sz="2400" dirty="0"/>
          </a:p>
        </p:txBody>
      </p:sp>
      <p:sp>
        <p:nvSpPr>
          <p:cNvPr id="7" name="TextBox 6">
            <a:extLst>
              <a:ext uri="{FF2B5EF4-FFF2-40B4-BE49-F238E27FC236}">
                <a16:creationId xmlns:a16="http://schemas.microsoft.com/office/drawing/2014/main" xmlns="" id="{1E7CDC1E-3B2A-E4EE-7D0E-46E43C9DEC4A}"/>
              </a:ext>
            </a:extLst>
          </p:cNvPr>
          <p:cNvSpPr txBox="1"/>
          <p:nvPr/>
        </p:nvSpPr>
        <p:spPr>
          <a:xfrm>
            <a:off x="1460500" y="0"/>
            <a:ext cx="10731500" cy="500137"/>
          </a:xfrm>
          <a:prstGeom prst="rect">
            <a:avLst/>
          </a:prstGeom>
          <a:solidFill>
            <a:schemeClr val="accent4">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2800" b="1" dirty="0" smtClean="0">
                <a:latin typeface="Calibri"/>
                <a:ea typeface="Calibri"/>
                <a:cs typeface="Calibri"/>
              </a:rPr>
              <a:t>HTTP - Requests</a:t>
            </a:r>
            <a:endParaRPr lang="en-US" sz="2800" b="1" dirty="0"/>
          </a:p>
        </p:txBody>
      </p:sp>
      <p:sp>
        <p:nvSpPr>
          <p:cNvPr id="6" name="Footer Placeholder 5"/>
          <p:cNvSpPr>
            <a:spLocks noGrp="1"/>
          </p:cNvSpPr>
          <p:nvPr>
            <p:ph type="ftr" sz="quarter" idx="11"/>
          </p:nvPr>
        </p:nvSpPr>
        <p:spPr/>
        <p:txBody>
          <a:bodyPr/>
          <a:lstStyle/>
          <a:p>
            <a:r>
              <a:rPr lang="en-US" smtClean="0"/>
              <a:t>shalini shrotriya</a:t>
            </a:r>
            <a:endParaRPr lang="en-US"/>
          </a:p>
        </p:txBody>
      </p:sp>
      <p:sp>
        <p:nvSpPr>
          <p:cNvPr id="8" name="Date Placeholder 7"/>
          <p:cNvSpPr>
            <a:spLocks noGrp="1"/>
          </p:cNvSpPr>
          <p:nvPr>
            <p:ph type="dt" sz="half" idx="10"/>
          </p:nvPr>
        </p:nvSpPr>
        <p:spPr/>
        <p:txBody>
          <a:bodyPr/>
          <a:lstStyle/>
          <a:p>
            <a:fld id="{65D1798B-3130-4094-BB67-5B84EE22A4D3}" type="datetime1">
              <a:rPr lang="en-US" smtClean="0"/>
              <a:t>9/22/2024</a:t>
            </a:fld>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39</a:t>
            </a:fld>
            <a:endParaRPr lang="en-US"/>
          </a:p>
        </p:txBody>
      </p:sp>
    </p:spTree>
    <p:extLst>
      <p:ext uri="{BB962C8B-B14F-4D97-AF65-F5344CB8AC3E}">
        <p14:creationId xmlns:p14="http://schemas.microsoft.com/office/powerpoint/2010/main" xmlns="" val="3592214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FDABAA-F425-012A-9947-465E0462D027}"/>
              </a:ext>
            </a:extLst>
          </p:cNvPr>
          <p:cNvSpPr>
            <a:spLocks noGrp="1"/>
          </p:cNvSpPr>
          <p:nvPr>
            <p:ph type="title"/>
          </p:nvPr>
        </p:nvSpPr>
        <p:spPr>
          <a:xfrm>
            <a:off x="1378430" y="0"/>
            <a:ext cx="10813570" cy="746163"/>
          </a:xfrm>
          <a:solidFill>
            <a:schemeClr val="accent4">
              <a:lumMod val="40000"/>
              <a:lumOff val="60000"/>
            </a:schemeClr>
          </a:solidFill>
        </p:spPr>
        <p:txBody>
          <a:bodyPr>
            <a:normAutofit/>
          </a:bodyPr>
          <a:lstStyle/>
          <a:p>
            <a:pPr algn="ctr"/>
            <a:r>
              <a:rPr lang="en-US" sz="3200" dirty="0"/>
              <a:t>  </a:t>
            </a:r>
            <a:r>
              <a:rPr lang="en-US" sz="3200" dirty="0" smtClean="0"/>
              <a:t>List Data type</a:t>
            </a:r>
            <a:endParaRPr lang="en-US" sz="3200" dirty="0"/>
          </a:p>
        </p:txBody>
      </p:sp>
      <p:sp>
        <p:nvSpPr>
          <p:cNvPr id="3" name="Content Placeholder 2">
            <a:extLst>
              <a:ext uri="{FF2B5EF4-FFF2-40B4-BE49-F238E27FC236}">
                <a16:creationId xmlns:a16="http://schemas.microsoft.com/office/drawing/2014/main" xmlns="" id="{7E984365-7D42-AD01-CB57-F1A9BAEF9A67}"/>
              </a:ext>
            </a:extLst>
          </p:cNvPr>
          <p:cNvSpPr>
            <a:spLocks noGrp="1"/>
          </p:cNvSpPr>
          <p:nvPr>
            <p:ph idx="1"/>
          </p:nvPr>
        </p:nvSpPr>
        <p:spPr>
          <a:xfrm>
            <a:off x="933450" y="1123950"/>
            <a:ext cx="10534650" cy="4343400"/>
          </a:xfrm>
        </p:spPr>
        <p:txBody>
          <a:bodyPr vert="horz" lIns="68580" tIns="34290" rIns="68580" bIns="34290" rtlCol="0" anchor="t">
            <a:normAutofit/>
          </a:bodyPr>
          <a:lstStyle/>
          <a:p>
            <a:r>
              <a:rPr lang="en-US" sz="2400" dirty="0" smtClean="0">
                <a:latin typeface="Times New Roman"/>
                <a:ea typeface="+mn-lt"/>
                <a:cs typeface="Times New Roman"/>
              </a:rPr>
              <a:t>Lists </a:t>
            </a:r>
            <a:r>
              <a:rPr lang="en-US" sz="2400" dirty="0">
                <a:latin typeface="Times New Roman"/>
                <a:ea typeface="+mn-lt"/>
                <a:cs typeface="Times New Roman"/>
              </a:rPr>
              <a:t>in Python are implemented as dynamic mutable arrays which hold an ordered collection of items.</a:t>
            </a:r>
            <a:endParaRPr lang="en-US" sz="2400" dirty="0">
              <a:latin typeface="Times New Roman"/>
              <a:cs typeface="Times New Roman"/>
            </a:endParaRPr>
          </a:p>
          <a:p>
            <a:pPr marL="0" indent="0">
              <a:buNone/>
            </a:pPr>
            <a:r>
              <a:rPr lang="en-US" sz="2400" dirty="0">
                <a:latin typeface="Times New Roman"/>
                <a:cs typeface="Times New Roman"/>
              </a:rPr>
              <a:t>  </a:t>
            </a:r>
          </a:p>
          <a:p>
            <a:pPr marL="0" indent="0">
              <a:buNone/>
            </a:pPr>
            <a:r>
              <a:rPr lang="en-US" sz="2400" dirty="0">
                <a:solidFill>
                  <a:srgbClr val="000000"/>
                </a:solidFill>
                <a:latin typeface="Times New Roman"/>
                <a:cs typeface="Times New Roman"/>
              </a:rPr>
              <a:t>l1 = [] </a:t>
            </a:r>
            <a:r>
              <a:rPr lang="en-US" sz="2400" dirty="0">
                <a:solidFill>
                  <a:srgbClr val="FF0000"/>
                </a:solidFill>
                <a:latin typeface="Times New Roman"/>
                <a:cs typeface="Times New Roman"/>
              </a:rPr>
              <a:t># Create an empty list using square brackets.</a:t>
            </a:r>
          </a:p>
          <a:p>
            <a:pPr marL="0" indent="0">
              <a:buNone/>
            </a:pPr>
            <a:r>
              <a:rPr lang="en-US" sz="2400" dirty="0">
                <a:latin typeface="Times New Roman"/>
                <a:cs typeface="Times New Roman"/>
              </a:rPr>
              <a:t>l2 = [1,2,3,4,5] </a:t>
            </a:r>
            <a:r>
              <a:rPr lang="en-US" sz="2400" dirty="0">
                <a:solidFill>
                  <a:srgbClr val="FF0000"/>
                </a:solidFill>
                <a:latin typeface="Times New Roman"/>
                <a:cs typeface="Times New Roman"/>
              </a:rPr>
              <a:t>// similar list items
</a:t>
            </a:r>
            <a:r>
              <a:rPr lang="en-US" sz="2400" dirty="0">
                <a:latin typeface="Times New Roman"/>
                <a:cs typeface="Times New Roman"/>
              </a:rPr>
              <a:t>l3 = [1, 2, "3", 4.5] </a:t>
            </a:r>
            <a:r>
              <a:rPr lang="en-US" sz="2400" dirty="0">
                <a:solidFill>
                  <a:srgbClr val="FF0000"/>
                </a:solidFill>
                <a:latin typeface="Times New Roman"/>
                <a:cs typeface="Times New Roman"/>
              </a:rPr>
              <a:t># Create a  with different data item.</a:t>
            </a:r>
            <a:r>
              <a:rPr lang="en-US" sz="2400" dirty="0">
                <a:latin typeface="Times New Roman"/>
                <a:cs typeface="Times New Roman"/>
              </a:rPr>
              <a:t>  </a:t>
            </a:r>
            <a:endParaRPr lang="en-US" sz="2400" dirty="0"/>
          </a:p>
          <a:p>
            <a:pPr marL="0" indent="0">
              <a:buNone/>
            </a:pPr>
            <a:r>
              <a:rPr lang="en-US" sz="2400" dirty="0">
                <a:solidFill>
                  <a:srgbClr val="000000"/>
                </a:solidFill>
                <a:latin typeface="Times New Roman"/>
                <a:cs typeface="Times New Roman"/>
              </a:rPr>
              <a:t>l4 = list()</a:t>
            </a:r>
            <a:r>
              <a:rPr lang="en-US" sz="2400" dirty="0">
                <a:solidFill>
                  <a:srgbClr val="FF0000"/>
                </a:solidFill>
                <a:latin typeface="Times New Roman"/>
                <a:cs typeface="Times New Roman"/>
              </a:rPr>
              <a:t># Create an empty list using the list() constructor.</a:t>
            </a:r>
            <a:endParaRPr lang="en-US" sz="2400" dirty="0">
              <a:solidFill>
                <a:srgbClr val="000000"/>
              </a:solidFill>
              <a:latin typeface="Aptos" panose="020B0004020202020204"/>
              <a:cs typeface="Times New Roman"/>
            </a:endParaRPr>
          </a:p>
          <a:p>
            <a:pPr marL="0" indent="0">
              <a:buNone/>
            </a:pPr>
            <a:r>
              <a:rPr lang="en-US" dirty="0">
                <a:latin typeface="Times New Roman"/>
                <a:cs typeface="Times New Roman"/>
              </a:rPr>
              <a:t> </a:t>
            </a:r>
            <a:endParaRPr lang="en-US" dirty="0"/>
          </a:p>
        </p:txBody>
      </p:sp>
      <p:pic>
        <p:nvPicPr>
          <p:cNvPr id="5" name="Picture 4" descr="A close-up of a logo&#10;&#10;Description automatically generated">
            <a:extLst>
              <a:ext uri="{FF2B5EF4-FFF2-40B4-BE49-F238E27FC236}">
                <a16:creationId xmlns:a16="http://schemas.microsoft.com/office/drawing/2014/main" xmlns="" id="{C3E6BA96-16EB-D220-D726-2675A14FEE9C}"/>
              </a:ext>
            </a:extLst>
          </p:cNvPr>
          <p:cNvPicPr>
            <a:picLocks noChangeAspect="1"/>
          </p:cNvPicPr>
          <p:nvPr/>
        </p:nvPicPr>
        <p:blipFill>
          <a:blip r:embed="rId2"/>
          <a:stretch>
            <a:fillRect/>
          </a:stretch>
        </p:blipFill>
        <p:spPr>
          <a:xfrm>
            <a:off x="0" y="0"/>
            <a:ext cx="1332377" cy="651834"/>
          </a:xfrm>
          <a:prstGeom prst="rect">
            <a:avLst/>
          </a:prstGeom>
        </p:spPr>
      </p:pic>
      <p:sp>
        <p:nvSpPr>
          <p:cNvPr id="6" name="Footer Placeholder 5"/>
          <p:cNvSpPr>
            <a:spLocks noGrp="1"/>
          </p:cNvSpPr>
          <p:nvPr>
            <p:ph type="ftr" sz="quarter" idx="11"/>
          </p:nvPr>
        </p:nvSpPr>
        <p:spPr/>
        <p:txBody>
          <a:bodyPr/>
          <a:lstStyle/>
          <a:p>
            <a:r>
              <a:rPr lang="en-US" smtClean="0"/>
              <a:t>shalini shrotriya</a:t>
            </a:r>
            <a:endParaRPr lang="en-US"/>
          </a:p>
        </p:txBody>
      </p:sp>
      <p:sp>
        <p:nvSpPr>
          <p:cNvPr id="7" name="Date Placeholder 6"/>
          <p:cNvSpPr>
            <a:spLocks noGrp="1"/>
          </p:cNvSpPr>
          <p:nvPr>
            <p:ph type="dt" sz="half" idx="10"/>
          </p:nvPr>
        </p:nvSpPr>
        <p:spPr/>
        <p:txBody>
          <a:bodyPr/>
          <a:lstStyle/>
          <a:p>
            <a:fld id="{5500A78F-0B92-41DF-B711-14E18A3D7252}" type="datetime1">
              <a:rPr lang="en-US" smtClean="0"/>
              <a:t>9/22/2024</a:t>
            </a:fld>
            <a:endParaRPr lang="en-US"/>
          </a:p>
        </p:txBody>
      </p:sp>
      <p:sp>
        <p:nvSpPr>
          <p:cNvPr id="8" name="Slide Number Placeholder 7"/>
          <p:cNvSpPr>
            <a:spLocks noGrp="1"/>
          </p:cNvSpPr>
          <p:nvPr>
            <p:ph type="sldNum" sz="quarter" idx="12"/>
          </p:nvPr>
        </p:nvSpPr>
        <p:spPr/>
        <p:txBody>
          <a:bodyPr/>
          <a:lstStyle/>
          <a:p>
            <a:fld id="{330EA680-D336-4FF7-8B7A-9848BB0A1C32}" type="slidenum">
              <a:rPr lang="en-US" smtClean="0"/>
              <a:pPr/>
              <a:t>4</a:t>
            </a:fld>
            <a:endParaRPr lang="en-US"/>
          </a:p>
        </p:txBody>
      </p:sp>
    </p:spTree>
    <p:extLst>
      <p:ext uri="{BB962C8B-B14F-4D97-AF65-F5344CB8AC3E}">
        <p14:creationId xmlns:p14="http://schemas.microsoft.com/office/powerpoint/2010/main" xmlns="" val="2925451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FA40C4E4-7399-DB5A-B942-6CA391DE4C4E}"/>
              </a:ext>
            </a:extLst>
          </p:cNvPr>
          <p:cNvSpPr>
            <a:spLocks noGrp="1"/>
          </p:cNvSpPr>
          <p:nvPr>
            <p:ph idx="1"/>
          </p:nvPr>
        </p:nvSpPr>
        <p:spPr>
          <a:xfrm>
            <a:off x="1523641" y="1058309"/>
            <a:ext cx="6315974" cy="3353361"/>
          </a:xfrm>
        </p:spPr>
        <p:txBody>
          <a:bodyPr vert="horz" lIns="68580" tIns="34290" rIns="68580" bIns="34290" rtlCol="0" anchor="t">
            <a:normAutofit/>
          </a:bodyPr>
          <a:lstStyle/>
          <a:p>
            <a:endParaRPr lang="en-US" sz="1800">
              <a:latin typeface="Times New Roman"/>
              <a:cs typeface="Times New Roman"/>
            </a:endParaRPr>
          </a:p>
          <a:p>
            <a:pPr marL="0" indent="0">
              <a:buNone/>
            </a:pPr>
            <a:endParaRPr lang="en-US" sz="2400">
              <a:solidFill>
                <a:srgbClr val="000000"/>
              </a:solidFill>
              <a:latin typeface="Times New Roman"/>
              <a:ea typeface="Calibri"/>
              <a:cs typeface="Calibri"/>
            </a:endParaRPr>
          </a:p>
          <a:p>
            <a:endParaRPr lang="en-US">
              <a:solidFill>
                <a:srgbClr val="000000"/>
              </a:solidFill>
              <a:latin typeface="Aptos"/>
              <a:ea typeface="Calibri"/>
              <a:cs typeface="Calibri"/>
            </a:endParaRPr>
          </a:p>
          <a:p>
            <a:endParaRPr lang="en-US" sz="1800">
              <a:solidFill>
                <a:srgbClr val="000000"/>
              </a:solidFill>
              <a:latin typeface="Times New Roman"/>
              <a:ea typeface="Calibri"/>
              <a:cs typeface="Calibri"/>
            </a:endParaRPr>
          </a:p>
          <a:p>
            <a:endParaRPr lang="en-US">
              <a:solidFill>
                <a:srgbClr val="000000"/>
              </a:solidFill>
              <a:latin typeface="Calibri"/>
              <a:ea typeface="Calibri"/>
              <a:cs typeface="Calibri"/>
            </a:endParaRPr>
          </a:p>
          <a:p>
            <a:endParaRPr lang="en-US">
              <a:solidFill>
                <a:srgbClr val="273239"/>
              </a:solidFill>
              <a:latin typeface="Times New Roman"/>
              <a:cs typeface="Times New Roman"/>
            </a:endParaRPr>
          </a:p>
          <a:p>
            <a:endParaRPr lang="en-US">
              <a:latin typeface="Nunito"/>
            </a:endParaRPr>
          </a:p>
          <a:p>
            <a:endParaRPr lang="en-US" sz="3000"/>
          </a:p>
        </p:txBody>
      </p:sp>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234" y="656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792858" y="4674"/>
            <a:ext cx="8735682" cy="561692"/>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3200" b="1" dirty="0">
                <a:latin typeface="Times New Roman"/>
                <a:ea typeface="Calibri"/>
                <a:cs typeface="Calibri"/>
              </a:rPr>
              <a:t> </a:t>
            </a:r>
            <a:endParaRPr lang="en-US" sz="3200" b="1" dirty="0">
              <a:latin typeface="Calibri"/>
              <a:ea typeface="Calibri"/>
              <a:cs typeface="Calibri"/>
            </a:endParaRPr>
          </a:p>
        </p:txBody>
      </p:sp>
      <p:pic>
        <p:nvPicPr>
          <p:cNvPr id="5" name="Picture 4" descr="A diagram of a computer program&#10;&#10;Description automatically generated">
            <a:extLst>
              <a:ext uri="{FF2B5EF4-FFF2-40B4-BE49-F238E27FC236}">
                <a16:creationId xmlns:a16="http://schemas.microsoft.com/office/drawing/2014/main" xmlns="" id="{915C8C13-7BBB-68AB-CCA8-3DE4043AAFE2}"/>
              </a:ext>
            </a:extLst>
          </p:cNvPr>
          <p:cNvPicPr>
            <a:picLocks noChangeAspect="1"/>
          </p:cNvPicPr>
          <p:nvPr/>
        </p:nvPicPr>
        <p:blipFill>
          <a:blip r:embed="rId3"/>
          <a:stretch>
            <a:fillRect/>
          </a:stretch>
        </p:blipFill>
        <p:spPr>
          <a:xfrm>
            <a:off x="1797169" y="1268619"/>
            <a:ext cx="9172755" cy="5125893"/>
          </a:xfrm>
          <a:prstGeom prst="rect">
            <a:avLst/>
          </a:prstGeom>
        </p:spPr>
      </p:pic>
      <p:sp>
        <p:nvSpPr>
          <p:cNvPr id="7" name="TextBox 6">
            <a:extLst>
              <a:ext uri="{FF2B5EF4-FFF2-40B4-BE49-F238E27FC236}">
                <a16:creationId xmlns:a16="http://schemas.microsoft.com/office/drawing/2014/main" xmlns="" id="{1E7CDC1E-3B2A-E4EE-7D0E-46E43C9DEC4A}"/>
              </a:ext>
            </a:extLst>
          </p:cNvPr>
          <p:cNvSpPr txBox="1"/>
          <p:nvPr/>
        </p:nvSpPr>
        <p:spPr>
          <a:xfrm>
            <a:off x="1397000" y="0"/>
            <a:ext cx="10795000" cy="623248"/>
          </a:xfrm>
          <a:prstGeom prst="rect">
            <a:avLst/>
          </a:prstGeom>
          <a:solidFill>
            <a:schemeClr val="accent4">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3600" b="1" dirty="0" smtClean="0">
                <a:latin typeface="Times New Roman"/>
                <a:ea typeface="Calibri"/>
                <a:cs typeface="Calibri"/>
              </a:rPr>
              <a:t>B</a:t>
            </a:r>
            <a:r>
              <a:rPr lang="en-US" sz="2800" b="1" dirty="0" smtClean="0">
                <a:latin typeface="Times New Roman"/>
                <a:ea typeface="Calibri"/>
                <a:cs typeface="Calibri"/>
              </a:rPr>
              <a:t>asic concept of GET and POST methods</a:t>
            </a:r>
            <a:endParaRPr lang="en-US" sz="2800" b="1" dirty="0">
              <a:latin typeface="Times New Roman"/>
              <a:ea typeface="Calibri"/>
              <a:cs typeface="Calibri"/>
            </a:endParaRPr>
          </a:p>
        </p:txBody>
      </p:sp>
      <p:sp>
        <p:nvSpPr>
          <p:cNvPr id="8" name="Footer Placeholder 7"/>
          <p:cNvSpPr>
            <a:spLocks noGrp="1"/>
          </p:cNvSpPr>
          <p:nvPr>
            <p:ph type="ftr" sz="quarter" idx="11"/>
          </p:nvPr>
        </p:nvSpPr>
        <p:spPr/>
        <p:txBody>
          <a:bodyPr/>
          <a:lstStyle/>
          <a:p>
            <a:r>
              <a:rPr lang="en-US" smtClean="0"/>
              <a:t>shalini shrotriya</a:t>
            </a:r>
            <a:endParaRPr lang="en-US"/>
          </a:p>
        </p:txBody>
      </p:sp>
      <p:sp>
        <p:nvSpPr>
          <p:cNvPr id="9" name="Date Placeholder 8"/>
          <p:cNvSpPr>
            <a:spLocks noGrp="1"/>
          </p:cNvSpPr>
          <p:nvPr>
            <p:ph type="dt" sz="half" idx="10"/>
          </p:nvPr>
        </p:nvSpPr>
        <p:spPr/>
        <p:txBody>
          <a:bodyPr/>
          <a:lstStyle/>
          <a:p>
            <a:fld id="{758E2BAD-52A1-4988-A83B-0194D6C3CD1E}" type="datetime1">
              <a:rPr lang="en-US" smtClean="0"/>
              <a:t>9/22/2024</a:t>
            </a:fld>
            <a:endParaRPr lang="en-US"/>
          </a:p>
        </p:txBody>
      </p:sp>
      <p:sp>
        <p:nvSpPr>
          <p:cNvPr id="10" name="Slide Number Placeholder 9"/>
          <p:cNvSpPr>
            <a:spLocks noGrp="1"/>
          </p:cNvSpPr>
          <p:nvPr>
            <p:ph type="sldNum" sz="quarter" idx="12"/>
          </p:nvPr>
        </p:nvSpPr>
        <p:spPr/>
        <p:txBody>
          <a:bodyPr/>
          <a:lstStyle/>
          <a:p>
            <a:fld id="{330EA680-D336-4FF7-8B7A-9848BB0A1C32}" type="slidenum">
              <a:rPr lang="en-US" smtClean="0"/>
              <a:pPr/>
              <a:t>40</a:t>
            </a:fld>
            <a:endParaRPr lang="en-US"/>
          </a:p>
        </p:txBody>
      </p:sp>
    </p:spTree>
    <p:extLst>
      <p:ext uri="{BB962C8B-B14F-4D97-AF65-F5344CB8AC3E}">
        <p14:creationId xmlns:p14="http://schemas.microsoft.com/office/powerpoint/2010/main" xmlns="" val="13923572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89266" y="6560"/>
            <a:ext cx="1332377" cy="651834"/>
          </a:xfrm>
          <a:prstGeom prst="rect">
            <a:avLst/>
          </a:prstGeom>
        </p:spPr>
      </p:pic>
      <p:graphicFrame>
        <p:nvGraphicFramePr>
          <p:cNvPr id="7" name="Table 6">
            <a:extLst>
              <a:ext uri="{FF2B5EF4-FFF2-40B4-BE49-F238E27FC236}">
                <a16:creationId xmlns:a16="http://schemas.microsoft.com/office/drawing/2014/main" xmlns="" id="{AB203075-D788-8C29-7FB1-BFDCD497187B}"/>
              </a:ext>
            </a:extLst>
          </p:cNvPr>
          <p:cNvGraphicFramePr>
            <a:graphicFrameLocks noGrp="1"/>
          </p:cNvGraphicFramePr>
          <p:nvPr>
            <p:extLst>
              <p:ext uri="{D42A27DB-BD31-4B8C-83A1-F6EECF244321}">
                <p14:modId xmlns:p14="http://schemas.microsoft.com/office/powerpoint/2010/main" xmlns="" val="3242655079"/>
              </p:ext>
            </p:extLst>
          </p:nvPr>
        </p:nvGraphicFramePr>
        <p:xfrm>
          <a:off x="725577" y="1304984"/>
          <a:ext cx="10935448" cy="2885738"/>
        </p:xfrm>
        <a:graphic>
          <a:graphicData uri="http://schemas.openxmlformats.org/drawingml/2006/table">
            <a:tbl>
              <a:tblPr firstRow="1" firstCol="1" bandRow="1">
                <a:tableStyleId>{5C22544A-7EE6-4342-B048-85BDC9FD1C3A}</a:tableStyleId>
              </a:tblPr>
              <a:tblGrid>
                <a:gridCol w="2195423">
                  <a:extLst>
                    <a:ext uri="{9D8B030D-6E8A-4147-A177-3AD203B41FA5}">
                      <a16:colId xmlns:a16="http://schemas.microsoft.com/office/drawing/2014/main" xmlns="" val="827738884"/>
                    </a:ext>
                  </a:extLst>
                </a:gridCol>
                <a:gridCol w="4470400">
                  <a:extLst>
                    <a:ext uri="{9D8B030D-6E8A-4147-A177-3AD203B41FA5}">
                      <a16:colId xmlns:a16="http://schemas.microsoft.com/office/drawing/2014/main" xmlns="" val="3460659014"/>
                    </a:ext>
                  </a:extLst>
                </a:gridCol>
                <a:gridCol w="4269625">
                  <a:extLst>
                    <a:ext uri="{9D8B030D-6E8A-4147-A177-3AD203B41FA5}">
                      <a16:colId xmlns:a16="http://schemas.microsoft.com/office/drawing/2014/main" xmlns="" val="822754492"/>
                    </a:ext>
                  </a:extLst>
                </a:gridCol>
              </a:tblGrid>
              <a:tr h="645493">
                <a:tc>
                  <a:txBody>
                    <a:bodyPr/>
                    <a:lstStyle/>
                    <a:p>
                      <a:endParaRPr lang="en-US" sz="2400" dirty="0">
                        <a:solidFill>
                          <a:schemeClr val="tx1">
                            <a:lumMod val="95000"/>
                            <a:lumOff val="5000"/>
                          </a:schemeClr>
                        </a:solidFill>
                        <a:effectLst/>
                      </a:endParaRPr>
                    </a:p>
                  </a:txBody>
                  <a:tcPr marL="9525" marR="9525" marT="9525" marB="9525" anchor="ctr">
                    <a:lnL>
                      <a:noFill/>
                    </a:lnL>
                    <a:lnR>
                      <a:noFill/>
                    </a:lnR>
                    <a:lnT>
                      <a:noFill/>
                    </a:lnT>
                    <a:lnB>
                      <a:noFill/>
                    </a:lnB>
                    <a:noFill/>
                  </a:tcPr>
                </a:tc>
                <a:tc>
                  <a:txBody>
                    <a:bodyPr/>
                    <a:lstStyle/>
                    <a:p>
                      <a:pPr>
                        <a:spcAft>
                          <a:spcPts val="0"/>
                        </a:spcAft>
                      </a:pPr>
                      <a:r>
                        <a:rPr lang="en-US" sz="2400" b="1" dirty="0">
                          <a:solidFill>
                            <a:schemeClr val="tx1">
                              <a:lumMod val="95000"/>
                              <a:lumOff val="5000"/>
                            </a:schemeClr>
                          </a:solidFill>
                          <a:effectLst/>
                          <a:latin typeface="Times New Roman"/>
                          <a:ea typeface="Times New Roman" panose="02020603050405020304" pitchFamily="18" charset="0"/>
                        </a:rPr>
                        <a:t>GET</a:t>
                      </a:r>
                      <a:endParaRPr lang="en-US" sz="2400" dirty="0">
                        <a:solidFill>
                          <a:schemeClr val="tx1">
                            <a:lumMod val="95000"/>
                            <a:lumOff val="5000"/>
                          </a:schemeClr>
                        </a:solidFill>
                        <a:effectLst/>
                        <a:latin typeface="Times New Roman"/>
                      </a:endParaRPr>
                    </a:p>
                  </a:txBody>
                  <a:tcPr marL="9525" marR="9525" marT="9525" marB="9525" anchor="ctr">
                    <a:lnL>
                      <a:noFill/>
                    </a:lnL>
                    <a:lnR>
                      <a:noFill/>
                    </a:lnR>
                    <a:lnT>
                      <a:noFill/>
                    </a:lnT>
                    <a:lnB>
                      <a:noFill/>
                    </a:lnB>
                    <a:noFill/>
                  </a:tcPr>
                </a:tc>
                <a:tc>
                  <a:txBody>
                    <a:bodyPr/>
                    <a:lstStyle/>
                    <a:p>
                      <a:pPr>
                        <a:spcAft>
                          <a:spcPts val="0"/>
                        </a:spcAft>
                      </a:pPr>
                      <a:r>
                        <a:rPr lang="en-US" sz="2400" b="1" dirty="0">
                          <a:solidFill>
                            <a:schemeClr val="tx1">
                              <a:lumMod val="95000"/>
                              <a:lumOff val="5000"/>
                            </a:schemeClr>
                          </a:solidFill>
                          <a:effectLst/>
                          <a:latin typeface="Times New Roman"/>
                          <a:ea typeface="Times New Roman" panose="02020603050405020304" pitchFamily="18" charset="0"/>
                        </a:rPr>
                        <a:t>POST</a:t>
                      </a:r>
                      <a:endParaRPr lang="en-US" sz="2400" dirty="0">
                        <a:solidFill>
                          <a:schemeClr val="tx1">
                            <a:lumMod val="95000"/>
                            <a:lumOff val="5000"/>
                          </a:schemeClr>
                        </a:solidFill>
                        <a:effectLst/>
                        <a:latin typeface="Times New Roman"/>
                      </a:endParaRPr>
                    </a:p>
                  </a:txBody>
                  <a:tcPr marL="9525" marR="9525" marT="9525" marB="9525" anchor="ctr">
                    <a:lnL>
                      <a:noFill/>
                    </a:lnL>
                    <a:lnR>
                      <a:noFill/>
                    </a:lnR>
                    <a:lnT>
                      <a:noFill/>
                    </a:lnT>
                    <a:lnB>
                      <a:noFill/>
                    </a:lnB>
                    <a:noFill/>
                  </a:tcPr>
                </a:tc>
                <a:extLst>
                  <a:ext uri="{0D108BD9-81ED-4DB2-BD59-A6C34878D82A}">
                    <a16:rowId xmlns:a16="http://schemas.microsoft.com/office/drawing/2014/main" xmlns="" val="3648110158"/>
                  </a:ext>
                </a:extLst>
              </a:tr>
              <a:tr h="455643">
                <a:tc>
                  <a:txBody>
                    <a:bodyPr/>
                    <a:lstStyle/>
                    <a:p>
                      <a:pPr algn="l">
                        <a:spcAft>
                          <a:spcPts val="0"/>
                        </a:spcAft>
                      </a:pPr>
                      <a:r>
                        <a:rPr lang="en-US" sz="2400" b="1" dirty="0">
                          <a:solidFill>
                            <a:schemeClr val="tx1">
                              <a:lumMod val="95000"/>
                              <a:lumOff val="5000"/>
                            </a:schemeClr>
                          </a:solidFill>
                          <a:effectLst/>
                          <a:latin typeface="Times New Roman"/>
                          <a:ea typeface="Times New Roman" panose="02020603050405020304" pitchFamily="18" charset="0"/>
                        </a:rPr>
                        <a:t>Purpose</a:t>
                      </a:r>
                      <a:endParaRPr lang="en-US" sz="2400" dirty="0">
                        <a:solidFill>
                          <a:schemeClr val="tx1">
                            <a:lumMod val="95000"/>
                            <a:lumOff val="5000"/>
                          </a:schemeClr>
                        </a:solidFill>
                        <a:effectLst/>
                        <a:latin typeface="Times New Roman"/>
                      </a:endParaRPr>
                    </a:p>
                  </a:txBody>
                  <a:tcPr marL="9525" marR="9525" marT="9525" marB="9525" anchor="ctr">
                    <a:lnL>
                      <a:noFill/>
                    </a:lnL>
                    <a:lnR>
                      <a:noFill/>
                    </a:lnR>
                    <a:lnT>
                      <a:noFill/>
                    </a:lnT>
                    <a:lnB>
                      <a:noFill/>
                    </a:lnB>
                    <a:noFill/>
                  </a:tcPr>
                </a:tc>
                <a:tc>
                  <a:txBody>
                    <a:bodyPr/>
                    <a:lstStyle/>
                    <a:p>
                      <a:pPr algn="l">
                        <a:spcAft>
                          <a:spcPts val="0"/>
                        </a:spcAft>
                      </a:pPr>
                      <a:r>
                        <a:rPr lang="en-US" sz="2400" dirty="0">
                          <a:solidFill>
                            <a:schemeClr val="tx1">
                              <a:lumMod val="95000"/>
                              <a:lumOff val="5000"/>
                            </a:schemeClr>
                          </a:solidFill>
                          <a:effectLst/>
                          <a:latin typeface="Times New Roman"/>
                          <a:ea typeface="Times New Roman" panose="02020603050405020304" pitchFamily="18" charset="0"/>
                        </a:rPr>
                        <a:t>Retrieve data</a:t>
                      </a:r>
                      <a:endParaRPr lang="en-US" sz="2400">
                        <a:solidFill>
                          <a:schemeClr val="tx1">
                            <a:lumMod val="95000"/>
                            <a:lumOff val="5000"/>
                          </a:schemeClr>
                        </a:solidFill>
                        <a:effectLst/>
                        <a:latin typeface="Times New Roman"/>
                      </a:endParaRPr>
                    </a:p>
                  </a:txBody>
                  <a:tcPr marL="9525" marR="9525" marT="9525" marB="9525" anchor="ctr">
                    <a:lnL>
                      <a:noFill/>
                    </a:lnL>
                    <a:lnR>
                      <a:noFill/>
                    </a:lnR>
                    <a:lnT>
                      <a:noFill/>
                    </a:lnT>
                    <a:lnB>
                      <a:noFill/>
                    </a:lnB>
                    <a:noFill/>
                  </a:tcPr>
                </a:tc>
                <a:tc>
                  <a:txBody>
                    <a:bodyPr/>
                    <a:lstStyle/>
                    <a:p>
                      <a:pPr algn="l">
                        <a:spcAft>
                          <a:spcPts val="0"/>
                        </a:spcAft>
                      </a:pPr>
                      <a:r>
                        <a:rPr lang="en-US" sz="2400" dirty="0">
                          <a:solidFill>
                            <a:schemeClr val="tx1">
                              <a:lumMod val="95000"/>
                              <a:lumOff val="5000"/>
                            </a:schemeClr>
                          </a:solidFill>
                          <a:effectLst/>
                          <a:latin typeface="Times New Roman"/>
                          <a:ea typeface="Times New Roman" panose="02020603050405020304" pitchFamily="18" charset="0"/>
                        </a:rPr>
                        <a:t>Send data</a:t>
                      </a:r>
                      <a:endParaRPr lang="en-US" sz="2400" dirty="0">
                        <a:solidFill>
                          <a:schemeClr val="tx1">
                            <a:lumMod val="95000"/>
                            <a:lumOff val="5000"/>
                          </a:schemeClr>
                        </a:solidFill>
                        <a:effectLst/>
                        <a:latin typeface="Times New Roman"/>
                      </a:endParaRPr>
                    </a:p>
                  </a:txBody>
                  <a:tcPr marL="9525" marR="9525" marT="9525" marB="9525" anchor="ctr">
                    <a:lnL>
                      <a:noFill/>
                    </a:lnL>
                    <a:lnR>
                      <a:noFill/>
                    </a:lnR>
                    <a:lnT>
                      <a:noFill/>
                    </a:lnT>
                    <a:lnB>
                      <a:noFill/>
                    </a:lnB>
                    <a:noFill/>
                  </a:tcPr>
                </a:tc>
                <a:extLst>
                  <a:ext uri="{0D108BD9-81ED-4DB2-BD59-A6C34878D82A}">
                    <a16:rowId xmlns:a16="http://schemas.microsoft.com/office/drawing/2014/main" xmlns="" val="3566667266"/>
                  </a:ext>
                </a:extLst>
              </a:tr>
              <a:tr h="455643">
                <a:tc>
                  <a:txBody>
                    <a:bodyPr/>
                    <a:lstStyle/>
                    <a:p>
                      <a:pPr algn="l">
                        <a:spcAft>
                          <a:spcPts val="0"/>
                        </a:spcAft>
                      </a:pPr>
                      <a:r>
                        <a:rPr lang="en-US" sz="2400" b="1" dirty="0">
                          <a:solidFill>
                            <a:schemeClr val="tx1">
                              <a:lumMod val="95000"/>
                              <a:lumOff val="5000"/>
                            </a:schemeClr>
                          </a:solidFill>
                          <a:effectLst/>
                          <a:latin typeface="Times New Roman"/>
                          <a:ea typeface="Times New Roman" panose="02020603050405020304" pitchFamily="18" charset="0"/>
                        </a:rPr>
                        <a:t>Data Location</a:t>
                      </a:r>
                      <a:endParaRPr lang="en-US" sz="2400" dirty="0">
                        <a:solidFill>
                          <a:schemeClr val="tx1">
                            <a:lumMod val="95000"/>
                            <a:lumOff val="5000"/>
                          </a:schemeClr>
                        </a:solidFill>
                        <a:effectLst/>
                        <a:latin typeface="Times New Roman"/>
                      </a:endParaRPr>
                    </a:p>
                  </a:txBody>
                  <a:tcPr marL="9525" marR="9525" marT="9525" marB="9525" anchor="ctr">
                    <a:lnL>
                      <a:noFill/>
                    </a:lnL>
                    <a:lnR>
                      <a:noFill/>
                    </a:lnR>
                    <a:lnT>
                      <a:noFill/>
                    </a:lnT>
                    <a:lnB>
                      <a:noFill/>
                    </a:lnB>
                    <a:noFill/>
                  </a:tcPr>
                </a:tc>
                <a:tc>
                  <a:txBody>
                    <a:bodyPr/>
                    <a:lstStyle/>
                    <a:p>
                      <a:pPr algn="l">
                        <a:spcAft>
                          <a:spcPts val="0"/>
                        </a:spcAft>
                      </a:pPr>
                      <a:r>
                        <a:rPr lang="en-US" sz="2400" dirty="0">
                          <a:solidFill>
                            <a:schemeClr val="tx1">
                              <a:lumMod val="95000"/>
                              <a:lumOff val="5000"/>
                            </a:schemeClr>
                          </a:solidFill>
                          <a:effectLst/>
                          <a:latin typeface="Times New Roman"/>
                          <a:ea typeface="Times New Roman" panose="02020603050405020304" pitchFamily="18" charset="0"/>
                        </a:rPr>
                        <a:t>In the URL (query parameters)</a:t>
                      </a:r>
                      <a:endParaRPr lang="en-US" sz="2400" dirty="0">
                        <a:solidFill>
                          <a:schemeClr val="tx1">
                            <a:lumMod val="95000"/>
                            <a:lumOff val="5000"/>
                          </a:schemeClr>
                        </a:solidFill>
                        <a:effectLst/>
                        <a:latin typeface="Times New Roman"/>
                      </a:endParaRPr>
                    </a:p>
                  </a:txBody>
                  <a:tcPr marL="9525" marR="9525" marT="9525" marB="9525" anchor="ctr">
                    <a:lnL>
                      <a:noFill/>
                    </a:lnL>
                    <a:lnR>
                      <a:noFill/>
                    </a:lnR>
                    <a:lnT>
                      <a:noFill/>
                    </a:lnT>
                    <a:lnB>
                      <a:noFill/>
                    </a:lnB>
                    <a:noFill/>
                  </a:tcPr>
                </a:tc>
                <a:tc>
                  <a:txBody>
                    <a:bodyPr/>
                    <a:lstStyle/>
                    <a:p>
                      <a:pPr algn="l">
                        <a:spcAft>
                          <a:spcPts val="0"/>
                        </a:spcAft>
                      </a:pPr>
                      <a:r>
                        <a:rPr lang="en-US" sz="2400" dirty="0">
                          <a:solidFill>
                            <a:schemeClr val="tx1">
                              <a:lumMod val="95000"/>
                              <a:lumOff val="5000"/>
                            </a:schemeClr>
                          </a:solidFill>
                          <a:effectLst/>
                          <a:latin typeface="Times New Roman"/>
                          <a:ea typeface="Times New Roman" panose="02020603050405020304" pitchFamily="18" charset="0"/>
                        </a:rPr>
                        <a:t>In the request body</a:t>
                      </a:r>
                      <a:endParaRPr lang="en-US" sz="2400" dirty="0">
                        <a:solidFill>
                          <a:schemeClr val="tx1">
                            <a:lumMod val="95000"/>
                            <a:lumOff val="5000"/>
                          </a:schemeClr>
                        </a:solidFill>
                        <a:effectLst/>
                        <a:latin typeface="Times New Roman"/>
                      </a:endParaRPr>
                    </a:p>
                  </a:txBody>
                  <a:tcPr marL="9525" marR="9525" marT="9525" marB="9525" anchor="ctr">
                    <a:lnL>
                      <a:noFill/>
                    </a:lnL>
                    <a:lnR>
                      <a:noFill/>
                    </a:lnR>
                    <a:lnT>
                      <a:noFill/>
                    </a:lnT>
                    <a:lnB>
                      <a:noFill/>
                    </a:lnB>
                    <a:noFill/>
                  </a:tcPr>
                </a:tc>
                <a:extLst>
                  <a:ext uri="{0D108BD9-81ED-4DB2-BD59-A6C34878D82A}">
                    <a16:rowId xmlns:a16="http://schemas.microsoft.com/office/drawing/2014/main" xmlns="" val="1614884440"/>
                  </a:ext>
                </a:extLst>
              </a:tr>
              <a:tr h="455643">
                <a:tc>
                  <a:txBody>
                    <a:bodyPr/>
                    <a:lstStyle/>
                    <a:p>
                      <a:pPr algn="l">
                        <a:spcAft>
                          <a:spcPts val="0"/>
                        </a:spcAft>
                      </a:pPr>
                      <a:r>
                        <a:rPr lang="en-US" sz="2400" b="1" dirty="0">
                          <a:solidFill>
                            <a:schemeClr val="tx1">
                              <a:lumMod val="95000"/>
                              <a:lumOff val="5000"/>
                            </a:schemeClr>
                          </a:solidFill>
                          <a:effectLst/>
                          <a:latin typeface="Times New Roman"/>
                          <a:ea typeface="Times New Roman" panose="02020603050405020304" pitchFamily="18" charset="0"/>
                        </a:rPr>
                        <a:t>Caching</a:t>
                      </a:r>
                      <a:endParaRPr lang="en-US" sz="2400" dirty="0">
                        <a:solidFill>
                          <a:schemeClr val="tx1">
                            <a:lumMod val="95000"/>
                            <a:lumOff val="5000"/>
                          </a:schemeClr>
                        </a:solidFill>
                        <a:effectLst/>
                        <a:latin typeface="Times New Roman"/>
                      </a:endParaRPr>
                    </a:p>
                  </a:txBody>
                  <a:tcPr marL="9525" marR="9525" marT="9525" marB="9525" anchor="ctr">
                    <a:lnL>
                      <a:noFill/>
                    </a:lnL>
                    <a:lnR>
                      <a:noFill/>
                    </a:lnR>
                    <a:lnT>
                      <a:noFill/>
                    </a:lnT>
                    <a:lnB>
                      <a:noFill/>
                    </a:lnB>
                    <a:noFill/>
                  </a:tcPr>
                </a:tc>
                <a:tc>
                  <a:txBody>
                    <a:bodyPr/>
                    <a:lstStyle/>
                    <a:p>
                      <a:pPr algn="l">
                        <a:spcAft>
                          <a:spcPts val="0"/>
                        </a:spcAft>
                      </a:pPr>
                      <a:r>
                        <a:rPr lang="en-US" sz="2400" dirty="0">
                          <a:solidFill>
                            <a:schemeClr val="tx1">
                              <a:lumMod val="95000"/>
                              <a:lumOff val="5000"/>
                            </a:schemeClr>
                          </a:solidFill>
                          <a:effectLst/>
                          <a:latin typeface="Times New Roman"/>
                          <a:ea typeface="Times New Roman" panose="02020603050405020304" pitchFamily="18" charset="0"/>
                        </a:rPr>
                        <a:t>Often cached</a:t>
                      </a:r>
                      <a:endParaRPr lang="en-US" sz="2400" dirty="0">
                        <a:solidFill>
                          <a:schemeClr val="tx1">
                            <a:lumMod val="95000"/>
                            <a:lumOff val="5000"/>
                          </a:schemeClr>
                        </a:solidFill>
                        <a:effectLst/>
                        <a:latin typeface="Times New Roman"/>
                      </a:endParaRPr>
                    </a:p>
                  </a:txBody>
                  <a:tcPr marL="9525" marR="9525" marT="9525" marB="9525" anchor="ctr">
                    <a:lnL>
                      <a:noFill/>
                    </a:lnL>
                    <a:lnR>
                      <a:noFill/>
                    </a:lnR>
                    <a:lnT>
                      <a:noFill/>
                    </a:lnT>
                    <a:lnB>
                      <a:noFill/>
                    </a:lnB>
                    <a:noFill/>
                  </a:tcPr>
                </a:tc>
                <a:tc>
                  <a:txBody>
                    <a:bodyPr/>
                    <a:lstStyle/>
                    <a:p>
                      <a:pPr algn="l">
                        <a:spcAft>
                          <a:spcPts val="0"/>
                        </a:spcAft>
                      </a:pPr>
                      <a:r>
                        <a:rPr lang="en-US" sz="2400" dirty="0">
                          <a:solidFill>
                            <a:schemeClr val="tx1">
                              <a:lumMod val="95000"/>
                              <a:lumOff val="5000"/>
                            </a:schemeClr>
                          </a:solidFill>
                          <a:effectLst/>
                          <a:latin typeface="Times New Roman"/>
                          <a:ea typeface="Times New Roman" panose="02020603050405020304" pitchFamily="18" charset="0"/>
                        </a:rPr>
                        <a:t>Not cached</a:t>
                      </a:r>
                      <a:endParaRPr lang="en-US" sz="2400" dirty="0">
                        <a:solidFill>
                          <a:schemeClr val="tx1">
                            <a:lumMod val="95000"/>
                            <a:lumOff val="5000"/>
                          </a:schemeClr>
                        </a:solidFill>
                        <a:effectLst/>
                        <a:latin typeface="Times New Roman"/>
                      </a:endParaRPr>
                    </a:p>
                  </a:txBody>
                  <a:tcPr marL="9525" marR="9525" marT="9525" marB="9525" anchor="ctr">
                    <a:lnL>
                      <a:noFill/>
                    </a:lnL>
                    <a:lnR>
                      <a:noFill/>
                    </a:lnR>
                    <a:lnT>
                      <a:noFill/>
                    </a:lnT>
                    <a:lnB>
                      <a:noFill/>
                    </a:lnB>
                    <a:noFill/>
                  </a:tcPr>
                </a:tc>
                <a:extLst>
                  <a:ext uri="{0D108BD9-81ED-4DB2-BD59-A6C34878D82A}">
                    <a16:rowId xmlns:a16="http://schemas.microsoft.com/office/drawing/2014/main" xmlns="" val="4096206483"/>
                  </a:ext>
                </a:extLst>
              </a:tr>
              <a:tr h="873316">
                <a:tc>
                  <a:txBody>
                    <a:bodyPr/>
                    <a:lstStyle/>
                    <a:p>
                      <a:pPr algn="l">
                        <a:spcAft>
                          <a:spcPts val="0"/>
                        </a:spcAft>
                      </a:pPr>
                      <a:r>
                        <a:rPr lang="en-US" sz="2400" b="1" dirty="0">
                          <a:solidFill>
                            <a:schemeClr val="tx1">
                              <a:lumMod val="95000"/>
                              <a:lumOff val="5000"/>
                            </a:schemeClr>
                          </a:solidFill>
                          <a:effectLst/>
                          <a:latin typeface="Times New Roman"/>
                          <a:ea typeface="Times New Roman" panose="02020603050405020304" pitchFamily="18" charset="0"/>
                        </a:rPr>
                        <a:t>Security</a:t>
                      </a:r>
                      <a:endParaRPr lang="en-US" sz="2400" dirty="0">
                        <a:solidFill>
                          <a:schemeClr val="tx1">
                            <a:lumMod val="95000"/>
                            <a:lumOff val="5000"/>
                          </a:schemeClr>
                        </a:solidFill>
                        <a:effectLst/>
                        <a:latin typeface="Times New Roman"/>
                      </a:endParaRPr>
                    </a:p>
                  </a:txBody>
                  <a:tcPr marL="9525" marR="9525" marT="9525" marB="9525" anchor="ctr">
                    <a:lnL>
                      <a:noFill/>
                    </a:lnL>
                    <a:lnR>
                      <a:noFill/>
                    </a:lnR>
                    <a:lnT>
                      <a:noFill/>
                    </a:lnT>
                    <a:lnB>
                      <a:noFill/>
                    </a:lnB>
                    <a:noFill/>
                  </a:tcPr>
                </a:tc>
                <a:tc>
                  <a:txBody>
                    <a:bodyPr/>
                    <a:lstStyle/>
                    <a:p>
                      <a:pPr algn="l">
                        <a:spcAft>
                          <a:spcPts val="0"/>
                        </a:spcAft>
                      </a:pPr>
                      <a:r>
                        <a:rPr lang="en-US" sz="2400" dirty="0">
                          <a:solidFill>
                            <a:schemeClr val="tx1">
                              <a:lumMod val="95000"/>
                              <a:lumOff val="5000"/>
                            </a:schemeClr>
                          </a:solidFill>
                          <a:effectLst/>
                          <a:latin typeface="Times New Roman"/>
                          <a:ea typeface="Times New Roman" panose="02020603050405020304" pitchFamily="18" charset="0"/>
                        </a:rPr>
                        <a:t>Less secure (data visible in URL)</a:t>
                      </a:r>
                      <a:endParaRPr lang="en-US" sz="2400" dirty="0">
                        <a:solidFill>
                          <a:schemeClr val="tx1">
                            <a:lumMod val="95000"/>
                            <a:lumOff val="5000"/>
                          </a:schemeClr>
                        </a:solidFill>
                        <a:effectLst/>
                        <a:latin typeface="Times New Roman"/>
                      </a:endParaRPr>
                    </a:p>
                  </a:txBody>
                  <a:tcPr marL="9525" marR="9525" marT="9525" marB="9525" anchor="ctr">
                    <a:lnL>
                      <a:noFill/>
                    </a:lnL>
                    <a:lnR>
                      <a:noFill/>
                    </a:lnR>
                    <a:lnT>
                      <a:noFill/>
                    </a:lnT>
                    <a:lnB>
                      <a:noFill/>
                    </a:lnB>
                    <a:noFill/>
                  </a:tcPr>
                </a:tc>
                <a:tc>
                  <a:txBody>
                    <a:bodyPr/>
                    <a:lstStyle/>
                    <a:p>
                      <a:pPr algn="l">
                        <a:spcAft>
                          <a:spcPts val="0"/>
                        </a:spcAft>
                      </a:pPr>
                      <a:r>
                        <a:rPr lang="en-US" sz="2400" dirty="0">
                          <a:solidFill>
                            <a:schemeClr val="tx1">
                              <a:lumMod val="95000"/>
                              <a:lumOff val="5000"/>
                            </a:schemeClr>
                          </a:solidFill>
                          <a:effectLst/>
                          <a:latin typeface="Times New Roman"/>
                          <a:ea typeface="Times New Roman" panose="02020603050405020304" pitchFamily="18" charset="0"/>
                        </a:rPr>
                        <a:t>More secure (data in the body)</a:t>
                      </a:r>
                      <a:endParaRPr lang="en-US" sz="2400" dirty="0">
                        <a:solidFill>
                          <a:schemeClr val="tx1">
                            <a:lumMod val="95000"/>
                            <a:lumOff val="5000"/>
                          </a:schemeClr>
                        </a:solidFill>
                        <a:effectLst/>
                        <a:latin typeface="Times New Roman"/>
                      </a:endParaRPr>
                    </a:p>
                  </a:txBody>
                  <a:tcPr marL="9525" marR="9525" marT="9525" marB="9525" anchor="ctr">
                    <a:lnL>
                      <a:noFill/>
                    </a:lnL>
                    <a:lnR>
                      <a:noFill/>
                    </a:lnR>
                    <a:lnT>
                      <a:noFill/>
                    </a:lnT>
                    <a:lnB>
                      <a:noFill/>
                    </a:lnB>
                    <a:noFill/>
                  </a:tcPr>
                </a:tc>
                <a:extLst>
                  <a:ext uri="{0D108BD9-81ED-4DB2-BD59-A6C34878D82A}">
                    <a16:rowId xmlns:a16="http://schemas.microsoft.com/office/drawing/2014/main" xmlns="" val="671656039"/>
                  </a:ext>
                </a:extLst>
              </a:tr>
            </a:tbl>
          </a:graphicData>
        </a:graphic>
      </p:graphicFrame>
      <p:sp>
        <p:nvSpPr>
          <p:cNvPr id="8" name="TextBox 7">
            <a:extLst>
              <a:ext uri="{FF2B5EF4-FFF2-40B4-BE49-F238E27FC236}">
                <a16:creationId xmlns:a16="http://schemas.microsoft.com/office/drawing/2014/main" xmlns="" id="{1E7CDC1E-3B2A-E4EE-7D0E-46E43C9DEC4A}"/>
              </a:ext>
            </a:extLst>
          </p:cNvPr>
          <p:cNvSpPr txBox="1"/>
          <p:nvPr/>
        </p:nvSpPr>
        <p:spPr>
          <a:xfrm>
            <a:off x="1638300" y="0"/>
            <a:ext cx="10553700" cy="623248"/>
          </a:xfrm>
          <a:prstGeom prst="rect">
            <a:avLst/>
          </a:prstGeom>
          <a:solidFill>
            <a:schemeClr val="accent4">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3600" b="1" dirty="0" smtClean="0">
                <a:latin typeface="Calibri"/>
                <a:ea typeface="Calibri"/>
                <a:cs typeface="Calibri"/>
              </a:rPr>
              <a:t>HTTP - Requests</a:t>
            </a:r>
            <a:endParaRPr lang="en-US" sz="3600" b="1" dirty="0"/>
          </a:p>
        </p:txBody>
      </p:sp>
      <p:sp>
        <p:nvSpPr>
          <p:cNvPr id="5" name="Footer Placeholder 4"/>
          <p:cNvSpPr>
            <a:spLocks noGrp="1"/>
          </p:cNvSpPr>
          <p:nvPr>
            <p:ph type="ftr" sz="quarter" idx="11"/>
          </p:nvPr>
        </p:nvSpPr>
        <p:spPr/>
        <p:txBody>
          <a:bodyPr/>
          <a:lstStyle/>
          <a:p>
            <a:r>
              <a:rPr lang="en-US" smtClean="0"/>
              <a:t>shalini shrotriya</a:t>
            </a:r>
            <a:endParaRPr lang="en-US"/>
          </a:p>
        </p:txBody>
      </p:sp>
      <p:sp>
        <p:nvSpPr>
          <p:cNvPr id="6" name="Date Placeholder 5"/>
          <p:cNvSpPr>
            <a:spLocks noGrp="1"/>
          </p:cNvSpPr>
          <p:nvPr>
            <p:ph type="dt" sz="half" idx="10"/>
          </p:nvPr>
        </p:nvSpPr>
        <p:spPr/>
        <p:txBody>
          <a:bodyPr/>
          <a:lstStyle/>
          <a:p>
            <a:fld id="{7753C758-F338-4A8E-8D57-4AEF390B44BE}" type="datetime1">
              <a:rPr lang="en-US" smtClean="0"/>
              <a:t>9/22/2024</a:t>
            </a:fld>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41</a:t>
            </a:fld>
            <a:endParaRPr lang="en-US"/>
          </a:p>
        </p:txBody>
      </p:sp>
    </p:spTree>
    <p:extLst>
      <p:ext uri="{BB962C8B-B14F-4D97-AF65-F5344CB8AC3E}">
        <p14:creationId xmlns:p14="http://schemas.microsoft.com/office/powerpoint/2010/main" xmlns="" val="31519115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FA40C4E4-7399-DB5A-B942-6CA391DE4C4E}"/>
              </a:ext>
            </a:extLst>
          </p:cNvPr>
          <p:cNvSpPr>
            <a:spLocks noGrp="1"/>
          </p:cNvSpPr>
          <p:nvPr>
            <p:ph idx="1"/>
          </p:nvPr>
        </p:nvSpPr>
        <p:spPr>
          <a:xfrm>
            <a:off x="666750" y="876300"/>
            <a:ext cx="10953749" cy="5467349"/>
          </a:xfrm>
        </p:spPr>
        <p:txBody>
          <a:bodyPr vert="horz" lIns="68580" tIns="34290" rIns="68580" bIns="34290" rtlCol="0" anchor="t">
            <a:normAutofit/>
          </a:bodyPr>
          <a:lstStyle/>
          <a:p>
            <a:pPr>
              <a:buNone/>
            </a:pPr>
            <a:r>
              <a:rPr lang="en-US" b="1" dirty="0" smtClean="0"/>
              <a:t>What is Web Scraping?</a:t>
            </a:r>
          </a:p>
          <a:p>
            <a:endParaRPr lang="en-US" dirty="0" smtClean="0">
              <a:solidFill>
                <a:srgbClr val="000000"/>
              </a:solidFill>
              <a:latin typeface="Aptos"/>
              <a:ea typeface="Calibri"/>
              <a:cs typeface="Calibri"/>
            </a:endParaRPr>
          </a:p>
          <a:p>
            <a:r>
              <a:rPr lang="en-US" b="1" dirty="0" smtClean="0"/>
              <a:t>Web scraping</a:t>
            </a:r>
            <a:r>
              <a:rPr lang="en-US" dirty="0" smtClean="0"/>
              <a:t> is the process of extracting data from websites.</a:t>
            </a:r>
          </a:p>
          <a:p>
            <a:r>
              <a:rPr lang="en-US" dirty="0" smtClean="0"/>
              <a:t>It involves making requests to a website and parsing the data to retrieve specific information.</a:t>
            </a:r>
          </a:p>
          <a:p>
            <a:endParaRPr lang="en-US" dirty="0" smtClean="0"/>
          </a:p>
          <a:p>
            <a:r>
              <a:rPr lang="en-US" sz="2400" b="1" dirty="0" smtClean="0"/>
              <a:t>What is Beautiful Soup?</a:t>
            </a:r>
          </a:p>
          <a:p>
            <a:r>
              <a:rPr lang="en-US" sz="2400" b="1" dirty="0" smtClean="0"/>
              <a:t>Beautiful Soup</a:t>
            </a:r>
            <a:r>
              <a:rPr lang="en-US" sz="2400" dirty="0" smtClean="0"/>
              <a:t> is a Python library used for web scraping purposes to pull data out of HTML and XML files.</a:t>
            </a:r>
          </a:p>
          <a:p>
            <a:r>
              <a:rPr lang="en-US" sz="2400" dirty="0" smtClean="0"/>
              <a:t>It creates a parse tree from the page source code that can be used to extract data easily. </a:t>
            </a:r>
          </a:p>
          <a:p>
            <a:r>
              <a:rPr lang="en-US" sz="2400" dirty="0" smtClean="0"/>
              <a:t>providing </a:t>
            </a:r>
            <a:r>
              <a:rPr lang="en-US" sz="2400" dirty="0" err="1" smtClean="0"/>
              <a:t>Pythonic</a:t>
            </a:r>
            <a:r>
              <a:rPr lang="en-US" sz="2400" dirty="0" smtClean="0"/>
              <a:t> idioms for iterating, searching, and modifying the parse tree.</a:t>
            </a:r>
          </a:p>
          <a:p>
            <a:endParaRPr lang="en-US" sz="1800" dirty="0">
              <a:solidFill>
                <a:srgbClr val="000000"/>
              </a:solidFill>
              <a:latin typeface="Times New Roman"/>
              <a:ea typeface="Calibri"/>
              <a:cs typeface="Calibri"/>
            </a:endParaRPr>
          </a:p>
          <a:p>
            <a:endParaRPr lang="en-US" dirty="0">
              <a:solidFill>
                <a:srgbClr val="000000"/>
              </a:solidFill>
              <a:latin typeface="Calibri"/>
              <a:ea typeface="Calibri"/>
              <a:cs typeface="Calibri"/>
            </a:endParaRPr>
          </a:p>
          <a:p>
            <a:endParaRPr lang="en-US" dirty="0">
              <a:solidFill>
                <a:srgbClr val="273239"/>
              </a:solidFill>
              <a:latin typeface="Times New Roman"/>
              <a:cs typeface="Times New Roman"/>
            </a:endParaRPr>
          </a:p>
          <a:p>
            <a:endParaRPr lang="en-US" dirty="0">
              <a:latin typeface="Nunito"/>
            </a:endParaRPr>
          </a:p>
          <a:p>
            <a:endParaRPr lang="en-US" sz="3000" dirty="0"/>
          </a:p>
        </p:txBody>
      </p:sp>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89266" y="656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562100" y="105315"/>
            <a:ext cx="10629900" cy="561692"/>
          </a:xfrm>
          <a:prstGeom prst="rect">
            <a:avLst/>
          </a:prstGeom>
          <a:solidFill>
            <a:schemeClr val="accent1">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3200" dirty="0" smtClean="0"/>
              <a:t>Beautiful Soup 4-web scraping</a:t>
            </a:r>
            <a:endParaRPr lang="en-US" sz="3200" dirty="0"/>
          </a:p>
        </p:txBody>
      </p:sp>
      <p:sp>
        <p:nvSpPr>
          <p:cNvPr id="5" name="Footer Placeholder 4"/>
          <p:cNvSpPr>
            <a:spLocks noGrp="1"/>
          </p:cNvSpPr>
          <p:nvPr>
            <p:ph type="ftr" sz="quarter" idx="11"/>
          </p:nvPr>
        </p:nvSpPr>
        <p:spPr/>
        <p:txBody>
          <a:bodyPr/>
          <a:lstStyle/>
          <a:p>
            <a:r>
              <a:rPr lang="en-US" smtClean="0"/>
              <a:t>shalini shrotriya</a:t>
            </a:r>
            <a:endParaRPr lang="en-US"/>
          </a:p>
        </p:txBody>
      </p:sp>
      <p:sp>
        <p:nvSpPr>
          <p:cNvPr id="7" name="Date Placeholder 6"/>
          <p:cNvSpPr>
            <a:spLocks noGrp="1"/>
          </p:cNvSpPr>
          <p:nvPr>
            <p:ph type="dt" sz="half" idx="10"/>
          </p:nvPr>
        </p:nvSpPr>
        <p:spPr/>
        <p:txBody>
          <a:bodyPr/>
          <a:lstStyle/>
          <a:p>
            <a:fld id="{A5BB1F45-F1AD-4ACB-A174-936053DAF020}" type="datetime1">
              <a:rPr lang="en-US" smtClean="0"/>
              <a:t>9/22/2024</a:t>
            </a:fld>
            <a:endParaRPr lang="en-US"/>
          </a:p>
        </p:txBody>
      </p:sp>
      <p:sp>
        <p:nvSpPr>
          <p:cNvPr id="8" name="Slide Number Placeholder 7"/>
          <p:cNvSpPr>
            <a:spLocks noGrp="1"/>
          </p:cNvSpPr>
          <p:nvPr>
            <p:ph type="sldNum" sz="quarter" idx="12"/>
          </p:nvPr>
        </p:nvSpPr>
        <p:spPr/>
        <p:txBody>
          <a:bodyPr/>
          <a:lstStyle/>
          <a:p>
            <a:fld id="{330EA680-D336-4FF7-8B7A-9848BB0A1C32}" type="slidenum">
              <a:rPr lang="en-US" smtClean="0"/>
              <a:pPr/>
              <a:t>42</a:t>
            </a:fld>
            <a:endParaRPr lang="en-US"/>
          </a:p>
        </p:txBody>
      </p:sp>
    </p:spTree>
    <p:extLst>
      <p:ext uri="{BB962C8B-B14F-4D97-AF65-F5344CB8AC3E}">
        <p14:creationId xmlns:p14="http://schemas.microsoft.com/office/powerpoint/2010/main" xmlns="" val="31519115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FA40C4E4-7399-DB5A-B942-6CA391DE4C4E}"/>
              </a:ext>
            </a:extLst>
          </p:cNvPr>
          <p:cNvSpPr>
            <a:spLocks noGrp="1"/>
          </p:cNvSpPr>
          <p:nvPr>
            <p:ph idx="1"/>
          </p:nvPr>
        </p:nvSpPr>
        <p:spPr>
          <a:xfrm>
            <a:off x="666750" y="876300"/>
            <a:ext cx="10953749" cy="5467349"/>
          </a:xfrm>
        </p:spPr>
        <p:txBody>
          <a:bodyPr vert="horz" lIns="68580" tIns="34290" rIns="68580" bIns="34290" rtlCol="0" anchor="t">
            <a:normAutofit/>
          </a:bodyPr>
          <a:lstStyle/>
          <a:p>
            <a:r>
              <a:rPr lang="en-US" sz="3200" b="1" dirty="0" smtClean="0"/>
              <a:t>Installation of Beautiful Soup</a:t>
            </a:r>
          </a:p>
          <a:p>
            <a:pPr marL="1428750" lvl="2" indent="-514350">
              <a:buFont typeface="+mj-lt"/>
              <a:buAutoNum type="arabicPeriod"/>
            </a:pPr>
            <a:r>
              <a:rPr lang="en-US" sz="3200" dirty="0" smtClean="0"/>
              <a:t>pip install beautifulsoup4 pip</a:t>
            </a:r>
          </a:p>
          <a:p>
            <a:pPr marL="266700" lvl="2" indent="647700">
              <a:buNone/>
            </a:pPr>
            <a:r>
              <a:rPr lang="en-US" sz="3200" dirty="0" smtClean="0"/>
              <a:t>2. Install requests</a:t>
            </a:r>
          </a:p>
          <a:p>
            <a:pPr marL="266700" lvl="2" indent="647700">
              <a:buNone/>
            </a:pPr>
            <a:r>
              <a:rPr lang="en-US" sz="3200" dirty="0" smtClean="0"/>
              <a:t/>
            </a:r>
            <a:br>
              <a:rPr lang="en-US" sz="3200" dirty="0" smtClean="0"/>
            </a:br>
            <a:r>
              <a:rPr lang="en-US" sz="3200" dirty="0" smtClean="0"/>
              <a:t>You will also need the requests library to make HTTP </a:t>
            </a:r>
          </a:p>
          <a:p>
            <a:pPr marL="95250" lvl="2" indent="171450">
              <a:buNone/>
            </a:pPr>
            <a:r>
              <a:rPr lang="en-US" sz="3200" dirty="0" smtClean="0"/>
              <a:t>  requests to fetch the content of web pages.</a:t>
            </a:r>
          </a:p>
          <a:p>
            <a:pPr marL="95250" lvl="2" indent="171450">
              <a:buNone/>
            </a:pPr>
            <a:r>
              <a:rPr lang="en-US" sz="3200" b="1" dirty="0" smtClean="0"/>
              <a:t>Steps for Web Scraping</a:t>
            </a:r>
          </a:p>
          <a:p>
            <a:pPr marL="895350" lvl="2" indent="0">
              <a:buFont typeface="+mj-lt"/>
              <a:buAutoNum type="arabicPeriod"/>
            </a:pPr>
            <a:r>
              <a:rPr lang="en-US" sz="3200" dirty="0" smtClean="0"/>
              <a:t> import requests from bs4 </a:t>
            </a:r>
          </a:p>
          <a:p>
            <a:pPr marL="990600" lvl="2" indent="-95250">
              <a:buFont typeface="+mj-lt"/>
              <a:buAutoNum type="arabicPeriod"/>
            </a:pPr>
            <a:r>
              <a:rPr lang="en-US" sz="3200" dirty="0" smtClean="0"/>
              <a:t> import </a:t>
            </a:r>
            <a:r>
              <a:rPr lang="en-US" sz="3200" dirty="0" err="1" smtClean="0"/>
              <a:t>BeautifulSoup</a:t>
            </a:r>
            <a:endParaRPr lang="en-US" sz="3200" dirty="0" smtClean="0"/>
          </a:p>
          <a:p>
            <a:pPr marL="990600" lvl="2" indent="-819150">
              <a:buFont typeface="+mj-lt"/>
              <a:buAutoNum type="arabicPeriod"/>
            </a:pPr>
            <a:r>
              <a:rPr lang="en-US" sz="3200" b="1" dirty="0" smtClean="0"/>
              <a:t>Make a Request</a:t>
            </a:r>
            <a:r>
              <a:rPr lang="en-US" sz="3200" dirty="0" smtClean="0"/>
              <a:t> Use the requests library to fetch the HTML content of the webpage:</a:t>
            </a:r>
          </a:p>
        </p:txBody>
      </p:sp>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89266" y="656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562100" y="105315"/>
            <a:ext cx="10629900" cy="561692"/>
          </a:xfrm>
          <a:prstGeom prst="rect">
            <a:avLst/>
          </a:prstGeom>
          <a:solidFill>
            <a:schemeClr val="accent1">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3200" dirty="0" smtClean="0"/>
              <a:t>Beautiful Soup 4-web scraping</a:t>
            </a:r>
            <a:endParaRPr lang="en-US" sz="3200" dirty="0"/>
          </a:p>
        </p:txBody>
      </p:sp>
      <p:sp>
        <p:nvSpPr>
          <p:cNvPr id="5" name="Footer Placeholder 4"/>
          <p:cNvSpPr>
            <a:spLocks noGrp="1"/>
          </p:cNvSpPr>
          <p:nvPr>
            <p:ph type="ftr" sz="quarter" idx="11"/>
          </p:nvPr>
        </p:nvSpPr>
        <p:spPr/>
        <p:txBody>
          <a:bodyPr/>
          <a:lstStyle/>
          <a:p>
            <a:r>
              <a:rPr lang="en-US" smtClean="0"/>
              <a:t>shalini shrotriya</a:t>
            </a:r>
            <a:endParaRPr lang="en-US"/>
          </a:p>
        </p:txBody>
      </p:sp>
      <p:sp>
        <p:nvSpPr>
          <p:cNvPr id="7" name="Date Placeholder 6"/>
          <p:cNvSpPr>
            <a:spLocks noGrp="1"/>
          </p:cNvSpPr>
          <p:nvPr>
            <p:ph type="dt" sz="half" idx="10"/>
          </p:nvPr>
        </p:nvSpPr>
        <p:spPr/>
        <p:txBody>
          <a:bodyPr/>
          <a:lstStyle/>
          <a:p>
            <a:fld id="{403C8003-9CFC-43C1-BA0A-DC5E6F8C1B43}" type="datetime1">
              <a:rPr lang="en-US" smtClean="0"/>
              <a:t>9/22/2024</a:t>
            </a:fld>
            <a:endParaRPr lang="en-US"/>
          </a:p>
        </p:txBody>
      </p:sp>
      <p:sp>
        <p:nvSpPr>
          <p:cNvPr id="8" name="Slide Number Placeholder 7"/>
          <p:cNvSpPr>
            <a:spLocks noGrp="1"/>
          </p:cNvSpPr>
          <p:nvPr>
            <p:ph type="sldNum" sz="quarter" idx="12"/>
          </p:nvPr>
        </p:nvSpPr>
        <p:spPr/>
        <p:txBody>
          <a:bodyPr/>
          <a:lstStyle/>
          <a:p>
            <a:fld id="{330EA680-D336-4FF7-8B7A-9848BB0A1C32}" type="slidenum">
              <a:rPr lang="en-US" smtClean="0"/>
              <a:pPr/>
              <a:t>43</a:t>
            </a:fld>
            <a:endParaRPr lang="en-US"/>
          </a:p>
        </p:txBody>
      </p:sp>
    </p:spTree>
    <p:extLst>
      <p:ext uri="{BB962C8B-B14F-4D97-AF65-F5344CB8AC3E}">
        <p14:creationId xmlns:p14="http://schemas.microsoft.com/office/powerpoint/2010/main" xmlns="" val="31519115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FA40C4E4-7399-DB5A-B942-6CA391DE4C4E}"/>
              </a:ext>
            </a:extLst>
          </p:cNvPr>
          <p:cNvSpPr>
            <a:spLocks noGrp="1"/>
          </p:cNvSpPr>
          <p:nvPr>
            <p:ph idx="1"/>
          </p:nvPr>
        </p:nvSpPr>
        <p:spPr>
          <a:xfrm>
            <a:off x="666750" y="876300"/>
            <a:ext cx="10953749" cy="5467349"/>
          </a:xfrm>
        </p:spPr>
        <p:txBody>
          <a:bodyPr vert="horz" lIns="68580" tIns="34290" rIns="68580" bIns="34290" rtlCol="0" anchor="t">
            <a:normAutofit/>
          </a:bodyPr>
          <a:lstStyle/>
          <a:p>
            <a:pPr>
              <a:buNone/>
            </a:pPr>
            <a:r>
              <a:rPr lang="en-US" sz="3200" dirty="0" smtClean="0"/>
              <a:t>		</a:t>
            </a:r>
            <a:r>
              <a:rPr lang="en-US" sz="3200" dirty="0" err="1" smtClean="0"/>
              <a:t>url</a:t>
            </a:r>
            <a:r>
              <a:rPr lang="en-US" sz="3200" dirty="0" smtClean="0"/>
              <a:t> = 'https://example.com' </a:t>
            </a:r>
          </a:p>
          <a:p>
            <a:pPr>
              <a:buNone/>
            </a:pPr>
            <a:r>
              <a:rPr lang="en-US" sz="3200" dirty="0" smtClean="0"/>
              <a:t>        response = </a:t>
            </a:r>
            <a:r>
              <a:rPr lang="en-US" sz="3200" dirty="0" err="1" smtClean="0"/>
              <a:t>requests.get</a:t>
            </a:r>
            <a:r>
              <a:rPr lang="en-US" sz="3200" dirty="0" smtClean="0"/>
              <a:t>(</a:t>
            </a:r>
            <a:r>
              <a:rPr lang="en-US" sz="3200" dirty="0" err="1" smtClean="0"/>
              <a:t>url</a:t>
            </a:r>
            <a:r>
              <a:rPr lang="en-US" sz="3200" dirty="0" smtClean="0"/>
              <a:t>)</a:t>
            </a:r>
          </a:p>
          <a:p>
            <a:pPr>
              <a:buNone/>
            </a:pPr>
            <a:r>
              <a:rPr lang="en-US" sz="3200" dirty="0" smtClean="0"/>
              <a:t>        </a:t>
            </a:r>
            <a:r>
              <a:rPr lang="en-US" sz="3200" dirty="0" err="1" smtClean="0"/>
              <a:t>html_content</a:t>
            </a:r>
            <a:r>
              <a:rPr lang="en-US" sz="3200" dirty="0" smtClean="0"/>
              <a:t> = </a:t>
            </a:r>
            <a:r>
              <a:rPr lang="en-US" sz="3200" dirty="0" err="1" smtClean="0"/>
              <a:t>response.text</a:t>
            </a:r>
            <a:endParaRPr lang="en-US" sz="3200" dirty="0" smtClean="0"/>
          </a:p>
          <a:p>
            <a:pPr>
              <a:buNone/>
            </a:pPr>
            <a:r>
              <a:rPr lang="en-US" sz="3200" dirty="0" smtClean="0"/>
              <a:t/>
            </a:r>
            <a:br>
              <a:rPr lang="en-US" sz="3200" dirty="0" smtClean="0"/>
            </a:br>
            <a:r>
              <a:rPr lang="en-US" sz="3200" b="1" dirty="0" smtClean="0"/>
              <a:t>Create a </a:t>
            </a:r>
            <a:r>
              <a:rPr lang="en-US" sz="3200" b="1" dirty="0" err="1" smtClean="0"/>
              <a:t>BeautifulSoup</a:t>
            </a:r>
            <a:r>
              <a:rPr lang="en-US" sz="3200" b="1" dirty="0" smtClean="0"/>
              <a:t> Object</a:t>
            </a:r>
            <a:r>
              <a:rPr lang="en-US" sz="3200" dirty="0" smtClean="0"/>
              <a:t> </a:t>
            </a:r>
          </a:p>
          <a:p>
            <a:pPr>
              <a:buNone/>
            </a:pPr>
            <a:r>
              <a:rPr lang="en-US" sz="3200" dirty="0" smtClean="0"/>
              <a:t>   Parse the HTML content with </a:t>
            </a:r>
            <a:r>
              <a:rPr lang="en-US" sz="3200" dirty="0" err="1" smtClean="0"/>
              <a:t>BeautifulSoup</a:t>
            </a:r>
            <a:r>
              <a:rPr lang="en-US" sz="3200" dirty="0" smtClean="0"/>
              <a:t>:</a:t>
            </a:r>
          </a:p>
          <a:p>
            <a:pPr>
              <a:buNone/>
            </a:pPr>
            <a:r>
              <a:rPr lang="en-US" sz="3200" dirty="0" smtClean="0"/>
              <a:t>  soup = </a:t>
            </a:r>
            <a:r>
              <a:rPr lang="en-US" sz="3200" dirty="0" err="1" smtClean="0"/>
              <a:t>BeautifulSoup</a:t>
            </a:r>
            <a:r>
              <a:rPr lang="en-US" sz="3200" dirty="0" smtClean="0"/>
              <a:t>(</a:t>
            </a:r>
            <a:r>
              <a:rPr lang="en-US" sz="3200" dirty="0" err="1" smtClean="0"/>
              <a:t>html_content</a:t>
            </a:r>
            <a:r>
              <a:rPr lang="en-US" sz="3200" dirty="0" smtClean="0"/>
              <a:t>, '</a:t>
            </a:r>
            <a:r>
              <a:rPr lang="en-US" sz="3200" dirty="0" err="1" smtClean="0"/>
              <a:t>html.parser</a:t>
            </a:r>
            <a:r>
              <a:rPr lang="en-US" sz="3200" dirty="0" smtClean="0"/>
              <a:t>')</a:t>
            </a:r>
          </a:p>
          <a:p>
            <a:pPr>
              <a:buNone/>
            </a:pPr>
            <a:r>
              <a:rPr lang="en-US" sz="3200" dirty="0" smtClean="0"/>
              <a:t>	The </a:t>
            </a:r>
            <a:r>
              <a:rPr lang="en-US" sz="3200" dirty="0" err="1" smtClean="0"/>
              <a:t>html.parser</a:t>
            </a:r>
            <a:r>
              <a:rPr lang="en-US" sz="3200" dirty="0" smtClean="0"/>
              <a:t> argument is the parser you want to use. You can also use </a:t>
            </a:r>
            <a:r>
              <a:rPr lang="en-US" sz="3200" dirty="0" err="1" smtClean="0"/>
              <a:t>lxml</a:t>
            </a:r>
            <a:r>
              <a:rPr lang="en-US" sz="3200" dirty="0" smtClean="0"/>
              <a:t> or html5lib for parsing.</a:t>
            </a:r>
          </a:p>
        </p:txBody>
      </p:sp>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89266" y="656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562100" y="105315"/>
            <a:ext cx="10629900" cy="561692"/>
          </a:xfrm>
          <a:prstGeom prst="rect">
            <a:avLst/>
          </a:prstGeom>
          <a:solidFill>
            <a:schemeClr val="accent1">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3200" dirty="0" smtClean="0"/>
              <a:t>Beautiful Soup 4-web scraping</a:t>
            </a:r>
            <a:endParaRPr lang="en-US" sz="3200" dirty="0"/>
          </a:p>
        </p:txBody>
      </p:sp>
      <p:sp>
        <p:nvSpPr>
          <p:cNvPr id="5" name="Footer Placeholder 4"/>
          <p:cNvSpPr>
            <a:spLocks noGrp="1"/>
          </p:cNvSpPr>
          <p:nvPr>
            <p:ph type="ftr" sz="quarter" idx="11"/>
          </p:nvPr>
        </p:nvSpPr>
        <p:spPr/>
        <p:txBody>
          <a:bodyPr/>
          <a:lstStyle/>
          <a:p>
            <a:r>
              <a:rPr lang="en-US" smtClean="0"/>
              <a:t>shalini shrotriya</a:t>
            </a:r>
            <a:endParaRPr lang="en-US"/>
          </a:p>
        </p:txBody>
      </p:sp>
      <p:sp>
        <p:nvSpPr>
          <p:cNvPr id="7" name="Date Placeholder 6"/>
          <p:cNvSpPr>
            <a:spLocks noGrp="1"/>
          </p:cNvSpPr>
          <p:nvPr>
            <p:ph type="dt" sz="half" idx="10"/>
          </p:nvPr>
        </p:nvSpPr>
        <p:spPr/>
        <p:txBody>
          <a:bodyPr/>
          <a:lstStyle/>
          <a:p>
            <a:fld id="{F169A61C-F498-4EE9-9AFB-162383E28DAB}" type="datetime1">
              <a:rPr lang="en-US" smtClean="0"/>
              <a:t>9/22/2024</a:t>
            </a:fld>
            <a:endParaRPr lang="en-US"/>
          </a:p>
        </p:txBody>
      </p:sp>
      <p:sp>
        <p:nvSpPr>
          <p:cNvPr id="8" name="Slide Number Placeholder 7"/>
          <p:cNvSpPr>
            <a:spLocks noGrp="1"/>
          </p:cNvSpPr>
          <p:nvPr>
            <p:ph type="sldNum" sz="quarter" idx="12"/>
          </p:nvPr>
        </p:nvSpPr>
        <p:spPr/>
        <p:txBody>
          <a:bodyPr/>
          <a:lstStyle/>
          <a:p>
            <a:fld id="{330EA680-D336-4FF7-8B7A-9848BB0A1C32}" type="slidenum">
              <a:rPr lang="en-US" smtClean="0"/>
              <a:pPr/>
              <a:t>44</a:t>
            </a:fld>
            <a:endParaRPr lang="en-US"/>
          </a:p>
        </p:txBody>
      </p:sp>
    </p:spTree>
    <p:extLst>
      <p:ext uri="{BB962C8B-B14F-4D97-AF65-F5344CB8AC3E}">
        <p14:creationId xmlns:p14="http://schemas.microsoft.com/office/powerpoint/2010/main" xmlns="" val="31519115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FA40C4E4-7399-DB5A-B942-6CA391DE4C4E}"/>
              </a:ext>
            </a:extLst>
          </p:cNvPr>
          <p:cNvSpPr>
            <a:spLocks noGrp="1"/>
          </p:cNvSpPr>
          <p:nvPr>
            <p:ph idx="1"/>
          </p:nvPr>
        </p:nvSpPr>
        <p:spPr>
          <a:xfrm>
            <a:off x="666750" y="876300"/>
            <a:ext cx="10953749" cy="5467349"/>
          </a:xfrm>
        </p:spPr>
        <p:txBody>
          <a:bodyPr vert="horz" lIns="68580" tIns="34290" rIns="68580" bIns="34290" rtlCol="0" anchor="t">
            <a:normAutofit/>
          </a:bodyPr>
          <a:lstStyle/>
          <a:p>
            <a:pPr>
              <a:buNone/>
            </a:pPr>
            <a:r>
              <a:rPr lang="en-US" sz="3200" dirty="0" smtClean="0"/>
              <a:t>		</a:t>
            </a:r>
            <a:r>
              <a:rPr lang="en-US" sz="3200" dirty="0" err="1" smtClean="0"/>
              <a:t>url</a:t>
            </a:r>
            <a:r>
              <a:rPr lang="en-US" sz="3200" dirty="0" smtClean="0"/>
              <a:t> = 'https://example.com' </a:t>
            </a:r>
          </a:p>
          <a:p>
            <a:pPr>
              <a:buNone/>
            </a:pPr>
            <a:r>
              <a:rPr lang="en-US" sz="3200" dirty="0" smtClean="0"/>
              <a:t>        response = </a:t>
            </a:r>
            <a:r>
              <a:rPr lang="en-US" sz="3200" dirty="0" err="1" smtClean="0"/>
              <a:t>requests.get</a:t>
            </a:r>
            <a:r>
              <a:rPr lang="en-US" sz="3200" dirty="0" smtClean="0"/>
              <a:t>(</a:t>
            </a:r>
            <a:r>
              <a:rPr lang="en-US" sz="3200" dirty="0" err="1" smtClean="0"/>
              <a:t>url</a:t>
            </a:r>
            <a:r>
              <a:rPr lang="en-US" sz="3200" dirty="0" smtClean="0"/>
              <a:t>)</a:t>
            </a:r>
          </a:p>
          <a:p>
            <a:pPr>
              <a:buNone/>
            </a:pPr>
            <a:r>
              <a:rPr lang="en-US" sz="3200" dirty="0" smtClean="0"/>
              <a:t>        </a:t>
            </a:r>
            <a:r>
              <a:rPr lang="en-US" sz="3200" dirty="0" err="1" smtClean="0"/>
              <a:t>html_content</a:t>
            </a:r>
            <a:r>
              <a:rPr lang="en-US" sz="3200" dirty="0" smtClean="0"/>
              <a:t> = </a:t>
            </a:r>
            <a:r>
              <a:rPr lang="en-US" sz="3200" dirty="0" err="1" smtClean="0"/>
              <a:t>response.text</a:t>
            </a:r>
            <a:endParaRPr lang="en-US" sz="3200" dirty="0" smtClean="0"/>
          </a:p>
          <a:p>
            <a:pPr>
              <a:buNone/>
            </a:pPr>
            <a:r>
              <a:rPr lang="en-US" sz="3200" dirty="0" smtClean="0"/>
              <a:t/>
            </a:r>
            <a:br>
              <a:rPr lang="en-US" sz="3200" dirty="0" smtClean="0"/>
            </a:br>
            <a:r>
              <a:rPr lang="en-US" sz="3200" b="1" dirty="0" smtClean="0"/>
              <a:t>Create a </a:t>
            </a:r>
            <a:r>
              <a:rPr lang="en-US" sz="3200" b="1" dirty="0" err="1" smtClean="0"/>
              <a:t>BeautifulSoup</a:t>
            </a:r>
            <a:r>
              <a:rPr lang="en-US" sz="3200" b="1" dirty="0" smtClean="0"/>
              <a:t> Object</a:t>
            </a:r>
            <a:r>
              <a:rPr lang="en-US" sz="3200" dirty="0" smtClean="0"/>
              <a:t> </a:t>
            </a:r>
          </a:p>
          <a:p>
            <a:pPr>
              <a:buNone/>
            </a:pPr>
            <a:r>
              <a:rPr lang="en-US" sz="3200" dirty="0" smtClean="0"/>
              <a:t>   Parse the HTML content with </a:t>
            </a:r>
            <a:r>
              <a:rPr lang="en-US" sz="3200" dirty="0" err="1" smtClean="0"/>
              <a:t>BeautifulSoup</a:t>
            </a:r>
            <a:r>
              <a:rPr lang="en-US" sz="3200" dirty="0" smtClean="0"/>
              <a:t>:</a:t>
            </a:r>
          </a:p>
          <a:p>
            <a:pPr>
              <a:buNone/>
            </a:pPr>
            <a:r>
              <a:rPr lang="en-US" sz="3200" dirty="0" smtClean="0"/>
              <a:t>  soup = </a:t>
            </a:r>
            <a:r>
              <a:rPr lang="en-US" sz="3200" dirty="0" err="1" smtClean="0"/>
              <a:t>BeautifulSoup</a:t>
            </a:r>
            <a:r>
              <a:rPr lang="en-US" sz="3200" dirty="0" smtClean="0"/>
              <a:t>(</a:t>
            </a:r>
            <a:r>
              <a:rPr lang="en-US" sz="3200" dirty="0" err="1" smtClean="0"/>
              <a:t>html_content</a:t>
            </a:r>
            <a:r>
              <a:rPr lang="en-US" sz="3200" dirty="0" smtClean="0"/>
              <a:t>, '</a:t>
            </a:r>
            <a:r>
              <a:rPr lang="en-US" sz="3200" dirty="0" err="1" smtClean="0"/>
              <a:t>html.parser</a:t>
            </a:r>
            <a:r>
              <a:rPr lang="en-US" sz="3200" dirty="0" smtClean="0"/>
              <a:t>')</a:t>
            </a:r>
          </a:p>
          <a:p>
            <a:pPr>
              <a:buNone/>
            </a:pPr>
            <a:r>
              <a:rPr lang="en-US" sz="3200" dirty="0" smtClean="0"/>
              <a:t>	The </a:t>
            </a:r>
            <a:r>
              <a:rPr lang="en-US" sz="3200" dirty="0" err="1" smtClean="0"/>
              <a:t>html.parser</a:t>
            </a:r>
            <a:r>
              <a:rPr lang="en-US" sz="3200" dirty="0" smtClean="0"/>
              <a:t> argument is the parser you want to use. You can also use </a:t>
            </a:r>
            <a:r>
              <a:rPr lang="en-US" sz="3200" dirty="0" err="1" smtClean="0"/>
              <a:t>lxml</a:t>
            </a:r>
            <a:r>
              <a:rPr lang="en-US" sz="3200" dirty="0" smtClean="0"/>
              <a:t> or html5lib for parsing.</a:t>
            </a:r>
          </a:p>
        </p:txBody>
      </p:sp>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89266" y="656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562100" y="105315"/>
            <a:ext cx="10629900" cy="561692"/>
          </a:xfrm>
          <a:prstGeom prst="rect">
            <a:avLst/>
          </a:prstGeom>
          <a:solidFill>
            <a:schemeClr val="accent1">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3200" dirty="0" smtClean="0"/>
              <a:t>Beautiful Soup 4-web scraping</a:t>
            </a:r>
            <a:endParaRPr lang="en-US" sz="3200" dirty="0"/>
          </a:p>
        </p:txBody>
      </p:sp>
      <p:sp>
        <p:nvSpPr>
          <p:cNvPr id="5" name="Footer Placeholder 4"/>
          <p:cNvSpPr>
            <a:spLocks noGrp="1"/>
          </p:cNvSpPr>
          <p:nvPr>
            <p:ph type="ftr" sz="quarter" idx="11"/>
          </p:nvPr>
        </p:nvSpPr>
        <p:spPr/>
        <p:txBody>
          <a:bodyPr/>
          <a:lstStyle/>
          <a:p>
            <a:r>
              <a:rPr lang="en-US" smtClean="0"/>
              <a:t>shalini shrotriya</a:t>
            </a:r>
            <a:endParaRPr lang="en-US"/>
          </a:p>
        </p:txBody>
      </p:sp>
      <p:sp>
        <p:nvSpPr>
          <p:cNvPr id="7" name="Date Placeholder 6"/>
          <p:cNvSpPr>
            <a:spLocks noGrp="1"/>
          </p:cNvSpPr>
          <p:nvPr>
            <p:ph type="dt" sz="half" idx="10"/>
          </p:nvPr>
        </p:nvSpPr>
        <p:spPr/>
        <p:txBody>
          <a:bodyPr/>
          <a:lstStyle/>
          <a:p>
            <a:fld id="{1AA6A73F-F0E3-413F-B92F-B66BE1ACA2E2}" type="datetime1">
              <a:rPr lang="en-US" smtClean="0"/>
              <a:t>9/22/2024</a:t>
            </a:fld>
            <a:endParaRPr lang="en-US"/>
          </a:p>
        </p:txBody>
      </p:sp>
      <p:sp>
        <p:nvSpPr>
          <p:cNvPr id="8" name="Slide Number Placeholder 7"/>
          <p:cNvSpPr>
            <a:spLocks noGrp="1"/>
          </p:cNvSpPr>
          <p:nvPr>
            <p:ph type="sldNum" sz="quarter" idx="12"/>
          </p:nvPr>
        </p:nvSpPr>
        <p:spPr/>
        <p:txBody>
          <a:bodyPr/>
          <a:lstStyle/>
          <a:p>
            <a:fld id="{330EA680-D336-4FF7-8B7A-9848BB0A1C32}" type="slidenum">
              <a:rPr lang="en-US" smtClean="0"/>
              <a:pPr/>
              <a:t>45</a:t>
            </a:fld>
            <a:endParaRPr lang="en-US"/>
          </a:p>
        </p:txBody>
      </p:sp>
    </p:spTree>
    <p:extLst>
      <p:ext uri="{BB962C8B-B14F-4D97-AF65-F5344CB8AC3E}">
        <p14:creationId xmlns:p14="http://schemas.microsoft.com/office/powerpoint/2010/main" xmlns="" val="31519115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FA40C4E4-7399-DB5A-B942-6CA391DE4C4E}"/>
              </a:ext>
            </a:extLst>
          </p:cNvPr>
          <p:cNvSpPr>
            <a:spLocks noGrp="1"/>
          </p:cNvSpPr>
          <p:nvPr>
            <p:ph idx="1"/>
          </p:nvPr>
        </p:nvSpPr>
        <p:spPr>
          <a:xfrm>
            <a:off x="666750" y="876300"/>
            <a:ext cx="10953749" cy="5467349"/>
          </a:xfrm>
        </p:spPr>
        <p:txBody>
          <a:bodyPr vert="horz" lIns="68580" tIns="34290" rIns="68580" bIns="34290" rtlCol="0" anchor="t">
            <a:normAutofit/>
          </a:bodyPr>
          <a:lstStyle/>
          <a:p>
            <a:pPr algn="just" fontAlgn="base">
              <a:spcBef>
                <a:spcPct val="0"/>
              </a:spcBef>
              <a:spcAft>
                <a:spcPct val="0"/>
              </a:spcAft>
              <a:buNone/>
            </a:pPr>
            <a:r>
              <a:rPr lang="en-US" sz="3200" dirty="0" smtClean="0">
                <a:ea typeface="Calibri" pitchFamily="34" charset="0"/>
                <a:cs typeface="Times New Roman" pitchFamily="18" charset="0"/>
              </a:rPr>
              <a:t> Zappa is a way to deploy </a:t>
            </a:r>
            <a:r>
              <a:rPr lang="en-US" sz="3200" dirty="0" err="1" smtClean="0">
                <a:ea typeface="Calibri" pitchFamily="34" charset="0"/>
                <a:cs typeface="Times New Roman" pitchFamily="18" charset="0"/>
              </a:rPr>
              <a:t>serverless</a:t>
            </a:r>
            <a:r>
              <a:rPr lang="en-US" sz="3200" dirty="0" smtClean="0">
                <a:ea typeface="Calibri" pitchFamily="34" charset="0"/>
                <a:cs typeface="Times New Roman" pitchFamily="18" charset="0"/>
              </a:rPr>
              <a:t> web apps on AWS Lambda.</a:t>
            </a:r>
          </a:p>
          <a:p>
            <a:pPr algn="just" fontAlgn="base">
              <a:spcBef>
                <a:spcPct val="0"/>
              </a:spcBef>
              <a:spcAft>
                <a:spcPct val="0"/>
              </a:spcAft>
              <a:buNone/>
            </a:pPr>
            <a:endParaRPr lang="en-US" sz="3200" dirty="0" smtClean="0">
              <a:cs typeface="Arial" pitchFamily="34" charset="0"/>
            </a:endParaRPr>
          </a:p>
          <a:p>
            <a:pPr marL="95250" indent="-95250" algn="just" eaLnBrk="0" fontAlgn="base" hangingPunct="0">
              <a:spcBef>
                <a:spcPct val="0"/>
              </a:spcBef>
              <a:spcAft>
                <a:spcPct val="0"/>
              </a:spcAft>
              <a:buNone/>
            </a:pPr>
            <a:r>
              <a:rPr lang="en-US" sz="3200" dirty="0" smtClean="0">
                <a:ea typeface="Times New Roman" pitchFamily="18" charset="0"/>
                <a:cs typeface="Times New Roman" pitchFamily="18" charset="0"/>
              </a:rPr>
              <a:t> Zappa is </a:t>
            </a:r>
            <a:r>
              <a:rPr lang="en-US" sz="3200" b="1" dirty="0" smtClean="0">
                <a:ea typeface="Times New Roman" pitchFamily="18" charset="0"/>
                <a:cs typeface="Times New Roman" pitchFamily="18" charset="0"/>
              </a:rPr>
              <a:t>a very powerful open source python project which lets you build, deploy and update your WSGI app hosted on AWS Lambda + API Gateway easily.</a:t>
            </a:r>
          </a:p>
          <a:p>
            <a:pPr algn="just">
              <a:buNone/>
            </a:pPr>
            <a:r>
              <a:rPr lang="en-US" sz="3200" u="sng" dirty="0" smtClean="0">
                <a:hlinkClick r:id="rId2"/>
              </a:rPr>
              <a:t> Zappa</a:t>
            </a:r>
            <a:r>
              <a:rPr lang="en-US" sz="3200" dirty="0" smtClean="0"/>
              <a:t> is a Python package that bundles up web apps written in Flask or </a:t>
            </a:r>
            <a:r>
              <a:rPr lang="en-US" sz="3200" dirty="0" err="1" smtClean="0"/>
              <a:t>Django</a:t>
            </a:r>
            <a:r>
              <a:rPr lang="en-US" sz="3200" dirty="0" smtClean="0"/>
              <a:t> and deploys them to AWS (Amazon Web Services) Lambda. </a:t>
            </a:r>
          </a:p>
        </p:txBody>
      </p:sp>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3"/>
          <a:stretch>
            <a:fillRect/>
          </a:stretch>
        </p:blipFill>
        <p:spPr>
          <a:xfrm>
            <a:off x="189266" y="656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562100" y="105315"/>
            <a:ext cx="10629900" cy="561692"/>
          </a:xfrm>
          <a:prstGeom prst="rect">
            <a:avLst/>
          </a:prstGeom>
          <a:solidFill>
            <a:schemeClr val="accent1">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3200" dirty="0" smtClean="0">
                <a:ea typeface="Calibri" pitchFamily="34" charset="0"/>
                <a:cs typeface="Times New Roman" pitchFamily="18" charset="0"/>
              </a:rPr>
              <a:t>Zappa</a:t>
            </a:r>
            <a:endParaRPr lang="en-US" sz="3200" dirty="0"/>
          </a:p>
        </p:txBody>
      </p:sp>
      <p:sp>
        <p:nvSpPr>
          <p:cNvPr id="5" name="Footer Placeholder 4"/>
          <p:cNvSpPr>
            <a:spLocks noGrp="1"/>
          </p:cNvSpPr>
          <p:nvPr>
            <p:ph type="ftr" sz="quarter" idx="11"/>
          </p:nvPr>
        </p:nvSpPr>
        <p:spPr/>
        <p:txBody>
          <a:bodyPr/>
          <a:lstStyle/>
          <a:p>
            <a:r>
              <a:rPr lang="en-US" smtClean="0"/>
              <a:t>shalini shrotriya</a:t>
            </a:r>
            <a:endParaRPr lang="en-US"/>
          </a:p>
        </p:txBody>
      </p:sp>
      <p:sp>
        <p:nvSpPr>
          <p:cNvPr id="7" name="Date Placeholder 6"/>
          <p:cNvSpPr>
            <a:spLocks noGrp="1"/>
          </p:cNvSpPr>
          <p:nvPr>
            <p:ph type="dt" sz="half" idx="10"/>
          </p:nvPr>
        </p:nvSpPr>
        <p:spPr/>
        <p:txBody>
          <a:bodyPr/>
          <a:lstStyle/>
          <a:p>
            <a:fld id="{08521C9B-D95B-4078-BE89-3B202216C375}" type="datetime1">
              <a:rPr lang="en-US" smtClean="0"/>
              <a:t>9/22/2024</a:t>
            </a:fld>
            <a:endParaRPr lang="en-US"/>
          </a:p>
        </p:txBody>
      </p:sp>
      <p:sp>
        <p:nvSpPr>
          <p:cNvPr id="8" name="Slide Number Placeholder 7"/>
          <p:cNvSpPr>
            <a:spLocks noGrp="1"/>
          </p:cNvSpPr>
          <p:nvPr>
            <p:ph type="sldNum" sz="quarter" idx="12"/>
          </p:nvPr>
        </p:nvSpPr>
        <p:spPr/>
        <p:txBody>
          <a:bodyPr/>
          <a:lstStyle/>
          <a:p>
            <a:fld id="{330EA680-D336-4FF7-8B7A-9848BB0A1C32}" type="slidenum">
              <a:rPr lang="en-US" smtClean="0"/>
              <a:pPr/>
              <a:t>46</a:t>
            </a:fld>
            <a:endParaRPr lang="en-US"/>
          </a:p>
        </p:txBody>
      </p:sp>
    </p:spTree>
    <p:extLst>
      <p:ext uri="{BB962C8B-B14F-4D97-AF65-F5344CB8AC3E}">
        <p14:creationId xmlns:p14="http://schemas.microsoft.com/office/powerpoint/2010/main" xmlns="" val="31519115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FA40C4E4-7399-DB5A-B942-6CA391DE4C4E}"/>
              </a:ext>
            </a:extLst>
          </p:cNvPr>
          <p:cNvSpPr>
            <a:spLocks noGrp="1"/>
          </p:cNvSpPr>
          <p:nvPr>
            <p:ph idx="1"/>
          </p:nvPr>
        </p:nvSpPr>
        <p:spPr>
          <a:xfrm>
            <a:off x="666750" y="876300"/>
            <a:ext cx="10953749" cy="5467349"/>
          </a:xfrm>
        </p:spPr>
        <p:txBody>
          <a:bodyPr vert="horz" lIns="68580" tIns="34290" rIns="68580" bIns="34290" rtlCol="0" anchor="t">
            <a:normAutofit fontScale="92500" lnSpcReduction="20000"/>
          </a:bodyPr>
          <a:lstStyle/>
          <a:p>
            <a:r>
              <a:rPr lang="en-US" sz="3200" dirty="0" smtClean="0"/>
              <a:t>Lambda is Amazon's function as a service (</a:t>
            </a:r>
            <a:r>
              <a:rPr lang="en-US" sz="3200" dirty="0" err="1" smtClean="0"/>
              <a:t>FaaS</a:t>
            </a:r>
            <a:r>
              <a:rPr lang="en-US" sz="3200" dirty="0" smtClean="0"/>
              <a:t>) </a:t>
            </a:r>
            <a:r>
              <a:rPr lang="en-US" sz="3200" dirty="0" err="1" smtClean="0"/>
              <a:t>platorm</a:t>
            </a:r>
            <a:r>
              <a:rPr lang="en-US" sz="3200" dirty="0" smtClean="0"/>
              <a:t>. </a:t>
            </a:r>
          </a:p>
          <a:p>
            <a:r>
              <a:rPr lang="en-US" sz="3200" dirty="0" smtClean="0"/>
              <a:t>Why is Zappa so great?</a:t>
            </a:r>
          </a:p>
          <a:p>
            <a:r>
              <a:rPr lang="en-US" sz="3200" dirty="0" smtClean="0"/>
              <a:t> Because instead of deploying your Flask or </a:t>
            </a:r>
            <a:r>
              <a:rPr lang="en-US" sz="3200" dirty="0" err="1" smtClean="0"/>
              <a:t>Django</a:t>
            </a:r>
            <a:r>
              <a:rPr lang="en-US" sz="3200" dirty="0" smtClean="0"/>
              <a:t> web app on a cloud server, like an AWS EC2 instance or a Digital Ocean Droplet, you can deploy your app </a:t>
            </a:r>
            <a:r>
              <a:rPr lang="en-US" sz="3200" i="1" dirty="0" smtClean="0"/>
              <a:t>server less</a:t>
            </a:r>
            <a:r>
              <a:rPr lang="en-US" sz="3200" dirty="0" smtClean="0"/>
              <a:t> as an AWS Lambda function.</a:t>
            </a:r>
          </a:p>
          <a:p>
            <a:endParaRPr lang="en-US" sz="3200" dirty="0" smtClean="0"/>
          </a:p>
          <a:p>
            <a:r>
              <a:rPr lang="en-US" sz="3200" dirty="0" smtClean="0"/>
              <a:t>This isn't really "</a:t>
            </a:r>
            <a:r>
              <a:rPr lang="en-US" sz="3200" dirty="0" err="1" smtClean="0"/>
              <a:t>serverless</a:t>
            </a:r>
            <a:r>
              <a:rPr lang="en-US" sz="3200" dirty="0" smtClean="0"/>
              <a:t>" (servers run AWS Lambda), but with an AWS Lambda function, you don't have to spin up servers, install packages, make sure security patches are up to date, and most of all: </a:t>
            </a:r>
            <a:r>
              <a:rPr lang="en-US" sz="3200" b="1" dirty="0" smtClean="0"/>
              <a:t>you don't have to pay for server time that isn't used.</a:t>
            </a:r>
            <a:r>
              <a:rPr lang="en-US" sz="3200" dirty="0" smtClean="0"/>
              <a:t> </a:t>
            </a:r>
          </a:p>
          <a:p>
            <a:endParaRPr lang="en-US" sz="3200" dirty="0" smtClean="0"/>
          </a:p>
          <a:p>
            <a:r>
              <a:rPr lang="en-US" sz="3200" dirty="0" smtClean="0"/>
              <a:t>A cloud server has to run all the time, whether or not someone visits your website. But an AWS Lambda function only runs when requested.</a:t>
            </a:r>
          </a:p>
        </p:txBody>
      </p:sp>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89266" y="656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562100" y="105315"/>
            <a:ext cx="10629900" cy="561692"/>
          </a:xfrm>
          <a:prstGeom prst="rect">
            <a:avLst/>
          </a:prstGeom>
          <a:solidFill>
            <a:schemeClr val="accent1">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3200" dirty="0" smtClean="0">
                <a:ea typeface="Calibri" pitchFamily="34" charset="0"/>
                <a:cs typeface="Times New Roman" pitchFamily="18" charset="0"/>
              </a:rPr>
              <a:t>Zappa</a:t>
            </a:r>
            <a:endParaRPr lang="en-US" sz="3200" dirty="0"/>
          </a:p>
        </p:txBody>
      </p:sp>
      <p:sp>
        <p:nvSpPr>
          <p:cNvPr id="5" name="Footer Placeholder 4"/>
          <p:cNvSpPr>
            <a:spLocks noGrp="1"/>
          </p:cNvSpPr>
          <p:nvPr>
            <p:ph type="ftr" sz="quarter" idx="11"/>
          </p:nvPr>
        </p:nvSpPr>
        <p:spPr/>
        <p:txBody>
          <a:bodyPr/>
          <a:lstStyle/>
          <a:p>
            <a:r>
              <a:rPr lang="en-US" smtClean="0"/>
              <a:t>shalini shrotriya</a:t>
            </a:r>
            <a:endParaRPr lang="en-US"/>
          </a:p>
        </p:txBody>
      </p:sp>
      <p:sp>
        <p:nvSpPr>
          <p:cNvPr id="7" name="Date Placeholder 6"/>
          <p:cNvSpPr>
            <a:spLocks noGrp="1"/>
          </p:cNvSpPr>
          <p:nvPr>
            <p:ph type="dt" sz="half" idx="10"/>
          </p:nvPr>
        </p:nvSpPr>
        <p:spPr/>
        <p:txBody>
          <a:bodyPr/>
          <a:lstStyle/>
          <a:p>
            <a:fld id="{AD535EE8-90A0-4389-80CF-4D7B365DE628}" type="datetime1">
              <a:rPr lang="en-US" smtClean="0"/>
              <a:t>9/22/2024</a:t>
            </a:fld>
            <a:endParaRPr lang="en-US"/>
          </a:p>
        </p:txBody>
      </p:sp>
      <p:sp>
        <p:nvSpPr>
          <p:cNvPr id="8" name="Slide Number Placeholder 7"/>
          <p:cNvSpPr>
            <a:spLocks noGrp="1"/>
          </p:cNvSpPr>
          <p:nvPr>
            <p:ph type="sldNum" sz="quarter" idx="12"/>
          </p:nvPr>
        </p:nvSpPr>
        <p:spPr/>
        <p:txBody>
          <a:bodyPr/>
          <a:lstStyle/>
          <a:p>
            <a:fld id="{330EA680-D336-4FF7-8B7A-9848BB0A1C32}" type="slidenum">
              <a:rPr lang="en-US" smtClean="0"/>
              <a:pPr/>
              <a:t>47</a:t>
            </a:fld>
            <a:endParaRPr lang="en-US"/>
          </a:p>
        </p:txBody>
      </p:sp>
    </p:spTree>
    <p:extLst>
      <p:ext uri="{BB962C8B-B14F-4D97-AF65-F5344CB8AC3E}">
        <p14:creationId xmlns:p14="http://schemas.microsoft.com/office/powerpoint/2010/main" xmlns="" val="31519115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FA40C4E4-7399-DB5A-B942-6CA391DE4C4E}"/>
              </a:ext>
            </a:extLst>
          </p:cNvPr>
          <p:cNvSpPr>
            <a:spLocks noGrp="1"/>
          </p:cNvSpPr>
          <p:nvPr>
            <p:ph idx="1"/>
          </p:nvPr>
        </p:nvSpPr>
        <p:spPr>
          <a:xfrm>
            <a:off x="666750" y="876300"/>
            <a:ext cx="10953749" cy="5106811"/>
          </a:xfrm>
        </p:spPr>
        <p:txBody>
          <a:bodyPr vert="horz" lIns="68580" tIns="34290" rIns="68580" bIns="34290" rtlCol="0" anchor="t">
            <a:normAutofit/>
          </a:bodyPr>
          <a:lstStyle/>
          <a:p>
            <a:pPr marL="228600" lvl="8" algn="just">
              <a:spcBef>
                <a:spcPts val="1000"/>
              </a:spcBef>
              <a:buFont typeface="Wingdings" pitchFamily="2" charset="2"/>
              <a:buChar char="§"/>
            </a:pPr>
            <a:r>
              <a:rPr lang="en-US" sz="2800" dirty="0" smtClean="0"/>
              <a:t>Dash is an open-source Python framework used for building analytical web applications. </a:t>
            </a:r>
          </a:p>
          <a:p>
            <a:pPr algn="just">
              <a:buFont typeface="Wingdings" pitchFamily="2" charset="2"/>
              <a:buChar char="§"/>
            </a:pPr>
            <a:r>
              <a:rPr lang="en-US" dirty="0" smtClean="0"/>
              <a:t>It is a powerful library that simplifies the development of data-driven applications. </a:t>
            </a:r>
          </a:p>
          <a:p>
            <a:pPr algn="just">
              <a:buFont typeface="Wingdings" pitchFamily="2" charset="2"/>
              <a:buChar char="§"/>
            </a:pPr>
            <a:r>
              <a:rPr lang="en-US" dirty="0" smtClean="0"/>
              <a:t>It’s especially useful for Python data scientists who aren’t very familiar with web development. Users can create amazing dashboards in their browser using dash.</a:t>
            </a:r>
          </a:p>
          <a:p>
            <a:pPr algn="just">
              <a:buFont typeface="Wingdings" pitchFamily="2" charset="2"/>
              <a:buChar char="§"/>
            </a:pPr>
            <a:r>
              <a:rPr lang="en-US" dirty="0" smtClean="0"/>
              <a:t>Built on top of Plotly.js, React, and Flask, Dash ties modern UI elements like dropdowns, sliders and graphs directly to your analytical python code.</a:t>
            </a:r>
          </a:p>
        </p:txBody>
      </p:sp>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89266" y="656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562100" y="105315"/>
            <a:ext cx="10629900" cy="561692"/>
          </a:xfrm>
          <a:prstGeom prst="rect">
            <a:avLst/>
          </a:prstGeom>
          <a:solidFill>
            <a:schemeClr val="accent1">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2400" b="1" dirty="0" smtClean="0">
                <a:latin typeface="Calibri" pitchFamily="34" charset="0"/>
                <a:ea typeface="Times New Roman" pitchFamily="18" charset="0"/>
                <a:cs typeface="Times New Roman" pitchFamily="18" charset="0"/>
              </a:rPr>
              <a:t> </a:t>
            </a:r>
            <a:r>
              <a:rPr lang="en-US" sz="3200" dirty="0" smtClean="0">
                <a:latin typeface="Calibri" pitchFamily="34" charset="0"/>
                <a:ea typeface="Times New Roman" pitchFamily="18" charset="0"/>
                <a:cs typeface="Times New Roman" pitchFamily="18" charset="0"/>
              </a:rPr>
              <a:t>Dash Framework</a:t>
            </a:r>
            <a:endParaRPr lang="en-US" sz="3200" dirty="0"/>
          </a:p>
        </p:txBody>
      </p:sp>
      <p:sp>
        <p:nvSpPr>
          <p:cNvPr id="5" name="Footer Placeholder 4"/>
          <p:cNvSpPr>
            <a:spLocks noGrp="1"/>
          </p:cNvSpPr>
          <p:nvPr>
            <p:ph type="ftr" sz="quarter" idx="11"/>
          </p:nvPr>
        </p:nvSpPr>
        <p:spPr/>
        <p:txBody>
          <a:bodyPr/>
          <a:lstStyle/>
          <a:p>
            <a:r>
              <a:rPr lang="en-US" smtClean="0"/>
              <a:t>shalini shrotriya</a:t>
            </a:r>
            <a:endParaRPr lang="en-US"/>
          </a:p>
        </p:txBody>
      </p:sp>
      <p:sp>
        <p:nvSpPr>
          <p:cNvPr id="7" name="Date Placeholder 6"/>
          <p:cNvSpPr>
            <a:spLocks noGrp="1"/>
          </p:cNvSpPr>
          <p:nvPr>
            <p:ph type="dt" sz="half" idx="10"/>
          </p:nvPr>
        </p:nvSpPr>
        <p:spPr/>
        <p:txBody>
          <a:bodyPr/>
          <a:lstStyle/>
          <a:p>
            <a:fld id="{89B356DA-9682-43D7-A3B4-F2CB1B0EEE8C}" type="datetime1">
              <a:rPr lang="en-US" smtClean="0"/>
              <a:t>9/22/2024</a:t>
            </a:fld>
            <a:endParaRPr lang="en-US"/>
          </a:p>
        </p:txBody>
      </p:sp>
      <p:sp>
        <p:nvSpPr>
          <p:cNvPr id="8" name="Slide Number Placeholder 7"/>
          <p:cNvSpPr>
            <a:spLocks noGrp="1"/>
          </p:cNvSpPr>
          <p:nvPr>
            <p:ph type="sldNum" sz="quarter" idx="12"/>
          </p:nvPr>
        </p:nvSpPr>
        <p:spPr/>
        <p:txBody>
          <a:bodyPr/>
          <a:lstStyle/>
          <a:p>
            <a:fld id="{330EA680-D336-4FF7-8B7A-9848BB0A1C32}" type="slidenum">
              <a:rPr lang="en-US" smtClean="0"/>
              <a:pPr/>
              <a:t>48</a:t>
            </a:fld>
            <a:endParaRPr lang="en-US"/>
          </a:p>
        </p:txBody>
      </p:sp>
    </p:spTree>
    <p:extLst>
      <p:ext uri="{BB962C8B-B14F-4D97-AF65-F5344CB8AC3E}">
        <p14:creationId xmlns:p14="http://schemas.microsoft.com/office/powerpoint/2010/main" xmlns="" val="31519115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FA40C4E4-7399-DB5A-B942-6CA391DE4C4E}"/>
              </a:ext>
            </a:extLst>
          </p:cNvPr>
          <p:cNvSpPr>
            <a:spLocks noGrp="1"/>
          </p:cNvSpPr>
          <p:nvPr>
            <p:ph idx="1"/>
          </p:nvPr>
        </p:nvSpPr>
        <p:spPr>
          <a:xfrm>
            <a:off x="666750" y="876300"/>
            <a:ext cx="10953749" cy="5467349"/>
          </a:xfrm>
        </p:spPr>
        <p:txBody>
          <a:bodyPr vert="horz" lIns="68580" tIns="34290" rIns="68580" bIns="34290" rtlCol="0" anchor="t">
            <a:normAutofit/>
          </a:bodyPr>
          <a:lstStyle/>
          <a:p>
            <a:pPr algn="just">
              <a:buFont typeface="Wingdings" pitchFamily="2" charset="2"/>
              <a:buChar char="§"/>
            </a:pPr>
            <a:r>
              <a:rPr lang="en-US" dirty="0" smtClean="0"/>
              <a:t>Dash apps consist of a Flask server that communicates with front-end React components using JSON packets over HTTP requests.</a:t>
            </a:r>
          </a:p>
          <a:p>
            <a:pPr algn="just">
              <a:buFont typeface="Wingdings" pitchFamily="2" charset="2"/>
              <a:buChar char="§"/>
            </a:pPr>
            <a:r>
              <a:rPr lang="en-US" dirty="0" smtClean="0"/>
              <a:t>Dash applications are written purely in python, so NO HTML or JavaScript is necessary.</a:t>
            </a:r>
          </a:p>
          <a:p>
            <a:pPr algn="just">
              <a:buFont typeface="Wingdings" pitchFamily="2" charset="2"/>
              <a:buChar char="§"/>
            </a:pPr>
            <a:endParaRPr lang="en-US" dirty="0" smtClean="0"/>
          </a:p>
          <a:p>
            <a:pPr algn="just">
              <a:buFont typeface="Wingdings" pitchFamily="2" charset="2"/>
              <a:buChar char="§"/>
            </a:pPr>
            <a:r>
              <a:rPr lang="en-US" b="1" dirty="0" smtClean="0"/>
              <a:t>Dash or App Layout</a:t>
            </a:r>
          </a:p>
          <a:p>
            <a:pPr algn="just">
              <a:buFont typeface="Wingdings" pitchFamily="2" charset="2"/>
              <a:buChar char="§"/>
            </a:pPr>
            <a:r>
              <a:rPr lang="en-US" dirty="0" smtClean="0"/>
              <a:t>Dash apps are composed of two parts. The first part is the “layout” of the app which basically describes how the application looks like.</a:t>
            </a:r>
          </a:p>
          <a:p>
            <a:pPr algn="just">
              <a:buFont typeface="Wingdings" pitchFamily="2" charset="2"/>
              <a:buChar char="§"/>
            </a:pPr>
            <a:r>
              <a:rPr lang="en-US" dirty="0" smtClean="0"/>
              <a:t>The second part describes the interactivity of the application.</a:t>
            </a:r>
          </a:p>
          <a:p>
            <a:pPr algn="just">
              <a:buFont typeface="Wingdings" pitchFamily="2" charset="2"/>
              <a:buChar char="§"/>
            </a:pPr>
            <a:endParaRPr lang="en-US" dirty="0"/>
          </a:p>
        </p:txBody>
      </p:sp>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89266" y="656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562100" y="105315"/>
            <a:ext cx="10629900" cy="561692"/>
          </a:xfrm>
          <a:prstGeom prst="rect">
            <a:avLst/>
          </a:prstGeom>
          <a:solidFill>
            <a:schemeClr val="accent1">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2400" b="1" dirty="0" smtClean="0">
                <a:latin typeface="Calibri" pitchFamily="34" charset="0"/>
                <a:ea typeface="Times New Roman" pitchFamily="18" charset="0"/>
                <a:cs typeface="Times New Roman" pitchFamily="18" charset="0"/>
              </a:rPr>
              <a:t> </a:t>
            </a:r>
            <a:r>
              <a:rPr lang="en-US" sz="3200" dirty="0" smtClean="0">
                <a:latin typeface="Calibri" pitchFamily="34" charset="0"/>
                <a:ea typeface="Times New Roman" pitchFamily="18" charset="0"/>
                <a:cs typeface="Times New Roman" pitchFamily="18" charset="0"/>
              </a:rPr>
              <a:t>Dash Framework</a:t>
            </a:r>
            <a:endParaRPr lang="en-US" sz="3200" dirty="0"/>
          </a:p>
        </p:txBody>
      </p:sp>
      <p:sp>
        <p:nvSpPr>
          <p:cNvPr id="5" name="Footer Placeholder 4"/>
          <p:cNvSpPr>
            <a:spLocks noGrp="1"/>
          </p:cNvSpPr>
          <p:nvPr>
            <p:ph type="ftr" sz="quarter" idx="11"/>
          </p:nvPr>
        </p:nvSpPr>
        <p:spPr/>
        <p:txBody>
          <a:bodyPr/>
          <a:lstStyle/>
          <a:p>
            <a:r>
              <a:rPr lang="en-US" smtClean="0"/>
              <a:t>shalini shrotriya</a:t>
            </a:r>
            <a:endParaRPr lang="en-US"/>
          </a:p>
        </p:txBody>
      </p:sp>
      <p:sp>
        <p:nvSpPr>
          <p:cNvPr id="7" name="Date Placeholder 6"/>
          <p:cNvSpPr>
            <a:spLocks noGrp="1"/>
          </p:cNvSpPr>
          <p:nvPr>
            <p:ph type="dt" sz="half" idx="10"/>
          </p:nvPr>
        </p:nvSpPr>
        <p:spPr/>
        <p:txBody>
          <a:bodyPr/>
          <a:lstStyle/>
          <a:p>
            <a:fld id="{83A517AE-5482-4928-878E-C288DE1ACF24}" type="datetime1">
              <a:rPr lang="en-US" smtClean="0"/>
              <a:t>9/22/2024</a:t>
            </a:fld>
            <a:endParaRPr lang="en-US"/>
          </a:p>
        </p:txBody>
      </p:sp>
      <p:sp>
        <p:nvSpPr>
          <p:cNvPr id="8" name="Slide Number Placeholder 7"/>
          <p:cNvSpPr>
            <a:spLocks noGrp="1"/>
          </p:cNvSpPr>
          <p:nvPr>
            <p:ph type="sldNum" sz="quarter" idx="12"/>
          </p:nvPr>
        </p:nvSpPr>
        <p:spPr/>
        <p:txBody>
          <a:bodyPr/>
          <a:lstStyle/>
          <a:p>
            <a:fld id="{330EA680-D336-4FF7-8B7A-9848BB0A1C32}" type="slidenum">
              <a:rPr lang="en-US" smtClean="0"/>
              <a:pPr/>
              <a:t>49</a:t>
            </a:fld>
            <a:endParaRPr lang="en-US"/>
          </a:p>
        </p:txBody>
      </p:sp>
    </p:spTree>
    <p:extLst>
      <p:ext uri="{BB962C8B-B14F-4D97-AF65-F5344CB8AC3E}">
        <p14:creationId xmlns:p14="http://schemas.microsoft.com/office/powerpoint/2010/main" xmlns="" val="3151911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FDABAA-F425-012A-9947-465E0462D027}"/>
              </a:ext>
            </a:extLst>
          </p:cNvPr>
          <p:cNvSpPr>
            <a:spLocks noGrp="1"/>
          </p:cNvSpPr>
          <p:nvPr>
            <p:ph type="title"/>
          </p:nvPr>
        </p:nvSpPr>
        <p:spPr>
          <a:xfrm>
            <a:off x="1340330" y="0"/>
            <a:ext cx="10851670" cy="746163"/>
          </a:xfrm>
          <a:solidFill>
            <a:schemeClr val="accent4">
              <a:lumMod val="40000"/>
              <a:lumOff val="60000"/>
            </a:schemeClr>
          </a:solidFill>
        </p:spPr>
        <p:txBody>
          <a:bodyPr>
            <a:normAutofit/>
          </a:bodyPr>
          <a:lstStyle/>
          <a:p>
            <a:pPr algn="ctr"/>
            <a:r>
              <a:rPr lang="en-US" sz="3200" dirty="0" err="1" smtClean="0">
                <a:latin typeface="Times New Roman"/>
                <a:cs typeface="Times New Roman"/>
              </a:rPr>
              <a:t>Tuple</a:t>
            </a:r>
            <a:r>
              <a:rPr lang="en-US" sz="3200" dirty="0" smtClean="0">
                <a:latin typeface="Times New Roman"/>
                <a:cs typeface="Times New Roman"/>
              </a:rPr>
              <a:t> data type</a:t>
            </a:r>
            <a:endParaRPr lang="en-US" sz="3200" dirty="0">
              <a:latin typeface="Times New Roman"/>
              <a:cs typeface="Times New Roman"/>
            </a:endParaRPr>
          </a:p>
        </p:txBody>
      </p:sp>
      <p:sp>
        <p:nvSpPr>
          <p:cNvPr id="3" name="Content Placeholder 2">
            <a:extLst>
              <a:ext uri="{FF2B5EF4-FFF2-40B4-BE49-F238E27FC236}">
                <a16:creationId xmlns:a16="http://schemas.microsoft.com/office/drawing/2014/main" xmlns="" id="{7E984365-7D42-AD01-CB57-F1A9BAEF9A67}"/>
              </a:ext>
            </a:extLst>
          </p:cNvPr>
          <p:cNvSpPr>
            <a:spLocks noGrp="1"/>
          </p:cNvSpPr>
          <p:nvPr>
            <p:ph idx="1"/>
          </p:nvPr>
        </p:nvSpPr>
        <p:spPr>
          <a:xfrm>
            <a:off x="1047750" y="933450"/>
            <a:ext cx="10382250" cy="5410199"/>
          </a:xfrm>
        </p:spPr>
        <p:txBody>
          <a:bodyPr vert="horz" lIns="68580" tIns="34290" rIns="68580" bIns="34290" rtlCol="0" anchor="t">
            <a:normAutofit fontScale="40000" lnSpcReduction="20000"/>
          </a:bodyPr>
          <a:lstStyle/>
          <a:p>
            <a:r>
              <a:rPr lang="en-US" sz="5900" dirty="0">
                <a:latin typeface="Times New Roman"/>
                <a:ea typeface="Roboto"/>
                <a:cs typeface="Roboto"/>
              </a:rPr>
              <a:t>A collection of items which are indexed , ordered and immutable</a:t>
            </a:r>
          </a:p>
          <a:p>
            <a:endParaRPr lang="en-US" sz="5900" dirty="0">
              <a:latin typeface="Times New Roman"/>
              <a:ea typeface="Roboto"/>
              <a:cs typeface="Roboto"/>
            </a:endParaRPr>
          </a:p>
          <a:p>
            <a:pPr marL="0" indent="0">
              <a:buNone/>
            </a:pPr>
            <a:r>
              <a:rPr lang="en-US" sz="5900" dirty="0">
                <a:latin typeface="Times New Roman"/>
                <a:ea typeface="Roboto"/>
                <a:cs typeface="Roboto"/>
              </a:rPr>
              <a:t> </a:t>
            </a:r>
            <a:r>
              <a:rPr lang="en-US" sz="5900" dirty="0">
                <a:solidFill>
                  <a:schemeClr val="accent3">
                    <a:lumMod val="76000"/>
                  </a:schemeClr>
                </a:solidFill>
                <a:latin typeface="Times New Roman"/>
                <a:ea typeface="Roboto"/>
                <a:cs typeface="Roboto"/>
              </a:rPr>
              <a:t>Syntax  </a:t>
            </a:r>
            <a:r>
              <a:rPr lang="en-US" sz="5900" dirty="0" err="1">
                <a:solidFill>
                  <a:schemeClr val="accent3">
                    <a:lumMod val="76000"/>
                  </a:schemeClr>
                </a:solidFill>
                <a:latin typeface="Times New Roman"/>
                <a:ea typeface="Roboto"/>
                <a:cs typeface="Roboto"/>
              </a:rPr>
              <a:t>typle_name</a:t>
            </a:r>
            <a:r>
              <a:rPr lang="en-US" sz="5900" dirty="0">
                <a:solidFill>
                  <a:schemeClr val="accent3">
                    <a:lumMod val="76000"/>
                  </a:schemeClr>
                </a:solidFill>
                <a:latin typeface="Times New Roman"/>
                <a:ea typeface="Roboto"/>
                <a:cs typeface="Roboto"/>
              </a:rPr>
              <a:t> = (item1, item2, item3,…..)</a:t>
            </a:r>
          </a:p>
          <a:p>
            <a:pPr marL="0" indent="0">
              <a:buNone/>
            </a:pPr>
            <a:r>
              <a:rPr lang="en-US" sz="5900" dirty="0">
                <a:solidFill>
                  <a:srgbClr val="7030A0"/>
                </a:solidFill>
                <a:latin typeface="Times New Roman"/>
                <a:ea typeface="Roboto"/>
                <a:cs typeface="Roboto"/>
              </a:rPr>
              <a:t>Example </a:t>
            </a:r>
          </a:p>
          <a:p>
            <a:pPr marL="0" indent="0">
              <a:buNone/>
            </a:pPr>
            <a:r>
              <a:rPr lang="en-US" sz="5900" dirty="0">
                <a:solidFill>
                  <a:srgbClr val="7030A0"/>
                </a:solidFill>
                <a:latin typeface="Times New Roman"/>
                <a:ea typeface="Roboto"/>
                <a:cs typeface="Roboto"/>
              </a:rPr>
              <a:t>  cars= ('Audi', 'Alto', 'i10')  // these item have  index from 0,1,2 …..so on</a:t>
            </a:r>
          </a:p>
          <a:p>
            <a:pPr marL="0" indent="0">
              <a:buNone/>
            </a:pPr>
            <a:endParaRPr lang="en-US" sz="5900" dirty="0">
              <a:latin typeface="Times New Roman"/>
              <a:ea typeface="Roboto"/>
              <a:cs typeface="Roboto"/>
            </a:endParaRPr>
          </a:p>
          <a:p>
            <a:pPr marL="0" indent="0">
              <a:buNone/>
            </a:pPr>
            <a:r>
              <a:rPr lang="en-US" sz="5900" dirty="0">
                <a:solidFill>
                  <a:srgbClr val="7030A0"/>
                </a:solidFill>
                <a:latin typeface="Times New Roman"/>
                <a:ea typeface="Roboto"/>
                <a:cs typeface="Roboto"/>
              </a:rPr>
              <a:t>Example  immutable  Cars[0] ="</a:t>
            </a:r>
            <a:r>
              <a:rPr lang="en-US" sz="5900" dirty="0" err="1">
                <a:solidFill>
                  <a:srgbClr val="7030A0"/>
                </a:solidFill>
                <a:latin typeface="Times New Roman"/>
                <a:ea typeface="Roboto"/>
                <a:cs typeface="Roboto"/>
              </a:rPr>
              <a:t>Breeza</a:t>
            </a:r>
            <a:r>
              <a:rPr lang="en-US" sz="5900" dirty="0">
                <a:solidFill>
                  <a:srgbClr val="7030A0"/>
                </a:solidFill>
                <a:latin typeface="Times New Roman"/>
                <a:ea typeface="Roboto"/>
                <a:cs typeface="Roboto"/>
              </a:rPr>
              <a:t>" </a:t>
            </a:r>
          </a:p>
          <a:p>
            <a:pPr marL="0" indent="0">
              <a:buNone/>
            </a:pPr>
            <a:r>
              <a:rPr lang="en-US" sz="5900" dirty="0" smtClean="0">
                <a:latin typeface="Times New Roman"/>
                <a:ea typeface="Roboto"/>
                <a:cs typeface="Roboto"/>
              </a:rPr>
              <a:t>#</a:t>
            </a:r>
            <a:r>
              <a:rPr lang="en-US" sz="5900" dirty="0" smtClean="0">
                <a:solidFill>
                  <a:srgbClr val="FF0000"/>
                </a:solidFill>
                <a:latin typeface="Times New Roman"/>
                <a:ea typeface="Roboto"/>
                <a:cs typeface="Roboto"/>
              </a:rPr>
              <a:t>It </a:t>
            </a:r>
            <a:r>
              <a:rPr lang="en-US" sz="5900" dirty="0">
                <a:solidFill>
                  <a:srgbClr val="FF0000"/>
                </a:solidFill>
                <a:latin typeface="Times New Roman"/>
                <a:ea typeface="Roboto"/>
                <a:cs typeface="Roboto"/>
              </a:rPr>
              <a:t>will throw error : </a:t>
            </a:r>
            <a:r>
              <a:rPr lang="en-US" sz="5900" dirty="0" err="1">
                <a:solidFill>
                  <a:srgbClr val="FF0000"/>
                </a:solidFill>
                <a:latin typeface="Times New Roman"/>
                <a:ea typeface="Roboto"/>
                <a:cs typeface="Roboto"/>
              </a:rPr>
              <a:t>tuple</a:t>
            </a:r>
            <a:r>
              <a:rPr lang="en-US" sz="5900" dirty="0">
                <a:solidFill>
                  <a:srgbClr val="FF0000"/>
                </a:solidFill>
                <a:latin typeface="Times New Roman"/>
                <a:ea typeface="Roboto"/>
                <a:cs typeface="Roboto"/>
              </a:rPr>
              <a:t> does not support item assignment.</a:t>
            </a:r>
          </a:p>
          <a:p>
            <a:pPr marL="0" indent="0">
              <a:buNone/>
            </a:pPr>
            <a:endParaRPr lang="en-US" sz="5900" dirty="0">
              <a:latin typeface="Times New Roman"/>
              <a:ea typeface="Roboto"/>
              <a:cs typeface="Roboto"/>
            </a:endParaRPr>
          </a:p>
          <a:p>
            <a:pPr marL="0" indent="0">
              <a:buNone/>
            </a:pPr>
            <a:r>
              <a:rPr lang="en-US" sz="5900" dirty="0" err="1">
                <a:latin typeface="Times New Roman"/>
                <a:ea typeface="Roboto"/>
                <a:cs typeface="Roboto"/>
              </a:rPr>
              <a:t>Tuple</a:t>
            </a:r>
            <a:r>
              <a:rPr lang="en-US" sz="5900" dirty="0">
                <a:latin typeface="Times New Roman"/>
                <a:ea typeface="Roboto"/>
                <a:cs typeface="Roboto"/>
              </a:rPr>
              <a:t> can duplicates : </a:t>
            </a:r>
            <a:r>
              <a:rPr lang="en-US" sz="5900" dirty="0">
                <a:solidFill>
                  <a:srgbClr val="7030A0"/>
                </a:solidFill>
                <a:latin typeface="Times New Roman"/>
                <a:ea typeface="Roboto"/>
                <a:cs typeface="Roboto"/>
              </a:rPr>
              <a:t>Cars = ('</a:t>
            </a:r>
            <a:r>
              <a:rPr lang="en-US" sz="5900" dirty="0" err="1">
                <a:solidFill>
                  <a:srgbClr val="7030A0"/>
                </a:solidFill>
                <a:latin typeface="Times New Roman"/>
                <a:ea typeface="Roboto"/>
                <a:cs typeface="Roboto"/>
              </a:rPr>
              <a:t>Alto','Audi','Audi</a:t>
            </a:r>
            <a:r>
              <a:rPr lang="en-US" sz="5900" dirty="0">
                <a:solidFill>
                  <a:srgbClr val="7030A0"/>
                </a:solidFill>
                <a:latin typeface="Times New Roman"/>
                <a:ea typeface="Roboto"/>
                <a:cs typeface="Roboto"/>
              </a:rPr>
              <a:t>')</a:t>
            </a:r>
          </a:p>
          <a:p>
            <a:pPr marL="0" indent="0">
              <a:buNone/>
            </a:pPr>
            <a:r>
              <a:rPr lang="en-US" sz="5900" dirty="0" err="1">
                <a:latin typeface="Times New Roman"/>
                <a:ea typeface="Roboto"/>
                <a:cs typeface="Roboto"/>
              </a:rPr>
              <a:t>Tuple</a:t>
            </a:r>
            <a:r>
              <a:rPr lang="en-US" sz="5900" dirty="0">
                <a:latin typeface="Times New Roman"/>
                <a:ea typeface="Roboto"/>
                <a:cs typeface="Roboto"/>
              </a:rPr>
              <a:t> with item  single item :  </a:t>
            </a:r>
            <a:endParaRPr lang="en-US" sz="5900" dirty="0" smtClean="0">
              <a:latin typeface="Times New Roman"/>
              <a:ea typeface="Roboto"/>
              <a:cs typeface="Roboto"/>
            </a:endParaRPr>
          </a:p>
          <a:p>
            <a:pPr marL="0" indent="0">
              <a:buNone/>
            </a:pPr>
            <a:r>
              <a:rPr lang="en-US" sz="5900" dirty="0" smtClean="0">
                <a:latin typeface="Times New Roman"/>
                <a:ea typeface="Roboto"/>
                <a:cs typeface="Roboto"/>
              </a:rPr>
              <a:t>Syntax </a:t>
            </a:r>
            <a:r>
              <a:rPr lang="en-US" sz="5900" dirty="0" err="1">
                <a:solidFill>
                  <a:srgbClr val="7030A0"/>
                </a:solidFill>
                <a:latin typeface="Times New Roman"/>
                <a:ea typeface="Roboto"/>
                <a:cs typeface="Roboto"/>
              </a:rPr>
              <a:t>tuple_name</a:t>
            </a:r>
            <a:r>
              <a:rPr lang="en-US" sz="5900" dirty="0">
                <a:solidFill>
                  <a:srgbClr val="7030A0"/>
                </a:solidFill>
                <a:latin typeface="Times New Roman"/>
                <a:ea typeface="Roboto"/>
                <a:cs typeface="Roboto"/>
              </a:rPr>
              <a:t> = (</a:t>
            </a:r>
            <a:r>
              <a:rPr lang="en-US" sz="5900" dirty="0" smtClean="0">
                <a:solidFill>
                  <a:srgbClr val="7030A0"/>
                </a:solidFill>
                <a:latin typeface="Times New Roman"/>
                <a:ea typeface="Roboto"/>
                <a:cs typeface="Roboto"/>
              </a:rPr>
              <a:t>item</a:t>
            </a:r>
            <a:r>
              <a:rPr lang="en-US" sz="5900" dirty="0">
                <a:solidFill>
                  <a:srgbClr val="7030A0"/>
                </a:solidFill>
                <a:latin typeface="Times New Roman"/>
                <a:ea typeface="Roboto"/>
                <a:cs typeface="Roboto"/>
              </a:rPr>
              <a:t>,) </a:t>
            </a:r>
            <a:r>
              <a:rPr lang="en-US" sz="5900" dirty="0">
                <a:latin typeface="Times New Roman"/>
                <a:ea typeface="Roboto"/>
                <a:cs typeface="Roboto"/>
              </a:rPr>
              <a:t> </a:t>
            </a:r>
            <a:r>
              <a:rPr lang="en-US" sz="5900" dirty="0" smtClean="0">
                <a:solidFill>
                  <a:schemeClr val="accent6">
                    <a:lumMod val="50000"/>
                  </a:schemeClr>
                </a:solidFill>
                <a:latin typeface="Times New Roman"/>
                <a:ea typeface="Roboto"/>
                <a:cs typeface="Roboto"/>
              </a:rPr>
              <a:t>output -  </a:t>
            </a:r>
            <a:r>
              <a:rPr lang="en-US" sz="5900" dirty="0" smtClean="0">
                <a:solidFill>
                  <a:srgbClr val="7030A0"/>
                </a:solidFill>
                <a:latin typeface="Times New Roman"/>
                <a:ea typeface="Roboto"/>
                <a:cs typeface="Roboto"/>
              </a:rPr>
              <a:t>Cars </a:t>
            </a:r>
            <a:r>
              <a:rPr lang="en-US" sz="5900" dirty="0">
                <a:solidFill>
                  <a:srgbClr val="7030A0"/>
                </a:solidFill>
                <a:latin typeface="Times New Roman"/>
                <a:ea typeface="Roboto"/>
                <a:cs typeface="Roboto"/>
              </a:rPr>
              <a:t>= ('Audi',)  </a:t>
            </a:r>
          </a:p>
          <a:p>
            <a:pPr marL="0" indent="0">
              <a:buNone/>
            </a:pPr>
            <a:r>
              <a:rPr lang="en-US" sz="5900" dirty="0">
                <a:latin typeface="Times New Roman"/>
                <a:ea typeface="Roboto"/>
                <a:cs typeface="Roboto"/>
              </a:rPr>
              <a:t> </a:t>
            </a:r>
            <a:r>
              <a:rPr lang="en-US" sz="5900" dirty="0" err="1">
                <a:latin typeface="Times New Roman"/>
                <a:ea typeface="Roboto"/>
                <a:cs typeface="Roboto"/>
              </a:rPr>
              <a:t>len</a:t>
            </a:r>
            <a:r>
              <a:rPr lang="en-US" sz="5900" dirty="0">
                <a:latin typeface="Times New Roman"/>
                <a:ea typeface="Roboto"/>
                <a:cs typeface="Roboto"/>
              </a:rPr>
              <a:t>(cars)   </a:t>
            </a:r>
            <a:r>
              <a:rPr lang="en-US" sz="5900" dirty="0" smtClean="0">
                <a:solidFill>
                  <a:srgbClr val="FF0000"/>
                </a:solidFill>
                <a:latin typeface="Times New Roman"/>
                <a:ea typeface="Roboto"/>
                <a:cs typeface="Roboto"/>
              </a:rPr>
              <a:t>#  </a:t>
            </a:r>
            <a:r>
              <a:rPr lang="en-US" sz="5900" dirty="0">
                <a:solidFill>
                  <a:srgbClr val="FF0000"/>
                </a:solidFill>
                <a:latin typeface="Times New Roman"/>
                <a:ea typeface="Roboto"/>
                <a:cs typeface="Roboto"/>
              </a:rPr>
              <a:t>no of items in </a:t>
            </a:r>
            <a:r>
              <a:rPr lang="en-US" sz="5900" dirty="0" err="1" smtClean="0">
                <a:solidFill>
                  <a:srgbClr val="FF0000"/>
                </a:solidFill>
                <a:latin typeface="Times New Roman"/>
                <a:ea typeface="Roboto"/>
                <a:cs typeface="Roboto"/>
              </a:rPr>
              <a:t>tuple</a:t>
            </a:r>
            <a:endParaRPr lang="en-US" sz="1500" dirty="0">
              <a:solidFill>
                <a:srgbClr val="FF0000"/>
              </a:solidFill>
              <a:ea typeface="Roboto"/>
              <a:cs typeface="Roboto"/>
            </a:endParaRPr>
          </a:p>
        </p:txBody>
      </p:sp>
      <p:pic>
        <p:nvPicPr>
          <p:cNvPr id="5" name="Picture 4" descr="A close-up of a logo&#10;&#10;Description automatically generated">
            <a:extLst>
              <a:ext uri="{FF2B5EF4-FFF2-40B4-BE49-F238E27FC236}">
                <a16:creationId xmlns:a16="http://schemas.microsoft.com/office/drawing/2014/main" xmlns="" id="{C3E6BA96-16EB-D220-D726-2675A14FEE9C}"/>
              </a:ext>
            </a:extLst>
          </p:cNvPr>
          <p:cNvPicPr>
            <a:picLocks noChangeAspect="1"/>
          </p:cNvPicPr>
          <p:nvPr/>
        </p:nvPicPr>
        <p:blipFill>
          <a:blip r:embed="rId2"/>
          <a:stretch>
            <a:fillRect/>
          </a:stretch>
        </p:blipFill>
        <p:spPr>
          <a:xfrm>
            <a:off x="0" y="0"/>
            <a:ext cx="1332377" cy="651834"/>
          </a:xfrm>
          <a:prstGeom prst="rect">
            <a:avLst/>
          </a:prstGeom>
        </p:spPr>
      </p:pic>
      <p:sp>
        <p:nvSpPr>
          <p:cNvPr id="6" name="Footer Placeholder 5"/>
          <p:cNvSpPr>
            <a:spLocks noGrp="1"/>
          </p:cNvSpPr>
          <p:nvPr>
            <p:ph type="ftr" sz="quarter" idx="11"/>
          </p:nvPr>
        </p:nvSpPr>
        <p:spPr/>
        <p:txBody>
          <a:bodyPr/>
          <a:lstStyle/>
          <a:p>
            <a:r>
              <a:rPr lang="en-US" smtClean="0"/>
              <a:t>shalini shrotriya</a:t>
            </a:r>
            <a:endParaRPr lang="en-US"/>
          </a:p>
        </p:txBody>
      </p:sp>
      <p:sp>
        <p:nvSpPr>
          <p:cNvPr id="7" name="Date Placeholder 6"/>
          <p:cNvSpPr>
            <a:spLocks noGrp="1"/>
          </p:cNvSpPr>
          <p:nvPr>
            <p:ph type="dt" sz="half" idx="10"/>
          </p:nvPr>
        </p:nvSpPr>
        <p:spPr/>
        <p:txBody>
          <a:bodyPr/>
          <a:lstStyle/>
          <a:p>
            <a:fld id="{6425F191-FF19-455E-8AA3-0A7CFED44690}" type="datetime1">
              <a:rPr lang="en-US" smtClean="0"/>
              <a:t>9/22/2024</a:t>
            </a:fld>
            <a:endParaRPr lang="en-US"/>
          </a:p>
        </p:txBody>
      </p:sp>
      <p:sp>
        <p:nvSpPr>
          <p:cNvPr id="8" name="Slide Number Placeholder 7"/>
          <p:cNvSpPr>
            <a:spLocks noGrp="1"/>
          </p:cNvSpPr>
          <p:nvPr>
            <p:ph type="sldNum" sz="quarter" idx="12"/>
          </p:nvPr>
        </p:nvSpPr>
        <p:spPr/>
        <p:txBody>
          <a:bodyPr/>
          <a:lstStyle/>
          <a:p>
            <a:fld id="{330EA680-D336-4FF7-8B7A-9848BB0A1C32}" type="slidenum">
              <a:rPr lang="en-US" smtClean="0"/>
              <a:pPr/>
              <a:t>5</a:t>
            </a:fld>
            <a:endParaRPr lang="en-US"/>
          </a:p>
        </p:txBody>
      </p:sp>
    </p:spTree>
    <p:extLst>
      <p:ext uri="{BB962C8B-B14F-4D97-AF65-F5344CB8AC3E}">
        <p14:creationId xmlns:p14="http://schemas.microsoft.com/office/powerpoint/2010/main" xmlns="" val="5499018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FA40C4E4-7399-DB5A-B942-6CA391DE4C4E}"/>
              </a:ext>
            </a:extLst>
          </p:cNvPr>
          <p:cNvSpPr>
            <a:spLocks noGrp="1"/>
          </p:cNvSpPr>
          <p:nvPr>
            <p:ph idx="1"/>
          </p:nvPr>
        </p:nvSpPr>
        <p:spPr>
          <a:xfrm>
            <a:off x="768350" y="887588"/>
            <a:ext cx="10953749" cy="5467349"/>
          </a:xfrm>
        </p:spPr>
        <p:txBody>
          <a:bodyPr vert="horz" lIns="68580" tIns="34290" rIns="68580" bIns="34290" rtlCol="0" anchor="t">
            <a:normAutofit/>
          </a:bodyPr>
          <a:lstStyle/>
          <a:p>
            <a:r>
              <a:rPr lang="en-US" sz="3200" b="1" dirty="0" smtClean="0"/>
              <a:t>Core Components</a:t>
            </a:r>
          </a:p>
          <a:p>
            <a:r>
              <a:rPr lang="en-US" sz="3200" dirty="0" smtClean="0"/>
              <a:t>We can build the layout with the </a:t>
            </a:r>
            <a:r>
              <a:rPr lang="en-US" sz="3200" b="1" dirty="0" err="1" smtClean="0"/>
              <a:t>dash_html_components</a:t>
            </a:r>
            <a:r>
              <a:rPr lang="en-US" sz="3200" dirty="0" smtClean="0"/>
              <a:t> and the </a:t>
            </a:r>
            <a:r>
              <a:rPr lang="en-US" sz="3200" b="1" dirty="0" err="1" smtClean="0"/>
              <a:t>dash_core_components</a:t>
            </a:r>
            <a:r>
              <a:rPr lang="en-US" sz="3200" dirty="0" smtClean="0"/>
              <a:t> library. </a:t>
            </a:r>
          </a:p>
          <a:p>
            <a:pPr algn="just"/>
            <a:r>
              <a:rPr lang="en-US" sz="3200" dirty="0" smtClean="0"/>
              <a:t>Dash provides python classes for all the visual components of the application. We can also customize our own components with JavaScript and React.js.</a:t>
            </a:r>
          </a:p>
          <a:p>
            <a:pPr>
              <a:buNone/>
            </a:pPr>
            <a:r>
              <a:rPr lang="en-US" sz="3200" dirty="0" smtClean="0">
                <a:solidFill>
                  <a:srgbClr val="002060"/>
                </a:solidFill>
              </a:rPr>
              <a:t>import </a:t>
            </a:r>
            <a:r>
              <a:rPr lang="en-US" sz="3200" dirty="0" err="1" smtClean="0">
                <a:solidFill>
                  <a:srgbClr val="002060"/>
                </a:solidFill>
              </a:rPr>
              <a:t>dash_core_components</a:t>
            </a:r>
            <a:r>
              <a:rPr lang="en-US" sz="3200" dirty="0" smtClean="0">
                <a:solidFill>
                  <a:srgbClr val="002060"/>
                </a:solidFill>
              </a:rPr>
              <a:t> as </a:t>
            </a:r>
            <a:r>
              <a:rPr lang="en-US" sz="3200" dirty="0" err="1" smtClean="0">
                <a:solidFill>
                  <a:srgbClr val="002060"/>
                </a:solidFill>
              </a:rPr>
              <a:t>dcc</a:t>
            </a:r>
            <a:endParaRPr lang="en-US" sz="3200" dirty="0" smtClean="0">
              <a:solidFill>
                <a:srgbClr val="002060"/>
              </a:solidFill>
            </a:endParaRPr>
          </a:p>
          <a:p>
            <a:pPr>
              <a:buNone/>
            </a:pPr>
            <a:r>
              <a:rPr lang="en-US" sz="3200" dirty="0" smtClean="0">
                <a:solidFill>
                  <a:srgbClr val="002060"/>
                </a:solidFill>
              </a:rPr>
              <a:t>import </a:t>
            </a:r>
            <a:r>
              <a:rPr lang="en-US" sz="3200" dirty="0" err="1" smtClean="0">
                <a:solidFill>
                  <a:srgbClr val="002060"/>
                </a:solidFill>
              </a:rPr>
              <a:t>dash_html_components</a:t>
            </a:r>
            <a:r>
              <a:rPr lang="en-US" sz="3200" dirty="0" smtClean="0">
                <a:solidFill>
                  <a:srgbClr val="002060"/>
                </a:solidFill>
              </a:rPr>
              <a:t> as html</a:t>
            </a:r>
          </a:p>
          <a:p>
            <a:pPr>
              <a:buNone/>
            </a:pPr>
            <a:r>
              <a:rPr lang="en-US" sz="3200" dirty="0" smtClean="0"/>
              <a:t>The </a:t>
            </a:r>
            <a:r>
              <a:rPr lang="en-US" sz="3200" dirty="0" err="1" smtClean="0"/>
              <a:t>dash_html_components</a:t>
            </a:r>
            <a:r>
              <a:rPr lang="en-US" sz="3200" dirty="0" smtClean="0"/>
              <a:t> is for all HTML tags where the </a:t>
            </a:r>
            <a:r>
              <a:rPr lang="en-US" sz="3200" dirty="0" err="1" smtClean="0"/>
              <a:t>dash_core_components</a:t>
            </a:r>
            <a:r>
              <a:rPr lang="en-US" sz="3200" dirty="0" smtClean="0"/>
              <a:t> is for interactivity built with React.js.</a:t>
            </a:r>
            <a:endParaRPr lang="en-US" sz="3200" dirty="0"/>
          </a:p>
        </p:txBody>
      </p:sp>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89266" y="656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562100" y="105315"/>
            <a:ext cx="10629900" cy="561692"/>
          </a:xfrm>
          <a:prstGeom prst="rect">
            <a:avLst/>
          </a:prstGeom>
          <a:solidFill>
            <a:schemeClr val="accent1">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2400" b="1" dirty="0" smtClean="0">
                <a:latin typeface="Calibri" pitchFamily="34" charset="0"/>
                <a:ea typeface="Times New Roman" pitchFamily="18" charset="0"/>
                <a:cs typeface="Times New Roman" pitchFamily="18" charset="0"/>
              </a:rPr>
              <a:t> </a:t>
            </a:r>
            <a:r>
              <a:rPr lang="en-US" sz="3200" dirty="0" smtClean="0">
                <a:latin typeface="Calibri" pitchFamily="34" charset="0"/>
                <a:ea typeface="Times New Roman" pitchFamily="18" charset="0"/>
                <a:cs typeface="Times New Roman" pitchFamily="18" charset="0"/>
              </a:rPr>
              <a:t>Dash Framework</a:t>
            </a:r>
            <a:endParaRPr lang="en-US" sz="3200" dirty="0"/>
          </a:p>
        </p:txBody>
      </p:sp>
      <p:sp>
        <p:nvSpPr>
          <p:cNvPr id="5" name="Footer Placeholder 4"/>
          <p:cNvSpPr>
            <a:spLocks noGrp="1"/>
          </p:cNvSpPr>
          <p:nvPr>
            <p:ph type="ftr" sz="quarter" idx="11"/>
          </p:nvPr>
        </p:nvSpPr>
        <p:spPr/>
        <p:txBody>
          <a:bodyPr/>
          <a:lstStyle/>
          <a:p>
            <a:r>
              <a:rPr lang="en-US" smtClean="0"/>
              <a:t>shalini shrotriya</a:t>
            </a:r>
            <a:endParaRPr lang="en-US"/>
          </a:p>
        </p:txBody>
      </p:sp>
      <p:sp>
        <p:nvSpPr>
          <p:cNvPr id="7" name="Date Placeholder 6"/>
          <p:cNvSpPr>
            <a:spLocks noGrp="1"/>
          </p:cNvSpPr>
          <p:nvPr>
            <p:ph type="dt" sz="half" idx="10"/>
          </p:nvPr>
        </p:nvSpPr>
        <p:spPr/>
        <p:txBody>
          <a:bodyPr/>
          <a:lstStyle/>
          <a:p>
            <a:fld id="{33D38073-71AF-4A4D-B023-BC58D03301BE}" type="datetime1">
              <a:rPr lang="en-US" smtClean="0"/>
              <a:t>9/22/2024</a:t>
            </a:fld>
            <a:endParaRPr lang="en-US"/>
          </a:p>
        </p:txBody>
      </p:sp>
      <p:sp>
        <p:nvSpPr>
          <p:cNvPr id="8" name="Slide Number Placeholder 7"/>
          <p:cNvSpPr>
            <a:spLocks noGrp="1"/>
          </p:cNvSpPr>
          <p:nvPr>
            <p:ph type="sldNum" sz="quarter" idx="12"/>
          </p:nvPr>
        </p:nvSpPr>
        <p:spPr/>
        <p:txBody>
          <a:bodyPr/>
          <a:lstStyle/>
          <a:p>
            <a:fld id="{330EA680-D336-4FF7-8B7A-9848BB0A1C32}" type="slidenum">
              <a:rPr lang="en-US" smtClean="0"/>
              <a:pPr/>
              <a:t>50</a:t>
            </a:fld>
            <a:endParaRPr lang="en-US"/>
          </a:p>
        </p:txBody>
      </p:sp>
    </p:spTree>
    <p:extLst>
      <p:ext uri="{BB962C8B-B14F-4D97-AF65-F5344CB8AC3E}">
        <p14:creationId xmlns:p14="http://schemas.microsoft.com/office/powerpoint/2010/main" xmlns="" val="31519115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FA40C4E4-7399-DB5A-B942-6CA391DE4C4E}"/>
              </a:ext>
            </a:extLst>
          </p:cNvPr>
          <p:cNvSpPr>
            <a:spLocks noGrp="1"/>
          </p:cNvSpPr>
          <p:nvPr>
            <p:ph idx="1"/>
          </p:nvPr>
        </p:nvSpPr>
        <p:spPr>
          <a:xfrm>
            <a:off x="768350" y="887588"/>
            <a:ext cx="10953749" cy="5467349"/>
          </a:xfrm>
        </p:spPr>
        <p:txBody>
          <a:bodyPr vert="horz" lIns="68580" tIns="34290" rIns="68580" bIns="34290" rtlCol="0" anchor="t">
            <a:normAutofit fontScale="77500" lnSpcReduction="20000"/>
          </a:bodyPr>
          <a:lstStyle/>
          <a:p>
            <a:pPr lvl="2">
              <a:buNone/>
            </a:pPr>
            <a:r>
              <a:rPr lang="en-US" dirty="0" smtClean="0"/>
              <a:t>import dash</a:t>
            </a:r>
          </a:p>
          <a:p>
            <a:pPr lvl="2">
              <a:buNone/>
            </a:pPr>
            <a:r>
              <a:rPr lang="en-US" dirty="0" smtClean="0"/>
              <a:t>from dash import </a:t>
            </a:r>
            <a:r>
              <a:rPr lang="en-US" dirty="0" err="1" smtClean="0"/>
              <a:t>dcc</a:t>
            </a:r>
            <a:r>
              <a:rPr lang="en-US" dirty="0" smtClean="0"/>
              <a:t>, html</a:t>
            </a:r>
          </a:p>
          <a:p>
            <a:pPr marL="895350" lvl="2">
              <a:buNone/>
            </a:pPr>
            <a:r>
              <a:rPr lang="en-US" dirty="0" smtClean="0"/>
              <a:t/>
            </a:r>
            <a:br>
              <a:rPr lang="en-US" dirty="0" smtClean="0"/>
            </a:br>
            <a:r>
              <a:rPr lang="en-US" dirty="0" smtClean="0"/>
              <a:t>app = </a:t>
            </a:r>
            <a:r>
              <a:rPr lang="en-US" dirty="0" err="1" smtClean="0"/>
              <a:t>dash.Dash</a:t>
            </a:r>
            <a:r>
              <a:rPr lang="en-US" dirty="0" smtClean="0"/>
              <a:t>(__name__)</a:t>
            </a:r>
          </a:p>
          <a:p>
            <a:pPr marL="892175" lvl="2" indent="22225">
              <a:buNone/>
            </a:pPr>
            <a:r>
              <a:rPr lang="en-US" dirty="0" smtClean="0"/>
              <a:t/>
            </a:r>
            <a:br>
              <a:rPr lang="en-US" dirty="0" smtClean="0"/>
            </a:br>
            <a:r>
              <a:rPr lang="en-US" dirty="0" err="1" smtClean="0"/>
              <a:t>app.layout</a:t>
            </a:r>
            <a:r>
              <a:rPr lang="en-US" dirty="0" smtClean="0"/>
              <a:t> = </a:t>
            </a:r>
            <a:r>
              <a:rPr lang="en-US" dirty="0" err="1" smtClean="0"/>
              <a:t>html.Div</a:t>
            </a:r>
            <a:r>
              <a:rPr lang="en-US" dirty="0" smtClean="0"/>
              <a:t>(children=[</a:t>
            </a:r>
          </a:p>
          <a:p>
            <a:pPr marL="892175" lvl="2" indent="22225">
              <a:buNone/>
            </a:pPr>
            <a:r>
              <a:rPr lang="en-US" dirty="0" smtClean="0"/>
              <a:t>    html.H1('Hello Dash!'),</a:t>
            </a:r>
          </a:p>
          <a:p>
            <a:pPr marL="892175" lvl="2" indent="22225">
              <a:buNone/>
            </a:pPr>
            <a:r>
              <a:rPr lang="en-US" dirty="0" smtClean="0"/>
              <a:t>    </a:t>
            </a:r>
            <a:r>
              <a:rPr lang="en-US" dirty="0" err="1" smtClean="0"/>
              <a:t>html.Div</a:t>
            </a:r>
            <a:r>
              <a:rPr lang="en-US" dirty="0" smtClean="0"/>
              <a:t>('This is a simple Dash app with a graph.'),</a:t>
            </a:r>
          </a:p>
          <a:p>
            <a:pPr lvl="2">
              <a:buNone/>
            </a:pPr>
            <a:r>
              <a:rPr lang="en-US" dirty="0" smtClean="0"/>
              <a:t/>
            </a:r>
            <a:br>
              <a:rPr lang="en-US" dirty="0" smtClean="0"/>
            </a:br>
            <a:r>
              <a:rPr lang="en-US" dirty="0" smtClean="0"/>
              <a:t>    # Add a simple line graph</a:t>
            </a:r>
          </a:p>
          <a:p>
            <a:pPr lvl="2">
              <a:buNone/>
            </a:pPr>
            <a:r>
              <a:rPr lang="en-US" dirty="0" smtClean="0"/>
              <a:t>    </a:t>
            </a:r>
            <a:r>
              <a:rPr lang="en-US" dirty="0" err="1" smtClean="0"/>
              <a:t>dcc.Graph</a:t>
            </a:r>
            <a:r>
              <a:rPr lang="en-US" dirty="0" smtClean="0"/>
              <a:t>(</a:t>
            </a:r>
          </a:p>
          <a:p>
            <a:pPr lvl="2">
              <a:buNone/>
            </a:pPr>
            <a:r>
              <a:rPr lang="en-US" dirty="0" smtClean="0"/>
              <a:t>        id='example-graph',</a:t>
            </a:r>
          </a:p>
          <a:p>
            <a:pPr lvl="2">
              <a:buNone/>
            </a:pPr>
            <a:r>
              <a:rPr lang="en-US" dirty="0" smtClean="0"/>
              <a:t>        figure={</a:t>
            </a:r>
          </a:p>
          <a:p>
            <a:pPr lvl="2">
              <a:buNone/>
            </a:pPr>
            <a:r>
              <a:rPr lang="en-US" dirty="0" smtClean="0"/>
              <a:t>            'data': [</a:t>
            </a:r>
          </a:p>
          <a:p>
            <a:pPr lvl="2">
              <a:buNone/>
            </a:pPr>
            <a:r>
              <a:rPr lang="en-US" dirty="0" smtClean="0"/>
              <a:t>                {'x': [1, 2, 3, 4], 'y': [4, 1, 3, 5], 'type': 'line', 'name': 'Sample Data'},</a:t>
            </a:r>
          </a:p>
          <a:p>
            <a:pPr lvl="2">
              <a:buNone/>
            </a:pPr>
            <a:r>
              <a:rPr lang="en-US" dirty="0" smtClean="0"/>
              <a:t>            ],</a:t>
            </a:r>
          </a:p>
          <a:p>
            <a:pPr lvl="2">
              <a:buNone/>
            </a:pPr>
            <a:r>
              <a:rPr lang="en-US" dirty="0" smtClean="0"/>
              <a:t>            'layout': {</a:t>
            </a:r>
          </a:p>
          <a:p>
            <a:pPr lvl="2">
              <a:buNone/>
            </a:pPr>
            <a:r>
              <a:rPr lang="en-US" dirty="0" smtClean="0"/>
              <a:t>                'title': 'Simple Line Graph'</a:t>
            </a:r>
          </a:p>
          <a:p>
            <a:pPr lvl="2">
              <a:buNone/>
            </a:pPr>
            <a:r>
              <a:rPr lang="en-US" dirty="0" smtClean="0"/>
              <a:t>            }</a:t>
            </a:r>
          </a:p>
          <a:p>
            <a:pPr lvl="2">
              <a:buNone/>
            </a:pPr>
            <a:r>
              <a:rPr lang="en-US" dirty="0" smtClean="0"/>
              <a:t>        }</a:t>
            </a:r>
          </a:p>
          <a:p>
            <a:pPr lvl="2">
              <a:buNone/>
            </a:pPr>
            <a:r>
              <a:rPr lang="en-US" dirty="0" smtClean="0"/>
              <a:t>    )</a:t>
            </a:r>
          </a:p>
          <a:p>
            <a:pPr lvl="2">
              <a:buNone/>
            </a:pPr>
            <a:r>
              <a:rPr lang="en-US" dirty="0" smtClean="0"/>
              <a:t>])</a:t>
            </a:r>
          </a:p>
          <a:p>
            <a:pPr lvl="2">
              <a:buNone/>
            </a:pPr>
            <a:r>
              <a:rPr lang="en-US" dirty="0" smtClean="0"/>
              <a:t>if __name__ == '__main__':</a:t>
            </a:r>
          </a:p>
          <a:p>
            <a:pPr lvl="2">
              <a:buNone/>
            </a:pPr>
            <a:r>
              <a:rPr lang="en-US" dirty="0" smtClean="0"/>
              <a:t>    </a:t>
            </a:r>
            <a:r>
              <a:rPr lang="en-US" dirty="0" err="1" smtClean="0"/>
              <a:t>app.run_server</a:t>
            </a:r>
            <a:r>
              <a:rPr lang="en-US" dirty="0" smtClean="0"/>
              <a:t>(debug=True)</a:t>
            </a:r>
          </a:p>
          <a:p>
            <a:endParaRPr lang="en-US" sz="3200" dirty="0"/>
          </a:p>
        </p:txBody>
      </p:sp>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89266" y="656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562100" y="105315"/>
            <a:ext cx="10629900" cy="561692"/>
          </a:xfrm>
          <a:prstGeom prst="rect">
            <a:avLst/>
          </a:prstGeom>
          <a:solidFill>
            <a:schemeClr val="accent1">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2400" b="1" dirty="0" smtClean="0">
                <a:latin typeface="Calibri" pitchFamily="34" charset="0"/>
                <a:ea typeface="Times New Roman" pitchFamily="18" charset="0"/>
                <a:cs typeface="Times New Roman" pitchFamily="18" charset="0"/>
              </a:rPr>
              <a:t> </a:t>
            </a:r>
            <a:r>
              <a:rPr lang="en-US" sz="3200" dirty="0" smtClean="0">
                <a:latin typeface="Calibri" pitchFamily="34" charset="0"/>
                <a:ea typeface="Times New Roman" pitchFamily="18" charset="0"/>
                <a:cs typeface="Times New Roman" pitchFamily="18" charset="0"/>
              </a:rPr>
              <a:t>Dash Framework</a:t>
            </a:r>
            <a:endParaRPr lang="en-US" sz="3200" dirty="0"/>
          </a:p>
        </p:txBody>
      </p:sp>
      <p:sp>
        <p:nvSpPr>
          <p:cNvPr id="5" name="Footer Placeholder 4"/>
          <p:cNvSpPr>
            <a:spLocks noGrp="1"/>
          </p:cNvSpPr>
          <p:nvPr>
            <p:ph type="ftr" sz="quarter" idx="11"/>
          </p:nvPr>
        </p:nvSpPr>
        <p:spPr/>
        <p:txBody>
          <a:bodyPr/>
          <a:lstStyle/>
          <a:p>
            <a:r>
              <a:rPr lang="en-US" smtClean="0"/>
              <a:t>shalini shrotriya</a:t>
            </a:r>
            <a:endParaRPr lang="en-US"/>
          </a:p>
        </p:txBody>
      </p:sp>
      <p:sp>
        <p:nvSpPr>
          <p:cNvPr id="7" name="Date Placeholder 6"/>
          <p:cNvSpPr>
            <a:spLocks noGrp="1"/>
          </p:cNvSpPr>
          <p:nvPr>
            <p:ph type="dt" sz="half" idx="10"/>
          </p:nvPr>
        </p:nvSpPr>
        <p:spPr/>
        <p:txBody>
          <a:bodyPr/>
          <a:lstStyle/>
          <a:p>
            <a:fld id="{9CD58181-4BA4-40FB-8C9B-CF9BC0834F80}" type="datetime1">
              <a:rPr lang="en-US" smtClean="0"/>
              <a:t>9/22/2024</a:t>
            </a:fld>
            <a:endParaRPr lang="en-US"/>
          </a:p>
        </p:txBody>
      </p:sp>
      <p:sp>
        <p:nvSpPr>
          <p:cNvPr id="8" name="Slide Number Placeholder 7"/>
          <p:cNvSpPr>
            <a:spLocks noGrp="1"/>
          </p:cNvSpPr>
          <p:nvPr>
            <p:ph type="sldNum" sz="quarter" idx="12"/>
          </p:nvPr>
        </p:nvSpPr>
        <p:spPr/>
        <p:txBody>
          <a:bodyPr/>
          <a:lstStyle/>
          <a:p>
            <a:fld id="{330EA680-D336-4FF7-8B7A-9848BB0A1C32}" type="slidenum">
              <a:rPr lang="en-US" smtClean="0"/>
              <a:pPr/>
              <a:t>51</a:t>
            </a:fld>
            <a:endParaRPr lang="en-US"/>
          </a:p>
        </p:txBody>
      </p:sp>
    </p:spTree>
    <p:extLst>
      <p:ext uri="{BB962C8B-B14F-4D97-AF65-F5344CB8AC3E}">
        <p14:creationId xmlns:p14="http://schemas.microsoft.com/office/powerpoint/2010/main" xmlns="" val="31519115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89266" y="656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562100" y="105315"/>
            <a:ext cx="10629900" cy="561692"/>
          </a:xfrm>
          <a:prstGeom prst="rect">
            <a:avLst/>
          </a:prstGeom>
          <a:solidFill>
            <a:schemeClr val="accent1">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2400" b="1" dirty="0" smtClean="0">
                <a:latin typeface="Calibri" pitchFamily="34" charset="0"/>
                <a:ea typeface="Times New Roman" pitchFamily="18" charset="0"/>
                <a:cs typeface="Times New Roman" pitchFamily="18" charset="0"/>
              </a:rPr>
              <a:t> </a:t>
            </a:r>
            <a:r>
              <a:rPr lang="en-US" sz="3200" dirty="0" smtClean="0">
                <a:latin typeface="Calibri" pitchFamily="34" charset="0"/>
                <a:ea typeface="Times New Roman" pitchFamily="18" charset="0"/>
                <a:cs typeface="Times New Roman" pitchFamily="18" charset="0"/>
              </a:rPr>
              <a:t>Output of dash board program</a:t>
            </a:r>
            <a:endParaRPr lang="en-US" sz="3200" dirty="0"/>
          </a:p>
        </p:txBody>
      </p:sp>
      <p:pic>
        <p:nvPicPr>
          <p:cNvPr id="1026" name="Picture 2"/>
          <p:cNvPicPr>
            <a:picLocks noGrp="1" noChangeAspect="1" noChangeArrowheads="1"/>
          </p:cNvPicPr>
          <p:nvPr>
            <p:ph idx="1"/>
          </p:nvPr>
        </p:nvPicPr>
        <p:blipFill>
          <a:blip r:embed="rId3"/>
          <a:srcRect/>
          <a:stretch>
            <a:fillRect/>
          </a:stretch>
        </p:blipFill>
        <p:spPr bwMode="auto">
          <a:xfrm>
            <a:off x="1382985" y="887413"/>
            <a:ext cx="9724479" cy="5467350"/>
          </a:xfrm>
          <a:prstGeom prst="rect">
            <a:avLst/>
          </a:prstGeom>
          <a:noFill/>
          <a:ln w="9525">
            <a:noFill/>
            <a:miter lim="800000"/>
            <a:headEnd/>
            <a:tailEnd/>
          </a:ln>
          <a:effectLst/>
        </p:spPr>
      </p:pic>
      <p:sp>
        <p:nvSpPr>
          <p:cNvPr id="5" name="Footer Placeholder 4"/>
          <p:cNvSpPr>
            <a:spLocks noGrp="1"/>
          </p:cNvSpPr>
          <p:nvPr>
            <p:ph type="ftr" sz="quarter" idx="11"/>
          </p:nvPr>
        </p:nvSpPr>
        <p:spPr/>
        <p:txBody>
          <a:bodyPr/>
          <a:lstStyle/>
          <a:p>
            <a:r>
              <a:rPr lang="en-US" smtClean="0"/>
              <a:t>shalini shrotriya</a:t>
            </a:r>
            <a:endParaRPr lang="en-US"/>
          </a:p>
        </p:txBody>
      </p:sp>
      <p:sp>
        <p:nvSpPr>
          <p:cNvPr id="7" name="Date Placeholder 6"/>
          <p:cNvSpPr>
            <a:spLocks noGrp="1"/>
          </p:cNvSpPr>
          <p:nvPr>
            <p:ph type="dt" sz="half" idx="10"/>
          </p:nvPr>
        </p:nvSpPr>
        <p:spPr/>
        <p:txBody>
          <a:bodyPr/>
          <a:lstStyle/>
          <a:p>
            <a:fld id="{154EAC4A-3808-4CBD-98FD-87D13702397C}" type="datetime1">
              <a:rPr lang="en-US" smtClean="0"/>
              <a:t>9/22/2024</a:t>
            </a:fld>
            <a:endParaRPr lang="en-US"/>
          </a:p>
        </p:txBody>
      </p:sp>
      <p:sp>
        <p:nvSpPr>
          <p:cNvPr id="8" name="Slide Number Placeholder 7"/>
          <p:cNvSpPr>
            <a:spLocks noGrp="1"/>
          </p:cNvSpPr>
          <p:nvPr>
            <p:ph type="sldNum" sz="quarter" idx="12"/>
          </p:nvPr>
        </p:nvSpPr>
        <p:spPr/>
        <p:txBody>
          <a:bodyPr/>
          <a:lstStyle/>
          <a:p>
            <a:fld id="{330EA680-D336-4FF7-8B7A-9848BB0A1C32}" type="slidenum">
              <a:rPr lang="en-US" smtClean="0"/>
              <a:pPr/>
              <a:t>52</a:t>
            </a:fld>
            <a:endParaRPr lang="en-US"/>
          </a:p>
        </p:txBody>
      </p:sp>
    </p:spTree>
    <p:extLst>
      <p:ext uri="{BB962C8B-B14F-4D97-AF65-F5344CB8AC3E}">
        <p14:creationId xmlns:p14="http://schemas.microsoft.com/office/powerpoint/2010/main" xmlns="" val="315191150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89266" y="656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562100" y="105315"/>
            <a:ext cx="10629900" cy="561692"/>
          </a:xfrm>
          <a:prstGeom prst="rect">
            <a:avLst/>
          </a:prstGeom>
          <a:solidFill>
            <a:schemeClr val="accent1">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2400" b="1" dirty="0" smtClean="0">
                <a:latin typeface="Calibri" pitchFamily="34" charset="0"/>
                <a:ea typeface="Times New Roman" pitchFamily="18" charset="0"/>
                <a:cs typeface="Times New Roman" pitchFamily="18" charset="0"/>
              </a:rPr>
              <a:t> </a:t>
            </a:r>
            <a:r>
              <a:rPr lang="en-US" sz="3200" dirty="0" smtClean="0">
                <a:latin typeface="Calibri" pitchFamily="34" charset="0"/>
                <a:ea typeface="Times New Roman" pitchFamily="18" charset="0"/>
                <a:cs typeface="Times New Roman" pitchFamily="18" charset="0"/>
              </a:rPr>
              <a:t>Cherry </a:t>
            </a:r>
            <a:r>
              <a:rPr lang="en-US" sz="3200" dirty="0" err="1" smtClean="0">
                <a:latin typeface="Calibri" pitchFamily="34" charset="0"/>
                <a:ea typeface="Times New Roman" pitchFamily="18" charset="0"/>
                <a:cs typeface="Times New Roman" pitchFamily="18" charset="0"/>
              </a:rPr>
              <a:t>Py</a:t>
            </a:r>
            <a:endParaRPr lang="en-US" sz="3200" dirty="0"/>
          </a:p>
        </p:txBody>
      </p:sp>
      <p:sp>
        <p:nvSpPr>
          <p:cNvPr id="5" name="Content Placeholder 4"/>
          <p:cNvSpPr>
            <a:spLocks noGrp="1"/>
          </p:cNvSpPr>
          <p:nvPr>
            <p:ph idx="1"/>
          </p:nvPr>
        </p:nvSpPr>
        <p:spPr>
          <a:xfrm>
            <a:off x="838200" y="1027289"/>
            <a:ext cx="10515600" cy="5149674"/>
          </a:xfrm>
        </p:spPr>
        <p:txBody>
          <a:bodyPr>
            <a:noAutofit/>
          </a:bodyPr>
          <a:lstStyle/>
          <a:p>
            <a:pPr marL="342900" indent="-342900" algn="just">
              <a:lnSpc>
                <a:spcPct val="100000"/>
              </a:lnSpc>
            </a:pPr>
            <a:r>
              <a:rPr lang="en-US" sz="2000" dirty="0" err="1" smtClean="0"/>
              <a:t>CherryPy</a:t>
            </a:r>
            <a:r>
              <a:rPr lang="en-US" sz="2000" dirty="0" smtClean="0"/>
              <a:t> allows developers to build web applications in much the same way they would build any other object-oriented Python program. </a:t>
            </a:r>
          </a:p>
          <a:p>
            <a:pPr marL="342900" indent="-342900" algn="just">
              <a:lnSpc>
                <a:spcPct val="100000"/>
              </a:lnSpc>
            </a:pPr>
            <a:r>
              <a:rPr lang="en-US" sz="2000" dirty="0" smtClean="0"/>
              <a:t>This results in smaller source code developed in less time. It is being used in many production websites.</a:t>
            </a:r>
          </a:p>
          <a:p>
            <a:pPr marL="342900" indent="-342900" algn="just">
              <a:lnSpc>
                <a:spcPct val="100000"/>
              </a:lnSpc>
            </a:pPr>
            <a:r>
              <a:rPr lang="en-US" sz="2000" dirty="0" err="1" smtClean="0"/>
              <a:t>CherryPy</a:t>
            </a:r>
            <a:r>
              <a:rPr lang="en-US" sz="2000" dirty="0" smtClean="0"/>
              <a:t> is a web framework of Python which provides a friendly interface to the HTTP protocol for Python developers.</a:t>
            </a:r>
          </a:p>
          <a:p>
            <a:pPr marL="342900" indent="-342900" algn="just">
              <a:lnSpc>
                <a:spcPct val="100000"/>
              </a:lnSpc>
            </a:pPr>
            <a:r>
              <a:rPr lang="en-US" sz="2000" dirty="0" smtClean="0"/>
              <a:t> It is also called a web application library.</a:t>
            </a:r>
          </a:p>
          <a:p>
            <a:pPr marL="342900" indent="-342900" algn="just">
              <a:lnSpc>
                <a:spcPct val="100000"/>
              </a:lnSpc>
            </a:pPr>
            <a:r>
              <a:rPr lang="en-US" sz="2000" dirty="0" err="1" smtClean="0"/>
              <a:t>CherryPy</a:t>
            </a:r>
            <a:r>
              <a:rPr lang="en-US" sz="2000" dirty="0" smtClean="0"/>
              <a:t> uses Python’s strengths as a dynamic language to model and bind HTTP protocol into an API. </a:t>
            </a:r>
          </a:p>
          <a:p>
            <a:pPr marL="342900" indent="-342900" algn="just">
              <a:lnSpc>
                <a:spcPct val="100000"/>
              </a:lnSpc>
            </a:pPr>
            <a:r>
              <a:rPr lang="en-US" sz="2000" dirty="0" smtClean="0"/>
              <a:t>It is one of the oldest web frameworks for Python, which provides clean interface and reliable platform.</a:t>
            </a:r>
          </a:p>
          <a:p>
            <a:endParaRPr lang="en-US" sz="2000" dirty="0"/>
          </a:p>
        </p:txBody>
      </p:sp>
      <p:sp>
        <p:nvSpPr>
          <p:cNvPr id="7" name="Footer Placeholder 6"/>
          <p:cNvSpPr>
            <a:spLocks noGrp="1"/>
          </p:cNvSpPr>
          <p:nvPr>
            <p:ph type="ftr" sz="quarter" idx="11"/>
          </p:nvPr>
        </p:nvSpPr>
        <p:spPr/>
        <p:txBody>
          <a:bodyPr/>
          <a:lstStyle/>
          <a:p>
            <a:r>
              <a:rPr lang="en-US" smtClean="0"/>
              <a:t>shalini shrotriya</a:t>
            </a:r>
            <a:endParaRPr lang="en-US"/>
          </a:p>
        </p:txBody>
      </p:sp>
      <p:sp>
        <p:nvSpPr>
          <p:cNvPr id="8" name="Date Placeholder 7"/>
          <p:cNvSpPr>
            <a:spLocks noGrp="1"/>
          </p:cNvSpPr>
          <p:nvPr>
            <p:ph type="dt" sz="half" idx="10"/>
          </p:nvPr>
        </p:nvSpPr>
        <p:spPr/>
        <p:txBody>
          <a:bodyPr/>
          <a:lstStyle/>
          <a:p>
            <a:fld id="{664C5103-DF03-4E7C-A670-87957743B1ED}" type="datetime1">
              <a:rPr lang="en-US" smtClean="0"/>
              <a:t>9/22/2024</a:t>
            </a:fld>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53</a:t>
            </a:fld>
            <a:endParaRPr lang="en-US"/>
          </a:p>
        </p:txBody>
      </p:sp>
    </p:spTree>
    <p:extLst>
      <p:ext uri="{BB962C8B-B14F-4D97-AF65-F5344CB8AC3E}">
        <p14:creationId xmlns:p14="http://schemas.microsoft.com/office/powerpoint/2010/main" xmlns="" val="31519115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89266" y="656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562100" y="105315"/>
            <a:ext cx="10629900" cy="561692"/>
          </a:xfrm>
          <a:prstGeom prst="rect">
            <a:avLst/>
          </a:prstGeom>
          <a:solidFill>
            <a:schemeClr val="accent1">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2400" b="1" dirty="0" smtClean="0">
                <a:latin typeface="Calibri" pitchFamily="34" charset="0"/>
                <a:ea typeface="Times New Roman" pitchFamily="18" charset="0"/>
                <a:cs typeface="Times New Roman" pitchFamily="18" charset="0"/>
              </a:rPr>
              <a:t> </a:t>
            </a:r>
            <a:r>
              <a:rPr lang="en-US" sz="3200" dirty="0" smtClean="0">
                <a:latin typeface="Calibri" pitchFamily="34" charset="0"/>
                <a:ea typeface="Times New Roman" pitchFamily="18" charset="0"/>
                <a:cs typeface="Times New Roman" pitchFamily="18" charset="0"/>
              </a:rPr>
              <a:t>Cherry </a:t>
            </a:r>
            <a:r>
              <a:rPr lang="en-US" sz="3200" dirty="0" err="1" smtClean="0">
                <a:latin typeface="Calibri" pitchFamily="34" charset="0"/>
                <a:ea typeface="Times New Roman" pitchFamily="18" charset="0"/>
                <a:cs typeface="Times New Roman" pitchFamily="18" charset="0"/>
              </a:rPr>
              <a:t>Py</a:t>
            </a:r>
            <a:r>
              <a:rPr lang="en-US" sz="3200" dirty="0" smtClean="0">
                <a:latin typeface="Calibri" pitchFamily="34" charset="0"/>
                <a:ea typeface="Times New Roman" pitchFamily="18" charset="0"/>
                <a:cs typeface="Times New Roman" pitchFamily="18" charset="0"/>
              </a:rPr>
              <a:t> continue……</a:t>
            </a:r>
            <a:endParaRPr lang="en-US" sz="3200" dirty="0"/>
          </a:p>
        </p:txBody>
      </p:sp>
      <p:sp>
        <p:nvSpPr>
          <p:cNvPr id="5" name="Content Placeholder 4"/>
          <p:cNvSpPr>
            <a:spLocks noGrp="1"/>
          </p:cNvSpPr>
          <p:nvPr>
            <p:ph idx="1"/>
          </p:nvPr>
        </p:nvSpPr>
        <p:spPr>
          <a:xfrm>
            <a:off x="838200" y="1027289"/>
            <a:ext cx="10515600" cy="5149674"/>
          </a:xfrm>
        </p:spPr>
        <p:txBody>
          <a:bodyPr>
            <a:noAutofit/>
          </a:bodyPr>
          <a:lstStyle/>
          <a:p>
            <a:pPr algn="just" fontAlgn="base">
              <a:lnSpc>
                <a:spcPct val="100000"/>
              </a:lnSpc>
              <a:spcBef>
                <a:spcPct val="0"/>
              </a:spcBef>
              <a:spcAft>
                <a:spcPct val="0"/>
              </a:spcAft>
            </a:pPr>
            <a:r>
              <a:rPr lang="en-US" sz="2400" b="1" dirty="0" smtClean="0">
                <a:solidFill>
                  <a:srgbClr val="000000"/>
                </a:solidFill>
                <a:ea typeface="Times New Roman" pitchFamily="18" charset="0"/>
                <a:cs typeface="Times New Roman" pitchFamily="18" charset="0"/>
              </a:rPr>
              <a:t>Strengths of </a:t>
            </a:r>
            <a:r>
              <a:rPr lang="en-US" sz="2400" b="1" dirty="0" err="1" smtClean="0">
                <a:solidFill>
                  <a:srgbClr val="000000"/>
                </a:solidFill>
                <a:ea typeface="Times New Roman" pitchFamily="18" charset="0"/>
                <a:cs typeface="Times New Roman" pitchFamily="18" charset="0"/>
              </a:rPr>
              <a:t>CherryPy</a:t>
            </a:r>
            <a:endParaRPr lang="en-US" sz="2400" b="1" dirty="0" smtClean="0">
              <a:solidFill>
                <a:srgbClr val="4F81BD"/>
              </a:solidFill>
              <a:ea typeface="Times New Roman" pitchFamily="18" charset="0"/>
              <a:cs typeface="Times New Roman" pitchFamily="18" charset="0"/>
            </a:endParaRPr>
          </a:p>
          <a:p>
            <a:pPr algn="just" eaLnBrk="0" fontAlgn="base" hangingPunct="0">
              <a:lnSpc>
                <a:spcPct val="100000"/>
              </a:lnSpc>
              <a:spcBef>
                <a:spcPct val="0"/>
              </a:spcBef>
              <a:spcAft>
                <a:spcPct val="0"/>
              </a:spcAft>
            </a:pPr>
            <a:r>
              <a:rPr lang="en-US" sz="2200" dirty="0" smtClean="0">
                <a:ea typeface="Times New Roman" pitchFamily="18" charset="0"/>
                <a:cs typeface="Arial" pitchFamily="34" charset="0"/>
              </a:rPr>
              <a:t>The following features of </a:t>
            </a:r>
            <a:r>
              <a:rPr lang="en-US" sz="2200" dirty="0" err="1" smtClean="0">
                <a:ea typeface="Times New Roman" pitchFamily="18" charset="0"/>
                <a:cs typeface="Arial" pitchFamily="34" charset="0"/>
              </a:rPr>
              <a:t>CherryPy</a:t>
            </a:r>
            <a:r>
              <a:rPr lang="en-US" sz="2200" dirty="0" smtClean="0">
                <a:ea typeface="Times New Roman" pitchFamily="18" charset="0"/>
                <a:cs typeface="Arial" pitchFamily="34" charset="0"/>
              </a:rPr>
              <a:t> are considered as its strengths −</a:t>
            </a:r>
            <a:endParaRPr lang="en-US" sz="2200" b="1" dirty="0" smtClean="0">
              <a:solidFill>
                <a:srgbClr val="4F81BD"/>
              </a:solidFill>
              <a:ea typeface="Times New Roman" pitchFamily="18" charset="0"/>
              <a:cs typeface="Times New Roman" pitchFamily="18" charset="0"/>
            </a:endParaRPr>
          </a:p>
          <a:p>
            <a:pPr algn="just" eaLnBrk="0" fontAlgn="base" hangingPunct="0">
              <a:lnSpc>
                <a:spcPct val="100000"/>
              </a:lnSpc>
              <a:spcBef>
                <a:spcPct val="0"/>
              </a:spcBef>
              <a:spcAft>
                <a:spcPct val="0"/>
              </a:spcAft>
            </a:pPr>
            <a:r>
              <a:rPr lang="en-US" sz="2000" b="1" dirty="0" smtClean="0">
                <a:ea typeface="Times New Roman" pitchFamily="18" charset="0"/>
                <a:cs typeface="Times New Roman" pitchFamily="18" charset="0"/>
              </a:rPr>
              <a:t> Simplicity</a:t>
            </a:r>
          </a:p>
          <a:p>
            <a:pPr algn="just" eaLnBrk="0" fontAlgn="base" hangingPunct="0">
              <a:lnSpc>
                <a:spcPct val="100000"/>
              </a:lnSpc>
              <a:spcBef>
                <a:spcPct val="0"/>
              </a:spcBef>
              <a:spcAft>
                <a:spcPct val="0"/>
              </a:spcAft>
            </a:pPr>
            <a:r>
              <a:rPr lang="en-US" sz="2000" dirty="0" smtClean="0">
                <a:ea typeface="Times New Roman" pitchFamily="18" charset="0"/>
                <a:cs typeface="Arial" pitchFamily="34" charset="0"/>
              </a:rPr>
              <a:t>Developing a project in </a:t>
            </a:r>
            <a:r>
              <a:rPr lang="en-US" sz="2000" dirty="0" err="1" smtClean="0">
                <a:ea typeface="Times New Roman" pitchFamily="18" charset="0"/>
                <a:cs typeface="Arial" pitchFamily="34" charset="0"/>
              </a:rPr>
              <a:t>CherryPy</a:t>
            </a:r>
            <a:r>
              <a:rPr lang="en-US" sz="2000" dirty="0" smtClean="0">
                <a:ea typeface="Times New Roman" pitchFamily="18" charset="0"/>
                <a:cs typeface="Arial" pitchFamily="34" charset="0"/>
              </a:rPr>
              <a:t> is a simple task with few lines of code developed as per the conventions and indentations of Python.</a:t>
            </a:r>
          </a:p>
          <a:p>
            <a:pPr algn="just" eaLnBrk="0" fontAlgn="base" hangingPunct="0">
              <a:lnSpc>
                <a:spcPct val="100000"/>
              </a:lnSpc>
              <a:spcBef>
                <a:spcPct val="0"/>
              </a:spcBef>
              <a:spcAft>
                <a:spcPct val="0"/>
              </a:spcAft>
            </a:pPr>
            <a:r>
              <a:rPr lang="en-US" sz="2000" dirty="0" err="1" smtClean="0">
                <a:ea typeface="Times New Roman" pitchFamily="18" charset="0"/>
                <a:cs typeface="Arial" pitchFamily="34" charset="0"/>
              </a:rPr>
              <a:t>CherryPy</a:t>
            </a:r>
            <a:r>
              <a:rPr lang="en-US" sz="2000" dirty="0" smtClean="0">
                <a:ea typeface="Times New Roman" pitchFamily="18" charset="0"/>
                <a:cs typeface="Arial" pitchFamily="34" charset="0"/>
              </a:rPr>
              <a:t> is also very modular. The primary components are well managed with correct logic concept and parent classes are expandable to child classes.</a:t>
            </a:r>
            <a:endParaRPr lang="en-US" sz="2000" b="1" dirty="0" smtClean="0">
              <a:solidFill>
                <a:srgbClr val="4F81BD"/>
              </a:solidFill>
              <a:ea typeface="Times New Roman" pitchFamily="18" charset="0"/>
              <a:cs typeface="Times New Roman" pitchFamily="18" charset="0"/>
            </a:endParaRPr>
          </a:p>
          <a:p>
            <a:pPr algn="just" eaLnBrk="0" fontAlgn="base" hangingPunct="0">
              <a:lnSpc>
                <a:spcPct val="100000"/>
              </a:lnSpc>
              <a:spcBef>
                <a:spcPct val="0"/>
              </a:spcBef>
              <a:spcAft>
                <a:spcPct val="0"/>
              </a:spcAft>
            </a:pPr>
            <a:r>
              <a:rPr lang="en-US" sz="2000" b="1" dirty="0" smtClean="0">
                <a:ea typeface="Times New Roman" pitchFamily="18" charset="0"/>
                <a:cs typeface="Times New Roman" pitchFamily="18" charset="0"/>
              </a:rPr>
              <a:t> Power</a:t>
            </a:r>
          </a:p>
          <a:p>
            <a:pPr algn="just" eaLnBrk="0" fontAlgn="base" hangingPunct="0">
              <a:lnSpc>
                <a:spcPct val="100000"/>
              </a:lnSpc>
              <a:spcBef>
                <a:spcPct val="0"/>
              </a:spcBef>
              <a:spcAft>
                <a:spcPct val="0"/>
              </a:spcAft>
            </a:pPr>
            <a:r>
              <a:rPr lang="en-US" sz="2000" dirty="0" err="1" smtClean="0">
                <a:ea typeface="Times New Roman" pitchFamily="18" charset="0"/>
                <a:cs typeface="Arial" pitchFamily="34" charset="0"/>
              </a:rPr>
              <a:t>CherryPy</a:t>
            </a:r>
            <a:r>
              <a:rPr lang="en-US" sz="2000" dirty="0" smtClean="0">
                <a:ea typeface="Times New Roman" pitchFamily="18" charset="0"/>
                <a:cs typeface="Arial" pitchFamily="34" charset="0"/>
              </a:rPr>
              <a:t> leverages all the power of Python. It also provides tools and plug-in, which are powerful extension points needed to develop world-class applications.</a:t>
            </a:r>
            <a:endParaRPr lang="en-US" sz="2000" b="1" dirty="0" smtClean="0">
              <a:solidFill>
                <a:srgbClr val="4F81BD"/>
              </a:solidFill>
              <a:ea typeface="Times New Roman" pitchFamily="18" charset="0"/>
              <a:cs typeface="Times New Roman" pitchFamily="18" charset="0"/>
            </a:endParaRPr>
          </a:p>
          <a:p>
            <a:pPr algn="just" eaLnBrk="0" fontAlgn="base" hangingPunct="0">
              <a:lnSpc>
                <a:spcPct val="100000"/>
              </a:lnSpc>
              <a:spcBef>
                <a:spcPct val="0"/>
              </a:spcBef>
              <a:spcAft>
                <a:spcPct val="0"/>
              </a:spcAft>
            </a:pPr>
            <a:r>
              <a:rPr lang="en-US" sz="2000" b="1" dirty="0" smtClean="0">
                <a:ea typeface="Times New Roman" pitchFamily="18" charset="0"/>
                <a:cs typeface="Times New Roman" pitchFamily="18" charset="0"/>
              </a:rPr>
              <a:t> Open-source</a:t>
            </a:r>
          </a:p>
          <a:p>
            <a:pPr algn="just" eaLnBrk="0" fontAlgn="base" hangingPunct="0">
              <a:lnSpc>
                <a:spcPct val="100000"/>
              </a:lnSpc>
              <a:spcBef>
                <a:spcPct val="0"/>
              </a:spcBef>
              <a:spcAft>
                <a:spcPct val="0"/>
              </a:spcAft>
            </a:pPr>
            <a:r>
              <a:rPr lang="en-US" sz="2000" dirty="0" err="1" smtClean="0">
                <a:ea typeface="Times New Roman" pitchFamily="18" charset="0"/>
                <a:cs typeface="Arial" pitchFamily="34" charset="0"/>
              </a:rPr>
              <a:t>CherryPy</a:t>
            </a:r>
            <a:r>
              <a:rPr lang="en-US" sz="2000" dirty="0" smtClean="0">
                <a:ea typeface="Times New Roman" pitchFamily="18" charset="0"/>
                <a:cs typeface="Arial" pitchFamily="34" charset="0"/>
              </a:rPr>
              <a:t> is an open-source Python Web Framework (licensed under the open-source BSD license), which means this framework can be used commercially at ZERO cost.</a:t>
            </a:r>
          </a:p>
          <a:p>
            <a:endParaRPr lang="en-US" sz="2000" dirty="0"/>
          </a:p>
        </p:txBody>
      </p:sp>
      <p:sp>
        <p:nvSpPr>
          <p:cNvPr id="7" name="Footer Placeholder 6"/>
          <p:cNvSpPr>
            <a:spLocks noGrp="1"/>
          </p:cNvSpPr>
          <p:nvPr>
            <p:ph type="ftr" sz="quarter" idx="11"/>
          </p:nvPr>
        </p:nvSpPr>
        <p:spPr/>
        <p:txBody>
          <a:bodyPr/>
          <a:lstStyle/>
          <a:p>
            <a:r>
              <a:rPr lang="en-US" smtClean="0"/>
              <a:t>shalini shrotriya</a:t>
            </a:r>
            <a:endParaRPr lang="en-US"/>
          </a:p>
        </p:txBody>
      </p:sp>
      <p:sp>
        <p:nvSpPr>
          <p:cNvPr id="8" name="Date Placeholder 7"/>
          <p:cNvSpPr>
            <a:spLocks noGrp="1"/>
          </p:cNvSpPr>
          <p:nvPr>
            <p:ph type="dt" sz="half" idx="10"/>
          </p:nvPr>
        </p:nvSpPr>
        <p:spPr/>
        <p:txBody>
          <a:bodyPr/>
          <a:lstStyle/>
          <a:p>
            <a:fld id="{7E567015-BF29-45BE-AAB0-E83BD4971888}" type="datetime1">
              <a:rPr lang="en-US" smtClean="0"/>
              <a:t>9/22/2024</a:t>
            </a:fld>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54</a:t>
            </a:fld>
            <a:endParaRPr lang="en-US"/>
          </a:p>
        </p:txBody>
      </p:sp>
    </p:spTree>
    <p:extLst>
      <p:ext uri="{BB962C8B-B14F-4D97-AF65-F5344CB8AC3E}">
        <p14:creationId xmlns:p14="http://schemas.microsoft.com/office/powerpoint/2010/main" xmlns="" val="31519115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89266" y="656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562100" y="105315"/>
            <a:ext cx="10629900" cy="561692"/>
          </a:xfrm>
          <a:prstGeom prst="rect">
            <a:avLst/>
          </a:prstGeom>
          <a:solidFill>
            <a:schemeClr val="accent1">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2400" b="1" dirty="0" smtClean="0">
                <a:latin typeface="Calibri" pitchFamily="34" charset="0"/>
                <a:ea typeface="Times New Roman" pitchFamily="18" charset="0"/>
                <a:cs typeface="Times New Roman" pitchFamily="18" charset="0"/>
              </a:rPr>
              <a:t> </a:t>
            </a:r>
            <a:r>
              <a:rPr lang="en-US" sz="3200" dirty="0" smtClean="0">
                <a:latin typeface="Calibri" pitchFamily="34" charset="0"/>
                <a:ea typeface="Times New Roman" pitchFamily="18" charset="0"/>
                <a:cs typeface="Times New Roman" pitchFamily="18" charset="0"/>
              </a:rPr>
              <a:t>Cherry </a:t>
            </a:r>
            <a:r>
              <a:rPr lang="en-US" sz="3200" dirty="0" err="1" smtClean="0">
                <a:latin typeface="Calibri" pitchFamily="34" charset="0"/>
                <a:ea typeface="Times New Roman" pitchFamily="18" charset="0"/>
                <a:cs typeface="Times New Roman" pitchFamily="18" charset="0"/>
              </a:rPr>
              <a:t>Py</a:t>
            </a:r>
            <a:r>
              <a:rPr lang="en-US" sz="3200" dirty="0" smtClean="0">
                <a:latin typeface="Calibri" pitchFamily="34" charset="0"/>
                <a:ea typeface="Times New Roman" pitchFamily="18" charset="0"/>
                <a:cs typeface="Times New Roman" pitchFamily="18" charset="0"/>
              </a:rPr>
              <a:t> continue……</a:t>
            </a:r>
            <a:endParaRPr lang="en-US" sz="3200" dirty="0"/>
          </a:p>
        </p:txBody>
      </p:sp>
      <p:sp>
        <p:nvSpPr>
          <p:cNvPr id="5" name="Content Placeholder 4"/>
          <p:cNvSpPr>
            <a:spLocks noGrp="1"/>
          </p:cNvSpPr>
          <p:nvPr>
            <p:ph idx="1"/>
          </p:nvPr>
        </p:nvSpPr>
        <p:spPr>
          <a:xfrm>
            <a:off x="838200" y="1027289"/>
            <a:ext cx="10515600" cy="5149674"/>
          </a:xfrm>
        </p:spPr>
        <p:txBody>
          <a:bodyPr>
            <a:noAutofit/>
          </a:bodyPr>
          <a:lstStyle/>
          <a:p>
            <a:pPr algn="just" fontAlgn="base">
              <a:spcBef>
                <a:spcPct val="0"/>
              </a:spcBef>
              <a:spcAft>
                <a:spcPct val="0"/>
              </a:spcAft>
              <a:buNone/>
            </a:pPr>
            <a:r>
              <a:rPr lang="en-US" sz="2500" b="1" dirty="0" smtClean="0">
                <a:ea typeface="Times New Roman" pitchFamily="18" charset="0"/>
                <a:cs typeface="Times New Roman" pitchFamily="18" charset="0"/>
              </a:rPr>
              <a:t>Community Help</a:t>
            </a:r>
          </a:p>
          <a:p>
            <a:pPr algn="just" eaLnBrk="0" fontAlgn="base" hangingPunct="0">
              <a:spcBef>
                <a:spcPct val="0"/>
              </a:spcBef>
              <a:spcAft>
                <a:spcPct val="0"/>
              </a:spcAft>
            </a:pPr>
            <a:r>
              <a:rPr lang="en-US" sz="2500" dirty="0" smtClean="0">
                <a:ea typeface="Times New Roman" pitchFamily="18" charset="0"/>
                <a:cs typeface="Arial" pitchFamily="34" charset="0"/>
              </a:rPr>
              <a:t>It has a devoted community which provides complete support with various types of questions and answers. The community tries to give complete assistance to the developers starting from the beginner level to the advanced level.</a:t>
            </a:r>
            <a:endParaRPr lang="en-US" sz="2500" b="1" dirty="0" smtClean="0">
              <a:solidFill>
                <a:srgbClr val="4F81BD"/>
              </a:solidFill>
              <a:ea typeface="Times New Roman" pitchFamily="18" charset="0"/>
              <a:cs typeface="Times New Roman" pitchFamily="18" charset="0"/>
            </a:endParaRPr>
          </a:p>
          <a:p>
            <a:pPr algn="just" eaLnBrk="0" fontAlgn="base" hangingPunct="0">
              <a:spcBef>
                <a:spcPct val="0"/>
              </a:spcBef>
              <a:spcAft>
                <a:spcPct val="0"/>
              </a:spcAft>
              <a:buNone/>
            </a:pPr>
            <a:r>
              <a:rPr lang="en-US" sz="2500" b="1" dirty="0" smtClean="0">
                <a:ea typeface="Times New Roman" pitchFamily="18" charset="0"/>
                <a:cs typeface="Times New Roman" pitchFamily="18" charset="0"/>
              </a:rPr>
              <a:t>Deployment</a:t>
            </a:r>
          </a:p>
          <a:p>
            <a:pPr algn="just" eaLnBrk="0" fontAlgn="base" hangingPunct="0">
              <a:spcBef>
                <a:spcPct val="0"/>
              </a:spcBef>
              <a:spcAft>
                <a:spcPct val="0"/>
              </a:spcAft>
            </a:pPr>
            <a:r>
              <a:rPr lang="en-US" sz="2500" dirty="0" smtClean="0">
                <a:ea typeface="Times New Roman" pitchFamily="18" charset="0"/>
                <a:cs typeface="Arial" pitchFamily="34" charset="0"/>
              </a:rPr>
              <a:t>There are cost effective ways to deploy the application. </a:t>
            </a:r>
            <a:r>
              <a:rPr lang="en-US" sz="2500" dirty="0" err="1" smtClean="0">
                <a:ea typeface="Times New Roman" pitchFamily="18" charset="0"/>
                <a:cs typeface="Arial" pitchFamily="34" charset="0"/>
              </a:rPr>
              <a:t>CherryPy</a:t>
            </a:r>
            <a:r>
              <a:rPr lang="en-US" sz="2500" dirty="0" smtClean="0">
                <a:ea typeface="Times New Roman" pitchFamily="18" charset="0"/>
                <a:cs typeface="Arial" pitchFamily="34" charset="0"/>
              </a:rPr>
              <a:t> includes its own production-ready HTTP server to host your application. </a:t>
            </a:r>
            <a:r>
              <a:rPr lang="en-US" sz="2500" dirty="0" err="1" smtClean="0">
                <a:ea typeface="Times New Roman" pitchFamily="18" charset="0"/>
                <a:cs typeface="Arial" pitchFamily="34" charset="0"/>
              </a:rPr>
              <a:t>CherryPy</a:t>
            </a:r>
            <a:r>
              <a:rPr lang="en-US" sz="2500" dirty="0" smtClean="0">
                <a:ea typeface="Times New Roman" pitchFamily="18" charset="0"/>
                <a:cs typeface="Arial" pitchFamily="34" charset="0"/>
              </a:rPr>
              <a:t> can also be deployed on any WSGI</a:t>
            </a:r>
            <a:r>
              <a:rPr lang="en-US" sz="2400" b="1" dirty="0" smtClean="0">
                <a:ea typeface="Times New Roman" pitchFamily="18" charset="0"/>
                <a:cs typeface="Arial" pitchFamily="34" charset="0"/>
              </a:rPr>
              <a:t>(</a:t>
            </a:r>
            <a:r>
              <a:rPr lang="en-US" sz="2400" dirty="0" smtClean="0"/>
              <a:t>Web Server Gateway Interface</a:t>
            </a:r>
            <a:r>
              <a:rPr lang="en-US" sz="2500" dirty="0" smtClean="0">
                <a:ea typeface="Times New Roman" pitchFamily="18" charset="0"/>
                <a:cs typeface="Arial" pitchFamily="34" charset="0"/>
              </a:rPr>
              <a:t>)-compliant gateway.</a:t>
            </a:r>
          </a:p>
          <a:p>
            <a:pPr algn="just" eaLnBrk="0" fontAlgn="base" hangingPunct="0">
              <a:spcBef>
                <a:spcPct val="0"/>
              </a:spcBef>
              <a:spcAft>
                <a:spcPct val="0"/>
              </a:spcAft>
            </a:pPr>
            <a:r>
              <a:rPr lang="en-US" sz="2500" dirty="0" err="1" smtClean="0">
                <a:ea typeface="Times New Roman" pitchFamily="18" charset="0"/>
                <a:cs typeface="Times New Roman" pitchFamily="18" charset="0"/>
              </a:rPr>
              <a:t>CherryPy</a:t>
            </a:r>
            <a:r>
              <a:rPr lang="en-US" sz="2500" dirty="0" smtClean="0">
                <a:ea typeface="Times New Roman" pitchFamily="18" charset="0"/>
                <a:cs typeface="Times New Roman" pitchFamily="18" charset="0"/>
              </a:rPr>
              <a:t> comes in packages like most open-source projects, which can be downloaded and installed in various ways which are mentioned as follows −</a:t>
            </a:r>
            <a:endParaRPr lang="en-US" sz="2500" dirty="0" smtClean="0">
              <a:cs typeface="Arial" pitchFamily="34" charset="0"/>
            </a:endParaRPr>
          </a:p>
          <a:p>
            <a:pPr algn="just" eaLnBrk="0" fontAlgn="base" hangingPunct="0">
              <a:spcBef>
                <a:spcPct val="0"/>
              </a:spcBef>
              <a:spcAft>
                <a:spcPct val="0"/>
              </a:spcAft>
            </a:pPr>
            <a:r>
              <a:rPr lang="en-US" sz="2500" dirty="0" smtClean="0">
                <a:ea typeface="Times New Roman" pitchFamily="18" charset="0"/>
                <a:cs typeface="Times New Roman" pitchFamily="18" charset="0"/>
              </a:rPr>
              <a:t>Using a </a:t>
            </a:r>
            <a:r>
              <a:rPr lang="en-US" sz="2500" dirty="0" err="1" smtClean="0">
                <a:ea typeface="Times New Roman" pitchFamily="18" charset="0"/>
                <a:cs typeface="Times New Roman" pitchFamily="18" charset="0"/>
              </a:rPr>
              <a:t>Tarball</a:t>
            </a:r>
            <a:endParaRPr lang="en-US" sz="2500" dirty="0" smtClean="0">
              <a:ea typeface="Calibri" pitchFamily="34" charset="0"/>
              <a:cs typeface="Times New Roman" pitchFamily="18" charset="0"/>
            </a:endParaRPr>
          </a:p>
          <a:p>
            <a:pPr algn="just" eaLnBrk="0" fontAlgn="base" hangingPunct="0">
              <a:spcBef>
                <a:spcPct val="0"/>
              </a:spcBef>
              <a:spcAft>
                <a:spcPct val="0"/>
              </a:spcAft>
            </a:pPr>
            <a:r>
              <a:rPr lang="en-US" sz="2500" dirty="0" smtClean="0">
                <a:ea typeface="Times New Roman" pitchFamily="18" charset="0"/>
                <a:cs typeface="Times New Roman" pitchFamily="18" charset="0"/>
              </a:rPr>
              <a:t>Using </a:t>
            </a:r>
            <a:r>
              <a:rPr lang="en-US" sz="2500" dirty="0" err="1" smtClean="0">
                <a:ea typeface="Times New Roman" pitchFamily="18" charset="0"/>
                <a:cs typeface="Times New Roman" pitchFamily="18" charset="0"/>
              </a:rPr>
              <a:t>easy_install</a:t>
            </a:r>
            <a:endParaRPr lang="en-US" sz="2500" dirty="0" smtClean="0">
              <a:ea typeface="Calibri" pitchFamily="34" charset="0"/>
              <a:cs typeface="Times New Roman" pitchFamily="18" charset="0"/>
            </a:endParaRPr>
          </a:p>
          <a:p>
            <a:pPr algn="just" eaLnBrk="0" fontAlgn="base" hangingPunct="0">
              <a:spcBef>
                <a:spcPct val="0"/>
              </a:spcBef>
              <a:spcAft>
                <a:spcPct val="0"/>
              </a:spcAft>
            </a:pPr>
            <a:r>
              <a:rPr lang="en-US" sz="2500" dirty="0" smtClean="0">
                <a:ea typeface="Times New Roman" pitchFamily="18" charset="0"/>
                <a:cs typeface="Times New Roman" pitchFamily="18" charset="0"/>
              </a:rPr>
              <a:t>Using Subversion</a:t>
            </a:r>
            <a:endParaRPr lang="en-US" sz="2500" dirty="0">
              <a:cs typeface="Arial" pitchFamily="34" charset="0"/>
            </a:endParaRPr>
          </a:p>
        </p:txBody>
      </p:sp>
      <p:sp>
        <p:nvSpPr>
          <p:cNvPr id="7" name="Footer Placeholder 6"/>
          <p:cNvSpPr>
            <a:spLocks noGrp="1"/>
          </p:cNvSpPr>
          <p:nvPr>
            <p:ph type="ftr" sz="quarter" idx="11"/>
          </p:nvPr>
        </p:nvSpPr>
        <p:spPr/>
        <p:txBody>
          <a:bodyPr/>
          <a:lstStyle/>
          <a:p>
            <a:r>
              <a:rPr lang="en-US" smtClean="0"/>
              <a:t>shalini shrotriya</a:t>
            </a:r>
            <a:endParaRPr lang="en-US"/>
          </a:p>
        </p:txBody>
      </p:sp>
      <p:sp>
        <p:nvSpPr>
          <p:cNvPr id="8" name="Date Placeholder 7"/>
          <p:cNvSpPr>
            <a:spLocks noGrp="1"/>
          </p:cNvSpPr>
          <p:nvPr>
            <p:ph type="dt" sz="half" idx="10"/>
          </p:nvPr>
        </p:nvSpPr>
        <p:spPr/>
        <p:txBody>
          <a:bodyPr/>
          <a:lstStyle/>
          <a:p>
            <a:fld id="{9DB5C287-BF06-45FB-A960-12BB9A730967}" type="datetime1">
              <a:rPr lang="en-US" smtClean="0"/>
              <a:t>9/22/2024</a:t>
            </a:fld>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55</a:t>
            </a:fld>
            <a:endParaRPr lang="en-US"/>
          </a:p>
        </p:txBody>
      </p:sp>
    </p:spTree>
    <p:extLst>
      <p:ext uri="{BB962C8B-B14F-4D97-AF65-F5344CB8AC3E}">
        <p14:creationId xmlns:p14="http://schemas.microsoft.com/office/powerpoint/2010/main" xmlns="" val="31519115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89266" y="656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562100" y="26292"/>
            <a:ext cx="10629900" cy="561692"/>
          </a:xfrm>
          <a:prstGeom prst="rect">
            <a:avLst/>
          </a:prstGeom>
          <a:solidFill>
            <a:schemeClr val="accent1">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2400" b="1" dirty="0" smtClean="0">
                <a:latin typeface="Calibri" pitchFamily="34" charset="0"/>
                <a:ea typeface="Times New Roman" pitchFamily="18" charset="0"/>
                <a:cs typeface="Times New Roman" pitchFamily="18" charset="0"/>
              </a:rPr>
              <a:t> </a:t>
            </a:r>
            <a:r>
              <a:rPr lang="en-US" sz="3200" dirty="0" smtClean="0">
                <a:latin typeface="Calibri" pitchFamily="34" charset="0"/>
                <a:ea typeface="Times New Roman" pitchFamily="18" charset="0"/>
                <a:cs typeface="Calibri" pitchFamily="34" charset="0"/>
              </a:rPr>
              <a:t>Features of Cherry </a:t>
            </a:r>
            <a:r>
              <a:rPr lang="en-US" sz="3200" dirty="0" err="1" smtClean="0">
                <a:latin typeface="Calibri" pitchFamily="34" charset="0"/>
                <a:ea typeface="Times New Roman" pitchFamily="18" charset="0"/>
                <a:cs typeface="Calibri" pitchFamily="34" charset="0"/>
              </a:rPr>
              <a:t>Py</a:t>
            </a:r>
            <a:endParaRPr lang="en-US" sz="3200" dirty="0">
              <a:latin typeface="Calibri" pitchFamily="34" charset="0"/>
              <a:cs typeface="Calibri" pitchFamily="34" charset="0"/>
            </a:endParaRPr>
          </a:p>
        </p:txBody>
      </p:sp>
      <p:sp>
        <p:nvSpPr>
          <p:cNvPr id="5" name="Content Placeholder 4"/>
          <p:cNvSpPr>
            <a:spLocks noGrp="1"/>
          </p:cNvSpPr>
          <p:nvPr>
            <p:ph idx="1"/>
          </p:nvPr>
        </p:nvSpPr>
        <p:spPr>
          <a:xfrm>
            <a:off x="838200" y="1027289"/>
            <a:ext cx="10515600" cy="5149674"/>
          </a:xfrm>
        </p:spPr>
        <p:txBody>
          <a:bodyPr>
            <a:noAutofit/>
          </a:bodyPr>
          <a:lstStyle/>
          <a:p>
            <a:pPr algn="just" fontAlgn="base"/>
            <a:r>
              <a:rPr lang="en-US" sz="2400" dirty="0" smtClean="0"/>
              <a:t>A reliable, HTTP/1.1-compliant, WSGI thread-pooled </a:t>
            </a:r>
            <a:r>
              <a:rPr lang="en-US" sz="2400" dirty="0" err="1" smtClean="0"/>
              <a:t>webserver</a:t>
            </a:r>
            <a:r>
              <a:rPr lang="en-US" sz="2400" dirty="0" smtClean="0"/>
              <a:t>.</a:t>
            </a:r>
          </a:p>
          <a:p>
            <a:pPr algn="just" fontAlgn="base"/>
            <a:r>
              <a:rPr lang="en-US" sz="2400" dirty="0" smtClean="0"/>
              <a:t>Easy to run multiple HTTP servers (e.g. on multiple ports) at once.</a:t>
            </a:r>
          </a:p>
          <a:p>
            <a:pPr algn="just" fontAlgn="base"/>
            <a:r>
              <a:rPr lang="en-US" sz="2400" dirty="0" smtClean="0"/>
              <a:t>A powerful configuration system for developers and </a:t>
            </a:r>
            <a:r>
              <a:rPr lang="en-US" sz="2400" dirty="0" err="1" smtClean="0"/>
              <a:t>deployers</a:t>
            </a:r>
            <a:r>
              <a:rPr lang="en-US" sz="2400" dirty="0" smtClean="0"/>
              <a:t> alike.</a:t>
            </a:r>
          </a:p>
          <a:p>
            <a:pPr algn="just" fontAlgn="base"/>
            <a:r>
              <a:rPr lang="en-US" sz="2400" dirty="0" smtClean="0"/>
              <a:t>A flexible plug-in system.</a:t>
            </a:r>
          </a:p>
          <a:p>
            <a:pPr algn="just" fontAlgn="base"/>
            <a:r>
              <a:rPr lang="en-US" sz="2400" dirty="0" smtClean="0"/>
              <a:t>Built-in tools for caching, encoding, sessions, authentication, static content, and many more.</a:t>
            </a:r>
          </a:p>
          <a:p>
            <a:pPr algn="just" fontAlgn="base"/>
            <a:r>
              <a:rPr lang="en-US" sz="2400" dirty="0" smtClean="0"/>
              <a:t>Swappable and customizable...everything.</a:t>
            </a:r>
          </a:p>
          <a:p>
            <a:pPr algn="just" fontAlgn="base"/>
            <a:r>
              <a:rPr lang="en-US" sz="2400" dirty="0" smtClean="0"/>
              <a:t>Built-in profiling, coverage, and testing support.</a:t>
            </a:r>
          </a:p>
          <a:p>
            <a:pPr algn="just" fontAlgn="base"/>
            <a:r>
              <a:rPr lang="en-US" sz="2400" dirty="0" smtClean="0"/>
              <a:t>Runs on Python 2.7+, 3.5+, </a:t>
            </a:r>
            <a:r>
              <a:rPr lang="en-US" sz="2400" dirty="0" err="1" smtClean="0"/>
              <a:t>PyPy</a:t>
            </a:r>
            <a:r>
              <a:rPr lang="en-US" sz="2400" dirty="0" smtClean="0"/>
              <a:t>( </a:t>
            </a:r>
            <a:r>
              <a:rPr lang="en-US" sz="2400" dirty="0" err="1" smtClean="0"/>
              <a:t>PyPy</a:t>
            </a:r>
            <a:r>
              <a:rPr lang="en-US" sz="2400" dirty="0" smtClean="0"/>
              <a:t> uses just-in-time (JIT) compilation to translate Python code into machine-native assembly language.) </a:t>
            </a:r>
            <a:r>
              <a:rPr lang="en-US" sz="2400" dirty="0" err="1" smtClean="0"/>
              <a:t>Jython</a:t>
            </a:r>
            <a:r>
              <a:rPr lang="en-US" sz="2400" dirty="0" smtClean="0"/>
              <a:t> and Android.</a:t>
            </a:r>
            <a:endParaRPr lang="en-US" sz="2400" dirty="0"/>
          </a:p>
        </p:txBody>
      </p:sp>
      <p:sp>
        <p:nvSpPr>
          <p:cNvPr id="7" name="Footer Placeholder 6"/>
          <p:cNvSpPr>
            <a:spLocks noGrp="1"/>
          </p:cNvSpPr>
          <p:nvPr>
            <p:ph type="ftr" sz="quarter" idx="11"/>
          </p:nvPr>
        </p:nvSpPr>
        <p:spPr/>
        <p:txBody>
          <a:bodyPr/>
          <a:lstStyle/>
          <a:p>
            <a:r>
              <a:rPr lang="en-US" smtClean="0"/>
              <a:t>shalini shrotriya</a:t>
            </a:r>
            <a:endParaRPr lang="en-US"/>
          </a:p>
        </p:txBody>
      </p:sp>
      <p:sp>
        <p:nvSpPr>
          <p:cNvPr id="8" name="Date Placeholder 7"/>
          <p:cNvSpPr>
            <a:spLocks noGrp="1"/>
          </p:cNvSpPr>
          <p:nvPr>
            <p:ph type="dt" sz="half" idx="10"/>
          </p:nvPr>
        </p:nvSpPr>
        <p:spPr/>
        <p:txBody>
          <a:bodyPr/>
          <a:lstStyle/>
          <a:p>
            <a:fld id="{3A04D000-442B-4AB4-91B3-8AFC0C452A37}" type="datetime1">
              <a:rPr lang="en-US" smtClean="0"/>
              <a:t>9/22/2024</a:t>
            </a:fld>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56</a:t>
            </a:fld>
            <a:endParaRPr lang="en-US"/>
          </a:p>
        </p:txBody>
      </p:sp>
    </p:spTree>
    <p:extLst>
      <p:ext uri="{BB962C8B-B14F-4D97-AF65-F5344CB8AC3E}">
        <p14:creationId xmlns:p14="http://schemas.microsoft.com/office/powerpoint/2010/main" xmlns="" val="31519115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89266" y="656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562100" y="26292"/>
            <a:ext cx="10629900" cy="438582"/>
          </a:xfrm>
          <a:prstGeom prst="rect">
            <a:avLst/>
          </a:prstGeom>
          <a:solidFill>
            <a:schemeClr val="accent1">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2400" dirty="0" smtClean="0"/>
              <a:t>Turbo Gears</a:t>
            </a:r>
            <a:endParaRPr lang="en-US" sz="3200" dirty="0">
              <a:latin typeface="Calibri" pitchFamily="34" charset="0"/>
              <a:cs typeface="Calibri" pitchFamily="34" charset="0"/>
            </a:endParaRPr>
          </a:p>
        </p:txBody>
      </p:sp>
      <p:sp>
        <p:nvSpPr>
          <p:cNvPr id="5" name="Content Placeholder 4"/>
          <p:cNvSpPr>
            <a:spLocks noGrp="1"/>
          </p:cNvSpPr>
          <p:nvPr>
            <p:ph idx="1"/>
          </p:nvPr>
        </p:nvSpPr>
        <p:spPr>
          <a:xfrm>
            <a:off x="905933" y="767645"/>
            <a:ext cx="10515600" cy="5149674"/>
          </a:xfrm>
        </p:spPr>
        <p:txBody>
          <a:bodyPr>
            <a:noAutofit/>
          </a:bodyPr>
          <a:lstStyle/>
          <a:p>
            <a:pPr algn="just"/>
            <a:r>
              <a:rPr lang="en-US" sz="2000" dirty="0" err="1" smtClean="0"/>
              <a:t>TurboGears</a:t>
            </a:r>
            <a:r>
              <a:rPr lang="en-US" sz="2000" dirty="0" smtClean="0"/>
              <a:t> is a Python web application framework, which consists of many modules. It is designed around the MVC architecture that are similar to Ruby on Rails or Struts. </a:t>
            </a:r>
            <a:r>
              <a:rPr lang="en-US" sz="2000" dirty="0" err="1" smtClean="0"/>
              <a:t>TurboGears</a:t>
            </a:r>
            <a:r>
              <a:rPr lang="en-US" sz="2000" dirty="0" smtClean="0"/>
              <a:t> are designed to make rapid web application development in Python easier and more supportable. </a:t>
            </a:r>
          </a:p>
          <a:p>
            <a:pPr algn="just"/>
            <a:r>
              <a:rPr lang="en-US" sz="2000" dirty="0" err="1" smtClean="0"/>
              <a:t>TurboGears</a:t>
            </a:r>
            <a:r>
              <a:rPr lang="en-US" sz="2000" dirty="0" smtClean="0"/>
              <a:t> is a web application framework written in Python. </a:t>
            </a:r>
          </a:p>
          <a:p>
            <a:pPr algn="just"/>
            <a:r>
              <a:rPr lang="en-US" sz="2000" dirty="0" err="1" smtClean="0"/>
              <a:t>TurboGears</a:t>
            </a:r>
            <a:r>
              <a:rPr lang="en-US" sz="2000" dirty="0" smtClean="0"/>
              <a:t> follows the Model-View-Controller paradigm as do most modern web frameworks like Rails, </a:t>
            </a:r>
            <a:r>
              <a:rPr lang="en-US" sz="2000" dirty="0" err="1" smtClean="0"/>
              <a:t>Django</a:t>
            </a:r>
            <a:r>
              <a:rPr lang="en-US" sz="2000" dirty="0" smtClean="0"/>
              <a:t>, Struts, etc. This is an elementary tutorial that covers all the basics of </a:t>
            </a:r>
            <a:r>
              <a:rPr lang="en-US" sz="2000" dirty="0" err="1" smtClean="0"/>
              <a:t>TurboGears</a:t>
            </a:r>
            <a:r>
              <a:rPr lang="en-US" sz="2000" dirty="0" smtClean="0"/>
              <a:t>.</a:t>
            </a:r>
          </a:p>
          <a:p>
            <a:pPr algn="just"/>
            <a:r>
              <a:rPr lang="en-US" sz="2000" dirty="0" err="1" smtClean="0"/>
              <a:t>TurboGears</a:t>
            </a:r>
            <a:r>
              <a:rPr lang="en-US" sz="2000" dirty="0" smtClean="0"/>
              <a:t> is a web application framework written in Python. Originally created by Kevin </a:t>
            </a:r>
            <a:r>
              <a:rPr lang="en-US" sz="2000" dirty="0" err="1" smtClean="0"/>
              <a:t>Dangoor</a:t>
            </a:r>
            <a:r>
              <a:rPr lang="en-US" sz="2000" dirty="0" smtClean="0"/>
              <a:t> in 2005, its latest version </a:t>
            </a:r>
            <a:r>
              <a:rPr lang="en-US" sz="2000" dirty="0" err="1" smtClean="0"/>
              <a:t>TurboGears</a:t>
            </a:r>
            <a:r>
              <a:rPr lang="en-US" sz="2000" dirty="0" smtClean="0"/>
              <a:t> (</a:t>
            </a:r>
            <a:r>
              <a:rPr lang="en-US" sz="2000" dirty="0" err="1" smtClean="0"/>
              <a:t>ver</a:t>
            </a:r>
            <a:r>
              <a:rPr lang="en-US" sz="2000" dirty="0" smtClean="0"/>
              <a:t> 2.3.7) is managed by a group of developers led by Mark </a:t>
            </a:r>
            <a:r>
              <a:rPr lang="en-US" sz="2000" dirty="0" err="1" smtClean="0"/>
              <a:t>Ramm</a:t>
            </a:r>
            <a:r>
              <a:rPr lang="en-US" sz="2000" dirty="0" smtClean="0"/>
              <a:t> and </a:t>
            </a:r>
            <a:r>
              <a:rPr lang="en-US" sz="2000" dirty="0" err="1" smtClean="0"/>
              <a:t>Florent</a:t>
            </a:r>
            <a:r>
              <a:rPr lang="en-US" sz="2000" dirty="0" smtClean="0"/>
              <a:t> Aide.</a:t>
            </a:r>
          </a:p>
          <a:p>
            <a:pPr algn="just"/>
            <a:r>
              <a:rPr lang="en-US" sz="2000" dirty="0" err="1" smtClean="0"/>
              <a:t>TurboGears</a:t>
            </a:r>
            <a:r>
              <a:rPr lang="en-US" sz="2000" dirty="0" smtClean="0"/>
              <a:t> follows the Model-View-Controller paradigm as do most modern web frameworks like Rails, </a:t>
            </a:r>
            <a:r>
              <a:rPr lang="en-US" sz="2000" dirty="0" err="1" smtClean="0"/>
              <a:t>Django</a:t>
            </a:r>
            <a:r>
              <a:rPr lang="en-US" sz="2000" dirty="0" smtClean="0"/>
              <a:t>, Struts, etc.</a:t>
            </a:r>
            <a:endParaRPr lang="en-US" sz="2000" dirty="0"/>
          </a:p>
        </p:txBody>
      </p:sp>
      <p:sp>
        <p:nvSpPr>
          <p:cNvPr id="7" name="Footer Placeholder 6"/>
          <p:cNvSpPr>
            <a:spLocks noGrp="1"/>
          </p:cNvSpPr>
          <p:nvPr>
            <p:ph type="ftr" sz="quarter" idx="11"/>
          </p:nvPr>
        </p:nvSpPr>
        <p:spPr/>
        <p:txBody>
          <a:bodyPr/>
          <a:lstStyle/>
          <a:p>
            <a:r>
              <a:rPr lang="en-US" smtClean="0"/>
              <a:t>shalini shrotriya</a:t>
            </a:r>
            <a:endParaRPr lang="en-US"/>
          </a:p>
        </p:txBody>
      </p:sp>
      <p:sp>
        <p:nvSpPr>
          <p:cNvPr id="8" name="Date Placeholder 7"/>
          <p:cNvSpPr>
            <a:spLocks noGrp="1"/>
          </p:cNvSpPr>
          <p:nvPr>
            <p:ph type="dt" sz="half" idx="10"/>
          </p:nvPr>
        </p:nvSpPr>
        <p:spPr/>
        <p:txBody>
          <a:bodyPr/>
          <a:lstStyle/>
          <a:p>
            <a:fld id="{9903F2C7-2178-433C-AFA6-0F7F872E319A}" type="datetime1">
              <a:rPr lang="en-US" smtClean="0"/>
              <a:t>9/22/2024</a:t>
            </a:fld>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57</a:t>
            </a:fld>
            <a:endParaRPr lang="en-US"/>
          </a:p>
        </p:txBody>
      </p:sp>
    </p:spTree>
    <p:extLst>
      <p:ext uri="{BB962C8B-B14F-4D97-AF65-F5344CB8AC3E}">
        <p14:creationId xmlns:p14="http://schemas.microsoft.com/office/powerpoint/2010/main" xmlns="" val="31519115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89266" y="656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562100" y="26292"/>
            <a:ext cx="10629900" cy="438582"/>
          </a:xfrm>
          <a:prstGeom prst="rect">
            <a:avLst/>
          </a:prstGeom>
          <a:solidFill>
            <a:schemeClr val="accent1">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2400" dirty="0" smtClean="0"/>
              <a:t>Flask</a:t>
            </a:r>
            <a:endParaRPr lang="en-US" sz="3200" dirty="0">
              <a:latin typeface="Calibri" pitchFamily="34" charset="0"/>
              <a:cs typeface="Calibri" pitchFamily="34" charset="0"/>
            </a:endParaRPr>
          </a:p>
        </p:txBody>
      </p:sp>
      <p:sp>
        <p:nvSpPr>
          <p:cNvPr id="5" name="Content Placeholder 4"/>
          <p:cNvSpPr>
            <a:spLocks noGrp="1"/>
          </p:cNvSpPr>
          <p:nvPr>
            <p:ph idx="1"/>
          </p:nvPr>
        </p:nvSpPr>
        <p:spPr>
          <a:xfrm>
            <a:off x="905933" y="767645"/>
            <a:ext cx="10515600" cy="5441244"/>
          </a:xfrm>
        </p:spPr>
        <p:txBody>
          <a:bodyPr>
            <a:noAutofit/>
          </a:bodyPr>
          <a:lstStyle/>
          <a:p>
            <a:pPr marL="342900" indent="-342900"/>
            <a:r>
              <a:rPr lang="en-US" sz="2000" dirty="0" smtClean="0"/>
              <a:t>Flask is a web application framework written in Python. </a:t>
            </a:r>
          </a:p>
          <a:p>
            <a:pPr marL="342900" indent="-342900"/>
            <a:r>
              <a:rPr lang="en-US" sz="2000" dirty="0" smtClean="0"/>
              <a:t>Armin </a:t>
            </a:r>
            <a:r>
              <a:rPr lang="en-US" sz="2000" dirty="0" err="1" smtClean="0"/>
              <a:t>Ronacher</a:t>
            </a:r>
            <a:r>
              <a:rPr lang="en-US" sz="2000" dirty="0" smtClean="0"/>
              <a:t>, who leads an international group of Python enthusiasts named </a:t>
            </a:r>
            <a:r>
              <a:rPr lang="en-US" sz="2000" dirty="0" err="1" smtClean="0"/>
              <a:t>Pocco</a:t>
            </a:r>
            <a:r>
              <a:rPr lang="en-US" sz="2000" dirty="0" smtClean="0"/>
              <a:t>, develops it. </a:t>
            </a:r>
          </a:p>
          <a:p>
            <a:pPr marL="342900" indent="-342900"/>
            <a:r>
              <a:rPr lang="en-US" sz="2000" dirty="0" smtClean="0"/>
              <a:t>Flask is based on </a:t>
            </a:r>
            <a:r>
              <a:rPr lang="en-US" sz="2000" dirty="0" err="1" smtClean="0"/>
              <a:t>Werkzeug</a:t>
            </a:r>
            <a:r>
              <a:rPr lang="en-US" sz="2000" dirty="0" smtClean="0"/>
              <a:t> WSGI (Web Server Gateway Interface)toolkit and </a:t>
            </a:r>
          </a:p>
          <a:p>
            <a:pPr marL="342900" indent="-342900">
              <a:buNone/>
            </a:pPr>
            <a:r>
              <a:rPr lang="en-US" sz="2000" dirty="0" smtClean="0"/>
              <a:t>     Jinja2 template(</a:t>
            </a:r>
            <a:r>
              <a:rPr lang="en-US" sz="2000" dirty="0" err="1" smtClean="0"/>
              <a:t>Jinja</a:t>
            </a:r>
            <a:r>
              <a:rPr lang="en-US" sz="2000" dirty="0" smtClean="0"/>
              <a:t> is a fast, expressive, extensible </a:t>
            </a:r>
            <a:r>
              <a:rPr lang="en-US" sz="2000" dirty="0" err="1" smtClean="0"/>
              <a:t>templating</a:t>
            </a:r>
            <a:r>
              <a:rPr lang="en-US" sz="2000" dirty="0" smtClean="0"/>
              <a:t> engine. Special placeholders in the template allow writing code similar to Python syntax. Then the template is passed data to render the final document.) engine. </a:t>
            </a:r>
          </a:p>
          <a:p>
            <a:pPr marL="342900" indent="-342900">
              <a:buNone/>
            </a:pPr>
            <a:r>
              <a:rPr lang="en-US" sz="2000" dirty="0" smtClean="0"/>
              <a:t>   Both are </a:t>
            </a:r>
            <a:r>
              <a:rPr lang="en-US" sz="2000" dirty="0" err="1" smtClean="0"/>
              <a:t>Pocco</a:t>
            </a:r>
            <a:r>
              <a:rPr lang="en-US" sz="2000" dirty="0" smtClean="0"/>
              <a:t> projects.</a:t>
            </a:r>
          </a:p>
          <a:p>
            <a:pPr marL="342900" indent="-342900"/>
            <a:r>
              <a:rPr lang="en-US" sz="2000" dirty="0" smtClean="0"/>
              <a:t>Flask is often referred to as a micro framework.</a:t>
            </a:r>
          </a:p>
          <a:p>
            <a:pPr marL="342900" indent="-342900"/>
            <a:r>
              <a:rPr lang="en-US" sz="2000" dirty="0" smtClean="0"/>
              <a:t> It aims to keep the core of an application simple yet extensible. </a:t>
            </a:r>
          </a:p>
          <a:p>
            <a:pPr marL="342900" indent="-342900"/>
            <a:r>
              <a:rPr lang="en-US" sz="2000" dirty="0" smtClean="0"/>
              <a:t>Flask does not have built-in abstraction layer for database handling, nor does it have form a validation support. </a:t>
            </a:r>
          </a:p>
          <a:p>
            <a:pPr marL="342900" indent="-342900"/>
            <a:r>
              <a:rPr lang="en-US" sz="2000" dirty="0" smtClean="0"/>
              <a:t>Instead, Flask supports the extensions to add such functionality to the application.</a:t>
            </a:r>
          </a:p>
          <a:p>
            <a:pPr marL="342900" indent="-342900"/>
            <a:r>
              <a:rPr lang="en-US" sz="2000" dirty="0" smtClean="0">
                <a:ea typeface="Times New Roman" pitchFamily="18" charset="0"/>
                <a:cs typeface="Arial" pitchFamily="34" charset="0"/>
              </a:rPr>
              <a:t>Importing flask module in the project is mandatory. An object of Flask class is our </a:t>
            </a:r>
            <a:r>
              <a:rPr lang="en-US" sz="2000" b="1" dirty="0" smtClean="0">
                <a:ea typeface="Times New Roman" pitchFamily="18" charset="0"/>
                <a:cs typeface="Arial" pitchFamily="34" charset="0"/>
              </a:rPr>
              <a:t>WSGI(</a:t>
            </a:r>
            <a:r>
              <a:rPr lang="en-US" sz="2000" dirty="0" smtClean="0"/>
              <a:t>Web Server Gateway Interface</a:t>
            </a:r>
            <a:r>
              <a:rPr lang="en-US" sz="2000" b="1" dirty="0" smtClean="0">
                <a:ea typeface="Times New Roman" pitchFamily="18" charset="0"/>
                <a:cs typeface="Arial" pitchFamily="34" charset="0"/>
              </a:rPr>
              <a:t>)</a:t>
            </a:r>
            <a:r>
              <a:rPr lang="en-US" sz="2000" dirty="0" smtClean="0">
                <a:ea typeface="Times New Roman" pitchFamily="18" charset="0"/>
                <a:cs typeface="Arial" pitchFamily="34" charset="0"/>
              </a:rPr>
              <a:t> application</a:t>
            </a:r>
            <a:endParaRPr lang="en-US" sz="2000" dirty="0"/>
          </a:p>
        </p:txBody>
      </p:sp>
      <p:sp>
        <p:nvSpPr>
          <p:cNvPr id="7" name="Footer Placeholder 6"/>
          <p:cNvSpPr>
            <a:spLocks noGrp="1"/>
          </p:cNvSpPr>
          <p:nvPr>
            <p:ph type="ftr" sz="quarter" idx="11"/>
          </p:nvPr>
        </p:nvSpPr>
        <p:spPr/>
        <p:txBody>
          <a:bodyPr/>
          <a:lstStyle/>
          <a:p>
            <a:r>
              <a:rPr lang="en-US" smtClean="0"/>
              <a:t>shalini shrotriya</a:t>
            </a:r>
            <a:endParaRPr lang="en-US"/>
          </a:p>
        </p:txBody>
      </p:sp>
      <p:sp>
        <p:nvSpPr>
          <p:cNvPr id="8" name="Date Placeholder 7"/>
          <p:cNvSpPr>
            <a:spLocks noGrp="1"/>
          </p:cNvSpPr>
          <p:nvPr>
            <p:ph type="dt" sz="half" idx="10"/>
          </p:nvPr>
        </p:nvSpPr>
        <p:spPr/>
        <p:txBody>
          <a:bodyPr/>
          <a:lstStyle/>
          <a:p>
            <a:fld id="{0324576C-C65F-4777-8803-28048742CFFB}" type="datetime1">
              <a:rPr lang="en-US" smtClean="0"/>
              <a:t>9/22/2024</a:t>
            </a:fld>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58</a:t>
            </a:fld>
            <a:endParaRPr lang="en-US"/>
          </a:p>
        </p:txBody>
      </p:sp>
    </p:spTree>
    <p:extLst>
      <p:ext uri="{BB962C8B-B14F-4D97-AF65-F5344CB8AC3E}">
        <p14:creationId xmlns:p14="http://schemas.microsoft.com/office/powerpoint/2010/main" xmlns="" val="31519115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89266" y="656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562100" y="26292"/>
            <a:ext cx="10629900" cy="438582"/>
          </a:xfrm>
          <a:prstGeom prst="rect">
            <a:avLst/>
          </a:prstGeom>
          <a:solidFill>
            <a:schemeClr val="accent1">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2400" dirty="0" smtClean="0"/>
              <a:t>Flask</a:t>
            </a:r>
            <a:endParaRPr lang="en-US" sz="3200" dirty="0">
              <a:latin typeface="Calibri" pitchFamily="34" charset="0"/>
              <a:cs typeface="Calibri" pitchFamily="34" charset="0"/>
            </a:endParaRPr>
          </a:p>
        </p:txBody>
      </p:sp>
      <p:sp>
        <p:nvSpPr>
          <p:cNvPr id="5" name="Content Placeholder 4"/>
          <p:cNvSpPr>
            <a:spLocks noGrp="1"/>
          </p:cNvSpPr>
          <p:nvPr>
            <p:ph idx="1"/>
          </p:nvPr>
        </p:nvSpPr>
        <p:spPr>
          <a:xfrm>
            <a:off x="905933" y="767645"/>
            <a:ext cx="10515600" cy="5149674"/>
          </a:xfrm>
        </p:spPr>
        <p:txBody>
          <a:bodyPr>
            <a:noAutofit/>
          </a:bodyPr>
          <a:lstStyle/>
          <a:p>
            <a:pPr fontAlgn="base">
              <a:spcBef>
                <a:spcPct val="0"/>
              </a:spcBef>
              <a:spcAft>
                <a:spcPct val="0"/>
              </a:spcAft>
              <a:tabLst>
                <a:tab pos="457200" algn="l"/>
              </a:tabLst>
            </a:pPr>
            <a:r>
              <a:rPr lang="en-US" sz="2400" dirty="0" smtClean="0">
                <a:ea typeface="Times New Roman" pitchFamily="18" charset="0"/>
                <a:cs typeface="Arial" pitchFamily="34" charset="0"/>
              </a:rPr>
              <a:t>Flask constructor takes the name of </a:t>
            </a:r>
            <a:r>
              <a:rPr lang="en-US" sz="2400" b="1" dirty="0" smtClean="0">
                <a:ea typeface="Times New Roman" pitchFamily="18" charset="0"/>
                <a:cs typeface="Arial" pitchFamily="34" charset="0"/>
              </a:rPr>
              <a:t>current module (__name__)</a:t>
            </a:r>
            <a:r>
              <a:rPr lang="en-US" sz="2400" dirty="0" smtClean="0">
                <a:ea typeface="Times New Roman" pitchFamily="18" charset="0"/>
                <a:cs typeface="Arial" pitchFamily="34" charset="0"/>
              </a:rPr>
              <a:t> as argument.</a:t>
            </a:r>
          </a:p>
          <a:p>
            <a:pPr eaLnBrk="0" fontAlgn="base" hangingPunct="0">
              <a:spcBef>
                <a:spcPct val="0"/>
              </a:spcBef>
              <a:spcAft>
                <a:spcPct val="0"/>
              </a:spcAft>
              <a:tabLst>
                <a:tab pos="457200" algn="l"/>
              </a:tabLst>
            </a:pPr>
            <a:r>
              <a:rPr lang="en-US" sz="2400" dirty="0" smtClean="0">
                <a:ea typeface="Times New Roman" pitchFamily="18" charset="0"/>
                <a:cs typeface="Arial" pitchFamily="34" charset="0"/>
              </a:rPr>
              <a:t>The </a:t>
            </a:r>
            <a:r>
              <a:rPr lang="en-US" sz="2400" b="1" dirty="0" smtClean="0">
                <a:ea typeface="Times New Roman" pitchFamily="18" charset="0"/>
                <a:cs typeface="Arial" pitchFamily="34" charset="0"/>
              </a:rPr>
              <a:t>route()</a:t>
            </a:r>
            <a:r>
              <a:rPr lang="en-US" sz="2400" dirty="0" smtClean="0">
                <a:ea typeface="Times New Roman" pitchFamily="18" charset="0"/>
                <a:cs typeface="Arial" pitchFamily="34" charset="0"/>
              </a:rPr>
              <a:t> function of the Flask class is a decorator, which tells the application which URL should call the associated function.</a:t>
            </a:r>
            <a:endParaRPr lang="en-US" sz="2400" dirty="0" smtClean="0">
              <a:ea typeface="Times New Roman" pitchFamily="18" charset="0"/>
              <a:cs typeface="Courier New" pitchFamily="49" charset="0"/>
            </a:endParaRPr>
          </a:p>
          <a:p>
            <a:pPr eaLnBrk="0" fontAlgn="base" hangingPunct="0">
              <a:spcBef>
                <a:spcPct val="0"/>
              </a:spcBef>
              <a:spcAft>
                <a:spcPct val="0"/>
              </a:spcAft>
              <a:tabLst>
                <a:tab pos="457200" algn="l"/>
              </a:tabLst>
            </a:pPr>
            <a:r>
              <a:rPr lang="en-US" sz="2400" dirty="0" err="1" smtClean="0">
                <a:ea typeface="Times New Roman" pitchFamily="18" charset="0"/>
                <a:cs typeface="Courier New" pitchFamily="49" charset="0"/>
              </a:rPr>
              <a:t>app.route</a:t>
            </a:r>
            <a:r>
              <a:rPr lang="en-US" sz="2400" dirty="0" smtClean="0">
                <a:ea typeface="Times New Roman" pitchFamily="18" charset="0"/>
                <a:cs typeface="Courier New" pitchFamily="49" charset="0"/>
              </a:rPr>
              <a:t>(rule, options)</a:t>
            </a:r>
            <a:r>
              <a:rPr lang="en-US" sz="2400" dirty="0" smtClean="0">
                <a:cs typeface="Arial" pitchFamily="34" charset="0"/>
              </a:rPr>
              <a:t> </a:t>
            </a:r>
            <a:endParaRPr lang="en-US" sz="2400" dirty="0" smtClean="0">
              <a:ea typeface="Times New Roman" pitchFamily="18" charset="0"/>
              <a:cs typeface="Arial" pitchFamily="34" charset="0"/>
            </a:endParaRPr>
          </a:p>
          <a:p>
            <a:pPr eaLnBrk="0" fontAlgn="base" hangingPunct="0">
              <a:spcBef>
                <a:spcPct val="0"/>
              </a:spcBef>
              <a:spcAft>
                <a:spcPct val="0"/>
              </a:spcAft>
              <a:buFontTx/>
              <a:buChar char="•"/>
              <a:tabLst>
                <a:tab pos="457200" algn="l"/>
              </a:tabLst>
            </a:pPr>
            <a:r>
              <a:rPr lang="en-US" sz="2400" dirty="0" smtClean="0">
                <a:ea typeface="Times New Roman" pitchFamily="18" charset="0"/>
                <a:cs typeface="Arial" pitchFamily="34" charset="0"/>
              </a:rPr>
              <a:t>The </a:t>
            </a:r>
            <a:r>
              <a:rPr lang="en-US" sz="2400" b="1" dirty="0" smtClean="0">
                <a:ea typeface="Times New Roman" pitchFamily="18" charset="0"/>
                <a:cs typeface="Arial" pitchFamily="34" charset="0"/>
              </a:rPr>
              <a:t>rule</a:t>
            </a:r>
            <a:r>
              <a:rPr lang="en-US" sz="2400" dirty="0" smtClean="0">
                <a:ea typeface="Times New Roman" pitchFamily="18" charset="0"/>
                <a:cs typeface="Arial" pitchFamily="34" charset="0"/>
              </a:rPr>
              <a:t> parameter represents URL binding with the function.</a:t>
            </a:r>
            <a:endParaRPr lang="en-US" sz="2400" dirty="0" smtClean="0">
              <a:cs typeface="Arial" pitchFamily="34" charset="0"/>
            </a:endParaRPr>
          </a:p>
          <a:p>
            <a:pPr eaLnBrk="0" fontAlgn="base" hangingPunct="0">
              <a:spcBef>
                <a:spcPct val="0"/>
              </a:spcBef>
              <a:spcAft>
                <a:spcPct val="0"/>
              </a:spcAft>
              <a:buFontTx/>
              <a:buChar char="•"/>
              <a:tabLst>
                <a:tab pos="457200" algn="l"/>
              </a:tabLst>
            </a:pPr>
            <a:r>
              <a:rPr lang="en-US" sz="2400" dirty="0" smtClean="0">
                <a:ea typeface="Times New Roman" pitchFamily="18" charset="0"/>
                <a:cs typeface="Arial" pitchFamily="34" charset="0"/>
              </a:rPr>
              <a:t>The </a:t>
            </a:r>
            <a:r>
              <a:rPr lang="en-US" sz="2400" b="1" dirty="0" smtClean="0">
                <a:ea typeface="Times New Roman" pitchFamily="18" charset="0"/>
                <a:cs typeface="Arial" pitchFamily="34" charset="0"/>
              </a:rPr>
              <a:t>options</a:t>
            </a:r>
            <a:r>
              <a:rPr lang="en-US" sz="2400" dirty="0" smtClean="0">
                <a:ea typeface="Times New Roman" pitchFamily="18" charset="0"/>
                <a:cs typeface="Arial" pitchFamily="34" charset="0"/>
              </a:rPr>
              <a:t> is a list of parameters to be forwarded to the underlying Rule object.</a:t>
            </a:r>
          </a:p>
          <a:p>
            <a:pPr eaLnBrk="0" fontAlgn="base" hangingPunct="0">
              <a:spcBef>
                <a:spcPct val="0"/>
              </a:spcBef>
              <a:spcAft>
                <a:spcPct val="0"/>
              </a:spcAft>
              <a:tabLst>
                <a:tab pos="457200" algn="l"/>
              </a:tabLst>
            </a:pPr>
            <a:r>
              <a:rPr lang="en-US" sz="2400" dirty="0" smtClean="0">
                <a:ea typeface="Times New Roman" pitchFamily="18" charset="0"/>
                <a:cs typeface="Arial" pitchFamily="34" charset="0"/>
              </a:rPr>
              <a:t>In the above example, </a:t>
            </a:r>
            <a:r>
              <a:rPr lang="en-US" sz="2400" b="1" dirty="0" smtClean="0">
                <a:ea typeface="Times New Roman" pitchFamily="18" charset="0"/>
                <a:cs typeface="Arial" pitchFamily="34" charset="0"/>
              </a:rPr>
              <a:t>‘/’</a:t>
            </a:r>
            <a:r>
              <a:rPr lang="en-US" sz="2400" dirty="0" smtClean="0">
                <a:ea typeface="Times New Roman" pitchFamily="18" charset="0"/>
                <a:cs typeface="Arial" pitchFamily="34" charset="0"/>
              </a:rPr>
              <a:t> URL is bound with </a:t>
            </a:r>
            <a:r>
              <a:rPr lang="en-US" sz="2400" b="1" dirty="0" err="1" smtClean="0">
                <a:ea typeface="Times New Roman" pitchFamily="18" charset="0"/>
                <a:cs typeface="Arial" pitchFamily="34" charset="0"/>
              </a:rPr>
              <a:t>hello_world</a:t>
            </a:r>
            <a:r>
              <a:rPr lang="en-US" sz="2400" b="1" dirty="0" smtClean="0">
                <a:ea typeface="Times New Roman" pitchFamily="18" charset="0"/>
                <a:cs typeface="Arial" pitchFamily="34" charset="0"/>
              </a:rPr>
              <a:t>()</a:t>
            </a:r>
            <a:r>
              <a:rPr lang="en-US" sz="2400" dirty="0" smtClean="0">
                <a:ea typeface="Times New Roman" pitchFamily="18" charset="0"/>
                <a:cs typeface="Arial" pitchFamily="34" charset="0"/>
              </a:rPr>
              <a:t> function. Hence, when the home page of web server is opened in browser, the output of this function will be rendered.</a:t>
            </a:r>
          </a:p>
          <a:p>
            <a:pPr eaLnBrk="0" fontAlgn="base" hangingPunct="0">
              <a:spcBef>
                <a:spcPct val="0"/>
              </a:spcBef>
              <a:spcAft>
                <a:spcPct val="0"/>
              </a:spcAft>
              <a:tabLst>
                <a:tab pos="457200" algn="l"/>
              </a:tabLst>
            </a:pPr>
            <a:r>
              <a:rPr lang="en-US" sz="2400" dirty="0" smtClean="0">
                <a:ea typeface="Times New Roman" pitchFamily="18" charset="0"/>
                <a:cs typeface="Arial" pitchFamily="34" charset="0"/>
              </a:rPr>
              <a:t>Finally the </a:t>
            </a:r>
            <a:r>
              <a:rPr lang="en-US" sz="2400" b="1" dirty="0" smtClean="0">
                <a:ea typeface="Times New Roman" pitchFamily="18" charset="0"/>
                <a:cs typeface="Arial" pitchFamily="34" charset="0"/>
              </a:rPr>
              <a:t>run()</a:t>
            </a:r>
            <a:r>
              <a:rPr lang="en-US" sz="2400" dirty="0" smtClean="0">
                <a:ea typeface="Times New Roman" pitchFamily="18" charset="0"/>
                <a:cs typeface="Arial" pitchFamily="34" charset="0"/>
              </a:rPr>
              <a:t> method of Flask class runs the application on the local development server.</a:t>
            </a:r>
            <a:endParaRPr lang="en-US" sz="2400" dirty="0" smtClean="0">
              <a:ea typeface="Times New Roman" pitchFamily="18" charset="0"/>
              <a:cs typeface="Courier New" pitchFamily="49" charset="0"/>
            </a:endParaRPr>
          </a:p>
          <a:p>
            <a:pPr eaLnBrk="0" fontAlgn="base" hangingPunct="0">
              <a:spcBef>
                <a:spcPct val="0"/>
              </a:spcBef>
              <a:spcAft>
                <a:spcPct val="0"/>
              </a:spcAft>
              <a:tabLst>
                <a:tab pos="457200" algn="l"/>
              </a:tabLst>
            </a:pPr>
            <a:r>
              <a:rPr lang="en-US" sz="2400" dirty="0" err="1" smtClean="0">
                <a:ea typeface="Times New Roman" pitchFamily="18" charset="0"/>
                <a:cs typeface="Courier New" pitchFamily="49" charset="0"/>
              </a:rPr>
              <a:t>app.run</a:t>
            </a:r>
            <a:r>
              <a:rPr lang="en-US" sz="2400" dirty="0" smtClean="0">
                <a:ea typeface="Times New Roman" pitchFamily="18" charset="0"/>
                <a:cs typeface="Courier New" pitchFamily="49" charset="0"/>
              </a:rPr>
              <a:t>(host, port, debug, options)</a:t>
            </a:r>
            <a:endParaRPr lang="en-US" sz="2400" dirty="0"/>
          </a:p>
        </p:txBody>
      </p:sp>
      <p:sp>
        <p:nvSpPr>
          <p:cNvPr id="7" name="Footer Placeholder 6"/>
          <p:cNvSpPr>
            <a:spLocks noGrp="1"/>
          </p:cNvSpPr>
          <p:nvPr>
            <p:ph type="ftr" sz="quarter" idx="11"/>
          </p:nvPr>
        </p:nvSpPr>
        <p:spPr/>
        <p:txBody>
          <a:bodyPr/>
          <a:lstStyle/>
          <a:p>
            <a:r>
              <a:rPr lang="en-US" smtClean="0"/>
              <a:t>shalini shrotriya</a:t>
            </a:r>
            <a:endParaRPr lang="en-US"/>
          </a:p>
        </p:txBody>
      </p:sp>
      <p:sp>
        <p:nvSpPr>
          <p:cNvPr id="8" name="Date Placeholder 7"/>
          <p:cNvSpPr>
            <a:spLocks noGrp="1"/>
          </p:cNvSpPr>
          <p:nvPr>
            <p:ph type="dt" sz="half" idx="10"/>
          </p:nvPr>
        </p:nvSpPr>
        <p:spPr/>
        <p:txBody>
          <a:bodyPr/>
          <a:lstStyle/>
          <a:p>
            <a:fld id="{078556E1-E5F5-4BED-8C39-58A937A9F989}" type="datetime1">
              <a:rPr lang="en-US" smtClean="0"/>
              <a:t>9/22/2024</a:t>
            </a:fld>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59</a:t>
            </a:fld>
            <a:endParaRPr lang="en-US"/>
          </a:p>
        </p:txBody>
      </p:sp>
    </p:spTree>
    <p:extLst>
      <p:ext uri="{BB962C8B-B14F-4D97-AF65-F5344CB8AC3E}">
        <p14:creationId xmlns:p14="http://schemas.microsoft.com/office/powerpoint/2010/main" xmlns="" val="31519115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FDABAA-F425-012A-9947-465E0462D027}"/>
              </a:ext>
            </a:extLst>
          </p:cNvPr>
          <p:cNvSpPr>
            <a:spLocks noGrp="1"/>
          </p:cNvSpPr>
          <p:nvPr>
            <p:ph type="title"/>
          </p:nvPr>
        </p:nvSpPr>
        <p:spPr>
          <a:xfrm>
            <a:off x="1467330" y="0"/>
            <a:ext cx="10724670" cy="746163"/>
          </a:xfrm>
          <a:solidFill>
            <a:schemeClr val="accent4">
              <a:lumMod val="40000"/>
              <a:lumOff val="60000"/>
            </a:schemeClr>
          </a:solidFill>
        </p:spPr>
        <p:txBody>
          <a:bodyPr/>
          <a:lstStyle/>
          <a:p>
            <a:pPr algn="ctr"/>
            <a:r>
              <a:rPr lang="en-US" dirty="0" err="1">
                <a:latin typeface="Times New Roman" pitchFamily="18" charset="0"/>
                <a:cs typeface="Times New Roman" pitchFamily="18" charset="0"/>
              </a:rPr>
              <a:t>Tuple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conti</a:t>
            </a:r>
            <a:r>
              <a:rPr lang="en-US" dirty="0">
                <a:latin typeface="Times New Roman" pitchFamily="18" charset="0"/>
                <a:cs typeface="Times New Roman" pitchFamily="18" charset="0"/>
              </a:rPr>
              <a:t>....</a:t>
            </a:r>
          </a:p>
        </p:txBody>
      </p:sp>
      <p:sp>
        <p:nvSpPr>
          <p:cNvPr id="3" name="Content Placeholder 2">
            <a:extLst>
              <a:ext uri="{FF2B5EF4-FFF2-40B4-BE49-F238E27FC236}">
                <a16:creationId xmlns:a16="http://schemas.microsoft.com/office/drawing/2014/main" xmlns="" id="{7E984365-7D42-AD01-CB57-F1A9BAEF9A67}"/>
              </a:ext>
            </a:extLst>
          </p:cNvPr>
          <p:cNvSpPr>
            <a:spLocks noGrp="1"/>
          </p:cNvSpPr>
          <p:nvPr>
            <p:ph idx="1"/>
          </p:nvPr>
        </p:nvSpPr>
        <p:spPr>
          <a:xfrm>
            <a:off x="1270000" y="812801"/>
            <a:ext cx="9982200" cy="4677174"/>
          </a:xfrm>
        </p:spPr>
        <p:txBody>
          <a:bodyPr vert="horz" lIns="68580" tIns="34290" rIns="68580" bIns="34290" rtlCol="0" anchor="t">
            <a:normAutofit/>
          </a:bodyPr>
          <a:lstStyle/>
          <a:p>
            <a:r>
              <a:rPr lang="en-US" sz="2400" dirty="0">
                <a:latin typeface="Times New Roman"/>
                <a:ea typeface="Roboto"/>
                <a:cs typeface="Roboto"/>
              </a:rPr>
              <a:t>The </a:t>
            </a:r>
            <a:r>
              <a:rPr lang="en-US" sz="2400" dirty="0" err="1">
                <a:latin typeface="Times New Roman"/>
                <a:ea typeface="Roboto"/>
                <a:cs typeface="Roboto"/>
              </a:rPr>
              <a:t>tuple</a:t>
            </a:r>
            <a:r>
              <a:rPr lang="en-US" sz="2400" dirty="0">
                <a:latin typeface="Times New Roman"/>
                <a:ea typeface="Roboto"/>
                <a:cs typeface="Roboto"/>
              </a:rPr>
              <a:t> () constructor  :  It provide  alternative way to create a </a:t>
            </a:r>
            <a:r>
              <a:rPr lang="en-US" sz="2400" dirty="0" err="1">
                <a:latin typeface="Times New Roman"/>
                <a:ea typeface="Roboto"/>
                <a:cs typeface="Roboto"/>
              </a:rPr>
              <a:t>tuple</a:t>
            </a:r>
            <a:endParaRPr lang="en-US" sz="2400" dirty="0">
              <a:latin typeface="Times New Roman"/>
              <a:ea typeface="Roboto"/>
              <a:cs typeface="Roboto"/>
            </a:endParaRPr>
          </a:p>
          <a:p>
            <a:r>
              <a:rPr lang="en-US" sz="2400" dirty="0">
                <a:latin typeface="Times New Roman"/>
                <a:ea typeface="Roboto"/>
                <a:cs typeface="Roboto"/>
              </a:rPr>
              <a:t>Example  cars = </a:t>
            </a:r>
            <a:r>
              <a:rPr lang="en-US" sz="2400" dirty="0" err="1">
                <a:latin typeface="Times New Roman"/>
                <a:ea typeface="Roboto"/>
                <a:cs typeface="Roboto"/>
              </a:rPr>
              <a:t>tuple</a:t>
            </a:r>
            <a:r>
              <a:rPr lang="en-US" sz="2400" dirty="0">
                <a:latin typeface="Times New Roman"/>
                <a:ea typeface="Roboto"/>
                <a:cs typeface="Roboto"/>
              </a:rPr>
              <a:t>(('Audi', 'Mercedes', 'BMW')</a:t>
            </a:r>
          </a:p>
          <a:p>
            <a:pPr marL="0" indent="0">
              <a:buNone/>
            </a:pPr>
            <a:r>
              <a:rPr lang="en-US" sz="2400" dirty="0">
                <a:latin typeface="Times New Roman"/>
                <a:ea typeface="Roboto"/>
                <a:cs typeface="Roboto"/>
              </a:rPr>
              <a:t> </a:t>
            </a:r>
            <a:r>
              <a:rPr lang="en-US" sz="2400" b="1" dirty="0">
                <a:latin typeface="Times New Roman"/>
                <a:ea typeface="Roboto"/>
                <a:cs typeface="Roboto"/>
              </a:rPr>
              <a:t>Access data items index</a:t>
            </a:r>
          </a:p>
          <a:p>
            <a:pPr marL="0" indent="0">
              <a:buNone/>
            </a:pPr>
            <a:r>
              <a:rPr lang="en-US" sz="2400" dirty="0">
                <a:latin typeface="Times New Roman"/>
                <a:ea typeface="Roboto"/>
                <a:cs typeface="Roboto"/>
              </a:rPr>
              <a:t>   </a:t>
            </a:r>
            <a:r>
              <a:rPr lang="en-US" sz="2400" dirty="0">
                <a:solidFill>
                  <a:srgbClr val="7030A0"/>
                </a:solidFill>
                <a:latin typeface="Times New Roman"/>
                <a:ea typeface="Roboto"/>
                <a:cs typeface="Roboto"/>
              </a:rPr>
              <a:t> Cars[1]  </a:t>
            </a:r>
            <a:r>
              <a:rPr lang="en-US" sz="2400" dirty="0" smtClean="0">
                <a:solidFill>
                  <a:srgbClr val="FF0000"/>
                </a:solidFill>
                <a:latin typeface="Times New Roman"/>
                <a:ea typeface="Roboto"/>
                <a:cs typeface="Roboto"/>
              </a:rPr>
              <a:t># </a:t>
            </a:r>
            <a:r>
              <a:rPr lang="en-US" sz="2400" dirty="0">
                <a:solidFill>
                  <a:srgbClr val="FF0000"/>
                </a:solidFill>
                <a:latin typeface="Times New Roman"/>
                <a:ea typeface="Roboto"/>
                <a:cs typeface="Roboto"/>
              </a:rPr>
              <a:t>positive index</a:t>
            </a:r>
          </a:p>
          <a:p>
            <a:pPr marL="0" indent="0">
              <a:buNone/>
            </a:pPr>
            <a:r>
              <a:rPr lang="en-US" sz="2400" dirty="0">
                <a:solidFill>
                  <a:srgbClr val="7030A0"/>
                </a:solidFill>
                <a:latin typeface="Times New Roman"/>
                <a:ea typeface="Roboto"/>
                <a:cs typeface="Roboto"/>
              </a:rPr>
              <a:t>    Cars[-1] </a:t>
            </a:r>
            <a:r>
              <a:rPr lang="en-US" sz="2400" dirty="0" smtClean="0">
                <a:solidFill>
                  <a:srgbClr val="FF0000"/>
                </a:solidFill>
                <a:latin typeface="Times New Roman"/>
                <a:ea typeface="Roboto"/>
                <a:cs typeface="Roboto"/>
              </a:rPr>
              <a:t># </a:t>
            </a:r>
            <a:r>
              <a:rPr lang="en-US" sz="2400" dirty="0">
                <a:solidFill>
                  <a:srgbClr val="FF0000"/>
                </a:solidFill>
                <a:latin typeface="Times New Roman"/>
                <a:ea typeface="Roboto"/>
                <a:cs typeface="Roboto"/>
              </a:rPr>
              <a:t>negative index –1 is the last item</a:t>
            </a:r>
          </a:p>
          <a:p>
            <a:pPr marL="0" indent="0">
              <a:buNone/>
            </a:pPr>
            <a:r>
              <a:rPr lang="en-US" sz="2400" b="1" dirty="0">
                <a:latin typeface="Times New Roman"/>
                <a:ea typeface="Roboto"/>
                <a:cs typeface="Roboto"/>
              </a:rPr>
              <a:t>Access </a:t>
            </a:r>
            <a:r>
              <a:rPr lang="en-US" sz="2400" b="1" dirty="0" err="1">
                <a:latin typeface="Times New Roman"/>
                <a:ea typeface="Roboto"/>
                <a:cs typeface="Roboto"/>
              </a:rPr>
              <a:t>tuple</a:t>
            </a:r>
            <a:r>
              <a:rPr lang="en-US" sz="2400" b="1" dirty="0">
                <a:latin typeface="Times New Roman"/>
                <a:ea typeface="Roboto"/>
                <a:cs typeface="Roboto"/>
              </a:rPr>
              <a:t> items using slicing  </a:t>
            </a:r>
          </a:p>
          <a:p>
            <a:pPr marL="0" indent="0">
              <a:buNone/>
            </a:pPr>
            <a:r>
              <a:rPr lang="en-US" sz="2400" dirty="0">
                <a:solidFill>
                  <a:srgbClr val="7030A0"/>
                </a:solidFill>
                <a:latin typeface="Times New Roman"/>
                <a:ea typeface="Roboto"/>
                <a:cs typeface="Roboto"/>
              </a:rPr>
              <a:t>  Cars[1:]     Output ('Mercedes', 'BMW')</a:t>
            </a:r>
          </a:p>
          <a:p>
            <a:pPr marL="0" indent="0">
              <a:buNone/>
            </a:pPr>
            <a:r>
              <a:rPr lang="en-US" sz="2400" dirty="0">
                <a:solidFill>
                  <a:srgbClr val="7030A0"/>
                </a:solidFill>
                <a:latin typeface="Times New Roman"/>
                <a:ea typeface="Roboto"/>
                <a:cs typeface="Roboto"/>
              </a:rPr>
              <a:t>  Cars[1:3]  Output ('Mercedes', 'BMW')</a:t>
            </a:r>
          </a:p>
          <a:p>
            <a:pPr marL="0" indent="0">
              <a:buNone/>
            </a:pPr>
            <a:r>
              <a:rPr lang="en-US" sz="2400" dirty="0">
                <a:solidFill>
                  <a:srgbClr val="7030A0"/>
                </a:solidFill>
                <a:latin typeface="Times New Roman"/>
                <a:ea typeface="Roboto"/>
                <a:cs typeface="Roboto"/>
              </a:rPr>
              <a:t>  Cars[:]  Output ('Audi', 'Mercedes', 'BMW')</a:t>
            </a:r>
          </a:p>
          <a:p>
            <a:pPr marL="0" indent="0">
              <a:buNone/>
            </a:pPr>
            <a:endParaRPr lang="en-US" sz="1500" dirty="0">
              <a:ea typeface="Roboto"/>
              <a:cs typeface="Roboto"/>
            </a:endParaRPr>
          </a:p>
          <a:p>
            <a:pPr marL="0" indent="0">
              <a:buNone/>
            </a:pPr>
            <a:endParaRPr lang="en-US" sz="1500" dirty="0">
              <a:ea typeface="Roboto"/>
              <a:cs typeface="Roboto"/>
            </a:endParaRPr>
          </a:p>
          <a:p>
            <a:pPr marL="0" indent="0">
              <a:buNone/>
            </a:pPr>
            <a:endParaRPr lang="en-US" sz="1500" dirty="0">
              <a:ea typeface="Roboto"/>
              <a:cs typeface="Roboto"/>
            </a:endParaRPr>
          </a:p>
          <a:p>
            <a:pPr marL="0" indent="0">
              <a:buNone/>
            </a:pPr>
            <a:endParaRPr lang="en-US" sz="1500" dirty="0">
              <a:ea typeface="Roboto"/>
              <a:cs typeface="Roboto"/>
            </a:endParaRPr>
          </a:p>
          <a:p>
            <a:endParaRPr lang="en-US" sz="1500" dirty="0">
              <a:ea typeface="Roboto"/>
              <a:cs typeface="Roboto"/>
            </a:endParaRPr>
          </a:p>
        </p:txBody>
      </p:sp>
      <p:pic>
        <p:nvPicPr>
          <p:cNvPr id="5" name="Picture 4" descr="A close-up of a logo&#10;&#10;Description automatically generated">
            <a:extLst>
              <a:ext uri="{FF2B5EF4-FFF2-40B4-BE49-F238E27FC236}">
                <a16:creationId xmlns:a16="http://schemas.microsoft.com/office/drawing/2014/main" xmlns="" id="{C3E6BA96-16EB-D220-D726-2675A14FEE9C}"/>
              </a:ext>
            </a:extLst>
          </p:cNvPr>
          <p:cNvPicPr>
            <a:picLocks noChangeAspect="1"/>
          </p:cNvPicPr>
          <p:nvPr/>
        </p:nvPicPr>
        <p:blipFill>
          <a:blip r:embed="rId2"/>
          <a:stretch>
            <a:fillRect/>
          </a:stretch>
        </p:blipFill>
        <p:spPr>
          <a:xfrm>
            <a:off x="0" y="0"/>
            <a:ext cx="1332377" cy="651834"/>
          </a:xfrm>
          <a:prstGeom prst="rect">
            <a:avLst/>
          </a:prstGeom>
        </p:spPr>
      </p:pic>
      <p:sp>
        <p:nvSpPr>
          <p:cNvPr id="6" name="Footer Placeholder 5"/>
          <p:cNvSpPr>
            <a:spLocks noGrp="1"/>
          </p:cNvSpPr>
          <p:nvPr>
            <p:ph type="ftr" sz="quarter" idx="11"/>
          </p:nvPr>
        </p:nvSpPr>
        <p:spPr/>
        <p:txBody>
          <a:bodyPr/>
          <a:lstStyle/>
          <a:p>
            <a:r>
              <a:rPr lang="en-US" smtClean="0"/>
              <a:t>shalini shrotriya</a:t>
            </a:r>
            <a:endParaRPr lang="en-US"/>
          </a:p>
        </p:txBody>
      </p:sp>
      <p:sp>
        <p:nvSpPr>
          <p:cNvPr id="7" name="Date Placeholder 6"/>
          <p:cNvSpPr>
            <a:spLocks noGrp="1"/>
          </p:cNvSpPr>
          <p:nvPr>
            <p:ph type="dt" sz="half" idx="10"/>
          </p:nvPr>
        </p:nvSpPr>
        <p:spPr/>
        <p:txBody>
          <a:bodyPr/>
          <a:lstStyle/>
          <a:p>
            <a:fld id="{531B17DE-98BB-4DDE-A05D-5B11B2E13A32}" type="datetime1">
              <a:rPr lang="en-US" smtClean="0"/>
              <a:t>9/22/2024</a:t>
            </a:fld>
            <a:endParaRPr lang="en-US"/>
          </a:p>
        </p:txBody>
      </p:sp>
      <p:sp>
        <p:nvSpPr>
          <p:cNvPr id="8" name="Slide Number Placeholder 7"/>
          <p:cNvSpPr>
            <a:spLocks noGrp="1"/>
          </p:cNvSpPr>
          <p:nvPr>
            <p:ph type="sldNum" sz="quarter" idx="12"/>
          </p:nvPr>
        </p:nvSpPr>
        <p:spPr/>
        <p:txBody>
          <a:bodyPr/>
          <a:lstStyle/>
          <a:p>
            <a:fld id="{330EA680-D336-4FF7-8B7A-9848BB0A1C32}" type="slidenum">
              <a:rPr lang="en-US" smtClean="0"/>
              <a:pPr/>
              <a:t>6</a:t>
            </a:fld>
            <a:endParaRPr lang="en-US"/>
          </a:p>
        </p:txBody>
      </p:sp>
    </p:spTree>
    <p:extLst>
      <p:ext uri="{BB962C8B-B14F-4D97-AF65-F5344CB8AC3E}">
        <p14:creationId xmlns:p14="http://schemas.microsoft.com/office/powerpoint/2010/main" xmlns="" val="6217896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89266" y="656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651000" y="892"/>
            <a:ext cx="10541000" cy="438582"/>
          </a:xfrm>
          <a:prstGeom prst="rect">
            <a:avLst/>
          </a:prstGeom>
          <a:solidFill>
            <a:schemeClr val="accent1">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2400" dirty="0" smtClean="0"/>
              <a:t>Flask</a:t>
            </a:r>
            <a:endParaRPr lang="en-US" sz="3200" dirty="0">
              <a:latin typeface="Calibri" pitchFamily="34" charset="0"/>
              <a:cs typeface="Calibri" pitchFamily="34" charset="0"/>
            </a:endParaRPr>
          </a:p>
        </p:txBody>
      </p:sp>
      <p:sp>
        <p:nvSpPr>
          <p:cNvPr id="5" name="Content Placeholder 4"/>
          <p:cNvSpPr>
            <a:spLocks noGrp="1"/>
          </p:cNvSpPr>
          <p:nvPr>
            <p:ph idx="1"/>
          </p:nvPr>
        </p:nvSpPr>
        <p:spPr>
          <a:xfrm>
            <a:off x="905933" y="767645"/>
            <a:ext cx="10515600" cy="4436533"/>
          </a:xfrm>
        </p:spPr>
        <p:txBody>
          <a:bodyPr>
            <a:noAutofit/>
          </a:bodyPr>
          <a:lstStyle/>
          <a:p>
            <a:pPr fontAlgn="base">
              <a:spcBef>
                <a:spcPct val="0"/>
              </a:spcBef>
              <a:spcAft>
                <a:spcPct val="0"/>
              </a:spcAft>
              <a:buNone/>
            </a:pPr>
            <a:r>
              <a:rPr lang="en-US" sz="2000" b="1" dirty="0" smtClean="0">
                <a:ea typeface="Times New Roman" pitchFamily="18" charset="0"/>
                <a:cs typeface="Times New Roman" pitchFamily="18" charset="0"/>
              </a:rPr>
              <a:t>Debug mode</a:t>
            </a:r>
          </a:p>
          <a:p>
            <a:pPr fontAlgn="base">
              <a:spcBef>
                <a:spcPct val="0"/>
              </a:spcBef>
              <a:spcAft>
                <a:spcPct val="0"/>
              </a:spcAft>
              <a:buNone/>
            </a:pPr>
            <a:endParaRPr lang="en-US" sz="2000" b="1" dirty="0" smtClean="0">
              <a:ea typeface="Times New Roman" pitchFamily="18" charset="0"/>
              <a:cs typeface="Times New Roman" pitchFamily="18" charset="0"/>
            </a:endParaRPr>
          </a:p>
          <a:p>
            <a:pPr marL="457200" indent="-457200" algn="just" eaLnBrk="0" fontAlgn="base" hangingPunct="0">
              <a:spcBef>
                <a:spcPct val="0"/>
              </a:spcBef>
              <a:spcAft>
                <a:spcPct val="0"/>
              </a:spcAft>
            </a:pPr>
            <a:r>
              <a:rPr lang="en-US" sz="2000" dirty="0" smtClean="0">
                <a:ea typeface="Times New Roman" pitchFamily="18" charset="0"/>
                <a:cs typeface="Arial" pitchFamily="34" charset="0"/>
              </a:rPr>
              <a:t>A </a:t>
            </a:r>
            <a:r>
              <a:rPr lang="en-US" sz="2000" b="1" dirty="0" smtClean="0">
                <a:ea typeface="Times New Roman" pitchFamily="18" charset="0"/>
                <a:cs typeface="Arial" pitchFamily="34" charset="0"/>
              </a:rPr>
              <a:t>Flask</a:t>
            </a:r>
            <a:r>
              <a:rPr lang="en-US" sz="2000" dirty="0" smtClean="0">
                <a:ea typeface="Times New Roman" pitchFamily="18" charset="0"/>
                <a:cs typeface="Arial" pitchFamily="34" charset="0"/>
              </a:rPr>
              <a:t> application is started by calling the </a:t>
            </a:r>
            <a:r>
              <a:rPr lang="en-US" sz="2000" b="1" dirty="0" smtClean="0">
                <a:ea typeface="Times New Roman" pitchFamily="18" charset="0"/>
                <a:cs typeface="Arial" pitchFamily="34" charset="0"/>
              </a:rPr>
              <a:t>run()</a:t>
            </a:r>
            <a:r>
              <a:rPr lang="en-US" sz="2000" dirty="0" smtClean="0">
                <a:ea typeface="Times New Roman" pitchFamily="18" charset="0"/>
                <a:cs typeface="Arial" pitchFamily="34" charset="0"/>
              </a:rPr>
              <a:t> method.</a:t>
            </a:r>
          </a:p>
          <a:p>
            <a:pPr marL="457200" indent="-457200" algn="just" eaLnBrk="0" fontAlgn="base" hangingPunct="0">
              <a:spcBef>
                <a:spcPct val="0"/>
              </a:spcBef>
              <a:spcAft>
                <a:spcPct val="0"/>
              </a:spcAft>
              <a:buNone/>
            </a:pPr>
            <a:endParaRPr lang="en-US" sz="2000" dirty="0" smtClean="0">
              <a:ea typeface="Times New Roman" pitchFamily="18" charset="0"/>
              <a:cs typeface="Arial" pitchFamily="34" charset="0"/>
            </a:endParaRPr>
          </a:p>
          <a:p>
            <a:pPr marL="457200" indent="-457200" algn="just" eaLnBrk="0" fontAlgn="base" hangingPunct="0">
              <a:spcBef>
                <a:spcPct val="0"/>
              </a:spcBef>
              <a:spcAft>
                <a:spcPct val="0"/>
              </a:spcAft>
            </a:pPr>
            <a:r>
              <a:rPr lang="en-US" sz="2000" dirty="0" smtClean="0">
                <a:ea typeface="Times New Roman" pitchFamily="18" charset="0"/>
                <a:cs typeface="Arial" pitchFamily="34" charset="0"/>
              </a:rPr>
              <a:t> However, while the application is under development, it should be restarted manually for each change in the code. To avoid this inconvenience, enable </a:t>
            </a:r>
            <a:r>
              <a:rPr lang="en-US" sz="2000" b="1" dirty="0" smtClean="0">
                <a:ea typeface="Times New Roman" pitchFamily="18" charset="0"/>
                <a:cs typeface="Arial" pitchFamily="34" charset="0"/>
              </a:rPr>
              <a:t>debug support</a:t>
            </a:r>
            <a:r>
              <a:rPr lang="en-US" sz="2000" dirty="0" smtClean="0">
                <a:ea typeface="Times New Roman" pitchFamily="18" charset="0"/>
                <a:cs typeface="Arial" pitchFamily="34" charset="0"/>
              </a:rPr>
              <a:t>. </a:t>
            </a:r>
          </a:p>
          <a:p>
            <a:pPr marL="457200" indent="-457200" algn="just" eaLnBrk="0" fontAlgn="base" hangingPunct="0">
              <a:spcBef>
                <a:spcPct val="0"/>
              </a:spcBef>
              <a:spcAft>
                <a:spcPct val="0"/>
              </a:spcAft>
              <a:buNone/>
            </a:pPr>
            <a:endParaRPr lang="en-US" sz="2000" dirty="0" smtClean="0">
              <a:ea typeface="Times New Roman" pitchFamily="18" charset="0"/>
              <a:cs typeface="Arial" pitchFamily="34" charset="0"/>
            </a:endParaRPr>
          </a:p>
          <a:p>
            <a:pPr marL="457200" indent="-457200" algn="just" eaLnBrk="0" fontAlgn="base" hangingPunct="0">
              <a:spcBef>
                <a:spcPct val="0"/>
              </a:spcBef>
              <a:spcAft>
                <a:spcPct val="0"/>
              </a:spcAft>
            </a:pPr>
            <a:r>
              <a:rPr lang="en-US" sz="2000" dirty="0" smtClean="0">
                <a:ea typeface="Times New Roman" pitchFamily="18" charset="0"/>
                <a:cs typeface="Arial" pitchFamily="34" charset="0"/>
              </a:rPr>
              <a:t>The server will then reload itself if the code changes. It will also provide a useful debugger to track the errors if any, in the application.</a:t>
            </a:r>
          </a:p>
          <a:p>
            <a:pPr marL="457200" indent="-457200" algn="just"/>
            <a:r>
              <a:rPr lang="en-US" sz="2000" dirty="0" smtClean="0"/>
              <a:t>Modern web frameworks use the routing technique to help a user remember application URLs. It is useful to access the desired page directly without having to navigate from the home page.</a:t>
            </a:r>
          </a:p>
          <a:p>
            <a:pPr marL="457200" indent="-457200" algn="just"/>
            <a:r>
              <a:rPr lang="en-US" sz="2000" dirty="0" smtClean="0"/>
              <a:t>The </a:t>
            </a:r>
            <a:r>
              <a:rPr lang="en-US" sz="2000" b="1" dirty="0" smtClean="0"/>
              <a:t>route()</a:t>
            </a:r>
            <a:r>
              <a:rPr lang="en-US" sz="2000" dirty="0" smtClean="0"/>
              <a:t> decorator in Flask is used to bind URL to a function. For example −</a:t>
            </a:r>
          </a:p>
          <a:p>
            <a:pPr marL="457200" indent="-457200" algn="just"/>
            <a:r>
              <a:rPr lang="en-US" sz="2000" dirty="0" smtClean="0"/>
              <a:t>@</a:t>
            </a:r>
            <a:r>
              <a:rPr lang="en-US" sz="2000" dirty="0" err="1" smtClean="0"/>
              <a:t>app.route</a:t>
            </a:r>
            <a:r>
              <a:rPr lang="en-US" sz="2000" dirty="0" smtClean="0"/>
              <a:t>(‘/hello’)def </a:t>
            </a:r>
            <a:r>
              <a:rPr lang="en-US" sz="2000" dirty="0" err="1" smtClean="0"/>
              <a:t>hello_world</a:t>
            </a:r>
            <a:r>
              <a:rPr lang="en-US" sz="2000" dirty="0" smtClean="0"/>
              <a:t>():   </a:t>
            </a:r>
          </a:p>
          <a:p>
            <a:pPr marL="457200" indent="-457200" algn="just"/>
            <a:r>
              <a:rPr lang="en-US" sz="2000" dirty="0" smtClean="0"/>
              <a:t>return ‘hello world’</a:t>
            </a:r>
          </a:p>
        </p:txBody>
      </p:sp>
      <p:sp>
        <p:nvSpPr>
          <p:cNvPr id="7" name="Footer Placeholder 6"/>
          <p:cNvSpPr>
            <a:spLocks noGrp="1"/>
          </p:cNvSpPr>
          <p:nvPr>
            <p:ph type="ftr" sz="quarter" idx="11"/>
          </p:nvPr>
        </p:nvSpPr>
        <p:spPr/>
        <p:txBody>
          <a:bodyPr/>
          <a:lstStyle/>
          <a:p>
            <a:r>
              <a:rPr lang="en-US" smtClean="0"/>
              <a:t>shalini shrotriya</a:t>
            </a:r>
            <a:endParaRPr lang="en-US"/>
          </a:p>
        </p:txBody>
      </p:sp>
      <p:sp>
        <p:nvSpPr>
          <p:cNvPr id="8" name="Date Placeholder 7"/>
          <p:cNvSpPr>
            <a:spLocks noGrp="1"/>
          </p:cNvSpPr>
          <p:nvPr>
            <p:ph type="dt" sz="half" idx="10"/>
          </p:nvPr>
        </p:nvSpPr>
        <p:spPr/>
        <p:txBody>
          <a:bodyPr/>
          <a:lstStyle/>
          <a:p>
            <a:fld id="{CDA67523-B352-4C2C-889B-9B1D10CA5D03}" type="datetime1">
              <a:rPr lang="en-US" smtClean="0"/>
              <a:t>9/22/2024</a:t>
            </a:fld>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60</a:t>
            </a:fld>
            <a:endParaRPr lang="en-US"/>
          </a:p>
        </p:txBody>
      </p:sp>
    </p:spTree>
    <p:extLst>
      <p:ext uri="{BB962C8B-B14F-4D97-AF65-F5344CB8AC3E}">
        <p14:creationId xmlns:p14="http://schemas.microsoft.com/office/powerpoint/2010/main" xmlns="" val="315191150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89266" y="656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562100" y="26292"/>
            <a:ext cx="10629900" cy="438582"/>
          </a:xfrm>
          <a:prstGeom prst="rect">
            <a:avLst/>
          </a:prstGeom>
          <a:solidFill>
            <a:schemeClr val="accent1">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2400" dirty="0" smtClean="0"/>
              <a:t>Flask</a:t>
            </a:r>
            <a:endParaRPr lang="en-US" sz="3200" dirty="0">
              <a:latin typeface="Calibri" pitchFamily="34" charset="0"/>
              <a:cs typeface="Calibri" pitchFamily="34" charset="0"/>
            </a:endParaRPr>
          </a:p>
        </p:txBody>
      </p:sp>
      <p:sp>
        <p:nvSpPr>
          <p:cNvPr id="5" name="Content Placeholder 4"/>
          <p:cNvSpPr>
            <a:spLocks noGrp="1"/>
          </p:cNvSpPr>
          <p:nvPr>
            <p:ph idx="1"/>
          </p:nvPr>
        </p:nvSpPr>
        <p:spPr>
          <a:xfrm>
            <a:off x="905933" y="767645"/>
            <a:ext cx="10515600" cy="4436533"/>
          </a:xfrm>
        </p:spPr>
        <p:txBody>
          <a:bodyPr>
            <a:noAutofit/>
          </a:bodyPr>
          <a:lstStyle/>
          <a:p>
            <a:pPr fontAlgn="base">
              <a:spcBef>
                <a:spcPct val="0"/>
              </a:spcBef>
              <a:spcAft>
                <a:spcPct val="0"/>
              </a:spcAft>
              <a:buNone/>
            </a:pPr>
            <a:r>
              <a:rPr lang="en-US" sz="2000" b="1" dirty="0" smtClean="0">
                <a:ea typeface="Times New Roman" pitchFamily="18" charset="0"/>
                <a:cs typeface="Times New Roman" pitchFamily="18" charset="0"/>
              </a:rPr>
              <a:t>Debug mode</a:t>
            </a:r>
          </a:p>
          <a:p>
            <a:pPr fontAlgn="base">
              <a:spcBef>
                <a:spcPct val="0"/>
              </a:spcBef>
              <a:spcAft>
                <a:spcPct val="0"/>
              </a:spcAft>
              <a:buNone/>
            </a:pPr>
            <a:endParaRPr lang="en-US" sz="2000" b="1" dirty="0" smtClean="0">
              <a:ea typeface="Times New Roman" pitchFamily="18" charset="0"/>
              <a:cs typeface="Times New Roman" pitchFamily="18" charset="0"/>
            </a:endParaRPr>
          </a:p>
          <a:p>
            <a:pPr marL="457200" indent="-457200" algn="just" eaLnBrk="0" fontAlgn="base" hangingPunct="0">
              <a:spcBef>
                <a:spcPct val="0"/>
              </a:spcBef>
              <a:spcAft>
                <a:spcPct val="0"/>
              </a:spcAft>
            </a:pPr>
            <a:r>
              <a:rPr lang="en-US" sz="2000" dirty="0" smtClean="0">
                <a:ea typeface="Times New Roman" pitchFamily="18" charset="0"/>
                <a:cs typeface="Arial" pitchFamily="34" charset="0"/>
              </a:rPr>
              <a:t>  A </a:t>
            </a:r>
            <a:r>
              <a:rPr lang="en-US" sz="2000" b="1" dirty="0" smtClean="0">
                <a:ea typeface="Times New Roman" pitchFamily="18" charset="0"/>
                <a:cs typeface="Arial" pitchFamily="34" charset="0"/>
              </a:rPr>
              <a:t>Flask</a:t>
            </a:r>
            <a:r>
              <a:rPr lang="en-US" sz="2000" dirty="0" smtClean="0">
                <a:ea typeface="Times New Roman" pitchFamily="18" charset="0"/>
                <a:cs typeface="Arial" pitchFamily="34" charset="0"/>
              </a:rPr>
              <a:t> application is started by calling the </a:t>
            </a:r>
            <a:r>
              <a:rPr lang="en-US" sz="2000" b="1" dirty="0" smtClean="0">
                <a:ea typeface="Times New Roman" pitchFamily="18" charset="0"/>
                <a:cs typeface="Arial" pitchFamily="34" charset="0"/>
              </a:rPr>
              <a:t>run()</a:t>
            </a:r>
            <a:r>
              <a:rPr lang="en-US" sz="2000" dirty="0" smtClean="0">
                <a:ea typeface="Times New Roman" pitchFamily="18" charset="0"/>
                <a:cs typeface="Arial" pitchFamily="34" charset="0"/>
              </a:rPr>
              <a:t> method.</a:t>
            </a:r>
          </a:p>
          <a:p>
            <a:pPr marL="457200" indent="-457200" algn="just" eaLnBrk="0" fontAlgn="base" hangingPunct="0">
              <a:spcBef>
                <a:spcPct val="0"/>
              </a:spcBef>
              <a:spcAft>
                <a:spcPct val="0"/>
              </a:spcAft>
            </a:pPr>
            <a:r>
              <a:rPr lang="en-US" sz="2000" dirty="0" smtClean="0">
                <a:ea typeface="Times New Roman" pitchFamily="18" charset="0"/>
                <a:cs typeface="Arial" pitchFamily="34" charset="0"/>
              </a:rPr>
              <a:t> However, while the application is under development, it should be restarted manually for each change in the code. To avoid this inconvenience, enable </a:t>
            </a:r>
            <a:r>
              <a:rPr lang="en-US" sz="2000" b="1" dirty="0" smtClean="0">
                <a:ea typeface="Times New Roman" pitchFamily="18" charset="0"/>
                <a:cs typeface="Arial" pitchFamily="34" charset="0"/>
              </a:rPr>
              <a:t>debug support</a:t>
            </a:r>
            <a:r>
              <a:rPr lang="en-US" sz="2000" dirty="0" smtClean="0">
                <a:ea typeface="Times New Roman" pitchFamily="18" charset="0"/>
                <a:cs typeface="Arial" pitchFamily="34" charset="0"/>
              </a:rPr>
              <a:t>. </a:t>
            </a:r>
          </a:p>
          <a:p>
            <a:pPr marL="457200" indent="-457200" algn="just" eaLnBrk="0" fontAlgn="base" hangingPunct="0">
              <a:spcBef>
                <a:spcPct val="0"/>
              </a:spcBef>
              <a:spcAft>
                <a:spcPct val="0"/>
              </a:spcAft>
            </a:pPr>
            <a:r>
              <a:rPr lang="en-US" sz="2000" dirty="0" smtClean="0">
                <a:ea typeface="Times New Roman" pitchFamily="18" charset="0"/>
                <a:cs typeface="Arial" pitchFamily="34" charset="0"/>
              </a:rPr>
              <a:t>The server will then reload itself if the code changes. It will also provide a useful debugger to track the errors if any, in the application.</a:t>
            </a:r>
          </a:p>
          <a:p>
            <a:pPr marL="457200" indent="-457200" algn="just"/>
            <a:r>
              <a:rPr lang="en-US" sz="2000" dirty="0" smtClean="0"/>
              <a:t>Modern web frameworks use the routing technique to help a user remember application URLs. It is useful to access the desired page directly without having to navigate from the home page.</a:t>
            </a:r>
          </a:p>
          <a:p>
            <a:pPr marL="457200" indent="-457200" algn="just"/>
            <a:r>
              <a:rPr lang="en-US" sz="2000" dirty="0" smtClean="0"/>
              <a:t>The </a:t>
            </a:r>
            <a:r>
              <a:rPr lang="en-US" sz="2000" b="1" dirty="0" smtClean="0"/>
              <a:t>route()</a:t>
            </a:r>
            <a:r>
              <a:rPr lang="en-US" sz="2000" dirty="0" smtClean="0"/>
              <a:t> decorator in Flask is used to bind URL to a function. For example −</a:t>
            </a:r>
          </a:p>
          <a:p>
            <a:pPr marL="457200" indent="-457200" algn="just"/>
            <a:r>
              <a:rPr lang="en-US" sz="2000" dirty="0" smtClean="0"/>
              <a:t>@</a:t>
            </a:r>
            <a:r>
              <a:rPr lang="en-US" sz="2000" dirty="0" err="1" smtClean="0"/>
              <a:t>app.route</a:t>
            </a:r>
            <a:r>
              <a:rPr lang="en-US" sz="2000" dirty="0" smtClean="0"/>
              <a:t>(‘/hello’)def </a:t>
            </a:r>
            <a:r>
              <a:rPr lang="en-US" sz="2000" dirty="0" err="1" smtClean="0"/>
              <a:t>hello_world</a:t>
            </a:r>
            <a:r>
              <a:rPr lang="en-US" sz="2000" dirty="0" smtClean="0"/>
              <a:t>():   </a:t>
            </a:r>
          </a:p>
          <a:p>
            <a:pPr marL="457200" indent="-457200" algn="just"/>
            <a:r>
              <a:rPr lang="en-US" sz="2000" dirty="0" smtClean="0"/>
              <a:t>return ‘hello world’</a:t>
            </a:r>
          </a:p>
        </p:txBody>
      </p:sp>
      <p:sp>
        <p:nvSpPr>
          <p:cNvPr id="7" name="Footer Placeholder 6"/>
          <p:cNvSpPr>
            <a:spLocks noGrp="1"/>
          </p:cNvSpPr>
          <p:nvPr>
            <p:ph type="ftr" sz="quarter" idx="11"/>
          </p:nvPr>
        </p:nvSpPr>
        <p:spPr/>
        <p:txBody>
          <a:bodyPr/>
          <a:lstStyle/>
          <a:p>
            <a:r>
              <a:rPr lang="en-US" smtClean="0"/>
              <a:t>shalini shrotriya</a:t>
            </a:r>
            <a:endParaRPr lang="en-US"/>
          </a:p>
        </p:txBody>
      </p:sp>
      <p:sp>
        <p:nvSpPr>
          <p:cNvPr id="8" name="Date Placeholder 7"/>
          <p:cNvSpPr>
            <a:spLocks noGrp="1"/>
          </p:cNvSpPr>
          <p:nvPr>
            <p:ph type="dt" sz="half" idx="10"/>
          </p:nvPr>
        </p:nvSpPr>
        <p:spPr/>
        <p:txBody>
          <a:bodyPr/>
          <a:lstStyle/>
          <a:p>
            <a:fld id="{9AD4702D-61FC-47D5-A72A-00DE7E095ADB}" type="datetime1">
              <a:rPr lang="en-US" smtClean="0"/>
              <a:t>9/22/2024</a:t>
            </a:fld>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61</a:t>
            </a:fld>
            <a:endParaRPr lang="en-US"/>
          </a:p>
        </p:txBody>
      </p:sp>
    </p:spTree>
    <p:extLst>
      <p:ext uri="{BB962C8B-B14F-4D97-AF65-F5344CB8AC3E}">
        <p14:creationId xmlns:p14="http://schemas.microsoft.com/office/powerpoint/2010/main" xmlns="" val="315191150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89266" y="656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562100" y="26292"/>
            <a:ext cx="10629900" cy="438582"/>
          </a:xfrm>
          <a:prstGeom prst="rect">
            <a:avLst/>
          </a:prstGeom>
          <a:solidFill>
            <a:schemeClr val="accent1">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2400" dirty="0" smtClean="0"/>
              <a:t>Web2py</a:t>
            </a:r>
            <a:endParaRPr lang="en-US" sz="3200" dirty="0">
              <a:latin typeface="Calibri" pitchFamily="34" charset="0"/>
              <a:cs typeface="Calibri" pitchFamily="34" charset="0"/>
            </a:endParaRPr>
          </a:p>
        </p:txBody>
      </p:sp>
      <p:sp>
        <p:nvSpPr>
          <p:cNvPr id="5" name="Content Placeholder 4"/>
          <p:cNvSpPr>
            <a:spLocks noGrp="1"/>
          </p:cNvSpPr>
          <p:nvPr>
            <p:ph idx="1"/>
          </p:nvPr>
        </p:nvSpPr>
        <p:spPr>
          <a:xfrm>
            <a:off x="905933" y="767645"/>
            <a:ext cx="10515600" cy="4436533"/>
          </a:xfrm>
        </p:spPr>
        <p:txBody>
          <a:bodyPr>
            <a:noAutofit/>
          </a:bodyPr>
          <a:lstStyle/>
          <a:p>
            <a:pPr algn="just"/>
            <a:r>
              <a:rPr lang="en-US" sz="2000" b="1" dirty="0" smtClean="0"/>
              <a:t>web2py</a:t>
            </a:r>
            <a:r>
              <a:rPr lang="en-US" sz="2000" dirty="0" smtClean="0"/>
              <a:t> is defined as a free, open-source web framework for agile development which involves database-driven web applications. It is written and programmable in Python. It is a full-stack framework and consists of all the necessary components a developer needs to build fully functional web applications.</a:t>
            </a:r>
          </a:p>
          <a:p>
            <a:pPr algn="just"/>
            <a:endParaRPr lang="en-US" sz="2000" dirty="0" smtClean="0"/>
          </a:p>
          <a:p>
            <a:pPr algn="just"/>
            <a:r>
              <a:rPr lang="en-US" sz="2000" b="1" dirty="0" smtClean="0"/>
              <a:t>web2py</a:t>
            </a:r>
            <a:r>
              <a:rPr lang="en-US" sz="2000" dirty="0" smtClean="0"/>
              <a:t> is defined as a free, open-source web framework for agile development which involves database-driven web applications; it is written in Python and programmable in Python. It is a full-stack framework; it consists of all the necessary components, a developer needs to build a fully functional web application.</a:t>
            </a:r>
          </a:p>
          <a:p>
            <a:pPr algn="just">
              <a:buNone/>
            </a:pPr>
            <a:endParaRPr lang="en-US" sz="2000" dirty="0" smtClean="0"/>
          </a:p>
          <a:p>
            <a:pPr algn="just"/>
            <a:r>
              <a:rPr lang="en-US" sz="2000" b="1" dirty="0" smtClean="0"/>
              <a:t>web2py</a:t>
            </a:r>
            <a:r>
              <a:rPr lang="en-US" sz="2000" dirty="0" smtClean="0"/>
              <a:t> framework follows the </a:t>
            </a:r>
            <a:r>
              <a:rPr lang="en-US" sz="2000" b="1" dirty="0" smtClean="0"/>
              <a:t>Model-View-Controller</a:t>
            </a:r>
            <a:r>
              <a:rPr lang="en-US" sz="2000" dirty="0" smtClean="0"/>
              <a:t> pattern of running web applications unlike traditional patterns.</a:t>
            </a:r>
            <a:endParaRPr lang="en-US" sz="2000" dirty="0"/>
          </a:p>
        </p:txBody>
      </p:sp>
      <p:sp>
        <p:nvSpPr>
          <p:cNvPr id="7" name="Footer Placeholder 6"/>
          <p:cNvSpPr>
            <a:spLocks noGrp="1"/>
          </p:cNvSpPr>
          <p:nvPr>
            <p:ph type="ftr" sz="quarter" idx="11"/>
          </p:nvPr>
        </p:nvSpPr>
        <p:spPr/>
        <p:txBody>
          <a:bodyPr/>
          <a:lstStyle/>
          <a:p>
            <a:r>
              <a:rPr lang="en-US" smtClean="0"/>
              <a:t>shalini shrotriya</a:t>
            </a:r>
            <a:endParaRPr lang="en-US"/>
          </a:p>
        </p:txBody>
      </p:sp>
      <p:sp>
        <p:nvSpPr>
          <p:cNvPr id="8" name="Date Placeholder 7"/>
          <p:cNvSpPr>
            <a:spLocks noGrp="1"/>
          </p:cNvSpPr>
          <p:nvPr>
            <p:ph type="dt" sz="half" idx="10"/>
          </p:nvPr>
        </p:nvSpPr>
        <p:spPr/>
        <p:txBody>
          <a:bodyPr/>
          <a:lstStyle/>
          <a:p>
            <a:fld id="{7D578E13-BF0D-47E7-A349-594AB14DE1B3}" type="datetime1">
              <a:rPr lang="en-US" smtClean="0"/>
              <a:t>9/22/2024</a:t>
            </a:fld>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62</a:t>
            </a:fld>
            <a:endParaRPr lang="en-US"/>
          </a:p>
        </p:txBody>
      </p:sp>
    </p:spTree>
    <p:extLst>
      <p:ext uri="{BB962C8B-B14F-4D97-AF65-F5344CB8AC3E}">
        <p14:creationId xmlns:p14="http://schemas.microsoft.com/office/powerpoint/2010/main" xmlns="" val="31519115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89266" y="656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562100" y="26292"/>
            <a:ext cx="10629900" cy="438582"/>
          </a:xfrm>
          <a:prstGeom prst="rect">
            <a:avLst/>
          </a:prstGeom>
          <a:solidFill>
            <a:schemeClr val="accent1">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2400" dirty="0" smtClean="0"/>
              <a:t>Web2py</a:t>
            </a:r>
            <a:endParaRPr lang="en-US" sz="3200" dirty="0">
              <a:latin typeface="Calibri" pitchFamily="34" charset="0"/>
              <a:cs typeface="Calibri" pitchFamily="34" charset="0"/>
            </a:endParaRPr>
          </a:p>
        </p:txBody>
      </p:sp>
      <p:sp>
        <p:nvSpPr>
          <p:cNvPr id="5" name="Content Placeholder 4"/>
          <p:cNvSpPr>
            <a:spLocks noGrp="1"/>
          </p:cNvSpPr>
          <p:nvPr>
            <p:ph idx="1"/>
          </p:nvPr>
        </p:nvSpPr>
        <p:spPr>
          <a:xfrm>
            <a:off x="905933" y="767645"/>
            <a:ext cx="10515600" cy="4436533"/>
          </a:xfrm>
        </p:spPr>
        <p:txBody>
          <a:bodyPr>
            <a:noAutofit/>
          </a:bodyPr>
          <a:lstStyle/>
          <a:p>
            <a:pPr lvl="0"/>
            <a:r>
              <a:rPr lang="en-US" sz="2000" b="1" dirty="0" smtClean="0"/>
              <a:t>web2py</a:t>
            </a:r>
            <a:r>
              <a:rPr lang="en-US" sz="2000" dirty="0" smtClean="0"/>
              <a:t> has an in-built feature to manage cookies and sessions. After committing a transaction (in terms of SQL), the session is also stored simultaneously.</a:t>
            </a:r>
          </a:p>
          <a:p>
            <a:pPr lvl="0"/>
            <a:r>
              <a:rPr lang="en-US" sz="2000" b="1" dirty="0" smtClean="0"/>
              <a:t>web2py</a:t>
            </a:r>
            <a:r>
              <a:rPr lang="en-US" sz="2000" dirty="0" smtClean="0"/>
              <a:t> has the capacity of running the tasks in scheduled intervals after the completion of certain actions. This can be achieved with </a:t>
            </a:r>
            <a:r>
              <a:rPr lang="en-US" sz="2000" b="1" dirty="0" smtClean="0"/>
              <a:t>CRON</a:t>
            </a:r>
            <a:r>
              <a:rPr lang="en-US" sz="2000" dirty="0" smtClean="0"/>
              <a:t>.</a:t>
            </a:r>
          </a:p>
          <a:p>
            <a:pPr lvl="0"/>
            <a:endParaRPr lang="en-US" sz="2000" dirty="0" smtClean="0"/>
          </a:p>
          <a:p>
            <a:pPr lvl="0"/>
            <a:endParaRPr lang="en-US" sz="2000" dirty="0"/>
          </a:p>
        </p:txBody>
      </p:sp>
      <p:pic>
        <p:nvPicPr>
          <p:cNvPr id="7" name="Content Placeholder 8" descr="C:\Users\mam\Desktop\web2py_appliance.png"/>
          <p:cNvPicPr>
            <a:picLocks/>
          </p:cNvPicPr>
          <p:nvPr/>
        </p:nvPicPr>
        <p:blipFill>
          <a:blip r:embed="rId3"/>
          <a:srcRect/>
          <a:stretch>
            <a:fillRect/>
          </a:stretch>
        </p:blipFill>
        <p:spPr bwMode="auto">
          <a:xfrm>
            <a:off x="1326444" y="2362817"/>
            <a:ext cx="6781799" cy="2438400"/>
          </a:xfrm>
          <a:prstGeom prst="rect">
            <a:avLst/>
          </a:prstGeom>
          <a:noFill/>
          <a:ln w="9525">
            <a:noFill/>
            <a:miter lim="800000"/>
            <a:headEnd/>
            <a:tailEnd/>
          </a:ln>
        </p:spPr>
      </p:pic>
      <p:sp>
        <p:nvSpPr>
          <p:cNvPr id="8" name="Footer Placeholder 7"/>
          <p:cNvSpPr>
            <a:spLocks noGrp="1"/>
          </p:cNvSpPr>
          <p:nvPr>
            <p:ph type="ftr" sz="quarter" idx="11"/>
          </p:nvPr>
        </p:nvSpPr>
        <p:spPr/>
        <p:txBody>
          <a:bodyPr/>
          <a:lstStyle/>
          <a:p>
            <a:r>
              <a:rPr lang="en-US" smtClean="0"/>
              <a:t>shalini shrotriya</a:t>
            </a:r>
            <a:endParaRPr lang="en-US"/>
          </a:p>
        </p:txBody>
      </p:sp>
      <p:sp>
        <p:nvSpPr>
          <p:cNvPr id="9" name="Date Placeholder 8"/>
          <p:cNvSpPr>
            <a:spLocks noGrp="1"/>
          </p:cNvSpPr>
          <p:nvPr>
            <p:ph type="dt" sz="half" idx="10"/>
          </p:nvPr>
        </p:nvSpPr>
        <p:spPr/>
        <p:txBody>
          <a:bodyPr/>
          <a:lstStyle/>
          <a:p>
            <a:fld id="{FD8CB911-507D-4F0D-A9A0-13E7477854FD}" type="datetime1">
              <a:rPr lang="en-US" smtClean="0"/>
              <a:t>9/22/2024</a:t>
            </a:fld>
            <a:endParaRPr lang="en-US"/>
          </a:p>
        </p:txBody>
      </p:sp>
      <p:sp>
        <p:nvSpPr>
          <p:cNvPr id="10" name="Slide Number Placeholder 9"/>
          <p:cNvSpPr>
            <a:spLocks noGrp="1"/>
          </p:cNvSpPr>
          <p:nvPr>
            <p:ph type="sldNum" sz="quarter" idx="12"/>
          </p:nvPr>
        </p:nvSpPr>
        <p:spPr/>
        <p:txBody>
          <a:bodyPr/>
          <a:lstStyle/>
          <a:p>
            <a:fld id="{330EA680-D336-4FF7-8B7A-9848BB0A1C32}" type="slidenum">
              <a:rPr lang="en-US" smtClean="0"/>
              <a:pPr/>
              <a:t>63</a:t>
            </a:fld>
            <a:endParaRPr lang="en-US"/>
          </a:p>
        </p:txBody>
      </p:sp>
    </p:spTree>
    <p:extLst>
      <p:ext uri="{BB962C8B-B14F-4D97-AF65-F5344CB8AC3E}">
        <p14:creationId xmlns:p14="http://schemas.microsoft.com/office/powerpoint/2010/main" xmlns="" val="31519115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89266" y="656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562100" y="26292"/>
            <a:ext cx="10629900" cy="438582"/>
          </a:xfrm>
          <a:prstGeom prst="rect">
            <a:avLst/>
          </a:prstGeom>
          <a:solidFill>
            <a:schemeClr val="accent1">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2400" dirty="0" smtClean="0"/>
              <a:t>Bottle</a:t>
            </a:r>
            <a:endParaRPr lang="en-US" sz="3200" dirty="0">
              <a:latin typeface="Calibri" pitchFamily="34" charset="0"/>
              <a:cs typeface="Calibri" pitchFamily="34" charset="0"/>
            </a:endParaRPr>
          </a:p>
        </p:txBody>
      </p:sp>
      <p:sp>
        <p:nvSpPr>
          <p:cNvPr id="5" name="Content Placeholder 4"/>
          <p:cNvSpPr>
            <a:spLocks noGrp="1"/>
          </p:cNvSpPr>
          <p:nvPr>
            <p:ph idx="1"/>
          </p:nvPr>
        </p:nvSpPr>
        <p:spPr>
          <a:xfrm>
            <a:off x="905933" y="767645"/>
            <a:ext cx="10515600" cy="5214055"/>
          </a:xfrm>
        </p:spPr>
        <p:txBody>
          <a:bodyPr>
            <a:noAutofit/>
          </a:bodyPr>
          <a:lstStyle/>
          <a:p>
            <a:pPr>
              <a:buNone/>
            </a:pPr>
            <a:r>
              <a:rPr lang="en-US" sz="2000" dirty="0" smtClean="0"/>
              <a:t>Bottle is a fast, simple and lightweight WSGI micro web-framework for Python. It is distributed as a </a:t>
            </a:r>
          </a:p>
          <a:p>
            <a:pPr>
              <a:buNone/>
            </a:pPr>
            <a:r>
              <a:rPr lang="en-US" sz="2000" dirty="0" smtClean="0"/>
              <a:t>single file module. There are no dependencies other than the Python Standard Library. </a:t>
            </a:r>
          </a:p>
          <a:p>
            <a:pPr algn="just">
              <a:buNone/>
            </a:pPr>
            <a:r>
              <a:rPr lang="en-US" sz="2000" b="1" dirty="0" smtClean="0"/>
              <a:t>Routing:</a:t>
            </a:r>
            <a:r>
              <a:rPr lang="en-US" sz="2000" dirty="0" smtClean="0"/>
              <a:t>  Requests to function-call mapping with support for clean and dynamic URLs.</a:t>
            </a:r>
          </a:p>
          <a:p>
            <a:pPr algn="just">
              <a:buNone/>
            </a:pPr>
            <a:r>
              <a:rPr lang="en-US" sz="2000" b="1" dirty="0" smtClean="0"/>
              <a:t>Templates: F</a:t>
            </a:r>
            <a:r>
              <a:rPr lang="en-US" sz="2000" dirty="0" smtClean="0"/>
              <a:t>ast and </a:t>
            </a:r>
            <a:r>
              <a:rPr lang="en-US" sz="2000" dirty="0" err="1" smtClean="0"/>
              <a:t>pythonic</a:t>
            </a:r>
            <a:r>
              <a:rPr lang="en-US" sz="2000" dirty="0" smtClean="0"/>
              <a:t> </a:t>
            </a:r>
            <a:r>
              <a:rPr lang="en-US" sz="2000" dirty="0" smtClean="0">
                <a:hlinkClick r:id="rId3"/>
              </a:rPr>
              <a:t>built-in template engine</a:t>
            </a:r>
            <a:r>
              <a:rPr lang="en-US" sz="2000" dirty="0" smtClean="0"/>
              <a:t> and support or  </a:t>
            </a:r>
            <a:r>
              <a:rPr lang="en-US" sz="2000" dirty="0" err="1" smtClean="0">
                <a:hlinkClick r:id="rId4"/>
              </a:rPr>
              <a:t>mako</a:t>
            </a:r>
            <a:r>
              <a:rPr lang="en-US" sz="2000" dirty="0" smtClean="0"/>
              <a:t>,  </a:t>
            </a:r>
            <a:r>
              <a:rPr lang="en-US" sz="2000" dirty="0" smtClean="0">
                <a:hlinkClick r:id="rId5"/>
              </a:rPr>
              <a:t>jinja2</a:t>
            </a:r>
            <a:r>
              <a:rPr lang="en-US" sz="2000" dirty="0" smtClean="0"/>
              <a:t> and </a:t>
            </a:r>
            <a:r>
              <a:rPr lang="en-US" sz="2000" dirty="0" smtClean="0">
                <a:hlinkClick r:id="rId6"/>
              </a:rPr>
              <a:t>cheetah</a:t>
            </a:r>
            <a:r>
              <a:rPr lang="en-US" sz="2000" dirty="0" smtClean="0"/>
              <a:t> templates.</a:t>
            </a:r>
          </a:p>
          <a:p>
            <a:pPr algn="just">
              <a:buNone/>
            </a:pPr>
            <a:r>
              <a:rPr lang="en-US" sz="2000" b="1" dirty="0" smtClean="0"/>
              <a:t>Utilities:</a:t>
            </a:r>
            <a:r>
              <a:rPr lang="en-US" sz="2000" dirty="0" smtClean="0"/>
              <a:t> Convenient access to form data, file uploads, cookies, headers and other HTTP features.</a:t>
            </a:r>
          </a:p>
          <a:p>
            <a:pPr algn="just">
              <a:buNone/>
            </a:pPr>
            <a:r>
              <a:rPr lang="en-US" sz="2000" b="1" dirty="0" smtClean="0"/>
              <a:t>Server :</a:t>
            </a:r>
            <a:r>
              <a:rPr lang="en-US" sz="2000" dirty="0" smtClean="0"/>
              <a:t> Built-in HTTP development server and support for a wide range of </a:t>
            </a:r>
            <a:r>
              <a:rPr lang="en-US" sz="2000" dirty="0" smtClean="0">
                <a:hlinkClick r:id="rId7"/>
              </a:rPr>
              <a:t>WSGI</a:t>
            </a:r>
            <a:r>
              <a:rPr lang="en-US" sz="2000" dirty="0" smtClean="0"/>
              <a:t> capable HTTP server (e.g. </a:t>
            </a:r>
            <a:r>
              <a:rPr lang="en-US" sz="2000" dirty="0" err="1" smtClean="0">
                <a:hlinkClick r:id="rId8"/>
              </a:rPr>
              <a:t>gunicorn</a:t>
            </a:r>
            <a:r>
              <a:rPr lang="en-US" sz="2000" dirty="0" smtClean="0"/>
              <a:t>, </a:t>
            </a:r>
            <a:r>
              <a:rPr lang="en-US" sz="2000" dirty="0" smtClean="0">
                <a:hlinkClick r:id="rId9"/>
              </a:rPr>
              <a:t>paste</a:t>
            </a:r>
            <a:r>
              <a:rPr lang="en-US" sz="2000" dirty="0" smtClean="0"/>
              <a:t> or </a:t>
            </a:r>
            <a:r>
              <a:rPr lang="en-US" sz="2000" dirty="0" smtClean="0">
                <a:hlinkClick r:id="rId10"/>
              </a:rPr>
              <a:t>cheroot</a:t>
            </a:r>
            <a:r>
              <a:rPr lang="en-US" sz="2000" dirty="0" smtClean="0"/>
              <a:t>).</a:t>
            </a:r>
          </a:p>
          <a:p>
            <a:pPr algn="just"/>
            <a:r>
              <a:rPr lang="en-US" sz="2000" dirty="0" smtClean="0"/>
              <a:t>It is suitable of embedded systems and IOT devices.</a:t>
            </a:r>
          </a:p>
          <a:p>
            <a:pPr algn="just"/>
            <a:r>
              <a:rPr lang="en-US" sz="2000" dirty="0" smtClean="0"/>
              <a:t>It is famous for simplicity and speed. It provide a full frame work in a single page.</a:t>
            </a:r>
          </a:p>
          <a:p>
            <a:pPr algn="just"/>
            <a:r>
              <a:rPr lang="en-US" sz="2000" dirty="0" smtClean="0"/>
              <a:t>It can be extended through plug-in (to add additional functionality data base calling , session handling etc)</a:t>
            </a:r>
          </a:p>
          <a:p>
            <a:pPr algn="just"/>
            <a:r>
              <a:rPr lang="en-US" sz="2000" dirty="0" smtClean="0"/>
              <a:t>It useful for implementing small and medium size applications.</a:t>
            </a:r>
          </a:p>
          <a:p>
            <a:endParaRPr lang="en-US" sz="2000" dirty="0" smtClean="0"/>
          </a:p>
          <a:p>
            <a:endParaRPr lang="en-US" sz="2000" dirty="0" smtClean="0"/>
          </a:p>
          <a:p>
            <a:endParaRPr lang="en-US" sz="2000" dirty="0" smtClean="0"/>
          </a:p>
          <a:p>
            <a:pPr>
              <a:buNone/>
            </a:pPr>
            <a:r>
              <a:rPr lang="en-US" sz="2000" dirty="0" smtClean="0"/>
              <a:t/>
            </a:r>
            <a:br>
              <a:rPr lang="en-US" sz="2000" dirty="0" smtClean="0"/>
            </a:br>
            <a:endParaRPr lang="en-US" sz="2000" dirty="0" smtClean="0"/>
          </a:p>
          <a:p>
            <a:pPr lvl="0"/>
            <a:endParaRPr lang="en-US" sz="2000" dirty="0" smtClean="0"/>
          </a:p>
          <a:p>
            <a:pPr lvl="0">
              <a:buNone/>
            </a:pPr>
            <a:endParaRPr lang="en-US" sz="2000" dirty="0" smtClean="0"/>
          </a:p>
          <a:p>
            <a:pPr lvl="0"/>
            <a:endParaRPr lang="en-US" sz="2000" dirty="0"/>
          </a:p>
        </p:txBody>
      </p:sp>
      <p:sp>
        <p:nvSpPr>
          <p:cNvPr id="7" name="Footer Placeholder 6"/>
          <p:cNvSpPr>
            <a:spLocks noGrp="1"/>
          </p:cNvSpPr>
          <p:nvPr>
            <p:ph type="ftr" sz="quarter" idx="11"/>
          </p:nvPr>
        </p:nvSpPr>
        <p:spPr/>
        <p:txBody>
          <a:bodyPr/>
          <a:lstStyle/>
          <a:p>
            <a:r>
              <a:rPr lang="en-US" smtClean="0"/>
              <a:t>shalini shrotriya</a:t>
            </a:r>
            <a:endParaRPr lang="en-US"/>
          </a:p>
        </p:txBody>
      </p:sp>
      <p:sp>
        <p:nvSpPr>
          <p:cNvPr id="8" name="Date Placeholder 7"/>
          <p:cNvSpPr>
            <a:spLocks noGrp="1"/>
          </p:cNvSpPr>
          <p:nvPr>
            <p:ph type="dt" sz="half" idx="10"/>
          </p:nvPr>
        </p:nvSpPr>
        <p:spPr/>
        <p:txBody>
          <a:bodyPr/>
          <a:lstStyle/>
          <a:p>
            <a:fld id="{058A497D-D23E-47B2-A091-648C4BBB375A}" type="datetime1">
              <a:rPr lang="en-US" smtClean="0"/>
              <a:t>9/22/2024</a:t>
            </a:fld>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64</a:t>
            </a:fld>
            <a:endParaRPr lang="en-US"/>
          </a:p>
        </p:txBody>
      </p:sp>
    </p:spTree>
    <p:extLst>
      <p:ext uri="{BB962C8B-B14F-4D97-AF65-F5344CB8AC3E}">
        <p14:creationId xmlns:p14="http://schemas.microsoft.com/office/powerpoint/2010/main" xmlns="" val="315191150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89266" y="656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562100" y="26292"/>
            <a:ext cx="10629900" cy="438582"/>
          </a:xfrm>
          <a:prstGeom prst="rect">
            <a:avLst/>
          </a:prstGeom>
          <a:solidFill>
            <a:schemeClr val="accent1">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2400" dirty="0" smtClean="0"/>
              <a:t>Bottle</a:t>
            </a:r>
            <a:endParaRPr lang="en-US" sz="3200" dirty="0">
              <a:latin typeface="Calibri" pitchFamily="34" charset="0"/>
              <a:cs typeface="Calibri" pitchFamily="34" charset="0"/>
            </a:endParaRPr>
          </a:p>
        </p:txBody>
      </p:sp>
      <p:sp>
        <p:nvSpPr>
          <p:cNvPr id="5" name="Content Placeholder 4"/>
          <p:cNvSpPr>
            <a:spLocks noGrp="1"/>
          </p:cNvSpPr>
          <p:nvPr>
            <p:ph idx="1"/>
          </p:nvPr>
        </p:nvSpPr>
        <p:spPr>
          <a:xfrm>
            <a:off x="905933" y="767645"/>
            <a:ext cx="10515600" cy="4972755"/>
          </a:xfrm>
        </p:spPr>
        <p:txBody>
          <a:bodyPr>
            <a:noAutofit/>
          </a:bodyPr>
          <a:lstStyle/>
          <a:p>
            <a:r>
              <a:rPr lang="en-US" sz="2000" dirty="0" smtClean="0"/>
              <a:t>This framework can be used for micro services.</a:t>
            </a:r>
          </a:p>
          <a:p>
            <a:r>
              <a:rPr lang="en-US" sz="2000" dirty="0" smtClean="0"/>
              <a:t>It is useful for making </a:t>
            </a:r>
            <a:r>
              <a:rPr lang="en-US" sz="2000" dirty="0" err="1" smtClean="0"/>
              <a:t>RESTFul</a:t>
            </a:r>
            <a:r>
              <a:rPr lang="en-US" sz="2000" dirty="0" smtClean="0"/>
              <a:t> API</a:t>
            </a:r>
          </a:p>
          <a:p>
            <a:r>
              <a:rPr lang="en-US" sz="2000" dirty="0" smtClean="0"/>
              <a:t>It support custom error handling</a:t>
            </a:r>
          </a:p>
          <a:p>
            <a:endParaRPr lang="en-US" sz="2000" dirty="0" smtClean="0"/>
          </a:p>
          <a:p>
            <a:r>
              <a:rPr lang="en-US" sz="2000" dirty="0" smtClean="0"/>
              <a:t>The Web Server Gateway Interface (WSGI) </a:t>
            </a:r>
          </a:p>
          <a:p>
            <a:r>
              <a:rPr lang="en-US" sz="2000" dirty="0" smtClean="0"/>
              <a:t>It is a specification that describes how a web server communicates with web applications, and how web applications can be chained together to process one request.</a:t>
            </a:r>
          </a:p>
          <a:p>
            <a:pPr algn="just"/>
            <a:endParaRPr lang="en-US" sz="2000" b="1" dirty="0" smtClean="0"/>
          </a:p>
          <a:p>
            <a:pPr algn="just"/>
            <a:r>
              <a:rPr lang="en-US" sz="2000" b="1" dirty="0" smtClean="0"/>
              <a:t>Bottle installation</a:t>
            </a:r>
          </a:p>
          <a:p>
            <a:pPr algn="just"/>
            <a:r>
              <a:rPr lang="en-US" sz="2000" dirty="0" smtClean="0"/>
              <a:t>$ </a:t>
            </a:r>
            <a:r>
              <a:rPr lang="en-US" sz="2000" dirty="0" err="1" smtClean="0"/>
              <a:t>sudo</a:t>
            </a:r>
            <a:r>
              <a:rPr lang="en-US" sz="2000" dirty="0" smtClean="0"/>
              <a:t> pip3 install bottle </a:t>
            </a:r>
          </a:p>
          <a:p>
            <a:pPr algn="just"/>
            <a:r>
              <a:rPr lang="en-US" sz="2000" dirty="0" smtClean="0"/>
              <a:t>We use the pip3 tool to install Bottle.  </a:t>
            </a:r>
          </a:p>
          <a:p>
            <a:endParaRPr lang="en-US" sz="2000" dirty="0" smtClean="0"/>
          </a:p>
          <a:p>
            <a:pPr>
              <a:buNone/>
            </a:pPr>
            <a:r>
              <a:rPr lang="en-US" sz="2000" dirty="0" smtClean="0"/>
              <a:t/>
            </a:r>
            <a:br>
              <a:rPr lang="en-US" sz="2000" dirty="0" smtClean="0"/>
            </a:br>
            <a:endParaRPr lang="en-US" sz="2000" dirty="0" smtClean="0"/>
          </a:p>
          <a:p>
            <a:pPr lvl="0"/>
            <a:endParaRPr lang="en-US" sz="2000" dirty="0" smtClean="0"/>
          </a:p>
          <a:p>
            <a:pPr lvl="0">
              <a:buNone/>
            </a:pPr>
            <a:endParaRPr lang="en-US" sz="2000" dirty="0" smtClean="0"/>
          </a:p>
          <a:p>
            <a:pPr lvl="0"/>
            <a:endParaRPr lang="en-US" sz="2000" dirty="0"/>
          </a:p>
        </p:txBody>
      </p:sp>
      <p:sp>
        <p:nvSpPr>
          <p:cNvPr id="7" name="Footer Placeholder 6"/>
          <p:cNvSpPr>
            <a:spLocks noGrp="1"/>
          </p:cNvSpPr>
          <p:nvPr>
            <p:ph type="ftr" sz="quarter" idx="11"/>
          </p:nvPr>
        </p:nvSpPr>
        <p:spPr/>
        <p:txBody>
          <a:bodyPr/>
          <a:lstStyle/>
          <a:p>
            <a:r>
              <a:rPr lang="en-US" smtClean="0"/>
              <a:t>shalini shrotriya</a:t>
            </a:r>
            <a:endParaRPr lang="en-US"/>
          </a:p>
        </p:txBody>
      </p:sp>
      <p:sp>
        <p:nvSpPr>
          <p:cNvPr id="8" name="Date Placeholder 7"/>
          <p:cNvSpPr>
            <a:spLocks noGrp="1"/>
          </p:cNvSpPr>
          <p:nvPr>
            <p:ph type="dt" sz="half" idx="10"/>
          </p:nvPr>
        </p:nvSpPr>
        <p:spPr/>
        <p:txBody>
          <a:bodyPr/>
          <a:lstStyle/>
          <a:p>
            <a:fld id="{EB73BE97-8E47-40C9-85C1-317E32A999E1}" type="datetime1">
              <a:rPr lang="en-US" smtClean="0"/>
              <a:t>9/22/2024</a:t>
            </a:fld>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65</a:t>
            </a:fld>
            <a:endParaRPr lang="en-US"/>
          </a:p>
        </p:txBody>
      </p:sp>
    </p:spTree>
    <p:extLst>
      <p:ext uri="{BB962C8B-B14F-4D97-AF65-F5344CB8AC3E}">
        <p14:creationId xmlns:p14="http://schemas.microsoft.com/office/powerpoint/2010/main" xmlns="" val="315191150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89266" y="656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562100" y="26292"/>
            <a:ext cx="10629900" cy="438582"/>
          </a:xfrm>
          <a:prstGeom prst="rect">
            <a:avLst/>
          </a:prstGeom>
          <a:solidFill>
            <a:schemeClr val="accent1">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2400" dirty="0" smtClean="0"/>
              <a:t>Falcon</a:t>
            </a:r>
            <a:endParaRPr lang="en-US" sz="3200" dirty="0">
              <a:latin typeface="Calibri" pitchFamily="34" charset="0"/>
              <a:cs typeface="Calibri" pitchFamily="34" charset="0"/>
            </a:endParaRPr>
          </a:p>
        </p:txBody>
      </p:sp>
      <p:sp>
        <p:nvSpPr>
          <p:cNvPr id="5" name="Content Placeholder 4"/>
          <p:cNvSpPr>
            <a:spLocks noGrp="1"/>
          </p:cNvSpPr>
          <p:nvPr>
            <p:ph idx="1"/>
          </p:nvPr>
        </p:nvSpPr>
        <p:spPr>
          <a:xfrm>
            <a:off x="905933" y="767645"/>
            <a:ext cx="10515600" cy="4436533"/>
          </a:xfrm>
        </p:spPr>
        <p:txBody>
          <a:bodyPr>
            <a:noAutofit/>
          </a:bodyPr>
          <a:lstStyle/>
          <a:p>
            <a:r>
              <a:rPr lang="en-US" sz="2000" dirty="0" smtClean="0">
                <a:solidFill>
                  <a:schemeClr val="accent3">
                    <a:lumMod val="50000"/>
                  </a:schemeClr>
                </a:solidFill>
                <a:hlinkClick r:id="rId3"/>
              </a:rPr>
              <a:t>Falcon</a:t>
            </a:r>
            <a:r>
              <a:rPr lang="en-US" sz="2000" dirty="0" smtClean="0">
                <a:solidFill>
                  <a:schemeClr val="accent3">
                    <a:lumMod val="50000"/>
                  </a:schemeClr>
                </a:solidFill>
              </a:rPr>
              <a:t> is a </a:t>
            </a:r>
            <a:r>
              <a:rPr lang="en-US" sz="2000" dirty="0" smtClean="0">
                <a:solidFill>
                  <a:schemeClr val="accent3">
                    <a:lumMod val="50000"/>
                  </a:schemeClr>
                </a:solidFill>
                <a:hlinkClick r:id="rId4"/>
              </a:rPr>
              <a:t>WSGI-compliant</a:t>
            </a:r>
            <a:r>
              <a:rPr lang="en-US" sz="2000" dirty="0" smtClean="0">
                <a:solidFill>
                  <a:schemeClr val="accent3">
                    <a:lumMod val="50000"/>
                  </a:schemeClr>
                </a:solidFill>
              </a:rPr>
              <a:t> </a:t>
            </a:r>
            <a:r>
              <a:rPr lang="en-US" sz="2000" dirty="0" smtClean="0">
                <a:solidFill>
                  <a:schemeClr val="accent3">
                    <a:lumMod val="50000"/>
                  </a:schemeClr>
                </a:solidFill>
                <a:hlinkClick r:id="rId5"/>
              </a:rPr>
              <a:t>web framework</a:t>
            </a:r>
            <a:r>
              <a:rPr lang="en-US" sz="2000" dirty="0" smtClean="0">
                <a:solidFill>
                  <a:schemeClr val="accent3">
                    <a:lumMod val="50000"/>
                  </a:schemeClr>
                </a:solidFill>
              </a:rPr>
              <a:t> designed to build </a:t>
            </a:r>
            <a:r>
              <a:rPr lang="en-US" sz="2000" dirty="0" err="1" smtClean="0">
                <a:solidFill>
                  <a:schemeClr val="accent3">
                    <a:lumMod val="50000"/>
                  </a:schemeClr>
                </a:solidFill>
                <a:hlinkClick r:id="rId6"/>
              </a:rPr>
              <a:t>RESTful</a:t>
            </a:r>
            <a:r>
              <a:rPr lang="en-US" sz="2000" dirty="0" smtClean="0">
                <a:solidFill>
                  <a:schemeClr val="accent3">
                    <a:lumMod val="50000"/>
                  </a:schemeClr>
                </a:solidFill>
                <a:hlinkClick r:id="rId6"/>
              </a:rPr>
              <a:t>(</a:t>
            </a:r>
            <a:r>
              <a:rPr lang="en-US" sz="2000" dirty="0" smtClean="0"/>
              <a:t>Representational State Transfer</a:t>
            </a:r>
            <a:r>
              <a:rPr lang="en-US" sz="2000" dirty="0" smtClean="0">
                <a:solidFill>
                  <a:schemeClr val="accent3">
                    <a:lumMod val="50000"/>
                  </a:schemeClr>
                </a:solidFill>
                <a:hlinkClick r:id="rId6"/>
              </a:rPr>
              <a:t>) APIs</a:t>
            </a:r>
            <a:r>
              <a:rPr lang="en-US" sz="2000" dirty="0" smtClean="0">
                <a:solidFill>
                  <a:schemeClr val="accent3">
                    <a:lumMod val="50000"/>
                  </a:schemeClr>
                </a:solidFill>
              </a:rPr>
              <a:t> without requiring external code library dependencies.</a:t>
            </a:r>
          </a:p>
          <a:p>
            <a:r>
              <a:rPr lang="en-US" sz="2000" b="1" dirty="0" smtClean="0">
                <a:solidFill>
                  <a:schemeClr val="accent3">
                    <a:lumMod val="50000"/>
                  </a:schemeClr>
                </a:solidFill>
              </a:rPr>
              <a:t>Falcon resources</a:t>
            </a:r>
          </a:p>
          <a:p>
            <a:r>
              <a:rPr lang="en-US" sz="2000" dirty="0" smtClean="0">
                <a:solidFill>
                  <a:schemeClr val="accent3">
                    <a:lumMod val="50000"/>
                  </a:schemeClr>
                </a:solidFill>
                <a:hlinkClick r:id="rId7"/>
              </a:rPr>
              <a:t>Building Very Fast App </a:t>
            </a:r>
            <a:r>
              <a:rPr lang="en-US" sz="2000" dirty="0" err="1" smtClean="0">
                <a:solidFill>
                  <a:schemeClr val="accent3">
                    <a:lumMod val="50000"/>
                  </a:schemeClr>
                </a:solidFill>
                <a:hlinkClick r:id="rId7"/>
              </a:rPr>
              <a:t>Backends</a:t>
            </a:r>
            <a:r>
              <a:rPr lang="en-US" sz="2000" dirty="0" smtClean="0">
                <a:solidFill>
                  <a:schemeClr val="accent3">
                    <a:lumMod val="50000"/>
                  </a:schemeClr>
                </a:solidFill>
                <a:hlinkClick r:id="rId7"/>
              </a:rPr>
              <a:t> with Falcon Web Framework on </a:t>
            </a:r>
            <a:r>
              <a:rPr lang="en-US" sz="2000" dirty="0" err="1" smtClean="0">
                <a:solidFill>
                  <a:schemeClr val="accent3">
                    <a:lumMod val="50000"/>
                  </a:schemeClr>
                </a:solidFill>
                <a:hlinkClick r:id="rId7"/>
              </a:rPr>
              <a:t>PyPy</a:t>
            </a:r>
            <a:r>
              <a:rPr lang="en-US" sz="2000" dirty="0" smtClean="0">
                <a:solidFill>
                  <a:schemeClr val="accent3">
                    <a:lumMod val="50000"/>
                  </a:schemeClr>
                </a:solidFill>
              </a:rPr>
              <a:t> provides a walkthrough of a web API in Falcon that runs with </a:t>
            </a:r>
            <a:r>
              <a:rPr lang="en-US" sz="2000" dirty="0" err="1" smtClean="0">
                <a:solidFill>
                  <a:schemeClr val="accent3">
                    <a:lumMod val="50000"/>
                  </a:schemeClr>
                </a:solidFill>
              </a:rPr>
              <a:t>PyPy</a:t>
            </a:r>
            <a:r>
              <a:rPr lang="en-US" sz="2000" dirty="0" smtClean="0">
                <a:solidFill>
                  <a:schemeClr val="accent3">
                    <a:lumMod val="50000"/>
                  </a:schemeClr>
                </a:solidFill>
              </a:rPr>
              <a:t> and </a:t>
            </a:r>
            <a:r>
              <a:rPr lang="en-US" sz="2000" dirty="0" err="1" smtClean="0">
                <a:solidFill>
                  <a:schemeClr val="accent3">
                    <a:lumMod val="50000"/>
                  </a:schemeClr>
                </a:solidFill>
                <a:hlinkClick r:id="rId8"/>
              </a:rPr>
              <a:t>Nginx</a:t>
            </a:r>
            <a:r>
              <a:rPr lang="en-US" sz="2000" dirty="0" smtClean="0">
                <a:solidFill>
                  <a:schemeClr val="accent3">
                    <a:lumMod val="50000"/>
                  </a:schemeClr>
                </a:solidFill>
              </a:rPr>
              <a:t>.</a:t>
            </a:r>
          </a:p>
          <a:p>
            <a:r>
              <a:rPr lang="en-US" sz="2000" dirty="0" smtClean="0">
                <a:solidFill>
                  <a:schemeClr val="accent3">
                    <a:lumMod val="50000"/>
                  </a:schemeClr>
                </a:solidFill>
                <a:hlinkClick r:id="rId9"/>
              </a:rPr>
              <a:t>Asynchronous Tasks with Falcon and Celery</a:t>
            </a:r>
            <a:r>
              <a:rPr lang="en-US" sz="2000" dirty="0" smtClean="0">
                <a:solidFill>
                  <a:schemeClr val="accent3">
                    <a:lumMod val="50000"/>
                  </a:schemeClr>
                </a:solidFill>
              </a:rPr>
              <a:t> shows how to configure </a:t>
            </a:r>
            <a:r>
              <a:rPr lang="en-US" sz="2000" dirty="0" smtClean="0">
                <a:solidFill>
                  <a:schemeClr val="accent3">
                    <a:lumMod val="50000"/>
                  </a:schemeClr>
                </a:solidFill>
                <a:hlinkClick r:id="rId10"/>
              </a:rPr>
              <a:t>Celery</a:t>
            </a:r>
            <a:r>
              <a:rPr lang="en-US" sz="2000" dirty="0" smtClean="0">
                <a:solidFill>
                  <a:schemeClr val="accent3">
                    <a:lumMod val="50000"/>
                  </a:schemeClr>
                </a:solidFill>
              </a:rPr>
              <a:t> with the framework.</a:t>
            </a:r>
          </a:p>
          <a:p>
            <a:r>
              <a:rPr lang="en-US" sz="2000" dirty="0" smtClean="0">
                <a:solidFill>
                  <a:schemeClr val="accent3">
                    <a:lumMod val="50000"/>
                  </a:schemeClr>
                </a:solidFill>
              </a:rPr>
              <a:t>The </a:t>
            </a:r>
            <a:r>
              <a:rPr lang="en-US" sz="2000" dirty="0" smtClean="0">
                <a:solidFill>
                  <a:schemeClr val="accent3">
                    <a:lumMod val="50000"/>
                  </a:schemeClr>
                </a:solidFill>
                <a:hlinkClick r:id="rId11"/>
              </a:rPr>
              <a:t>official Falcon tutorial</a:t>
            </a:r>
            <a:r>
              <a:rPr lang="en-US" sz="2000" dirty="0" smtClean="0">
                <a:solidFill>
                  <a:schemeClr val="accent3">
                    <a:lumMod val="50000"/>
                  </a:schemeClr>
                </a:solidFill>
              </a:rPr>
              <a:t> has a meaty guide for building and deploying your first Falcon web application.</a:t>
            </a:r>
          </a:p>
          <a:p>
            <a:r>
              <a:rPr lang="en-US" sz="2000" dirty="0" smtClean="0">
                <a:solidFill>
                  <a:schemeClr val="accent3">
                    <a:lumMod val="50000"/>
                  </a:schemeClr>
                </a:solidFill>
                <a:hlinkClick r:id="rId12"/>
              </a:rPr>
              <a:t>Building Scalable </a:t>
            </a:r>
            <a:r>
              <a:rPr lang="en-US" sz="2000" dirty="0" err="1" smtClean="0">
                <a:solidFill>
                  <a:schemeClr val="accent3">
                    <a:lumMod val="50000"/>
                  </a:schemeClr>
                </a:solidFill>
                <a:hlinkClick r:id="rId12"/>
              </a:rPr>
              <a:t>RESTful</a:t>
            </a:r>
            <a:r>
              <a:rPr lang="en-US" sz="2000" dirty="0" smtClean="0">
                <a:solidFill>
                  <a:schemeClr val="accent3">
                    <a:lumMod val="50000"/>
                  </a:schemeClr>
                </a:solidFill>
                <a:hlinkClick r:id="rId12"/>
              </a:rPr>
              <a:t> APIs with Falcon and </a:t>
            </a:r>
            <a:r>
              <a:rPr lang="en-US" sz="2000" dirty="0" err="1" smtClean="0">
                <a:solidFill>
                  <a:schemeClr val="accent3">
                    <a:lumMod val="50000"/>
                  </a:schemeClr>
                </a:solidFill>
                <a:hlinkClick r:id="rId12"/>
              </a:rPr>
              <a:t>PyPy</a:t>
            </a:r>
            <a:r>
              <a:rPr lang="en-US" sz="2000" dirty="0" smtClean="0">
                <a:solidFill>
                  <a:schemeClr val="accent3">
                    <a:lumMod val="50000"/>
                  </a:schemeClr>
                </a:solidFill>
              </a:rPr>
              <a:t> shows a to-do list example with Falcon running on </a:t>
            </a:r>
            <a:r>
              <a:rPr lang="en-US" sz="2000" dirty="0" err="1" smtClean="0">
                <a:solidFill>
                  <a:schemeClr val="accent3">
                    <a:lumMod val="50000"/>
                  </a:schemeClr>
                </a:solidFill>
              </a:rPr>
              <a:t>PyPy</a:t>
            </a:r>
            <a:r>
              <a:rPr lang="en-US" sz="2000" dirty="0" smtClean="0">
                <a:solidFill>
                  <a:schemeClr val="accent3">
                    <a:lumMod val="50000"/>
                  </a:schemeClr>
                </a:solidFill>
              </a:rPr>
              <a:t>.</a:t>
            </a:r>
          </a:p>
          <a:p>
            <a:pPr lvl="0"/>
            <a:endParaRPr lang="en-US" sz="2000" dirty="0" smtClean="0"/>
          </a:p>
          <a:p>
            <a:pPr lvl="0">
              <a:buNone/>
            </a:pPr>
            <a:endParaRPr lang="en-US" sz="2000" dirty="0" smtClean="0"/>
          </a:p>
          <a:p>
            <a:pPr lvl="0"/>
            <a:endParaRPr lang="en-US" sz="2000" dirty="0"/>
          </a:p>
        </p:txBody>
      </p:sp>
      <p:sp>
        <p:nvSpPr>
          <p:cNvPr id="7" name="Footer Placeholder 6"/>
          <p:cNvSpPr>
            <a:spLocks noGrp="1"/>
          </p:cNvSpPr>
          <p:nvPr>
            <p:ph type="ftr" sz="quarter" idx="11"/>
          </p:nvPr>
        </p:nvSpPr>
        <p:spPr/>
        <p:txBody>
          <a:bodyPr/>
          <a:lstStyle/>
          <a:p>
            <a:r>
              <a:rPr lang="en-US" smtClean="0"/>
              <a:t>shalini shrotriya</a:t>
            </a:r>
            <a:endParaRPr lang="en-US"/>
          </a:p>
        </p:txBody>
      </p:sp>
      <p:sp>
        <p:nvSpPr>
          <p:cNvPr id="8" name="Date Placeholder 7"/>
          <p:cNvSpPr>
            <a:spLocks noGrp="1"/>
          </p:cNvSpPr>
          <p:nvPr>
            <p:ph type="dt" sz="half" idx="10"/>
          </p:nvPr>
        </p:nvSpPr>
        <p:spPr/>
        <p:txBody>
          <a:bodyPr/>
          <a:lstStyle/>
          <a:p>
            <a:fld id="{F6CD9A56-9F83-4D8D-B736-76D525074B40}" type="datetime1">
              <a:rPr lang="en-US" smtClean="0"/>
              <a:t>9/22/2024</a:t>
            </a:fld>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66</a:t>
            </a:fld>
            <a:endParaRPr lang="en-US"/>
          </a:p>
        </p:txBody>
      </p:sp>
    </p:spTree>
    <p:extLst>
      <p:ext uri="{BB962C8B-B14F-4D97-AF65-F5344CB8AC3E}">
        <p14:creationId xmlns:p14="http://schemas.microsoft.com/office/powerpoint/2010/main" xmlns="" val="315191150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89266" y="656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562100" y="26292"/>
            <a:ext cx="10629900" cy="438582"/>
          </a:xfrm>
          <a:prstGeom prst="rect">
            <a:avLst/>
          </a:prstGeom>
          <a:solidFill>
            <a:schemeClr val="accent1">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2400" dirty="0" err="1" smtClean="0"/>
              <a:t>CubicWeb</a:t>
            </a:r>
            <a:endParaRPr lang="en-US" sz="3200" dirty="0">
              <a:latin typeface="Calibri" pitchFamily="34" charset="0"/>
              <a:cs typeface="Calibri" pitchFamily="34" charset="0"/>
            </a:endParaRPr>
          </a:p>
        </p:txBody>
      </p:sp>
      <p:sp>
        <p:nvSpPr>
          <p:cNvPr id="5" name="Content Placeholder 4"/>
          <p:cNvSpPr>
            <a:spLocks noGrp="1"/>
          </p:cNvSpPr>
          <p:nvPr>
            <p:ph idx="1"/>
          </p:nvPr>
        </p:nvSpPr>
        <p:spPr>
          <a:xfrm>
            <a:off x="905933" y="767645"/>
            <a:ext cx="10515600" cy="4436533"/>
          </a:xfrm>
        </p:spPr>
        <p:txBody>
          <a:bodyPr>
            <a:noAutofit/>
          </a:bodyPr>
          <a:lstStyle/>
          <a:p>
            <a:pPr algn="just"/>
            <a:r>
              <a:rPr lang="en-US" sz="2000" dirty="0" err="1" smtClean="0"/>
              <a:t>CubicWeb</a:t>
            </a:r>
            <a:r>
              <a:rPr lang="en-US" sz="2000" dirty="0" smtClean="0"/>
              <a:t> is an open-source  Python Web framework . It promotes reusability through the usage of components (called cubes). </a:t>
            </a:r>
          </a:p>
          <a:p>
            <a:pPr algn="just"/>
            <a:r>
              <a:rPr lang="en-US" sz="2000" dirty="0" err="1" smtClean="0"/>
              <a:t>CubicWeb</a:t>
            </a:r>
            <a:r>
              <a:rPr lang="en-US" sz="2000" dirty="0" smtClean="0"/>
              <a:t> is well-defined </a:t>
            </a:r>
            <a:r>
              <a:rPr lang="en-US" sz="2000" u="sng" dirty="0" smtClean="0">
                <a:hlinkClick r:id="rId3"/>
              </a:rPr>
              <a:t>Python</a:t>
            </a:r>
            <a:r>
              <a:rPr lang="en-US" sz="2000" dirty="0" smtClean="0"/>
              <a:t> semantic web application framework that focuses on quality, reusability and efficiency of the development solution. </a:t>
            </a:r>
          </a:p>
          <a:p>
            <a:pPr algn="just"/>
            <a:endParaRPr lang="en-US" sz="3600" dirty="0" smtClean="0"/>
          </a:p>
          <a:p>
            <a:pPr algn="just"/>
            <a:r>
              <a:rPr lang="en-US" sz="2000" dirty="0" err="1" smtClean="0"/>
              <a:t>CubicWeb</a:t>
            </a:r>
            <a:r>
              <a:rPr lang="en-US" sz="2000" dirty="0" smtClean="0"/>
              <a:t> stands out among other Python web frameworks and is not easy to learn. It positions itself as semantic web development framework and gives developers opportunity to build web applications by following the well known object-oriented design principles and reusing components called cubes.</a:t>
            </a:r>
          </a:p>
          <a:p>
            <a:pPr algn="just"/>
            <a:endParaRPr lang="en-US" sz="2000" dirty="0" smtClean="0"/>
          </a:p>
          <a:p>
            <a:pPr algn="just"/>
            <a:r>
              <a:rPr lang="en-US" sz="2000" dirty="0" smtClean="0"/>
              <a:t>Cube is the core concept of the </a:t>
            </a:r>
            <a:r>
              <a:rPr lang="en-US" sz="2000" dirty="0" err="1" smtClean="0"/>
              <a:t>CubicWeb</a:t>
            </a:r>
            <a:r>
              <a:rPr lang="en-US" sz="2000" dirty="0" smtClean="0"/>
              <a:t>. Basically it is a minimal web application - a software component that consists of three main parts: data model (schema), the logic (entities) needed to manipulate that data, and user interface (views) that displays the data. </a:t>
            </a:r>
          </a:p>
          <a:p>
            <a:pPr lvl="0"/>
            <a:endParaRPr lang="en-US" sz="2000" dirty="0" smtClean="0"/>
          </a:p>
          <a:p>
            <a:pPr lvl="0">
              <a:buNone/>
            </a:pPr>
            <a:endParaRPr lang="en-US" sz="2000" dirty="0" smtClean="0"/>
          </a:p>
          <a:p>
            <a:pPr lvl="0"/>
            <a:endParaRPr lang="en-US" sz="2000" dirty="0"/>
          </a:p>
        </p:txBody>
      </p:sp>
      <p:sp>
        <p:nvSpPr>
          <p:cNvPr id="7" name="Footer Placeholder 6"/>
          <p:cNvSpPr>
            <a:spLocks noGrp="1"/>
          </p:cNvSpPr>
          <p:nvPr>
            <p:ph type="ftr" sz="quarter" idx="11"/>
          </p:nvPr>
        </p:nvSpPr>
        <p:spPr/>
        <p:txBody>
          <a:bodyPr/>
          <a:lstStyle/>
          <a:p>
            <a:r>
              <a:rPr lang="en-US" smtClean="0"/>
              <a:t>shalini shrotriya</a:t>
            </a:r>
            <a:endParaRPr lang="en-US"/>
          </a:p>
        </p:txBody>
      </p:sp>
      <p:sp>
        <p:nvSpPr>
          <p:cNvPr id="8" name="Date Placeholder 7"/>
          <p:cNvSpPr>
            <a:spLocks noGrp="1"/>
          </p:cNvSpPr>
          <p:nvPr>
            <p:ph type="dt" sz="half" idx="10"/>
          </p:nvPr>
        </p:nvSpPr>
        <p:spPr/>
        <p:txBody>
          <a:bodyPr/>
          <a:lstStyle/>
          <a:p>
            <a:fld id="{658A85DA-596A-43C8-91D2-07AE2BC8F27F}" type="datetime1">
              <a:rPr lang="en-US" smtClean="0"/>
              <a:t>9/22/2024</a:t>
            </a:fld>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67</a:t>
            </a:fld>
            <a:endParaRPr lang="en-US"/>
          </a:p>
        </p:txBody>
      </p:sp>
    </p:spTree>
    <p:extLst>
      <p:ext uri="{BB962C8B-B14F-4D97-AF65-F5344CB8AC3E}">
        <p14:creationId xmlns:p14="http://schemas.microsoft.com/office/powerpoint/2010/main" xmlns="" val="31519115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89266" y="656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562100" y="26292"/>
            <a:ext cx="10629900" cy="438582"/>
          </a:xfrm>
          <a:prstGeom prst="rect">
            <a:avLst/>
          </a:prstGeom>
          <a:solidFill>
            <a:schemeClr val="accent1">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2400" dirty="0" err="1" smtClean="0"/>
              <a:t>CubicWeb</a:t>
            </a:r>
            <a:endParaRPr lang="en-US" sz="3200" dirty="0">
              <a:latin typeface="Calibri" pitchFamily="34" charset="0"/>
              <a:cs typeface="Calibri" pitchFamily="34" charset="0"/>
            </a:endParaRPr>
          </a:p>
        </p:txBody>
      </p:sp>
      <p:sp>
        <p:nvSpPr>
          <p:cNvPr id="5" name="Content Placeholder 4"/>
          <p:cNvSpPr>
            <a:spLocks noGrp="1"/>
          </p:cNvSpPr>
          <p:nvPr>
            <p:ph idx="1"/>
          </p:nvPr>
        </p:nvSpPr>
        <p:spPr>
          <a:xfrm>
            <a:off x="905933" y="767645"/>
            <a:ext cx="10515600" cy="4436533"/>
          </a:xfrm>
        </p:spPr>
        <p:txBody>
          <a:bodyPr>
            <a:noAutofit/>
          </a:bodyPr>
          <a:lstStyle/>
          <a:p>
            <a:pPr>
              <a:buNone/>
            </a:pPr>
            <a:r>
              <a:rPr lang="en-US" sz="2000" b="1" dirty="0" smtClean="0"/>
              <a:t>How </a:t>
            </a:r>
            <a:r>
              <a:rPr lang="en-US" sz="2000" b="1" dirty="0" err="1" smtClean="0"/>
              <a:t>CubicWeb</a:t>
            </a:r>
            <a:r>
              <a:rPr lang="en-US" sz="2000" b="1" dirty="0" smtClean="0"/>
              <a:t> works</a:t>
            </a:r>
          </a:p>
          <a:p>
            <a:pPr marL="457200" indent="-457200" algn="just"/>
            <a:r>
              <a:rPr lang="en-US" sz="2000" dirty="0" smtClean="0"/>
              <a:t>This development tool is written in Python and includes a web engine and a data server. The web engine replies to http requests and provides a CRUD user interface based on the data model of the instance. The data server publishes data gathered from data repositories. Although app construction is data-driven, </a:t>
            </a:r>
            <a:r>
              <a:rPr lang="en-US" sz="2000" dirty="0" err="1" smtClean="0"/>
              <a:t>CubicWeb</a:t>
            </a:r>
            <a:r>
              <a:rPr lang="en-US" sz="2000" dirty="0" smtClean="0"/>
              <a:t> is not just a database Web-client construction set.</a:t>
            </a:r>
          </a:p>
          <a:p>
            <a:pPr algn="just">
              <a:buNone/>
            </a:pPr>
            <a:endParaRPr lang="en-US" sz="2000" dirty="0" smtClean="0"/>
          </a:p>
          <a:p>
            <a:pPr marL="457200" indent="-457200" algn="just"/>
            <a:r>
              <a:rPr lang="en-US" sz="2000" dirty="0" err="1" smtClean="0"/>
              <a:t>CubicWeb</a:t>
            </a:r>
            <a:r>
              <a:rPr lang="en-US" sz="2000" dirty="0" smtClean="0"/>
              <a:t> contains data repository that enables access to one or more data sources such as SQL databases, LDAP repositories, </a:t>
            </a:r>
            <a:r>
              <a:rPr lang="en-US" sz="2000" dirty="0" err="1" smtClean="0"/>
              <a:t>filesystems</a:t>
            </a:r>
            <a:r>
              <a:rPr lang="en-US" sz="2000" dirty="0" smtClean="0"/>
              <a:t>, </a:t>
            </a:r>
            <a:r>
              <a:rPr lang="en-US" sz="2000" dirty="0" smtClean="0">
                <a:hlinkClick r:id="rId3"/>
              </a:rPr>
              <a:t>Google App Engine</a:t>
            </a:r>
            <a:r>
              <a:rPr lang="en-US" sz="2000" dirty="0" smtClean="0"/>
              <a:t>’s </a:t>
            </a:r>
            <a:r>
              <a:rPr lang="en-US" sz="2000" dirty="0" err="1" smtClean="0"/>
              <a:t>DataStore</a:t>
            </a:r>
            <a:r>
              <a:rPr lang="en-US" sz="2000" dirty="0" smtClean="0"/>
              <a:t>, and even other </a:t>
            </a:r>
            <a:r>
              <a:rPr lang="en-US" sz="2000" dirty="0" err="1" smtClean="0"/>
              <a:t>CubicWeb</a:t>
            </a:r>
            <a:r>
              <a:rPr lang="en-US" sz="2000" dirty="0" smtClean="0"/>
              <a:t> instance repositories. A data repository can be configured to either be accessed remotely using </a:t>
            </a:r>
            <a:r>
              <a:rPr lang="en-US" sz="2000" dirty="0" err="1" smtClean="0"/>
              <a:t>Pyro</a:t>
            </a:r>
            <a:r>
              <a:rPr lang="en-US" sz="2000" dirty="0" smtClean="0"/>
              <a:t> (Python Remote Objects) or act as a standalone server, that in turn can be accessed either via a standalone web engine or directly. Usually the web engine and the repository are run in the same process.</a:t>
            </a:r>
          </a:p>
          <a:p>
            <a:pPr lvl="0"/>
            <a:endParaRPr lang="en-US" sz="2000" dirty="0" smtClean="0"/>
          </a:p>
          <a:p>
            <a:pPr lvl="0">
              <a:buNone/>
            </a:pPr>
            <a:endParaRPr lang="en-US" sz="2000" dirty="0" smtClean="0"/>
          </a:p>
          <a:p>
            <a:pPr lvl="0"/>
            <a:endParaRPr lang="en-US" sz="2000" dirty="0"/>
          </a:p>
        </p:txBody>
      </p:sp>
      <p:sp>
        <p:nvSpPr>
          <p:cNvPr id="7" name="Footer Placeholder 6"/>
          <p:cNvSpPr>
            <a:spLocks noGrp="1"/>
          </p:cNvSpPr>
          <p:nvPr>
            <p:ph type="ftr" sz="quarter" idx="11"/>
          </p:nvPr>
        </p:nvSpPr>
        <p:spPr/>
        <p:txBody>
          <a:bodyPr/>
          <a:lstStyle/>
          <a:p>
            <a:r>
              <a:rPr lang="en-US" smtClean="0"/>
              <a:t>shalini shrotriya</a:t>
            </a:r>
            <a:endParaRPr lang="en-US"/>
          </a:p>
        </p:txBody>
      </p:sp>
      <p:sp>
        <p:nvSpPr>
          <p:cNvPr id="8" name="Date Placeholder 7"/>
          <p:cNvSpPr>
            <a:spLocks noGrp="1"/>
          </p:cNvSpPr>
          <p:nvPr>
            <p:ph type="dt" sz="half" idx="10"/>
          </p:nvPr>
        </p:nvSpPr>
        <p:spPr/>
        <p:txBody>
          <a:bodyPr/>
          <a:lstStyle/>
          <a:p>
            <a:fld id="{4E9B6D2D-DAEB-420B-93D7-30490F6AD7E2}" type="datetime1">
              <a:rPr lang="en-US" smtClean="0"/>
              <a:t>9/22/2024</a:t>
            </a:fld>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68</a:t>
            </a:fld>
            <a:endParaRPr lang="en-US"/>
          </a:p>
        </p:txBody>
      </p:sp>
    </p:spTree>
    <p:extLst>
      <p:ext uri="{BB962C8B-B14F-4D97-AF65-F5344CB8AC3E}">
        <p14:creationId xmlns:p14="http://schemas.microsoft.com/office/powerpoint/2010/main" xmlns="" val="315191150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89266" y="656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562100" y="26292"/>
            <a:ext cx="10629900" cy="438582"/>
          </a:xfrm>
          <a:prstGeom prst="rect">
            <a:avLst/>
          </a:prstGeom>
          <a:solidFill>
            <a:schemeClr val="accent1">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2400" dirty="0" smtClean="0"/>
              <a:t>Quixote</a:t>
            </a:r>
            <a:endParaRPr lang="en-US" sz="3200" dirty="0">
              <a:latin typeface="Calibri" pitchFamily="34" charset="0"/>
              <a:cs typeface="Calibri" pitchFamily="34" charset="0"/>
            </a:endParaRPr>
          </a:p>
        </p:txBody>
      </p:sp>
      <p:sp>
        <p:nvSpPr>
          <p:cNvPr id="5" name="Content Placeholder 4"/>
          <p:cNvSpPr>
            <a:spLocks noGrp="1"/>
          </p:cNvSpPr>
          <p:nvPr>
            <p:ph idx="1"/>
          </p:nvPr>
        </p:nvSpPr>
        <p:spPr>
          <a:xfrm>
            <a:off x="905933" y="767645"/>
            <a:ext cx="10515600" cy="4436533"/>
          </a:xfrm>
        </p:spPr>
        <p:txBody>
          <a:bodyPr>
            <a:noAutofit/>
          </a:bodyPr>
          <a:lstStyle/>
          <a:p>
            <a:pPr algn="just"/>
            <a:r>
              <a:rPr lang="en-US" sz="2000" dirty="0" smtClean="0"/>
              <a:t>Quixote is a framework for writing Web-based applications using Python. Its goals are flexibility and high-performance, in that order. </a:t>
            </a:r>
          </a:p>
          <a:p>
            <a:pPr algn="just"/>
            <a:r>
              <a:rPr lang="en-US" sz="2000" dirty="0" smtClean="0"/>
              <a:t>Quixote applications tend to be structured like traditional applications. The logic for formatting web pages consists of Python classes and functions. Separation of presentation logic and "back-end" logic is not enforced by Quixote. Instead, you are encouraged to use traditional techniques. For example, a solution is to put presentation logic in its own sub-package.</a:t>
            </a:r>
          </a:p>
          <a:p>
            <a:pPr algn="just">
              <a:buNone/>
            </a:pPr>
            <a:endParaRPr lang="en-US" sz="2000" dirty="0" smtClean="0"/>
          </a:p>
          <a:p>
            <a:pPr algn="just"/>
            <a:r>
              <a:rPr lang="en-US" sz="2000" dirty="0" smtClean="0"/>
              <a:t>There are three major versions of Quixote, version 1, 2 and 3. Versions 1 and 2 are similar to each other but incompatible. Version 1 is no longer actively maintained. Version 3 of Quixote requires Python 3 but is otherwise similar to Quixote 2. Versions 2 and 3 of Quixote are actively maintained and are used by numerous public sites.</a:t>
            </a:r>
          </a:p>
          <a:p>
            <a:pPr lvl="0" algn="just"/>
            <a:endParaRPr lang="en-US" sz="2000" dirty="0" smtClean="0"/>
          </a:p>
          <a:p>
            <a:pPr lvl="0">
              <a:buNone/>
            </a:pPr>
            <a:endParaRPr lang="en-US" sz="2000" dirty="0" smtClean="0"/>
          </a:p>
          <a:p>
            <a:pPr lvl="0"/>
            <a:endParaRPr lang="en-US" sz="2000" dirty="0"/>
          </a:p>
        </p:txBody>
      </p:sp>
      <p:sp>
        <p:nvSpPr>
          <p:cNvPr id="7" name="Footer Placeholder 6"/>
          <p:cNvSpPr>
            <a:spLocks noGrp="1"/>
          </p:cNvSpPr>
          <p:nvPr>
            <p:ph type="ftr" sz="quarter" idx="11"/>
          </p:nvPr>
        </p:nvSpPr>
        <p:spPr/>
        <p:txBody>
          <a:bodyPr/>
          <a:lstStyle/>
          <a:p>
            <a:r>
              <a:rPr lang="en-US" smtClean="0"/>
              <a:t>shalini shrotriya</a:t>
            </a:r>
            <a:endParaRPr lang="en-US"/>
          </a:p>
        </p:txBody>
      </p:sp>
      <p:sp>
        <p:nvSpPr>
          <p:cNvPr id="8" name="Date Placeholder 7"/>
          <p:cNvSpPr>
            <a:spLocks noGrp="1"/>
          </p:cNvSpPr>
          <p:nvPr>
            <p:ph type="dt" sz="half" idx="10"/>
          </p:nvPr>
        </p:nvSpPr>
        <p:spPr/>
        <p:txBody>
          <a:bodyPr/>
          <a:lstStyle/>
          <a:p>
            <a:fld id="{FBDA41F7-7390-43B7-9B5B-A28339B2C207}" type="datetime1">
              <a:rPr lang="en-US" smtClean="0"/>
              <a:t>9/22/2024</a:t>
            </a:fld>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69</a:t>
            </a:fld>
            <a:endParaRPr lang="en-US"/>
          </a:p>
        </p:txBody>
      </p:sp>
    </p:spTree>
    <p:extLst>
      <p:ext uri="{BB962C8B-B14F-4D97-AF65-F5344CB8AC3E}">
        <p14:creationId xmlns:p14="http://schemas.microsoft.com/office/powerpoint/2010/main" xmlns="" val="31519115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12">
            <a:extLst>
              <a:ext uri="{FF2B5EF4-FFF2-40B4-BE49-F238E27FC236}">
                <a16:creationId xmlns:a16="http://schemas.microsoft.com/office/drawing/2014/main" xmlns="" id="{689BD618-89D0-869A-9CB3-9896009A6F70}"/>
              </a:ext>
            </a:extLst>
          </p:cNvPr>
          <p:cNvGraphicFramePr>
            <a:graphicFrameLocks noGrp="1"/>
          </p:cNvGraphicFramePr>
          <p:nvPr>
            <p:ph idx="1"/>
            <p:extLst>
              <p:ext uri="{D42A27DB-BD31-4B8C-83A1-F6EECF244321}">
                <p14:modId xmlns:p14="http://schemas.microsoft.com/office/powerpoint/2010/main" xmlns="" val="4157095280"/>
              </p:ext>
            </p:extLst>
          </p:nvPr>
        </p:nvGraphicFramePr>
        <p:xfrm>
          <a:off x="1308100" y="965200"/>
          <a:ext cx="10223499" cy="5715248"/>
        </p:xfrm>
        <a:graphic>
          <a:graphicData uri="http://schemas.openxmlformats.org/drawingml/2006/table">
            <a:tbl>
              <a:tblPr firstRow="1" bandRow="1">
                <a:tableStyleId>{5C22544A-7EE6-4342-B048-85BDC9FD1C3A}</a:tableStyleId>
              </a:tblPr>
              <a:tblGrid>
                <a:gridCol w="2206902">
                  <a:extLst>
                    <a:ext uri="{9D8B030D-6E8A-4147-A177-3AD203B41FA5}">
                      <a16:colId xmlns:a16="http://schemas.microsoft.com/office/drawing/2014/main" xmlns="" val="453382039"/>
                    </a:ext>
                  </a:extLst>
                </a:gridCol>
                <a:gridCol w="2004149">
                  <a:extLst>
                    <a:ext uri="{9D8B030D-6E8A-4147-A177-3AD203B41FA5}">
                      <a16:colId xmlns:a16="http://schemas.microsoft.com/office/drawing/2014/main" xmlns="" val="4129444172"/>
                    </a:ext>
                  </a:extLst>
                </a:gridCol>
                <a:gridCol w="2004149">
                  <a:extLst>
                    <a:ext uri="{9D8B030D-6E8A-4147-A177-3AD203B41FA5}">
                      <a16:colId xmlns:a16="http://schemas.microsoft.com/office/drawing/2014/main" xmlns="" val="3044981279"/>
                    </a:ext>
                  </a:extLst>
                </a:gridCol>
                <a:gridCol w="1375096">
                  <a:extLst>
                    <a:ext uri="{9D8B030D-6E8A-4147-A177-3AD203B41FA5}">
                      <a16:colId xmlns:a16="http://schemas.microsoft.com/office/drawing/2014/main" xmlns="" val="2620628468"/>
                    </a:ext>
                  </a:extLst>
                </a:gridCol>
                <a:gridCol w="2633203">
                  <a:extLst>
                    <a:ext uri="{9D8B030D-6E8A-4147-A177-3AD203B41FA5}">
                      <a16:colId xmlns:a16="http://schemas.microsoft.com/office/drawing/2014/main" xmlns="" val="1815658964"/>
                    </a:ext>
                  </a:extLst>
                </a:gridCol>
              </a:tblGrid>
              <a:tr h="984699">
                <a:tc>
                  <a:txBody>
                    <a:bodyPr/>
                    <a:lstStyle/>
                    <a:p>
                      <a:r>
                        <a:rPr lang="en-US" sz="1800" dirty="0">
                          <a:latin typeface="Times New Roman"/>
                        </a:rPr>
                        <a:t>STRING</a:t>
                      </a:r>
                    </a:p>
                  </a:txBody>
                  <a:tcPr marL="68580" marR="68580" marT="34290" marB="34290"/>
                </a:tc>
                <a:tc>
                  <a:txBody>
                    <a:bodyPr/>
                    <a:lstStyle/>
                    <a:p>
                      <a:r>
                        <a:rPr lang="en-US" sz="1800">
                          <a:latin typeface="Times New Roman"/>
                        </a:rPr>
                        <a:t>LIST</a:t>
                      </a:r>
                    </a:p>
                  </a:txBody>
                  <a:tcPr marL="68580" marR="68580" marT="34290" marB="34290"/>
                </a:tc>
                <a:tc>
                  <a:txBody>
                    <a:bodyPr/>
                    <a:lstStyle/>
                    <a:p>
                      <a:r>
                        <a:rPr lang="en-US" sz="1800">
                          <a:latin typeface="Times New Roman"/>
                        </a:rPr>
                        <a:t>TUPLE</a:t>
                      </a:r>
                    </a:p>
                  </a:txBody>
                  <a:tcPr marL="68580" marR="68580" marT="34290" marB="34290"/>
                </a:tc>
                <a:tc>
                  <a:txBody>
                    <a:bodyPr/>
                    <a:lstStyle/>
                    <a:p>
                      <a:r>
                        <a:rPr lang="en-US" sz="1800">
                          <a:latin typeface="Times New Roman"/>
                        </a:rPr>
                        <a:t>SET</a:t>
                      </a:r>
                    </a:p>
                  </a:txBody>
                  <a:tcPr marL="68580" marR="68580" marT="34290" marB="34290"/>
                </a:tc>
                <a:tc>
                  <a:txBody>
                    <a:bodyPr/>
                    <a:lstStyle/>
                    <a:p>
                      <a:r>
                        <a:rPr lang="en-US" sz="1800">
                          <a:latin typeface="Times New Roman"/>
                        </a:rPr>
                        <a:t>DICTIONARY</a:t>
                      </a:r>
                    </a:p>
                  </a:txBody>
                  <a:tcPr marL="68580" marR="68580" marT="34290" marB="34290"/>
                </a:tc>
                <a:extLst>
                  <a:ext uri="{0D108BD9-81ED-4DB2-BD59-A6C34878D82A}">
                    <a16:rowId xmlns:a16="http://schemas.microsoft.com/office/drawing/2014/main" xmlns="" val="2668172159"/>
                  </a:ext>
                </a:extLst>
              </a:tr>
              <a:tr h="397335">
                <a:tc>
                  <a:txBody>
                    <a:bodyPr/>
                    <a:lstStyle/>
                    <a:p>
                      <a:pPr lvl="0">
                        <a:buNone/>
                      </a:pPr>
                      <a:r>
                        <a:rPr lang="en-US" sz="2000" b="0" i="0" u="none" strike="noStrike" noProof="0" dirty="0">
                          <a:latin typeface="Times New Roman"/>
                        </a:rPr>
                        <a:t>immutable</a:t>
                      </a:r>
                      <a:endParaRPr lang="en-US" sz="2000" dirty="0">
                        <a:latin typeface="Times New Roman"/>
                      </a:endParaRPr>
                    </a:p>
                  </a:txBody>
                  <a:tcPr marL="68580" marR="68580" marT="34290" marB="34290"/>
                </a:tc>
                <a:tc>
                  <a:txBody>
                    <a:bodyPr/>
                    <a:lstStyle/>
                    <a:p>
                      <a:pPr lvl="0">
                        <a:buNone/>
                      </a:pPr>
                      <a:r>
                        <a:rPr lang="en-US" sz="2000" b="0" i="0" u="none" strike="noStrike" noProof="0">
                          <a:latin typeface="Times New Roman"/>
                        </a:rPr>
                        <a:t>mutable</a:t>
                      </a:r>
                      <a:endParaRPr lang="en-US" sz="2000">
                        <a:latin typeface="Times New Roman"/>
                      </a:endParaRPr>
                    </a:p>
                  </a:txBody>
                  <a:tcPr marL="68580" marR="68580" marT="34290" marB="34290"/>
                </a:tc>
                <a:tc>
                  <a:txBody>
                    <a:bodyPr/>
                    <a:lstStyle/>
                    <a:p>
                      <a:pPr lvl="0">
                        <a:buNone/>
                      </a:pPr>
                      <a:r>
                        <a:rPr lang="en-US" sz="2000" b="0" i="0" u="none" strike="noStrike" noProof="0">
                          <a:latin typeface="Times New Roman"/>
                        </a:rPr>
                        <a:t>immutable</a:t>
                      </a:r>
                      <a:endParaRPr lang="en-US" sz="2000">
                        <a:latin typeface="Times New Roman"/>
                      </a:endParaRPr>
                    </a:p>
                  </a:txBody>
                  <a:tcPr marL="68580" marR="68580" marT="34290" marB="34290"/>
                </a:tc>
                <a:tc>
                  <a:txBody>
                    <a:bodyPr/>
                    <a:lstStyle/>
                    <a:p>
                      <a:pPr lvl="0">
                        <a:buNone/>
                      </a:pPr>
                      <a:r>
                        <a:rPr lang="en-US" sz="2000" b="0" i="0" u="none" strike="noStrike" noProof="0">
                          <a:latin typeface="Times New Roman"/>
                        </a:rPr>
                        <a:t>mutable</a:t>
                      </a:r>
                      <a:endParaRPr lang="en-US" sz="2000">
                        <a:latin typeface="Times New Roman"/>
                      </a:endParaRPr>
                    </a:p>
                  </a:txBody>
                  <a:tcPr marL="68580" marR="68580" marT="34290" marB="34290"/>
                </a:tc>
                <a:tc>
                  <a:txBody>
                    <a:bodyPr/>
                    <a:lstStyle/>
                    <a:p>
                      <a:pPr lvl="0">
                        <a:buNone/>
                      </a:pPr>
                      <a:r>
                        <a:rPr lang="en-US" sz="2000" b="0" i="0" u="none" strike="noStrike" noProof="0">
                          <a:latin typeface="Times New Roman"/>
                        </a:rPr>
                        <a:t>mutable</a:t>
                      </a:r>
                      <a:endParaRPr lang="en-US" sz="2000">
                        <a:latin typeface="Times New Roman"/>
                      </a:endParaRPr>
                    </a:p>
                  </a:txBody>
                  <a:tcPr marL="68580" marR="68580" marT="34290" marB="34290"/>
                </a:tc>
                <a:extLst>
                  <a:ext uri="{0D108BD9-81ED-4DB2-BD59-A6C34878D82A}">
                    <a16:rowId xmlns:a16="http://schemas.microsoft.com/office/drawing/2014/main" xmlns="" val="135315200"/>
                  </a:ext>
                </a:extLst>
              </a:tr>
              <a:tr h="984699">
                <a:tc>
                  <a:txBody>
                    <a:bodyPr/>
                    <a:lstStyle/>
                    <a:p>
                      <a:pPr lvl="0">
                        <a:buNone/>
                      </a:pPr>
                      <a:r>
                        <a:rPr lang="en-US" sz="2000" b="0" i="0" u="none" strike="noStrike" noProof="0" dirty="0">
                          <a:latin typeface="Times New Roman"/>
                        </a:rPr>
                        <a:t>Ordered/index</a:t>
                      </a:r>
                      <a:endParaRPr lang="en-US" sz="2000" dirty="0">
                        <a:latin typeface="Times New Roman"/>
                      </a:endParaRPr>
                    </a:p>
                  </a:txBody>
                  <a:tcPr marL="68580" marR="68580" marT="34290" marB="34290"/>
                </a:tc>
                <a:tc>
                  <a:txBody>
                    <a:bodyPr/>
                    <a:lstStyle/>
                    <a:p>
                      <a:pPr lvl="0">
                        <a:buNone/>
                      </a:pPr>
                      <a:r>
                        <a:rPr lang="en-US" sz="2000" b="0" i="0" u="none" strike="noStrike" noProof="0">
                          <a:latin typeface="Times New Roman"/>
                        </a:rPr>
                        <a:t>Ordered/index</a:t>
                      </a:r>
                      <a:endParaRPr lang="en-US" sz="2000">
                        <a:latin typeface="Times New Roman"/>
                      </a:endParaRPr>
                    </a:p>
                  </a:txBody>
                  <a:tcPr marL="68580" marR="68580" marT="34290" marB="34290"/>
                </a:tc>
                <a:tc>
                  <a:txBody>
                    <a:bodyPr/>
                    <a:lstStyle/>
                    <a:p>
                      <a:pPr lvl="0">
                        <a:buNone/>
                      </a:pPr>
                      <a:r>
                        <a:rPr lang="en-US" sz="2000" b="0" i="0" u="none" strike="noStrike" noProof="0">
                          <a:latin typeface="Times New Roman"/>
                        </a:rPr>
                        <a:t>Ordered/index</a:t>
                      </a:r>
                      <a:endParaRPr lang="en-US" sz="2000">
                        <a:latin typeface="Times New Roman"/>
                      </a:endParaRPr>
                    </a:p>
                  </a:txBody>
                  <a:tcPr marL="68580" marR="68580" marT="34290" marB="34290"/>
                </a:tc>
                <a:tc>
                  <a:txBody>
                    <a:bodyPr/>
                    <a:lstStyle/>
                    <a:p>
                      <a:pPr lvl="0">
                        <a:buNone/>
                      </a:pPr>
                      <a:r>
                        <a:rPr lang="en-US" sz="2000" b="0" i="0" u="none" strike="noStrike" noProof="0">
                          <a:latin typeface="Times New Roman"/>
                        </a:rPr>
                        <a:t>unordered</a:t>
                      </a:r>
                      <a:endParaRPr lang="en-US" sz="2000">
                        <a:latin typeface="Times New Roman"/>
                      </a:endParaRPr>
                    </a:p>
                  </a:txBody>
                  <a:tcPr marL="68580" marR="68580" marT="34290" marB="34290"/>
                </a:tc>
                <a:tc>
                  <a:txBody>
                    <a:bodyPr/>
                    <a:lstStyle/>
                    <a:p>
                      <a:pPr lvl="0">
                        <a:buNone/>
                      </a:pPr>
                      <a:r>
                        <a:rPr lang="en-US" sz="2000" b="0" i="0" u="none" strike="noStrike" noProof="0">
                          <a:latin typeface="Times New Roman"/>
                        </a:rPr>
                        <a:t>unordered</a:t>
                      </a:r>
                      <a:endParaRPr lang="en-US" sz="2000">
                        <a:latin typeface="Times New Roman"/>
                      </a:endParaRPr>
                    </a:p>
                  </a:txBody>
                  <a:tcPr marL="68580" marR="68580" marT="34290" marB="34290"/>
                </a:tc>
                <a:extLst>
                  <a:ext uri="{0D108BD9-81ED-4DB2-BD59-A6C34878D82A}">
                    <a16:rowId xmlns:a16="http://schemas.microsoft.com/office/drawing/2014/main" xmlns="" val="3885865891"/>
                  </a:ext>
                </a:extLst>
              </a:tr>
              <a:tr h="466436">
                <a:tc>
                  <a:txBody>
                    <a:bodyPr/>
                    <a:lstStyle/>
                    <a:p>
                      <a:pPr lvl="0">
                        <a:buNone/>
                      </a:pPr>
                      <a:r>
                        <a:rPr lang="en-US" sz="2000" b="0" i="0" u="none" strike="noStrike" noProof="0" dirty="0">
                          <a:latin typeface="Times New Roman"/>
                        </a:rPr>
                        <a:t>Allows duplicates</a:t>
                      </a:r>
                      <a:endParaRPr lang="en-US" sz="2000" dirty="0">
                        <a:latin typeface="Times New Roman"/>
                      </a:endParaRPr>
                    </a:p>
                  </a:txBody>
                  <a:tcPr marL="68580" marR="68580" marT="34290" marB="34290"/>
                </a:tc>
                <a:tc>
                  <a:txBody>
                    <a:bodyPr/>
                    <a:lstStyle/>
                    <a:p>
                      <a:pPr lvl="0">
                        <a:buNone/>
                      </a:pPr>
                      <a:r>
                        <a:rPr lang="en-US" sz="2000" b="0" i="0" u="none" strike="noStrike" noProof="0">
                          <a:latin typeface="Times New Roman"/>
                        </a:rPr>
                        <a:t>Allows duplicates</a:t>
                      </a:r>
                      <a:endParaRPr lang="en-US" sz="2000">
                        <a:latin typeface="Times New Roman"/>
                      </a:endParaRPr>
                    </a:p>
                  </a:txBody>
                  <a:tcPr marL="68580" marR="68580" marT="34290" marB="34290"/>
                </a:tc>
                <a:tc>
                  <a:txBody>
                    <a:bodyPr/>
                    <a:lstStyle/>
                    <a:p>
                      <a:pPr lvl="0">
                        <a:buNone/>
                      </a:pPr>
                      <a:r>
                        <a:rPr lang="en-US" sz="2000" b="0" i="0" u="none" strike="noStrike" noProof="0">
                          <a:latin typeface="Times New Roman"/>
                        </a:rPr>
                        <a:t>Allows duplicates</a:t>
                      </a:r>
                      <a:endParaRPr lang="en-US" sz="2000">
                        <a:latin typeface="Times New Roman"/>
                      </a:endParaRPr>
                    </a:p>
                  </a:txBody>
                  <a:tcPr marL="68580" marR="68580" marT="34290" marB="34290"/>
                </a:tc>
                <a:tc>
                  <a:txBody>
                    <a:bodyPr/>
                    <a:lstStyle/>
                    <a:p>
                      <a:pPr lvl="0">
                        <a:buNone/>
                      </a:pPr>
                      <a:r>
                        <a:rPr lang="en-US" sz="2000" b="0" i="0" u="none" strike="noStrike" noProof="0">
                          <a:latin typeface="Times New Roman"/>
                        </a:rPr>
                        <a:t>Not allow</a:t>
                      </a:r>
                    </a:p>
                  </a:txBody>
                  <a:tcPr marL="68580" marR="68580" marT="34290" marB="34290"/>
                </a:tc>
                <a:tc>
                  <a:txBody>
                    <a:bodyPr/>
                    <a:lstStyle/>
                    <a:p>
                      <a:pPr lvl="0">
                        <a:buNone/>
                      </a:pPr>
                      <a:r>
                        <a:rPr lang="en-US" sz="2000" b="0" i="0" u="none" strike="noStrike" noProof="0">
                          <a:latin typeface="Times New Roman"/>
                        </a:rPr>
                        <a:t>Allows duplicates</a:t>
                      </a:r>
                      <a:endParaRPr lang="en-US" sz="2000">
                        <a:latin typeface="Times New Roman"/>
                      </a:endParaRPr>
                    </a:p>
                  </a:txBody>
                  <a:tcPr marL="68580" marR="68580" marT="34290" marB="34290"/>
                </a:tc>
                <a:extLst>
                  <a:ext uri="{0D108BD9-81ED-4DB2-BD59-A6C34878D82A}">
                    <a16:rowId xmlns:a16="http://schemas.microsoft.com/office/drawing/2014/main" xmlns="" val="614703379"/>
                  </a:ext>
                </a:extLst>
              </a:tr>
              <a:tr h="984699">
                <a:tc>
                  <a:txBody>
                    <a:bodyPr/>
                    <a:lstStyle/>
                    <a:p>
                      <a:pPr lvl="0">
                        <a:buNone/>
                      </a:pPr>
                      <a:r>
                        <a:rPr lang="en-US" sz="2000" b="0" i="0" u="none" strike="noStrike" noProof="0" dirty="0">
                          <a:latin typeface="Times New Roman"/>
                        </a:rPr>
                        <a:t>Empty string=””</a:t>
                      </a:r>
                      <a:endParaRPr lang="en-US" sz="2000" dirty="0">
                        <a:latin typeface="Times New Roman"/>
                      </a:endParaRPr>
                    </a:p>
                  </a:txBody>
                  <a:tcPr marL="68580" marR="68580" marT="34290" marB="34290"/>
                </a:tc>
                <a:tc>
                  <a:txBody>
                    <a:bodyPr/>
                    <a:lstStyle/>
                    <a:p>
                      <a:pPr lvl="0">
                        <a:buNone/>
                      </a:pPr>
                      <a:r>
                        <a:rPr lang="en-US" sz="2000" b="0" i="0" u="none" strike="noStrike" noProof="0" dirty="0">
                          <a:latin typeface="Times New Roman"/>
                        </a:rPr>
                        <a:t>Empty list =[]</a:t>
                      </a:r>
                      <a:endParaRPr lang="en-US" sz="2000" dirty="0">
                        <a:latin typeface="Times New Roman"/>
                      </a:endParaRPr>
                    </a:p>
                  </a:txBody>
                  <a:tcPr marL="68580" marR="68580" marT="34290" marB="34290"/>
                </a:tc>
                <a:tc>
                  <a:txBody>
                    <a:bodyPr/>
                    <a:lstStyle/>
                    <a:p>
                      <a:pPr lvl="0">
                        <a:buNone/>
                      </a:pPr>
                      <a:r>
                        <a:rPr lang="en-US" sz="2000" b="0" i="0" u="none" strike="noStrike" noProof="0" dirty="0">
                          <a:latin typeface="Times New Roman"/>
                        </a:rPr>
                        <a:t>Empty </a:t>
                      </a:r>
                      <a:r>
                        <a:rPr lang="en-US" sz="2000" b="0" i="0" u="none" strike="noStrike" noProof="0" dirty="0" err="1">
                          <a:latin typeface="Times New Roman"/>
                        </a:rPr>
                        <a:t>tuple</a:t>
                      </a:r>
                      <a:r>
                        <a:rPr lang="en-US" sz="2000" b="0" i="0" u="none" strike="noStrike" noProof="0" dirty="0">
                          <a:latin typeface="Times New Roman"/>
                        </a:rPr>
                        <a:t> =()</a:t>
                      </a:r>
                      <a:endParaRPr lang="en-US" sz="2000" dirty="0">
                        <a:latin typeface="Times New Roman"/>
                      </a:endParaRPr>
                    </a:p>
                  </a:txBody>
                  <a:tcPr marL="68580" marR="68580" marT="34290" marB="34290"/>
                </a:tc>
                <a:tc>
                  <a:txBody>
                    <a:bodyPr/>
                    <a:lstStyle/>
                    <a:p>
                      <a:pPr lvl="0">
                        <a:buNone/>
                      </a:pPr>
                      <a:r>
                        <a:rPr lang="en-US" sz="2000" b="0" i="0" u="none" strike="noStrike" noProof="0">
                          <a:latin typeface="Times New Roman"/>
                        </a:rPr>
                        <a:t>Empty Set=set()</a:t>
                      </a:r>
                      <a:endParaRPr lang="en-US" sz="2000">
                        <a:latin typeface="Times New Roman"/>
                      </a:endParaRPr>
                    </a:p>
                  </a:txBody>
                  <a:tcPr marL="68580" marR="68580" marT="34290" marB="34290"/>
                </a:tc>
                <a:tc>
                  <a:txBody>
                    <a:bodyPr/>
                    <a:lstStyle/>
                    <a:p>
                      <a:pPr lvl="0">
                        <a:buNone/>
                      </a:pPr>
                      <a:r>
                        <a:rPr lang="en-US" sz="2000" b="0" i="0" u="none" strike="noStrike" noProof="0">
                          <a:latin typeface="Times New Roman"/>
                        </a:rPr>
                        <a:t>Empty dictionary= {}</a:t>
                      </a:r>
                      <a:endParaRPr lang="en-US" sz="2000">
                        <a:latin typeface="Times New Roman"/>
                      </a:endParaRPr>
                    </a:p>
                  </a:txBody>
                  <a:tcPr marL="68580" marR="68580" marT="34290" marB="34290"/>
                </a:tc>
                <a:extLst>
                  <a:ext uri="{0D108BD9-81ED-4DB2-BD59-A6C34878D82A}">
                    <a16:rowId xmlns:a16="http://schemas.microsoft.com/office/drawing/2014/main" xmlns="" val="3221520660"/>
                  </a:ext>
                </a:extLst>
              </a:tr>
              <a:tr h="1312932">
                <a:tc>
                  <a:txBody>
                    <a:bodyPr/>
                    <a:lstStyle/>
                    <a:p>
                      <a:pPr lvl="0">
                        <a:buNone/>
                      </a:pPr>
                      <a:r>
                        <a:rPr lang="en-US" sz="2000" b="0" i="0" u="none" strike="noStrike" noProof="0" dirty="0">
                          <a:latin typeface="Times New Roman"/>
                        </a:rPr>
                        <a:t>Only store string</a:t>
                      </a:r>
                      <a:endParaRPr lang="en-US" sz="2000" dirty="0">
                        <a:latin typeface="Times New Roman"/>
                      </a:endParaRPr>
                    </a:p>
                  </a:txBody>
                  <a:tcPr marL="68580" marR="68580" marT="34290" marB="34290"/>
                </a:tc>
                <a:tc>
                  <a:txBody>
                    <a:bodyPr/>
                    <a:lstStyle/>
                    <a:p>
                      <a:pPr lvl="0">
                        <a:buNone/>
                      </a:pPr>
                      <a:r>
                        <a:rPr lang="en-US" sz="2000" b="0" i="0" u="none" strike="noStrike" noProof="0">
                          <a:latin typeface="Times New Roman"/>
                        </a:rPr>
                        <a:t>It can store any datatype, str, list, tuple , </a:t>
                      </a:r>
                      <a:r>
                        <a:rPr lang="en-US" sz="2000" b="0" i="0" u="none" strike="noStrike" noProof="0" err="1">
                          <a:latin typeface="Times New Roman"/>
                        </a:rPr>
                        <a:t>dict</a:t>
                      </a:r>
                      <a:r>
                        <a:rPr lang="en-US" sz="2000" b="0" i="0" u="none" strike="noStrike" noProof="0">
                          <a:latin typeface="Times New Roman"/>
                        </a:rPr>
                        <a:t>, int </a:t>
                      </a:r>
                      <a:r>
                        <a:rPr lang="en-US" sz="2000" b="0" i="0" u="none" strike="noStrike" noProof="0" err="1">
                          <a:latin typeface="Times New Roman"/>
                        </a:rPr>
                        <a:t>etc</a:t>
                      </a:r>
                      <a:endParaRPr lang="en-US" sz="2000">
                        <a:latin typeface="Times New Roman"/>
                      </a:endParaRPr>
                    </a:p>
                  </a:txBody>
                  <a:tcPr marL="68580" marR="68580" marT="34290" marB="34290"/>
                </a:tc>
                <a:tc>
                  <a:txBody>
                    <a:bodyPr/>
                    <a:lstStyle/>
                    <a:p>
                      <a:pPr lvl="0">
                        <a:buNone/>
                      </a:pPr>
                      <a:r>
                        <a:rPr lang="en-US" sz="2000" b="0" i="0" u="none" strike="noStrike" noProof="0">
                          <a:solidFill>
                            <a:srgbClr val="000000"/>
                          </a:solidFill>
                          <a:latin typeface="Times New Roman"/>
                        </a:rPr>
                        <a:t>It can store any datatype, str, list, tuple , </a:t>
                      </a:r>
                      <a:r>
                        <a:rPr lang="en-US" sz="2000" b="0" i="0" u="none" strike="noStrike" noProof="0" err="1">
                          <a:solidFill>
                            <a:srgbClr val="000000"/>
                          </a:solidFill>
                          <a:latin typeface="Times New Roman"/>
                        </a:rPr>
                        <a:t>dict</a:t>
                      </a:r>
                      <a:r>
                        <a:rPr lang="en-US" sz="2000" b="0" i="0" u="none" strike="noStrike" noProof="0">
                          <a:solidFill>
                            <a:srgbClr val="000000"/>
                          </a:solidFill>
                          <a:latin typeface="Times New Roman"/>
                        </a:rPr>
                        <a:t>, int </a:t>
                      </a:r>
                      <a:r>
                        <a:rPr lang="en-US" sz="2000" b="0" i="0" u="none" strike="noStrike" noProof="0" err="1">
                          <a:solidFill>
                            <a:srgbClr val="000000"/>
                          </a:solidFill>
                          <a:latin typeface="Times New Roman"/>
                        </a:rPr>
                        <a:t>etc</a:t>
                      </a:r>
                      <a:endParaRPr lang="en-US" sz="2000">
                        <a:latin typeface="Times New Roman"/>
                      </a:endParaRPr>
                    </a:p>
                  </a:txBody>
                  <a:tcPr marL="68580" marR="68580" marT="34290" marB="34290"/>
                </a:tc>
                <a:tc>
                  <a:txBody>
                    <a:bodyPr/>
                    <a:lstStyle/>
                    <a:p>
                      <a:pPr lvl="0" algn="l">
                        <a:lnSpc>
                          <a:spcPct val="100000"/>
                        </a:lnSpc>
                        <a:spcBef>
                          <a:spcPts val="0"/>
                        </a:spcBef>
                        <a:spcAft>
                          <a:spcPts val="0"/>
                        </a:spcAft>
                        <a:buNone/>
                      </a:pPr>
                      <a:r>
                        <a:rPr lang="en-US" sz="2000" b="0" i="0" u="none" strike="noStrike" noProof="0" dirty="0">
                          <a:solidFill>
                            <a:srgbClr val="000000"/>
                          </a:solidFill>
                          <a:latin typeface="Times New Roman"/>
                        </a:rPr>
                        <a:t>Store (</a:t>
                      </a:r>
                      <a:r>
                        <a:rPr lang="en-US" sz="2000" b="0" i="0" u="none" strike="noStrike" noProof="0" dirty="0" err="1">
                          <a:solidFill>
                            <a:srgbClr val="000000"/>
                          </a:solidFill>
                          <a:latin typeface="Times New Roman"/>
                        </a:rPr>
                        <a:t>int,str,tuple</a:t>
                      </a:r>
                      <a:r>
                        <a:rPr lang="en-US" sz="2000" b="0" i="0" u="none" strike="noStrike" noProof="0" dirty="0">
                          <a:solidFill>
                            <a:srgbClr val="000000"/>
                          </a:solidFill>
                          <a:latin typeface="Times New Roman"/>
                        </a:rPr>
                        <a:t>) but not  list, set, dictionary.</a:t>
                      </a:r>
                    </a:p>
                    <a:p>
                      <a:pPr lvl="0">
                        <a:buNone/>
                      </a:pPr>
                      <a:endParaRPr lang="en-US" sz="2000" b="0" i="0" u="none" strike="noStrike" noProof="0" dirty="0">
                        <a:latin typeface="Times New Roman"/>
                      </a:endParaRPr>
                    </a:p>
                  </a:txBody>
                  <a:tcPr marL="68580" marR="68580" marT="34290" marB="34290"/>
                </a:tc>
                <a:tc>
                  <a:txBody>
                    <a:bodyPr/>
                    <a:lstStyle/>
                    <a:p>
                      <a:pPr lvl="0">
                        <a:buNone/>
                      </a:pPr>
                      <a:r>
                        <a:rPr lang="en-US" sz="2000" b="0" i="0" u="none" strike="noStrike" noProof="0" dirty="0">
                          <a:latin typeface="Times New Roman"/>
                        </a:rPr>
                        <a:t>Inside of dictionary key can be  </a:t>
                      </a:r>
                      <a:r>
                        <a:rPr lang="en-US" sz="2000" b="0" i="0" u="none" strike="noStrike" noProof="0" dirty="0" err="1">
                          <a:latin typeface="Times New Roman"/>
                        </a:rPr>
                        <a:t>int</a:t>
                      </a:r>
                      <a:r>
                        <a:rPr lang="en-US" sz="2000" b="0" i="0" u="none" strike="noStrike" noProof="0" dirty="0">
                          <a:latin typeface="Times New Roman"/>
                        </a:rPr>
                        <a:t>, </a:t>
                      </a:r>
                      <a:r>
                        <a:rPr lang="en-US" sz="2000" b="0" i="0" u="none" strike="noStrike" noProof="0" dirty="0" err="1">
                          <a:latin typeface="Times New Roman"/>
                        </a:rPr>
                        <a:t>str</a:t>
                      </a:r>
                      <a:r>
                        <a:rPr lang="en-US" sz="2000" b="0" i="0" u="none" strike="noStrike" noProof="0" dirty="0">
                          <a:latin typeface="Times New Roman"/>
                        </a:rPr>
                        <a:t> and </a:t>
                      </a:r>
                      <a:r>
                        <a:rPr lang="en-US" sz="2000" b="0" i="0" u="none" strike="noStrike" noProof="0" dirty="0" err="1">
                          <a:latin typeface="Times New Roman"/>
                        </a:rPr>
                        <a:t>tuple</a:t>
                      </a:r>
                      <a:r>
                        <a:rPr lang="en-US" sz="2000" b="0" i="0" u="none" strike="noStrike" noProof="0" dirty="0">
                          <a:latin typeface="Times New Roman"/>
                        </a:rPr>
                        <a:t> only values can be any  data type, </a:t>
                      </a:r>
                      <a:r>
                        <a:rPr lang="en-US" sz="2000" b="0" i="0" u="none" strike="noStrike" noProof="0" dirty="0" err="1">
                          <a:latin typeface="Times New Roman"/>
                        </a:rPr>
                        <a:t>int</a:t>
                      </a:r>
                      <a:r>
                        <a:rPr lang="en-US" sz="2000" b="0" i="0" u="none" strike="noStrike" noProof="0" dirty="0">
                          <a:latin typeface="Times New Roman"/>
                        </a:rPr>
                        <a:t>, </a:t>
                      </a:r>
                      <a:r>
                        <a:rPr lang="en-US" sz="2000" b="0" i="0" u="none" strike="noStrike" noProof="0" dirty="0" err="1">
                          <a:latin typeface="Times New Roman"/>
                        </a:rPr>
                        <a:t>str,list</a:t>
                      </a:r>
                      <a:r>
                        <a:rPr lang="en-US" sz="2000" b="0" i="0" u="none" strike="noStrike" noProof="0" dirty="0">
                          <a:latin typeface="Times New Roman"/>
                        </a:rPr>
                        <a:t>,  large amt of data</a:t>
                      </a:r>
                      <a:endParaRPr lang="en-US" sz="2000" dirty="0">
                        <a:latin typeface="Times New Roman"/>
                      </a:endParaRPr>
                    </a:p>
                  </a:txBody>
                  <a:tcPr marL="68580" marR="68580" marT="34290" marB="34290"/>
                </a:tc>
                <a:extLst>
                  <a:ext uri="{0D108BD9-81ED-4DB2-BD59-A6C34878D82A}">
                    <a16:rowId xmlns:a16="http://schemas.microsoft.com/office/drawing/2014/main" xmlns="" val="1779512243"/>
                  </a:ext>
                </a:extLst>
              </a:tr>
            </a:tbl>
          </a:graphicData>
        </a:graphic>
      </p:graphicFrame>
      <p:pic>
        <p:nvPicPr>
          <p:cNvPr id="19" name="Picture 18" descr="A close-up of a logo&#10;&#10;Description automatically generated">
            <a:extLst>
              <a:ext uri="{FF2B5EF4-FFF2-40B4-BE49-F238E27FC236}">
                <a16:creationId xmlns:a16="http://schemas.microsoft.com/office/drawing/2014/main" xmlns="" id="{3EC727C8-CB71-E946-BFB2-69A679E8EFFC}"/>
              </a:ext>
            </a:extLst>
          </p:cNvPr>
          <p:cNvPicPr>
            <a:picLocks noChangeAspect="1"/>
          </p:cNvPicPr>
          <p:nvPr/>
        </p:nvPicPr>
        <p:blipFill>
          <a:blip r:embed="rId2"/>
          <a:stretch>
            <a:fillRect/>
          </a:stretch>
        </p:blipFill>
        <p:spPr>
          <a:xfrm>
            <a:off x="0" y="0"/>
            <a:ext cx="1332377" cy="651834"/>
          </a:xfrm>
          <a:prstGeom prst="rect">
            <a:avLst/>
          </a:prstGeom>
        </p:spPr>
      </p:pic>
      <p:sp>
        <p:nvSpPr>
          <p:cNvPr id="4" name="Title 1">
            <a:extLst>
              <a:ext uri="{FF2B5EF4-FFF2-40B4-BE49-F238E27FC236}">
                <a16:creationId xmlns:a16="http://schemas.microsoft.com/office/drawing/2014/main" xmlns="" id="{64FDABAA-F425-012A-9947-465E0462D027}"/>
              </a:ext>
            </a:extLst>
          </p:cNvPr>
          <p:cNvSpPr>
            <a:spLocks noGrp="1"/>
          </p:cNvSpPr>
          <p:nvPr>
            <p:ph type="title"/>
          </p:nvPr>
        </p:nvSpPr>
        <p:spPr>
          <a:xfrm>
            <a:off x="1371600" y="0"/>
            <a:ext cx="10820400" cy="647699"/>
          </a:xfrm>
          <a:solidFill>
            <a:schemeClr val="accent4">
              <a:lumMod val="40000"/>
              <a:lumOff val="60000"/>
            </a:schemeClr>
          </a:solidFill>
        </p:spPr>
        <p:txBody>
          <a:bodyPr>
            <a:normAutofit fontScale="90000"/>
          </a:bodyPr>
          <a:lstStyle/>
          <a:p>
            <a:pPr algn="ctr"/>
            <a:r>
              <a:rPr lang="en-US" dirty="0" smtClean="0">
                <a:latin typeface="Times New Roman" pitchFamily="18" charset="0"/>
                <a:cs typeface="Times New Roman" pitchFamily="18" charset="0"/>
              </a:rPr>
              <a:t>Summary of collection </a:t>
            </a:r>
            <a:r>
              <a:rPr lang="en-US" dirty="0" err="1" smtClean="0">
                <a:latin typeface="Times New Roman" pitchFamily="18" charset="0"/>
                <a:cs typeface="Times New Roman" pitchFamily="18" charset="0"/>
              </a:rPr>
              <a:t>datatypes</a:t>
            </a:r>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mtClean="0"/>
              <a:t>shalini shrotriya</a:t>
            </a:r>
            <a:endParaRPr lang="en-US"/>
          </a:p>
        </p:txBody>
      </p:sp>
      <p:sp>
        <p:nvSpPr>
          <p:cNvPr id="6" name="Date Placeholder 5"/>
          <p:cNvSpPr>
            <a:spLocks noGrp="1"/>
          </p:cNvSpPr>
          <p:nvPr>
            <p:ph type="dt" sz="half" idx="10"/>
          </p:nvPr>
        </p:nvSpPr>
        <p:spPr/>
        <p:txBody>
          <a:bodyPr/>
          <a:lstStyle/>
          <a:p>
            <a:fld id="{2C2A7B91-684B-4037-9AFC-2B0168036A48}" type="datetime1">
              <a:rPr lang="en-US" smtClean="0"/>
              <a:t>9/22/2024</a:t>
            </a:fld>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7</a:t>
            </a:fld>
            <a:endParaRPr lang="en-US"/>
          </a:p>
        </p:txBody>
      </p:sp>
    </p:spTree>
    <p:extLst>
      <p:ext uri="{BB962C8B-B14F-4D97-AF65-F5344CB8AC3E}">
        <p14:creationId xmlns:p14="http://schemas.microsoft.com/office/powerpoint/2010/main" xmlns="" val="29567076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89266" y="656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562100" y="26292"/>
            <a:ext cx="10629900" cy="438582"/>
          </a:xfrm>
          <a:prstGeom prst="rect">
            <a:avLst/>
          </a:prstGeom>
          <a:solidFill>
            <a:schemeClr val="accent1">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2400" dirty="0" smtClean="0"/>
              <a:t>Quixote</a:t>
            </a:r>
            <a:endParaRPr lang="en-US" sz="3200" dirty="0">
              <a:latin typeface="Calibri" pitchFamily="34" charset="0"/>
              <a:cs typeface="Calibri" pitchFamily="34" charset="0"/>
            </a:endParaRPr>
          </a:p>
        </p:txBody>
      </p:sp>
      <p:sp>
        <p:nvSpPr>
          <p:cNvPr id="5" name="Content Placeholder 4"/>
          <p:cNvSpPr>
            <a:spLocks noGrp="1"/>
          </p:cNvSpPr>
          <p:nvPr>
            <p:ph idx="1"/>
          </p:nvPr>
        </p:nvSpPr>
        <p:spPr>
          <a:xfrm>
            <a:off x="905933" y="767645"/>
            <a:ext cx="10515600" cy="4436533"/>
          </a:xfrm>
        </p:spPr>
        <p:txBody>
          <a:bodyPr>
            <a:noAutofit/>
          </a:bodyPr>
          <a:lstStyle/>
          <a:p>
            <a:r>
              <a:rPr lang="en-US" sz="2400" b="1" dirty="0" smtClean="0"/>
              <a:t>Download</a:t>
            </a:r>
          </a:p>
          <a:p>
            <a:r>
              <a:rPr lang="en-US" sz="2400" dirty="0" smtClean="0"/>
              <a:t>The latest stable version of Quixote (Python 3 only) is </a:t>
            </a:r>
            <a:r>
              <a:rPr lang="en-US" sz="2400" dirty="0" smtClean="0">
                <a:hlinkClick r:id="rId3"/>
              </a:rPr>
              <a:t>version 3.5</a:t>
            </a:r>
            <a:r>
              <a:rPr lang="en-US" sz="2400" dirty="0" smtClean="0"/>
              <a:t> (</a:t>
            </a:r>
            <a:r>
              <a:rPr lang="en-US" sz="2400" dirty="0" smtClean="0">
                <a:hlinkClick r:id="rId4"/>
              </a:rPr>
              <a:t>3.4 sig</a:t>
            </a:r>
            <a:r>
              <a:rPr lang="en-US" sz="2400" dirty="0" smtClean="0"/>
              <a:t>), released 2021-06-12.</a:t>
            </a:r>
          </a:p>
          <a:p>
            <a:r>
              <a:rPr lang="en-US" sz="2400" dirty="0" smtClean="0"/>
              <a:t>The version of the 2.x series (Python 2 compatible) is </a:t>
            </a:r>
            <a:r>
              <a:rPr lang="en-US" sz="2400" dirty="0" smtClean="0">
                <a:hlinkClick r:id="rId5"/>
              </a:rPr>
              <a:t>version 2.9.1</a:t>
            </a:r>
            <a:r>
              <a:rPr lang="en-US" sz="2400" dirty="0" smtClean="0"/>
              <a:t> (</a:t>
            </a:r>
            <a:r>
              <a:rPr lang="en-US" sz="2400" dirty="0" smtClean="0">
                <a:hlinkClick r:id="rId6"/>
              </a:rPr>
              <a:t>2.9.1 sig</a:t>
            </a:r>
            <a:r>
              <a:rPr lang="en-US" sz="2400" dirty="0" smtClean="0"/>
              <a:t>), released 2016-04-18.</a:t>
            </a:r>
          </a:p>
          <a:p>
            <a:r>
              <a:rPr lang="en-US" sz="2400" dirty="0" smtClean="0"/>
              <a:t>The latest version of the 1.x series is Quixote is </a:t>
            </a:r>
            <a:r>
              <a:rPr lang="en-US" sz="2400" dirty="0" smtClean="0">
                <a:hlinkClick r:id="rId7"/>
              </a:rPr>
              <a:t>version 1.3</a:t>
            </a:r>
            <a:r>
              <a:rPr lang="en-US" sz="2400" dirty="0" smtClean="0"/>
              <a:t>, released 2008-08-21.</a:t>
            </a:r>
          </a:p>
          <a:p>
            <a:r>
              <a:rPr lang="en-US" sz="2400" dirty="0" smtClean="0"/>
              <a:t>The latest test version of Quixote is </a:t>
            </a:r>
            <a:r>
              <a:rPr lang="en-US" sz="2400" dirty="0" smtClean="0">
                <a:hlinkClick r:id="rId8"/>
              </a:rPr>
              <a:t>version 3.6a2</a:t>
            </a:r>
            <a:r>
              <a:rPr lang="en-US" sz="2400" dirty="0" smtClean="0"/>
              <a:t> (</a:t>
            </a:r>
            <a:r>
              <a:rPr lang="en-US" sz="2400" dirty="0" smtClean="0">
                <a:hlinkClick r:id="rId9"/>
              </a:rPr>
              <a:t>3.6a2 sig</a:t>
            </a:r>
            <a:r>
              <a:rPr lang="en-US" sz="2400" dirty="0" smtClean="0"/>
              <a:t>), released 2021-12-20</a:t>
            </a:r>
          </a:p>
          <a:p>
            <a:pPr lvl="0" algn="just"/>
            <a:endParaRPr lang="en-US" sz="2000" dirty="0" smtClean="0"/>
          </a:p>
          <a:p>
            <a:pPr lvl="0">
              <a:buNone/>
            </a:pPr>
            <a:endParaRPr lang="en-US" sz="2000" dirty="0" smtClean="0"/>
          </a:p>
          <a:p>
            <a:pPr lvl="0"/>
            <a:endParaRPr lang="en-US" sz="2000" dirty="0"/>
          </a:p>
        </p:txBody>
      </p:sp>
      <p:sp>
        <p:nvSpPr>
          <p:cNvPr id="7" name="Footer Placeholder 6"/>
          <p:cNvSpPr>
            <a:spLocks noGrp="1"/>
          </p:cNvSpPr>
          <p:nvPr>
            <p:ph type="ftr" sz="quarter" idx="11"/>
          </p:nvPr>
        </p:nvSpPr>
        <p:spPr/>
        <p:txBody>
          <a:bodyPr/>
          <a:lstStyle/>
          <a:p>
            <a:r>
              <a:rPr lang="en-US" smtClean="0"/>
              <a:t>shalini shrotriya</a:t>
            </a:r>
            <a:endParaRPr lang="en-US"/>
          </a:p>
        </p:txBody>
      </p:sp>
      <p:sp>
        <p:nvSpPr>
          <p:cNvPr id="8" name="Date Placeholder 7"/>
          <p:cNvSpPr>
            <a:spLocks noGrp="1"/>
          </p:cNvSpPr>
          <p:nvPr>
            <p:ph type="dt" sz="half" idx="10"/>
          </p:nvPr>
        </p:nvSpPr>
        <p:spPr/>
        <p:txBody>
          <a:bodyPr/>
          <a:lstStyle/>
          <a:p>
            <a:fld id="{3A42F1FF-02B4-4A51-A51C-7CB9C5A20166}" type="datetime1">
              <a:rPr lang="en-US" smtClean="0"/>
              <a:t>9/22/2024</a:t>
            </a:fld>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70</a:t>
            </a:fld>
            <a:endParaRPr lang="en-US"/>
          </a:p>
        </p:txBody>
      </p:sp>
    </p:spTree>
    <p:extLst>
      <p:ext uri="{BB962C8B-B14F-4D97-AF65-F5344CB8AC3E}">
        <p14:creationId xmlns:p14="http://schemas.microsoft.com/office/powerpoint/2010/main" xmlns="" val="315191150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89266" y="656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562100" y="26292"/>
            <a:ext cx="10629900" cy="438582"/>
          </a:xfrm>
          <a:prstGeom prst="rect">
            <a:avLst/>
          </a:prstGeom>
          <a:solidFill>
            <a:schemeClr val="accent1">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2400" dirty="0" smtClean="0"/>
              <a:t>Pyramid</a:t>
            </a:r>
            <a:endParaRPr lang="en-US" sz="3200" dirty="0">
              <a:latin typeface="Calibri" pitchFamily="34" charset="0"/>
              <a:cs typeface="Calibri" pitchFamily="34" charset="0"/>
            </a:endParaRPr>
          </a:p>
        </p:txBody>
      </p:sp>
      <p:sp>
        <p:nvSpPr>
          <p:cNvPr id="5" name="Content Placeholder 4"/>
          <p:cNvSpPr>
            <a:spLocks noGrp="1"/>
          </p:cNvSpPr>
          <p:nvPr>
            <p:ph idx="1"/>
          </p:nvPr>
        </p:nvSpPr>
        <p:spPr>
          <a:xfrm>
            <a:off x="905933" y="767645"/>
            <a:ext cx="10515600" cy="4436533"/>
          </a:xfrm>
        </p:spPr>
        <p:txBody>
          <a:bodyPr>
            <a:noAutofit/>
          </a:bodyPr>
          <a:lstStyle/>
          <a:p>
            <a:pPr algn="just"/>
            <a:r>
              <a:rPr lang="en-US" sz="2000" dirty="0" smtClean="0"/>
              <a:t>Pyramid makes it easy to write web applications. You can </a:t>
            </a:r>
            <a:r>
              <a:rPr lang="en-US" sz="2000" b="1" dirty="0" smtClean="0"/>
              <a:t>start small</a:t>
            </a:r>
            <a:r>
              <a:rPr lang="en-US" sz="2000" dirty="0" smtClean="0"/>
              <a:t> with this "hello world" minimal request/response web app. </a:t>
            </a:r>
          </a:p>
          <a:p>
            <a:pPr marL="0" indent="0" algn="just">
              <a:buNone/>
            </a:pPr>
            <a:endParaRPr lang="en-US" sz="2000" dirty="0" smtClean="0"/>
          </a:p>
          <a:p>
            <a:pPr algn="just"/>
            <a:r>
              <a:rPr lang="en-US" sz="2000" dirty="0" smtClean="0"/>
              <a:t>This may take you far, especially while learning. As your application grows, Pyramid offers many features that make writing complex software take less effort. </a:t>
            </a:r>
          </a:p>
          <a:p>
            <a:pPr marL="0" indent="0" algn="just">
              <a:buNone/>
            </a:pPr>
            <a:endParaRPr lang="en-US" sz="2000" dirty="0" smtClean="0"/>
          </a:p>
          <a:p>
            <a:pPr algn="just"/>
            <a:r>
              <a:rPr lang="en-US" sz="2000" dirty="0" smtClean="0"/>
              <a:t>Pyramid works in all supported versions of Python.</a:t>
            </a:r>
          </a:p>
          <a:p>
            <a:pPr marL="0" indent="0" algn="just">
              <a:buNone/>
            </a:pPr>
            <a:endParaRPr lang="en-US" sz="2000" dirty="0" smtClean="0"/>
          </a:p>
          <a:p>
            <a:pPr algn="just"/>
            <a:r>
              <a:rPr lang="en-US" sz="2000" dirty="0" smtClean="0"/>
              <a:t>Pyramid is a general, open source, web application development framework built in python. It allows python developer to create web applications with ease.</a:t>
            </a:r>
          </a:p>
          <a:p>
            <a:endParaRPr lang="en-US" sz="2000" dirty="0"/>
          </a:p>
        </p:txBody>
      </p:sp>
      <p:sp>
        <p:nvSpPr>
          <p:cNvPr id="7" name="Footer Placeholder 6"/>
          <p:cNvSpPr>
            <a:spLocks noGrp="1"/>
          </p:cNvSpPr>
          <p:nvPr>
            <p:ph type="ftr" sz="quarter" idx="11"/>
          </p:nvPr>
        </p:nvSpPr>
        <p:spPr/>
        <p:txBody>
          <a:bodyPr/>
          <a:lstStyle/>
          <a:p>
            <a:r>
              <a:rPr lang="en-US" smtClean="0"/>
              <a:t>shalini shrotriya</a:t>
            </a:r>
            <a:endParaRPr lang="en-US"/>
          </a:p>
        </p:txBody>
      </p:sp>
      <p:sp>
        <p:nvSpPr>
          <p:cNvPr id="8" name="Date Placeholder 7"/>
          <p:cNvSpPr>
            <a:spLocks noGrp="1"/>
          </p:cNvSpPr>
          <p:nvPr>
            <p:ph type="dt" sz="half" idx="10"/>
          </p:nvPr>
        </p:nvSpPr>
        <p:spPr/>
        <p:txBody>
          <a:bodyPr/>
          <a:lstStyle/>
          <a:p>
            <a:fld id="{998E34BF-90B0-4BBA-8DB9-FEAE7E9418A8}" type="datetime1">
              <a:rPr lang="en-US" smtClean="0"/>
              <a:t>9/22/2024</a:t>
            </a:fld>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71</a:t>
            </a:fld>
            <a:endParaRPr lang="en-US"/>
          </a:p>
        </p:txBody>
      </p:sp>
    </p:spTree>
    <p:extLst>
      <p:ext uri="{BB962C8B-B14F-4D97-AF65-F5344CB8AC3E}">
        <p14:creationId xmlns:p14="http://schemas.microsoft.com/office/powerpoint/2010/main" xmlns="" val="315191150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89266" y="656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562100" y="26292"/>
            <a:ext cx="10629900" cy="438582"/>
          </a:xfrm>
          <a:prstGeom prst="rect">
            <a:avLst/>
          </a:prstGeom>
          <a:solidFill>
            <a:schemeClr val="accent1">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2400" dirty="0" smtClean="0"/>
              <a:t>Pyramid</a:t>
            </a:r>
            <a:endParaRPr lang="en-US" sz="3200" dirty="0">
              <a:latin typeface="Calibri" pitchFamily="34" charset="0"/>
              <a:cs typeface="Calibri" pitchFamily="34" charset="0"/>
            </a:endParaRPr>
          </a:p>
        </p:txBody>
      </p:sp>
      <p:sp>
        <p:nvSpPr>
          <p:cNvPr id="5" name="Content Placeholder 4"/>
          <p:cNvSpPr>
            <a:spLocks noGrp="1"/>
          </p:cNvSpPr>
          <p:nvPr>
            <p:ph idx="1"/>
          </p:nvPr>
        </p:nvSpPr>
        <p:spPr>
          <a:xfrm>
            <a:off x="905933" y="767645"/>
            <a:ext cx="10515600" cy="4436533"/>
          </a:xfrm>
        </p:spPr>
        <p:txBody>
          <a:bodyPr>
            <a:noAutofit/>
          </a:bodyPr>
          <a:lstStyle/>
          <a:p>
            <a:pPr algn="just"/>
            <a:r>
              <a:rPr lang="en-US" sz="2000" b="1" dirty="0" smtClean="0"/>
              <a:t>Installing, starting up and configuring</a:t>
            </a:r>
          </a:p>
          <a:p>
            <a:pPr algn="just"/>
            <a:r>
              <a:rPr lang="en-US" sz="2000" dirty="0" smtClean="0"/>
              <a:t>As described, “the start small, finish big, stay finished framework”, Pyramid is much like Flask which takes very little effort to install and run. </a:t>
            </a:r>
          </a:p>
          <a:p>
            <a:pPr algn="just"/>
            <a:r>
              <a:rPr lang="en-US" sz="2000" dirty="0" smtClean="0"/>
              <a:t>In fact, you’ll recognize that some of the patterns are similar to Flask once you start building this application.</a:t>
            </a:r>
          </a:p>
          <a:p>
            <a:pPr algn="just">
              <a:buNone/>
            </a:pPr>
            <a:r>
              <a:rPr lang="en-US" sz="2000" dirty="0" smtClean="0"/>
              <a:t>Following are the steps to create pyramid framework environment −</a:t>
            </a:r>
          </a:p>
          <a:p>
            <a:pPr algn="just"/>
            <a:r>
              <a:rPr lang="en-US" sz="2000" dirty="0" smtClean="0"/>
              <a:t>First, create a project directory. Here, we have created a directory named </a:t>
            </a:r>
            <a:r>
              <a:rPr lang="en-US" sz="2000" b="1" dirty="0" err="1" smtClean="0"/>
              <a:t>pyramidProject</a:t>
            </a:r>
            <a:r>
              <a:rPr lang="en-US" sz="2000" dirty="0" smtClean="0"/>
              <a:t> (you can choose any name you want).</a:t>
            </a:r>
          </a:p>
          <a:p>
            <a:pPr algn="just"/>
            <a:r>
              <a:rPr lang="en-US" sz="2000" dirty="0" smtClean="0"/>
              <a:t>Next, create a virtual environment where you will install all the project specific dependencies. Here, we created a virtual environment folder named </a:t>
            </a:r>
            <a:r>
              <a:rPr lang="en-US" sz="2000" b="1" dirty="0" err="1" smtClean="0"/>
              <a:t>pyramidEnv</a:t>
            </a:r>
            <a:r>
              <a:rPr lang="en-US" sz="2000" dirty="0" smtClean="0"/>
              <a:t> where Pyramid is installed.</a:t>
            </a:r>
          </a:p>
          <a:p>
            <a:pPr algn="just"/>
            <a:r>
              <a:rPr lang="en-US" sz="2000" dirty="0" smtClean="0"/>
              <a:t>Then, go to the directory, </a:t>
            </a:r>
            <a:r>
              <a:rPr lang="en-US" sz="2000" b="1" dirty="0" err="1" smtClean="0"/>
              <a:t>pyramidEnv</a:t>
            </a:r>
            <a:r>
              <a:rPr lang="en-US" sz="2000" dirty="0" smtClean="0"/>
              <a:t> and install the pyramid with </a:t>
            </a:r>
            <a:r>
              <a:rPr lang="en-US" sz="2000" b="1" dirty="0" smtClean="0"/>
              <a:t>pip install pyramid</a:t>
            </a:r>
            <a:r>
              <a:rPr lang="en-US" sz="2000" dirty="0" smtClean="0"/>
              <a:t>.</a:t>
            </a:r>
          </a:p>
          <a:p>
            <a:endParaRPr lang="en-US" sz="2000" dirty="0"/>
          </a:p>
        </p:txBody>
      </p:sp>
      <p:sp>
        <p:nvSpPr>
          <p:cNvPr id="7" name="Footer Placeholder 6"/>
          <p:cNvSpPr>
            <a:spLocks noGrp="1"/>
          </p:cNvSpPr>
          <p:nvPr>
            <p:ph type="ftr" sz="quarter" idx="11"/>
          </p:nvPr>
        </p:nvSpPr>
        <p:spPr/>
        <p:txBody>
          <a:bodyPr/>
          <a:lstStyle/>
          <a:p>
            <a:r>
              <a:rPr lang="en-US" smtClean="0"/>
              <a:t>shalini shrotriya</a:t>
            </a:r>
            <a:endParaRPr lang="en-US"/>
          </a:p>
        </p:txBody>
      </p:sp>
      <p:sp>
        <p:nvSpPr>
          <p:cNvPr id="8" name="Date Placeholder 7"/>
          <p:cNvSpPr>
            <a:spLocks noGrp="1"/>
          </p:cNvSpPr>
          <p:nvPr>
            <p:ph type="dt" sz="half" idx="10"/>
          </p:nvPr>
        </p:nvSpPr>
        <p:spPr/>
        <p:txBody>
          <a:bodyPr/>
          <a:lstStyle/>
          <a:p>
            <a:fld id="{AD07F334-F286-4C57-B503-751D8F582CEF}" type="datetime1">
              <a:rPr lang="en-US" smtClean="0"/>
              <a:t>9/22/2024</a:t>
            </a:fld>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72</a:t>
            </a:fld>
            <a:endParaRPr lang="en-US"/>
          </a:p>
        </p:txBody>
      </p:sp>
    </p:spTree>
    <p:extLst>
      <p:ext uri="{BB962C8B-B14F-4D97-AF65-F5344CB8AC3E}">
        <p14:creationId xmlns:p14="http://schemas.microsoft.com/office/powerpoint/2010/main" xmlns="" val="315191150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logo&#10;&#10;Description automatically generated">
            <a:extLst>
              <a:ext uri="{FF2B5EF4-FFF2-40B4-BE49-F238E27FC236}">
                <a16:creationId xmlns:a16="http://schemas.microsoft.com/office/drawing/2014/main" xmlns="" id="{B63B7BF4-F7AE-639A-9C05-BB98F05B6A85}"/>
              </a:ext>
            </a:extLst>
          </p:cNvPr>
          <p:cNvPicPr>
            <a:picLocks noChangeAspect="1"/>
          </p:cNvPicPr>
          <p:nvPr/>
        </p:nvPicPr>
        <p:blipFill>
          <a:blip r:embed="rId2"/>
          <a:stretch>
            <a:fillRect/>
          </a:stretch>
        </p:blipFill>
        <p:spPr>
          <a:xfrm>
            <a:off x="189266" y="6560"/>
            <a:ext cx="1332377" cy="651834"/>
          </a:xfrm>
          <a:prstGeom prst="rect">
            <a:avLst/>
          </a:prstGeom>
        </p:spPr>
      </p:pic>
      <p:sp>
        <p:nvSpPr>
          <p:cNvPr id="6" name="TextBox 5">
            <a:extLst>
              <a:ext uri="{FF2B5EF4-FFF2-40B4-BE49-F238E27FC236}">
                <a16:creationId xmlns:a16="http://schemas.microsoft.com/office/drawing/2014/main" xmlns="" id="{1E7CDC1E-3B2A-E4EE-7D0E-46E43C9DEC4A}"/>
              </a:ext>
            </a:extLst>
          </p:cNvPr>
          <p:cNvSpPr txBox="1"/>
          <p:nvPr/>
        </p:nvSpPr>
        <p:spPr>
          <a:xfrm>
            <a:off x="1562100" y="26292"/>
            <a:ext cx="10629900" cy="438582"/>
          </a:xfrm>
          <a:prstGeom prst="rect">
            <a:avLst/>
          </a:prstGeom>
          <a:solidFill>
            <a:schemeClr val="accent1">
              <a:lumMod val="40000"/>
              <a:lumOff val="6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2400" dirty="0" smtClean="0"/>
              <a:t>Pyramid</a:t>
            </a:r>
            <a:endParaRPr lang="en-US" sz="3200" dirty="0">
              <a:latin typeface="Calibri" pitchFamily="34" charset="0"/>
              <a:cs typeface="Calibri" pitchFamily="34" charset="0"/>
            </a:endParaRPr>
          </a:p>
        </p:txBody>
      </p:sp>
      <p:sp>
        <p:nvSpPr>
          <p:cNvPr id="5" name="Content Placeholder 4"/>
          <p:cNvSpPr>
            <a:spLocks noGrp="1"/>
          </p:cNvSpPr>
          <p:nvPr>
            <p:ph idx="1"/>
          </p:nvPr>
        </p:nvSpPr>
        <p:spPr>
          <a:xfrm>
            <a:off x="905933" y="767645"/>
            <a:ext cx="10515600" cy="4436533"/>
          </a:xfrm>
        </p:spPr>
        <p:txBody>
          <a:bodyPr>
            <a:noAutofit/>
          </a:bodyPr>
          <a:lstStyle/>
          <a:p>
            <a:pPr algn="just"/>
            <a:r>
              <a:rPr lang="en-US" sz="2000" b="1" dirty="0" smtClean="0"/>
              <a:t>Installing, starting up and configuring</a:t>
            </a:r>
          </a:p>
          <a:p>
            <a:pPr algn="just"/>
            <a:r>
              <a:rPr lang="en-US" sz="2000" dirty="0" smtClean="0"/>
              <a:t>As described, “the start small, finish big, stay finished framework”, Pyramid is much like Flask which takes very little effort to install and run. </a:t>
            </a:r>
          </a:p>
          <a:p>
            <a:pPr algn="just"/>
            <a:r>
              <a:rPr lang="en-US" sz="2000" dirty="0" smtClean="0"/>
              <a:t>In fact, you’ll recognize that some of the patterns are similar to Flask once you start building this application.</a:t>
            </a:r>
          </a:p>
          <a:p>
            <a:pPr algn="just"/>
            <a:r>
              <a:rPr lang="en-US" sz="2000" dirty="0" smtClean="0"/>
              <a:t>Following are the steps to create pyramid framework environment −</a:t>
            </a:r>
          </a:p>
          <a:p>
            <a:pPr algn="just"/>
            <a:r>
              <a:rPr lang="en-US" sz="2000" dirty="0" smtClean="0"/>
              <a:t>First, create a project directory. Here, we have created a directory named </a:t>
            </a:r>
            <a:r>
              <a:rPr lang="en-US" sz="2000" b="1" dirty="0" err="1" smtClean="0"/>
              <a:t>pyramidProject</a:t>
            </a:r>
            <a:r>
              <a:rPr lang="en-US" sz="2000" dirty="0" smtClean="0"/>
              <a:t> (you can choose any name you want).</a:t>
            </a:r>
          </a:p>
          <a:p>
            <a:pPr algn="just"/>
            <a:r>
              <a:rPr lang="en-US" sz="2000" dirty="0" smtClean="0"/>
              <a:t>Next, create a virtual environment where you will install all the project specific dependencies. Here, we created a virtual environment folder named </a:t>
            </a:r>
            <a:r>
              <a:rPr lang="en-US" sz="2000" b="1" dirty="0" err="1" smtClean="0"/>
              <a:t>pyramidEnv</a:t>
            </a:r>
            <a:r>
              <a:rPr lang="en-US" sz="2000" dirty="0" smtClean="0"/>
              <a:t> where Pyramid is installed.</a:t>
            </a:r>
          </a:p>
          <a:p>
            <a:pPr algn="just"/>
            <a:r>
              <a:rPr lang="en-US" sz="2000" dirty="0" smtClean="0"/>
              <a:t>Then, go to the directory, </a:t>
            </a:r>
            <a:r>
              <a:rPr lang="en-US" sz="2000" b="1" dirty="0" err="1" smtClean="0"/>
              <a:t>pyramidEnv</a:t>
            </a:r>
            <a:r>
              <a:rPr lang="en-US" sz="2000" dirty="0" smtClean="0"/>
              <a:t> and install the pyramid with </a:t>
            </a:r>
            <a:r>
              <a:rPr lang="en-US" sz="2000" b="1" dirty="0" smtClean="0"/>
              <a:t>pip install pyramid</a:t>
            </a:r>
            <a:r>
              <a:rPr lang="en-US" sz="2000" dirty="0" smtClean="0"/>
              <a:t>.</a:t>
            </a:r>
          </a:p>
          <a:p>
            <a:endParaRPr lang="en-US" sz="2000" dirty="0"/>
          </a:p>
        </p:txBody>
      </p:sp>
      <p:sp>
        <p:nvSpPr>
          <p:cNvPr id="7" name="Footer Placeholder 6"/>
          <p:cNvSpPr>
            <a:spLocks noGrp="1"/>
          </p:cNvSpPr>
          <p:nvPr>
            <p:ph type="ftr" sz="quarter" idx="11"/>
          </p:nvPr>
        </p:nvSpPr>
        <p:spPr/>
        <p:txBody>
          <a:bodyPr/>
          <a:lstStyle/>
          <a:p>
            <a:r>
              <a:rPr lang="en-US" smtClean="0"/>
              <a:t>shalini shrotriya</a:t>
            </a:r>
            <a:endParaRPr lang="en-US"/>
          </a:p>
        </p:txBody>
      </p:sp>
      <p:sp>
        <p:nvSpPr>
          <p:cNvPr id="8" name="Date Placeholder 7"/>
          <p:cNvSpPr>
            <a:spLocks noGrp="1"/>
          </p:cNvSpPr>
          <p:nvPr>
            <p:ph type="dt" sz="half" idx="10"/>
          </p:nvPr>
        </p:nvSpPr>
        <p:spPr/>
        <p:txBody>
          <a:bodyPr/>
          <a:lstStyle/>
          <a:p>
            <a:fld id="{B0DE58A8-9CF2-4EA2-9DC2-6E259B1C7A44}" type="datetime1">
              <a:rPr lang="en-US" smtClean="0"/>
              <a:t>9/22/2024</a:t>
            </a:fld>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73</a:t>
            </a:fld>
            <a:endParaRPr lang="en-US"/>
          </a:p>
        </p:txBody>
      </p:sp>
    </p:spTree>
    <p:extLst>
      <p:ext uri="{BB962C8B-B14F-4D97-AF65-F5344CB8AC3E}">
        <p14:creationId xmlns:p14="http://schemas.microsoft.com/office/powerpoint/2010/main" xmlns="" val="31519115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CD9F93-AE68-BB9B-8F22-939425C0F312}"/>
              </a:ext>
            </a:extLst>
          </p:cNvPr>
          <p:cNvSpPr>
            <a:spLocks noGrp="1"/>
          </p:cNvSpPr>
          <p:nvPr>
            <p:ph type="title"/>
          </p:nvPr>
        </p:nvSpPr>
        <p:spPr>
          <a:xfrm>
            <a:off x="1369565" y="1"/>
            <a:ext cx="10822435" cy="635000"/>
          </a:xfrm>
          <a:solidFill>
            <a:schemeClr val="accent4">
              <a:lumMod val="40000"/>
              <a:lumOff val="60000"/>
            </a:schemeClr>
          </a:solidFill>
        </p:spPr>
        <p:txBody>
          <a:bodyPr/>
          <a:lstStyle/>
          <a:p>
            <a:pPr algn="ctr"/>
            <a:r>
              <a:rPr lang="en-US" sz="2400" b="1" dirty="0">
                <a:solidFill>
                  <a:srgbClr val="1E1C11"/>
                </a:solidFill>
                <a:latin typeface="Times New Roman"/>
                <a:ea typeface="Calibri"/>
                <a:cs typeface="Calibri"/>
              </a:rPr>
              <a:t>Specialized Container </a:t>
            </a:r>
            <a:r>
              <a:rPr lang="en-US" sz="2400" b="1" dirty="0" smtClean="0">
                <a:solidFill>
                  <a:srgbClr val="1E1C11"/>
                </a:solidFill>
                <a:latin typeface="Times New Roman"/>
                <a:ea typeface="Calibri"/>
                <a:cs typeface="Calibri"/>
              </a:rPr>
              <a:t>Data types</a:t>
            </a:r>
            <a:endParaRPr lang="en-US" sz="2100" b="1" dirty="0">
              <a:latin typeface="Calibri"/>
              <a:ea typeface="Calibri"/>
              <a:cs typeface="Calibri"/>
            </a:endParaRPr>
          </a:p>
        </p:txBody>
      </p:sp>
      <p:sp>
        <p:nvSpPr>
          <p:cNvPr id="3" name="Content Placeholder 2">
            <a:extLst>
              <a:ext uri="{FF2B5EF4-FFF2-40B4-BE49-F238E27FC236}">
                <a16:creationId xmlns:a16="http://schemas.microsoft.com/office/drawing/2014/main" xmlns="" id="{E0928EA9-5D80-299A-0911-F4289702285D}"/>
              </a:ext>
            </a:extLst>
          </p:cNvPr>
          <p:cNvSpPr>
            <a:spLocks noGrp="1"/>
          </p:cNvSpPr>
          <p:nvPr>
            <p:ph idx="1"/>
          </p:nvPr>
        </p:nvSpPr>
        <p:spPr>
          <a:xfrm>
            <a:off x="1181100" y="800101"/>
            <a:ext cx="10185400" cy="4689874"/>
          </a:xfrm>
        </p:spPr>
        <p:txBody>
          <a:bodyPr vert="horz" lIns="68580" tIns="34290" rIns="68580" bIns="34290" rtlCol="0" anchor="t">
            <a:normAutofit/>
          </a:bodyPr>
          <a:lstStyle/>
          <a:p>
            <a:r>
              <a:rPr lang="en-US" b="1" dirty="0">
                <a:latin typeface="Times New Roman" pitchFamily="18" charset="0"/>
                <a:ea typeface="Calibri"/>
                <a:cs typeface="Times New Roman" pitchFamily="18" charset="0"/>
              </a:rPr>
              <a:t>Specialized container </a:t>
            </a:r>
            <a:r>
              <a:rPr lang="en-US" b="1" dirty="0" err="1">
                <a:latin typeface="Times New Roman" pitchFamily="18" charset="0"/>
                <a:ea typeface="Calibri"/>
                <a:cs typeface="Times New Roman" pitchFamily="18" charset="0"/>
              </a:rPr>
              <a:t>datatypes</a:t>
            </a:r>
            <a:r>
              <a:rPr lang="en-US" dirty="0">
                <a:latin typeface="Times New Roman" pitchFamily="18" charset="0"/>
                <a:ea typeface="Calibri"/>
                <a:cs typeface="Times New Roman" pitchFamily="18" charset="0"/>
              </a:rPr>
              <a:t> providing alternatives to Python’s general purpose built-in containers</a:t>
            </a:r>
          </a:p>
          <a:p>
            <a:r>
              <a:rPr lang="en-US" b="1" dirty="0" err="1">
                <a:latin typeface="Times New Roman" pitchFamily="18" charset="0"/>
                <a:ea typeface="Calibri"/>
                <a:cs typeface="Times New Roman" pitchFamily="18" charset="0"/>
              </a:rPr>
              <a:t>namedtuple</a:t>
            </a:r>
            <a:r>
              <a:rPr lang="en-US" b="1" dirty="0">
                <a:latin typeface="Times New Roman" pitchFamily="18" charset="0"/>
                <a:ea typeface="Calibri"/>
                <a:cs typeface="Times New Roman" pitchFamily="18" charset="0"/>
              </a:rPr>
              <a:t>()</a:t>
            </a:r>
            <a:r>
              <a:rPr lang="en-US" dirty="0">
                <a:latin typeface="Times New Roman" pitchFamily="18" charset="0"/>
                <a:ea typeface="Calibri"/>
                <a:cs typeface="Times New Roman" pitchFamily="18" charset="0"/>
              </a:rPr>
              <a:t>- factory function for creating </a:t>
            </a:r>
            <a:r>
              <a:rPr lang="en-US" dirty="0" err="1">
                <a:latin typeface="Times New Roman" pitchFamily="18" charset="0"/>
                <a:ea typeface="Calibri"/>
                <a:cs typeface="Times New Roman" pitchFamily="18" charset="0"/>
              </a:rPr>
              <a:t>tuple</a:t>
            </a:r>
            <a:r>
              <a:rPr lang="en-US" dirty="0">
                <a:latin typeface="Times New Roman" pitchFamily="18" charset="0"/>
                <a:ea typeface="Calibri"/>
                <a:cs typeface="Times New Roman" pitchFamily="18" charset="0"/>
              </a:rPr>
              <a:t> subclasses with named fields.</a:t>
            </a:r>
          </a:p>
          <a:p>
            <a:pPr algn="just"/>
            <a:r>
              <a:rPr lang="en-US" b="1" dirty="0" err="1">
                <a:latin typeface="Times New Roman" pitchFamily="18" charset="0"/>
                <a:ea typeface="Calibri"/>
                <a:cs typeface="Times New Roman" pitchFamily="18" charset="0"/>
              </a:rPr>
              <a:t>Deque</a:t>
            </a:r>
            <a:r>
              <a:rPr lang="en-US" dirty="0">
                <a:latin typeface="Times New Roman" pitchFamily="18" charset="0"/>
                <a:ea typeface="Calibri"/>
                <a:cs typeface="Times New Roman" pitchFamily="18" charset="0"/>
              </a:rPr>
              <a:t>-list-like container with fast appends and pops on either end</a:t>
            </a:r>
          </a:p>
          <a:p>
            <a:pPr algn="just"/>
            <a:r>
              <a:rPr lang="en-US" b="1" dirty="0" err="1">
                <a:latin typeface="Times New Roman" pitchFamily="18" charset="0"/>
                <a:ea typeface="Calibri"/>
                <a:cs typeface="Times New Roman" pitchFamily="18" charset="0"/>
              </a:rPr>
              <a:t>ChainMap</a:t>
            </a:r>
            <a:r>
              <a:rPr lang="en-US" b="1" dirty="0">
                <a:latin typeface="Times New Roman" pitchFamily="18" charset="0"/>
                <a:ea typeface="Calibri"/>
                <a:cs typeface="Times New Roman" pitchFamily="18" charset="0"/>
              </a:rPr>
              <a:t> </a:t>
            </a:r>
            <a:r>
              <a:rPr lang="en-US" dirty="0">
                <a:latin typeface="Times New Roman" pitchFamily="18" charset="0"/>
                <a:ea typeface="Calibri"/>
                <a:cs typeface="Times New Roman" pitchFamily="18" charset="0"/>
              </a:rPr>
              <a:t>- </a:t>
            </a:r>
            <a:r>
              <a:rPr lang="en-US" dirty="0" err="1">
                <a:latin typeface="Times New Roman" pitchFamily="18" charset="0"/>
                <a:ea typeface="Calibri"/>
                <a:cs typeface="Times New Roman" pitchFamily="18" charset="0"/>
              </a:rPr>
              <a:t>dict</a:t>
            </a:r>
            <a:r>
              <a:rPr lang="en-US" dirty="0">
                <a:latin typeface="Times New Roman" pitchFamily="18" charset="0"/>
                <a:ea typeface="Calibri"/>
                <a:cs typeface="Times New Roman" pitchFamily="18" charset="0"/>
              </a:rPr>
              <a:t>-like class for creating a single view of multiple mappings</a:t>
            </a:r>
            <a:endParaRPr lang="en-US" dirty="0">
              <a:latin typeface="Times New Roman" pitchFamily="18" charset="0"/>
              <a:cs typeface="Times New Roman" pitchFamily="18" charset="0"/>
            </a:endParaRPr>
          </a:p>
          <a:p>
            <a:r>
              <a:rPr lang="en-US" b="1" dirty="0">
                <a:latin typeface="Times New Roman" pitchFamily="18" charset="0"/>
                <a:ea typeface="Calibri"/>
                <a:cs typeface="Times New Roman" pitchFamily="18" charset="0"/>
              </a:rPr>
              <a:t>Counter</a:t>
            </a:r>
            <a:r>
              <a:rPr lang="en-US" dirty="0">
                <a:latin typeface="Times New Roman" pitchFamily="18" charset="0"/>
                <a:ea typeface="Calibri"/>
                <a:cs typeface="Times New Roman" pitchFamily="18" charset="0"/>
              </a:rPr>
              <a:t>- </a:t>
            </a:r>
            <a:r>
              <a:rPr lang="en-US" dirty="0" err="1">
                <a:latin typeface="Times New Roman" pitchFamily="18" charset="0"/>
                <a:ea typeface="Calibri"/>
                <a:cs typeface="Times New Roman" pitchFamily="18" charset="0"/>
              </a:rPr>
              <a:t>dict</a:t>
            </a:r>
            <a:r>
              <a:rPr lang="en-US" dirty="0">
                <a:latin typeface="Times New Roman" pitchFamily="18" charset="0"/>
                <a:ea typeface="Calibri"/>
                <a:cs typeface="Times New Roman" pitchFamily="18" charset="0"/>
              </a:rPr>
              <a:t> subclass for counting </a:t>
            </a:r>
            <a:r>
              <a:rPr lang="en-US" dirty="0" err="1">
                <a:latin typeface="Times New Roman" pitchFamily="18" charset="0"/>
                <a:ea typeface="Calibri"/>
                <a:cs typeface="Times New Roman" pitchFamily="18" charset="0"/>
              </a:rPr>
              <a:t>hashable</a:t>
            </a:r>
            <a:r>
              <a:rPr lang="en-US" dirty="0">
                <a:latin typeface="Times New Roman" pitchFamily="18" charset="0"/>
                <a:ea typeface="Calibri"/>
                <a:cs typeface="Times New Roman" pitchFamily="18" charset="0"/>
              </a:rPr>
              <a:t> objects</a:t>
            </a:r>
            <a:endParaRPr lang="en-US" dirty="0">
              <a:latin typeface="Times New Roman" pitchFamily="18" charset="0"/>
              <a:cs typeface="Times New Roman" pitchFamily="18" charset="0"/>
            </a:endParaRPr>
          </a:p>
          <a:p>
            <a:endParaRPr lang="en-US" dirty="0"/>
          </a:p>
        </p:txBody>
      </p:sp>
      <p:pic>
        <p:nvPicPr>
          <p:cNvPr id="5" name="Picture 4" descr="A close-up of a logo&#10;&#10;Description automatically generated">
            <a:extLst>
              <a:ext uri="{FF2B5EF4-FFF2-40B4-BE49-F238E27FC236}">
                <a16:creationId xmlns:a16="http://schemas.microsoft.com/office/drawing/2014/main" xmlns="" id="{60C43BCF-528C-F7ED-94D5-C3815AE7E4A0}"/>
              </a:ext>
            </a:extLst>
          </p:cNvPr>
          <p:cNvPicPr>
            <a:picLocks noChangeAspect="1"/>
          </p:cNvPicPr>
          <p:nvPr/>
        </p:nvPicPr>
        <p:blipFill>
          <a:blip r:embed="rId2"/>
          <a:stretch>
            <a:fillRect/>
          </a:stretch>
        </p:blipFill>
        <p:spPr>
          <a:xfrm>
            <a:off x="0" y="3924"/>
            <a:ext cx="1332377" cy="651834"/>
          </a:xfrm>
          <a:prstGeom prst="rect">
            <a:avLst/>
          </a:prstGeom>
        </p:spPr>
      </p:pic>
      <p:sp>
        <p:nvSpPr>
          <p:cNvPr id="6" name="Footer Placeholder 5"/>
          <p:cNvSpPr>
            <a:spLocks noGrp="1"/>
          </p:cNvSpPr>
          <p:nvPr>
            <p:ph type="ftr" sz="quarter" idx="11"/>
          </p:nvPr>
        </p:nvSpPr>
        <p:spPr/>
        <p:txBody>
          <a:bodyPr/>
          <a:lstStyle/>
          <a:p>
            <a:r>
              <a:rPr lang="en-US" smtClean="0"/>
              <a:t>shalini shrotriya</a:t>
            </a:r>
            <a:endParaRPr lang="en-US"/>
          </a:p>
        </p:txBody>
      </p:sp>
      <p:sp>
        <p:nvSpPr>
          <p:cNvPr id="7" name="Date Placeholder 6"/>
          <p:cNvSpPr>
            <a:spLocks noGrp="1"/>
          </p:cNvSpPr>
          <p:nvPr>
            <p:ph type="dt" sz="half" idx="10"/>
          </p:nvPr>
        </p:nvSpPr>
        <p:spPr/>
        <p:txBody>
          <a:bodyPr/>
          <a:lstStyle/>
          <a:p>
            <a:fld id="{1D2B6EA7-0D0C-4F16-8930-EDE7792FD24B}" type="datetime1">
              <a:rPr lang="en-US" smtClean="0"/>
              <a:t>9/22/2024</a:t>
            </a:fld>
            <a:endParaRPr lang="en-US"/>
          </a:p>
        </p:txBody>
      </p:sp>
      <p:sp>
        <p:nvSpPr>
          <p:cNvPr id="8" name="Slide Number Placeholder 7"/>
          <p:cNvSpPr>
            <a:spLocks noGrp="1"/>
          </p:cNvSpPr>
          <p:nvPr>
            <p:ph type="sldNum" sz="quarter" idx="12"/>
          </p:nvPr>
        </p:nvSpPr>
        <p:spPr/>
        <p:txBody>
          <a:bodyPr/>
          <a:lstStyle/>
          <a:p>
            <a:fld id="{330EA680-D336-4FF7-8B7A-9848BB0A1C32}" type="slidenum">
              <a:rPr lang="en-US" smtClean="0"/>
              <a:pPr/>
              <a:t>8</a:t>
            </a:fld>
            <a:endParaRPr lang="en-US"/>
          </a:p>
        </p:txBody>
      </p:sp>
    </p:spTree>
    <p:extLst>
      <p:ext uri="{BB962C8B-B14F-4D97-AF65-F5344CB8AC3E}">
        <p14:creationId xmlns:p14="http://schemas.microsoft.com/office/powerpoint/2010/main" xmlns="" val="685850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0928EA9-5D80-299A-0911-F4289702285D}"/>
              </a:ext>
            </a:extLst>
          </p:cNvPr>
          <p:cNvSpPr>
            <a:spLocks noGrp="1"/>
          </p:cNvSpPr>
          <p:nvPr>
            <p:ph idx="1"/>
          </p:nvPr>
        </p:nvSpPr>
        <p:spPr>
          <a:xfrm>
            <a:off x="838200" y="962025"/>
            <a:ext cx="10515600" cy="3838575"/>
          </a:xfrm>
        </p:spPr>
        <p:txBody>
          <a:bodyPr vert="horz" lIns="68580" tIns="34290" rIns="68580" bIns="34290" rtlCol="0" anchor="t">
            <a:normAutofit/>
          </a:bodyPr>
          <a:lstStyle/>
          <a:p>
            <a:pPr algn="just"/>
            <a:r>
              <a:rPr lang="en-US" b="1" dirty="0" err="1">
                <a:latin typeface="Times New Roman" pitchFamily="18" charset="0"/>
                <a:ea typeface="Calibri"/>
                <a:cs typeface="Times New Roman" pitchFamily="18" charset="0"/>
              </a:rPr>
              <a:t>OrderedDict</a:t>
            </a:r>
            <a:r>
              <a:rPr lang="en-US" dirty="0" err="1">
                <a:latin typeface="Times New Roman" pitchFamily="18" charset="0"/>
                <a:ea typeface="Calibri"/>
                <a:cs typeface="Times New Roman" pitchFamily="18" charset="0"/>
              </a:rPr>
              <a:t>-dict</a:t>
            </a:r>
            <a:r>
              <a:rPr lang="en-US" dirty="0">
                <a:latin typeface="Times New Roman" pitchFamily="18" charset="0"/>
                <a:ea typeface="Calibri"/>
                <a:cs typeface="Times New Roman" pitchFamily="18" charset="0"/>
              </a:rPr>
              <a:t> subclass that remembers the order entries were added</a:t>
            </a:r>
          </a:p>
          <a:p>
            <a:pPr algn="just"/>
            <a:r>
              <a:rPr lang="en-US" b="1" dirty="0" err="1">
                <a:latin typeface="Times New Roman" pitchFamily="18" charset="0"/>
                <a:ea typeface="Calibri"/>
                <a:cs typeface="Times New Roman" pitchFamily="18" charset="0"/>
              </a:rPr>
              <a:t>Defaultdict</a:t>
            </a:r>
            <a:r>
              <a:rPr lang="en-US" dirty="0" err="1">
                <a:latin typeface="Times New Roman" pitchFamily="18" charset="0"/>
                <a:ea typeface="Calibri"/>
                <a:cs typeface="Times New Roman" pitchFamily="18" charset="0"/>
              </a:rPr>
              <a:t>-dict</a:t>
            </a:r>
            <a:r>
              <a:rPr lang="en-US" dirty="0">
                <a:latin typeface="Times New Roman" pitchFamily="18" charset="0"/>
                <a:ea typeface="Calibri"/>
                <a:cs typeface="Times New Roman" pitchFamily="18" charset="0"/>
              </a:rPr>
              <a:t> subclass that calls a factory function to supply missing values </a:t>
            </a:r>
            <a:endParaRPr lang="en-US" dirty="0">
              <a:latin typeface="Times New Roman" pitchFamily="18" charset="0"/>
              <a:cs typeface="Times New Roman" pitchFamily="18" charset="0"/>
            </a:endParaRPr>
          </a:p>
          <a:p>
            <a:pPr algn="just"/>
            <a:r>
              <a:rPr lang="en-US" b="1" dirty="0" err="1">
                <a:latin typeface="Times New Roman" pitchFamily="18" charset="0"/>
                <a:ea typeface="Calibri"/>
                <a:cs typeface="Times New Roman" pitchFamily="18" charset="0"/>
              </a:rPr>
              <a:t>UserDict</a:t>
            </a:r>
            <a:r>
              <a:rPr lang="en-US" dirty="0">
                <a:latin typeface="Times New Roman" pitchFamily="18" charset="0"/>
                <a:ea typeface="Calibri"/>
                <a:cs typeface="Times New Roman" pitchFamily="18" charset="0"/>
              </a:rPr>
              <a:t>-wrapper around dictionary objects for easier </a:t>
            </a:r>
            <a:r>
              <a:rPr lang="en-US" dirty="0" err="1">
                <a:latin typeface="Times New Roman" pitchFamily="18" charset="0"/>
                <a:ea typeface="Calibri"/>
                <a:cs typeface="Times New Roman" pitchFamily="18" charset="0"/>
              </a:rPr>
              <a:t>dict</a:t>
            </a:r>
            <a:r>
              <a:rPr lang="en-US" dirty="0">
                <a:latin typeface="Times New Roman" pitchFamily="18" charset="0"/>
                <a:ea typeface="Calibri"/>
                <a:cs typeface="Times New Roman" pitchFamily="18" charset="0"/>
              </a:rPr>
              <a:t> </a:t>
            </a:r>
            <a:r>
              <a:rPr lang="en-US" dirty="0" smtClean="0">
                <a:latin typeface="Times New Roman" pitchFamily="18" charset="0"/>
                <a:ea typeface="Calibri"/>
                <a:cs typeface="Times New Roman" pitchFamily="18" charset="0"/>
              </a:rPr>
              <a:t>sub classing </a:t>
            </a:r>
            <a:endParaRPr lang="en-US" dirty="0">
              <a:latin typeface="Times New Roman" pitchFamily="18" charset="0"/>
              <a:cs typeface="Times New Roman" pitchFamily="18" charset="0"/>
            </a:endParaRPr>
          </a:p>
          <a:p>
            <a:pPr algn="just"/>
            <a:r>
              <a:rPr lang="en-US" b="1" dirty="0" err="1">
                <a:latin typeface="Times New Roman" pitchFamily="18" charset="0"/>
                <a:ea typeface="Calibri"/>
                <a:cs typeface="Times New Roman" pitchFamily="18" charset="0"/>
              </a:rPr>
              <a:t>UserList</a:t>
            </a:r>
            <a:r>
              <a:rPr lang="en-US" dirty="0">
                <a:latin typeface="Times New Roman" pitchFamily="18" charset="0"/>
                <a:ea typeface="Calibri"/>
                <a:cs typeface="Times New Roman" pitchFamily="18" charset="0"/>
              </a:rPr>
              <a:t>-wrapper around list objects for easier list </a:t>
            </a:r>
            <a:r>
              <a:rPr lang="en-US" dirty="0" smtClean="0">
                <a:latin typeface="Times New Roman" pitchFamily="18" charset="0"/>
                <a:ea typeface="Calibri"/>
                <a:cs typeface="Times New Roman" pitchFamily="18" charset="0"/>
              </a:rPr>
              <a:t>sub classing </a:t>
            </a:r>
            <a:endParaRPr lang="en-US" dirty="0">
              <a:latin typeface="Times New Roman" pitchFamily="18" charset="0"/>
              <a:cs typeface="Times New Roman" pitchFamily="18" charset="0"/>
            </a:endParaRPr>
          </a:p>
          <a:p>
            <a:pPr algn="just"/>
            <a:r>
              <a:rPr lang="en-US" b="1" dirty="0" err="1">
                <a:latin typeface="Times New Roman" pitchFamily="18" charset="0"/>
                <a:ea typeface="Calibri"/>
                <a:cs typeface="Times New Roman" pitchFamily="18" charset="0"/>
              </a:rPr>
              <a:t>UserString</a:t>
            </a:r>
            <a:r>
              <a:rPr lang="en-US" dirty="0">
                <a:latin typeface="Times New Roman" pitchFamily="18" charset="0"/>
                <a:ea typeface="Calibri"/>
                <a:cs typeface="Times New Roman" pitchFamily="18" charset="0"/>
              </a:rPr>
              <a:t>-wrapper around string objects for easier string </a:t>
            </a:r>
            <a:r>
              <a:rPr lang="en-US" dirty="0" smtClean="0">
                <a:latin typeface="Times New Roman" pitchFamily="18" charset="0"/>
                <a:ea typeface="Calibri"/>
                <a:cs typeface="Times New Roman" pitchFamily="18" charset="0"/>
              </a:rPr>
              <a:t>sub classing </a:t>
            </a:r>
            <a:endParaRPr lang="en-US" dirty="0">
              <a:latin typeface="Times New Roman" pitchFamily="18" charset="0"/>
              <a:cs typeface="Times New Roman" pitchFamily="18" charset="0"/>
            </a:endParaRPr>
          </a:p>
          <a:p>
            <a:endParaRPr lang="en-US" dirty="0">
              <a:latin typeface="Calibri"/>
              <a:ea typeface="Calibri"/>
              <a:cs typeface="Calibri"/>
            </a:endParaRPr>
          </a:p>
          <a:p>
            <a:endParaRPr lang="en-US" dirty="0"/>
          </a:p>
        </p:txBody>
      </p:sp>
      <p:pic>
        <p:nvPicPr>
          <p:cNvPr id="5" name="Picture 4" descr="A close-up of a logo&#10;&#10;Description automatically generated">
            <a:extLst>
              <a:ext uri="{FF2B5EF4-FFF2-40B4-BE49-F238E27FC236}">
                <a16:creationId xmlns:a16="http://schemas.microsoft.com/office/drawing/2014/main" xmlns="" id="{60C43BCF-528C-F7ED-94D5-C3815AE7E4A0}"/>
              </a:ext>
            </a:extLst>
          </p:cNvPr>
          <p:cNvPicPr>
            <a:picLocks noChangeAspect="1"/>
          </p:cNvPicPr>
          <p:nvPr/>
        </p:nvPicPr>
        <p:blipFill>
          <a:blip r:embed="rId2"/>
          <a:stretch>
            <a:fillRect/>
          </a:stretch>
        </p:blipFill>
        <p:spPr>
          <a:xfrm>
            <a:off x="0" y="0"/>
            <a:ext cx="1332377" cy="651834"/>
          </a:xfrm>
          <a:prstGeom prst="rect">
            <a:avLst/>
          </a:prstGeom>
        </p:spPr>
      </p:pic>
      <p:sp>
        <p:nvSpPr>
          <p:cNvPr id="7" name="Title 1">
            <a:extLst>
              <a:ext uri="{FF2B5EF4-FFF2-40B4-BE49-F238E27FC236}">
                <a16:creationId xmlns:a16="http://schemas.microsoft.com/office/drawing/2014/main" xmlns="" id="{E4CD9F93-AE68-BB9B-8F22-939425C0F312}"/>
              </a:ext>
            </a:extLst>
          </p:cNvPr>
          <p:cNvSpPr>
            <a:spLocks noGrp="1"/>
          </p:cNvSpPr>
          <p:nvPr>
            <p:ph type="title"/>
          </p:nvPr>
        </p:nvSpPr>
        <p:spPr>
          <a:xfrm>
            <a:off x="1369565" y="1"/>
            <a:ext cx="10822435" cy="635000"/>
          </a:xfrm>
          <a:solidFill>
            <a:schemeClr val="accent4">
              <a:lumMod val="40000"/>
              <a:lumOff val="60000"/>
            </a:schemeClr>
          </a:solidFill>
        </p:spPr>
        <p:txBody>
          <a:bodyPr/>
          <a:lstStyle/>
          <a:p>
            <a:pPr algn="ctr"/>
            <a:r>
              <a:rPr lang="en-US" sz="2400" b="1" dirty="0">
                <a:solidFill>
                  <a:srgbClr val="1E1C11"/>
                </a:solidFill>
                <a:latin typeface="Times New Roman"/>
                <a:ea typeface="Calibri"/>
                <a:cs typeface="Calibri"/>
              </a:rPr>
              <a:t>Specialized Container </a:t>
            </a:r>
            <a:r>
              <a:rPr lang="en-US" sz="2400" b="1" dirty="0" smtClean="0">
                <a:solidFill>
                  <a:srgbClr val="1E1C11"/>
                </a:solidFill>
                <a:latin typeface="Times New Roman"/>
                <a:ea typeface="Calibri"/>
                <a:cs typeface="Calibri"/>
              </a:rPr>
              <a:t>Data types  </a:t>
            </a:r>
            <a:r>
              <a:rPr lang="en-US" sz="2400" b="1" dirty="0" err="1" smtClean="0">
                <a:solidFill>
                  <a:srgbClr val="1E1C11"/>
                </a:solidFill>
                <a:latin typeface="Times New Roman"/>
                <a:ea typeface="Calibri"/>
                <a:cs typeface="Calibri"/>
              </a:rPr>
              <a:t>conti</a:t>
            </a:r>
            <a:r>
              <a:rPr lang="en-US" sz="2400" b="1" dirty="0" smtClean="0">
                <a:solidFill>
                  <a:srgbClr val="1E1C11"/>
                </a:solidFill>
                <a:latin typeface="Times New Roman"/>
                <a:ea typeface="Calibri"/>
                <a:cs typeface="Calibri"/>
              </a:rPr>
              <a:t>…..</a:t>
            </a:r>
            <a:endParaRPr lang="en-US" sz="2100" b="1" dirty="0">
              <a:latin typeface="Calibri"/>
              <a:ea typeface="Calibri"/>
              <a:cs typeface="Calibri"/>
            </a:endParaRPr>
          </a:p>
        </p:txBody>
      </p:sp>
      <p:sp>
        <p:nvSpPr>
          <p:cNvPr id="6" name="Footer Placeholder 5"/>
          <p:cNvSpPr>
            <a:spLocks noGrp="1"/>
          </p:cNvSpPr>
          <p:nvPr>
            <p:ph type="ftr" sz="quarter" idx="11"/>
          </p:nvPr>
        </p:nvSpPr>
        <p:spPr/>
        <p:txBody>
          <a:bodyPr/>
          <a:lstStyle/>
          <a:p>
            <a:r>
              <a:rPr lang="en-US" smtClean="0"/>
              <a:t>shalini shrotriya</a:t>
            </a:r>
            <a:endParaRPr lang="en-US"/>
          </a:p>
        </p:txBody>
      </p:sp>
      <p:sp>
        <p:nvSpPr>
          <p:cNvPr id="8" name="Date Placeholder 7"/>
          <p:cNvSpPr>
            <a:spLocks noGrp="1"/>
          </p:cNvSpPr>
          <p:nvPr>
            <p:ph type="dt" sz="half" idx="10"/>
          </p:nvPr>
        </p:nvSpPr>
        <p:spPr/>
        <p:txBody>
          <a:bodyPr/>
          <a:lstStyle/>
          <a:p>
            <a:fld id="{E5A95C13-7A90-444C-88B3-B3ADD668806B}" type="datetime1">
              <a:rPr lang="en-US" smtClean="0"/>
              <a:t>9/22/2024</a:t>
            </a:fld>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9</a:t>
            </a:fld>
            <a:endParaRPr lang="en-US"/>
          </a:p>
        </p:txBody>
      </p:sp>
    </p:spTree>
    <p:extLst>
      <p:ext uri="{BB962C8B-B14F-4D97-AF65-F5344CB8AC3E}">
        <p14:creationId xmlns:p14="http://schemas.microsoft.com/office/powerpoint/2010/main" xmlns="" val="1634159039"/>
      </p:ext>
    </p:extLst>
  </p:cSld>
  <p:clrMapOvr>
    <a:masterClrMapping/>
  </p:clrMapOvr>
</p:sld>
</file>

<file path=ppt/theme/theme1.xml><?xml version="1.0" encoding="utf-8"?>
<a:theme xmlns:a="http://schemas.openxmlformats.org/drawingml/2006/main" name="Presentation_UNIT1">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Presentation_UNIT1</Template>
  <TotalTime>567</TotalTime>
  <Words>4589</Words>
  <Application>Microsoft Office PowerPoint</Application>
  <PresentationFormat>Custom</PresentationFormat>
  <Paragraphs>1043</Paragraphs>
  <Slides>73</Slides>
  <Notes>0</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Presentation_UNIT1</vt:lpstr>
      <vt:lpstr>Course code ACSE0512 Course Name : Python web development with Django</vt:lpstr>
      <vt:lpstr> Unit 1 Content</vt:lpstr>
      <vt:lpstr>Collections-Container data types</vt:lpstr>
      <vt:lpstr>  List Data type</vt:lpstr>
      <vt:lpstr>Tuple data type</vt:lpstr>
      <vt:lpstr>Tuple  conti....</vt:lpstr>
      <vt:lpstr>Summary of collection datatypes</vt:lpstr>
      <vt:lpstr>Specialized Container Data types</vt:lpstr>
      <vt:lpstr>Specialized Container Data types  conti…..</vt:lpstr>
      <vt:lpstr>Specialized Container Data types  conti…..</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code ACSE0512 Course Name : Python web development with Django</dc:title>
  <dc:creator>Shalini</dc:creator>
  <cp:lastModifiedBy>Shalini</cp:lastModifiedBy>
  <cp:revision>24</cp:revision>
  <dcterms:created xsi:type="dcterms:W3CDTF">2024-09-17T16:26:30Z</dcterms:created>
  <dcterms:modified xsi:type="dcterms:W3CDTF">2024-09-22T11:37:50Z</dcterms:modified>
</cp:coreProperties>
</file>