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7" r:id="rId2"/>
    <p:sldId id="830" r:id="rId3"/>
    <p:sldId id="649" r:id="rId4"/>
    <p:sldId id="650" r:id="rId5"/>
    <p:sldId id="651" r:id="rId6"/>
    <p:sldId id="559" r:id="rId7"/>
    <p:sldId id="560" r:id="rId8"/>
    <p:sldId id="561" r:id="rId9"/>
    <p:sldId id="562" r:id="rId10"/>
    <p:sldId id="563" r:id="rId11"/>
    <p:sldId id="564" r:id="rId12"/>
    <p:sldId id="565" r:id="rId13"/>
    <p:sldId id="567" r:id="rId14"/>
    <p:sldId id="568" r:id="rId15"/>
    <p:sldId id="569" r:id="rId16"/>
    <p:sldId id="570" r:id="rId17"/>
    <p:sldId id="571" r:id="rId18"/>
    <p:sldId id="652" r:id="rId19"/>
    <p:sldId id="597" r:id="rId20"/>
    <p:sldId id="601" r:id="rId21"/>
    <p:sldId id="603" r:id="rId22"/>
    <p:sldId id="605" r:id="rId23"/>
    <p:sldId id="272" r:id="rId24"/>
    <p:sldId id="653" r:id="rId25"/>
    <p:sldId id="271" r:id="rId26"/>
    <p:sldId id="282" r:id="rId27"/>
    <p:sldId id="276" r:id="rId28"/>
    <p:sldId id="280" r:id="rId29"/>
    <p:sldId id="284" r:id="rId30"/>
    <p:sldId id="285" r:id="rId31"/>
    <p:sldId id="286" r:id="rId32"/>
    <p:sldId id="287" r:id="rId33"/>
    <p:sldId id="288" r:id="rId34"/>
    <p:sldId id="289" r:id="rId35"/>
    <p:sldId id="290" r:id="rId36"/>
    <p:sldId id="690" r:id="rId37"/>
    <p:sldId id="691" r:id="rId38"/>
    <p:sldId id="692" r:id="rId39"/>
    <p:sldId id="693" r:id="rId40"/>
    <p:sldId id="694" r:id="rId41"/>
    <p:sldId id="737" r:id="rId42"/>
    <p:sldId id="738" r:id="rId43"/>
    <p:sldId id="685" r:id="rId44"/>
    <p:sldId id="686" r:id="rId45"/>
    <p:sldId id="687" r:id="rId46"/>
    <p:sldId id="654" r:id="rId47"/>
    <p:sldId id="659" r:id="rId48"/>
    <p:sldId id="660" r:id="rId49"/>
    <p:sldId id="293" r:id="rId50"/>
    <p:sldId id="294" r:id="rId51"/>
    <p:sldId id="926" r:id="rId52"/>
    <p:sldId id="927" r:id="rId53"/>
    <p:sldId id="928" r:id="rId54"/>
    <p:sldId id="929" r:id="rId55"/>
    <p:sldId id="930" r:id="rId56"/>
    <p:sldId id="931" r:id="rId57"/>
    <p:sldId id="937" r:id="rId58"/>
    <p:sldId id="938" r:id="rId59"/>
    <p:sldId id="939" r:id="rId60"/>
    <p:sldId id="940" r:id="rId61"/>
    <p:sldId id="941" r:id="rId62"/>
    <p:sldId id="942" r:id="rId63"/>
    <p:sldId id="943" r:id="rId64"/>
    <p:sldId id="944" r:id="rId65"/>
    <p:sldId id="945" r:id="rId66"/>
    <p:sldId id="946" r:id="rId67"/>
    <p:sldId id="947" r:id="rId68"/>
    <p:sldId id="948" r:id="rId69"/>
    <p:sldId id="949" r:id="rId70"/>
    <p:sldId id="695" r:id="rId71"/>
    <p:sldId id="739" r:id="rId72"/>
    <p:sldId id="740" r:id="rId73"/>
    <p:sldId id="741" r:id="rId74"/>
    <p:sldId id="742" r:id="rId75"/>
    <p:sldId id="661" r:id="rId76"/>
    <p:sldId id="662" r:id="rId77"/>
    <p:sldId id="663" r:id="rId78"/>
    <p:sldId id="664" r:id="rId79"/>
    <p:sldId id="666" r:id="rId80"/>
    <p:sldId id="669" r:id="rId81"/>
    <p:sldId id="668" r:id="rId82"/>
    <p:sldId id="743" r:id="rId83"/>
    <p:sldId id="744" r:id="rId84"/>
    <p:sldId id="745" r:id="rId85"/>
    <p:sldId id="746" r:id="rId86"/>
    <p:sldId id="675" r:id="rId87"/>
    <p:sldId id="676" r:id="rId88"/>
    <p:sldId id="677" r:id="rId89"/>
    <p:sldId id="678" r:id="rId90"/>
    <p:sldId id="747" r:id="rId91"/>
    <p:sldId id="748" r:id="rId92"/>
    <p:sldId id="749" r:id="rId93"/>
    <p:sldId id="750" r:id="rId94"/>
    <p:sldId id="704" r:id="rId95"/>
    <p:sldId id="751" r:id="rId96"/>
    <p:sldId id="752" r:id="rId97"/>
    <p:sldId id="753" r:id="rId98"/>
    <p:sldId id="754" r:id="rId99"/>
    <p:sldId id="645" r:id="rId100"/>
    <p:sldId id="646" r:id="rId101"/>
    <p:sldId id="607" r:id="rId102"/>
    <p:sldId id="608" r:id="rId103"/>
    <p:sldId id="673" r:id="rId104"/>
    <p:sldId id="647" r:id="rId105"/>
    <p:sldId id="648" r:id="rId106"/>
    <p:sldId id="770" r:id="rId107"/>
    <p:sldId id="619" r:id="rId108"/>
    <p:sldId id="466" r:id="rId109"/>
    <p:sldId id="671"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C3E3-CC65-4221-92C6-046B72CD92FF}" v="16" dt="2024-06-26T14:11:03.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harma" userId="7cb86f7d0fcc7294" providerId="LiveId" clId="{A954C3E3-CC65-4221-92C6-046B72CD92FF}"/>
    <pc:docChg chg="undo custSel addSld delSld modSld modMainMaster">
      <pc:chgData name="Rajat Sharma" userId="7cb86f7d0fcc7294" providerId="LiveId" clId="{A954C3E3-CC65-4221-92C6-046B72CD92FF}" dt="2024-06-26T14:11:27.652" v="634" actId="14100"/>
      <pc:docMkLst>
        <pc:docMk/>
      </pc:docMkLst>
      <pc:sldChg chg="del">
        <pc:chgData name="Rajat Sharma" userId="7cb86f7d0fcc7294" providerId="LiveId" clId="{A954C3E3-CC65-4221-92C6-046B72CD92FF}" dt="2024-06-26T13:23:08.027" v="1" actId="47"/>
        <pc:sldMkLst>
          <pc:docMk/>
          <pc:sldMk cId="2247834719" sldId="256"/>
        </pc:sldMkLst>
      </pc:sldChg>
      <pc:sldChg chg="modSp add mod">
        <pc:chgData name="Rajat Sharma" userId="7cb86f7d0fcc7294" providerId="LiveId" clId="{A954C3E3-CC65-4221-92C6-046B72CD92FF}" dt="2024-06-26T13:28:31.392" v="115" actId="27636"/>
        <pc:sldMkLst>
          <pc:docMk/>
          <pc:sldMk cId="0" sldId="257"/>
        </pc:sldMkLst>
        <pc:spChg chg="mod">
          <ac:chgData name="Rajat Sharma" userId="7cb86f7d0fcc7294" providerId="LiveId" clId="{A954C3E3-CC65-4221-92C6-046B72CD92FF}" dt="2024-06-26T13:28:31.392" v="115" actId="27636"/>
          <ac:spMkLst>
            <pc:docMk/>
            <pc:sldMk cId="0" sldId="257"/>
            <ac:spMk id="3" creationId="{00000000-0000-0000-0000-000000000000}"/>
          </ac:spMkLst>
        </pc:spChg>
        <pc:spChg chg="mod">
          <ac:chgData name="Rajat Sharma" userId="7cb86f7d0fcc7294" providerId="LiveId" clId="{A954C3E3-CC65-4221-92C6-046B72CD92FF}" dt="2024-06-26T13:27:33.653" v="105" actId="20577"/>
          <ac:spMkLst>
            <pc:docMk/>
            <pc:sldMk cId="0" sldId="257"/>
            <ac:spMk id="6" creationId="{00000000-0000-0000-0000-000000000000}"/>
          </ac:spMkLst>
        </pc:spChg>
        <pc:spChg chg="mod">
          <ac:chgData name="Rajat Sharma" userId="7cb86f7d0fcc7294" providerId="LiveId" clId="{A954C3E3-CC65-4221-92C6-046B72CD92FF}" dt="2024-06-26T13:23:29.924" v="33" actId="20577"/>
          <ac:spMkLst>
            <pc:docMk/>
            <pc:sldMk cId="0" sldId="257"/>
            <ac:spMk id="12" creationId="{00000000-0000-0000-0000-000000000000}"/>
          </ac:spMkLst>
        </pc:spChg>
        <pc:spChg chg="mod">
          <ac:chgData name="Rajat Sharma" userId="7cb86f7d0fcc7294" providerId="LiveId" clId="{A954C3E3-CC65-4221-92C6-046B72CD92FF}" dt="2024-06-26T13:23:53.280" v="73" actId="20577"/>
          <ac:spMkLst>
            <pc:docMk/>
            <pc:sldMk cId="0" sldId="257"/>
            <ac:spMk id="14" creationId="{00000000-0000-0000-0000-000000000000}"/>
          </ac:spMkLst>
        </pc:spChg>
      </pc:sldChg>
      <pc:sldChg chg="modSp mod">
        <pc:chgData name="Rajat Sharma" userId="7cb86f7d0fcc7294" providerId="LiveId" clId="{A954C3E3-CC65-4221-92C6-046B72CD92FF}" dt="2024-06-26T13:37:02.139" v="193" actId="208"/>
        <pc:sldMkLst>
          <pc:docMk/>
          <pc:sldMk cId="0" sldId="260"/>
        </pc:sldMkLst>
        <pc:spChg chg="mod">
          <ac:chgData name="Rajat Sharma" userId="7cb86f7d0fcc7294" providerId="LiveId" clId="{A954C3E3-CC65-4221-92C6-046B72CD92FF}" dt="2024-06-26T13:37:02.139" v="193" actId="208"/>
          <ac:spMkLst>
            <pc:docMk/>
            <pc:sldMk cId="0" sldId="260"/>
            <ac:spMk id="139" creationId="{00000000-0000-0000-0000-000000000000}"/>
          </ac:spMkLst>
        </pc:spChg>
      </pc:sldChg>
      <pc:sldChg chg="modSp mod">
        <pc:chgData name="Rajat Sharma" userId="7cb86f7d0fcc7294" providerId="LiveId" clId="{A954C3E3-CC65-4221-92C6-046B72CD92FF}" dt="2024-06-26T13:37:22.615" v="199" actId="208"/>
        <pc:sldMkLst>
          <pc:docMk/>
          <pc:sldMk cId="0" sldId="261"/>
        </pc:sldMkLst>
        <pc:spChg chg="mod">
          <ac:chgData name="Rajat Sharma" userId="7cb86f7d0fcc7294" providerId="LiveId" clId="{A954C3E3-CC65-4221-92C6-046B72CD92FF}" dt="2024-06-26T13:37:22.615" v="199" actId="208"/>
          <ac:spMkLst>
            <pc:docMk/>
            <pc:sldMk cId="0" sldId="261"/>
            <ac:spMk id="152" creationId="{00000000-0000-0000-0000-000000000000}"/>
          </ac:spMkLst>
        </pc:spChg>
      </pc:sldChg>
      <pc:sldChg chg="modSp mod">
        <pc:chgData name="Rajat Sharma" userId="7cb86f7d0fcc7294" providerId="LiveId" clId="{A954C3E3-CC65-4221-92C6-046B72CD92FF}" dt="2024-06-26T13:39:18.556" v="234" actId="208"/>
        <pc:sldMkLst>
          <pc:docMk/>
          <pc:sldMk cId="0" sldId="271"/>
        </pc:sldMkLst>
        <pc:spChg chg="mod">
          <ac:chgData name="Rajat Sharma" userId="7cb86f7d0fcc7294" providerId="LiveId" clId="{A954C3E3-CC65-4221-92C6-046B72CD92FF}" dt="2024-06-26T13:39:18.556" v="234" actId="208"/>
          <ac:spMkLst>
            <pc:docMk/>
            <pc:sldMk cId="0" sldId="271"/>
            <ac:spMk id="7" creationId="{00000000-0000-0000-0000-000000000000}"/>
          </ac:spMkLst>
        </pc:spChg>
        <pc:picChg chg="mod">
          <ac:chgData name="Rajat Sharma" userId="7cb86f7d0fcc7294" providerId="LiveId" clId="{A954C3E3-CC65-4221-92C6-046B72CD92FF}" dt="2024-06-26T13:39:11.291" v="231" actId="1076"/>
          <ac:picMkLst>
            <pc:docMk/>
            <pc:sldMk cId="0" sldId="271"/>
            <ac:picMk id="8" creationId="{00000000-0000-0000-0000-000000000000}"/>
          </ac:picMkLst>
        </pc:picChg>
      </pc:sldChg>
      <pc:sldChg chg="modSp mod">
        <pc:chgData name="Rajat Sharma" userId="7cb86f7d0fcc7294" providerId="LiveId" clId="{A954C3E3-CC65-4221-92C6-046B72CD92FF}" dt="2024-06-26T13:38:54.210" v="228" actId="208"/>
        <pc:sldMkLst>
          <pc:docMk/>
          <pc:sldMk cId="0" sldId="272"/>
        </pc:sldMkLst>
        <pc:spChg chg="mod">
          <ac:chgData name="Rajat Sharma" userId="7cb86f7d0fcc7294" providerId="LiveId" clId="{A954C3E3-CC65-4221-92C6-046B72CD92FF}" dt="2024-06-26T13:38:54.210" v="228" actId="208"/>
          <ac:spMkLst>
            <pc:docMk/>
            <pc:sldMk cId="0" sldId="272"/>
            <ac:spMk id="7" creationId="{00000000-0000-0000-0000-000000000000}"/>
          </ac:spMkLst>
        </pc:spChg>
      </pc:sldChg>
      <pc:sldChg chg="modSp mod">
        <pc:chgData name="Rajat Sharma" userId="7cb86f7d0fcc7294" providerId="LiveId" clId="{A954C3E3-CC65-4221-92C6-046B72CD92FF}" dt="2024-06-26T13:39:52.699" v="243" actId="208"/>
        <pc:sldMkLst>
          <pc:docMk/>
          <pc:sldMk cId="0" sldId="276"/>
        </pc:sldMkLst>
        <pc:spChg chg="mod">
          <ac:chgData name="Rajat Sharma" userId="7cb86f7d0fcc7294" providerId="LiveId" clId="{A954C3E3-CC65-4221-92C6-046B72CD92FF}" dt="2024-06-26T13:39:52.699" v="243" actId="208"/>
          <ac:spMkLst>
            <pc:docMk/>
            <pc:sldMk cId="0" sldId="276"/>
            <ac:spMk id="7" creationId="{00000000-0000-0000-0000-000000000000}"/>
          </ac:spMkLst>
        </pc:spChg>
      </pc:sldChg>
      <pc:sldChg chg="modSp mod">
        <pc:chgData name="Rajat Sharma" userId="7cb86f7d0fcc7294" providerId="LiveId" clId="{A954C3E3-CC65-4221-92C6-046B72CD92FF}" dt="2024-06-26T13:40:15.002" v="249" actId="208"/>
        <pc:sldMkLst>
          <pc:docMk/>
          <pc:sldMk cId="0" sldId="280"/>
        </pc:sldMkLst>
        <pc:spChg chg="mod">
          <ac:chgData name="Rajat Sharma" userId="7cb86f7d0fcc7294" providerId="LiveId" clId="{A954C3E3-CC65-4221-92C6-046B72CD92FF}" dt="2024-06-26T13:40:15.002" v="249" actId="208"/>
          <ac:spMkLst>
            <pc:docMk/>
            <pc:sldMk cId="0" sldId="280"/>
            <ac:spMk id="7" creationId="{00000000-0000-0000-0000-000000000000}"/>
          </ac:spMkLst>
        </pc:spChg>
      </pc:sldChg>
      <pc:sldChg chg="modSp mod">
        <pc:chgData name="Rajat Sharma" userId="7cb86f7d0fcc7294" providerId="LiveId" clId="{A954C3E3-CC65-4221-92C6-046B72CD92FF}" dt="2024-06-26T13:39:30.749" v="237" actId="208"/>
        <pc:sldMkLst>
          <pc:docMk/>
          <pc:sldMk cId="0" sldId="282"/>
        </pc:sldMkLst>
        <pc:spChg chg="mod">
          <ac:chgData name="Rajat Sharma" userId="7cb86f7d0fcc7294" providerId="LiveId" clId="{A954C3E3-CC65-4221-92C6-046B72CD92FF}" dt="2024-06-26T13:39:30.749" v="237" actId="208"/>
          <ac:spMkLst>
            <pc:docMk/>
            <pc:sldMk cId="0" sldId="282"/>
            <ac:spMk id="7" creationId="{00000000-0000-0000-0000-000000000000}"/>
          </ac:spMkLst>
        </pc:spChg>
      </pc:sldChg>
      <pc:sldChg chg="modSp mod">
        <pc:chgData name="Rajat Sharma" userId="7cb86f7d0fcc7294" providerId="LiveId" clId="{A954C3E3-CC65-4221-92C6-046B72CD92FF}" dt="2024-06-26T13:40:26.755" v="252" actId="208"/>
        <pc:sldMkLst>
          <pc:docMk/>
          <pc:sldMk cId="0" sldId="284"/>
        </pc:sldMkLst>
        <pc:spChg chg="mod">
          <ac:chgData name="Rajat Sharma" userId="7cb86f7d0fcc7294" providerId="LiveId" clId="{A954C3E3-CC65-4221-92C6-046B72CD92FF}" dt="2024-06-26T13:40:26.755" v="252" actId="208"/>
          <ac:spMkLst>
            <pc:docMk/>
            <pc:sldMk cId="0" sldId="284"/>
            <ac:spMk id="7" creationId="{00000000-0000-0000-0000-000000000000}"/>
          </ac:spMkLst>
        </pc:spChg>
      </pc:sldChg>
      <pc:sldChg chg="modSp mod">
        <pc:chgData name="Rajat Sharma" userId="7cb86f7d0fcc7294" providerId="LiveId" clId="{A954C3E3-CC65-4221-92C6-046B72CD92FF}" dt="2024-06-26T13:40:32.499" v="254" actId="208"/>
        <pc:sldMkLst>
          <pc:docMk/>
          <pc:sldMk cId="0" sldId="285"/>
        </pc:sldMkLst>
        <pc:spChg chg="mod">
          <ac:chgData name="Rajat Sharma" userId="7cb86f7d0fcc7294" providerId="LiveId" clId="{A954C3E3-CC65-4221-92C6-046B72CD92FF}" dt="2024-06-26T13:40:32.499" v="254" actId="208"/>
          <ac:spMkLst>
            <pc:docMk/>
            <pc:sldMk cId="0" sldId="285"/>
            <ac:spMk id="7" creationId="{00000000-0000-0000-0000-000000000000}"/>
          </ac:spMkLst>
        </pc:spChg>
      </pc:sldChg>
      <pc:sldChg chg="modSp mod">
        <pc:chgData name="Rajat Sharma" userId="7cb86f7d0fcc7294" providerId="LiveId" clId="{A954C3E3-CC65-4221-92C6-046B72CD92FF}" dt="2024-06-26T13:40:37.262" v="256" actId="208"/>
        <pc:sldMkLst>
          <pc:docMk/>
          <pc:sldMk cId="0" sldId="286"/>
        </pc:sldMkLst>
        <pc:spChg chg="mod">
          <ac:chgData name="Rajat Sharma" userId="7cb86f7d0fcc7294" providerId="LiveId" clId="{A954C3E3-CC65-4221-92C6-046B72CD92FF}" dt="2024-06-26T13:40:37.262" v="256" actId="208"/>
          <ac:spMkLst>
            <pc:docMk/>
            <pc:sldMk cId="0" sldId="286"/>
            <ac:spMk id="7" creationId="{00000000-0000-0000-0000-000000000000}"/>
          </ac:spMkLst>
        </pc:spChg>
      </pc:sldChg>
      <pc:sldChg chg="modSp mod">
        <pc:chgData name="Rajat Sharma" userId="7cb86f7d0fcc7294" providerId="LiveId" clId="{A954C3E3-CC65-4221-92C6-046B72CD92FF}" dt="2024-06-26T13:40:44.748" v="258" actId="208"/>
        <pc:sldMkLst>
          <pc:docMk/>
          <pc:sldMk cId="0" sldId="287"/>
        </pc:sldMkLst>
        <pc:spChg chg="mod">
          <ac:chgData name="Rajat Sharma" userId="7cb86f7d0fcc7294" providerId="LiveId" clId="{A954C3E3-CC65-4221-92C6-046B72CD92FF}" dt="2024-06-26T13:40:44.748" v="258" actId="208"/>
          <ac:spMkLst>
            <pc:docMk/>
            <pc:sldMk cId="0" sldId="287"/>
            <ac:spMk id="7" creationId="{00000000-0000-0000-0000-000000000000}"/>
          </ac:spMkLst>
        </pc:spChg>
      </pc:sldChg>
      <pc:sldChg chg="modSp mod">
        <pc:chgData name="Rajat Sharma" userId="7cb86f7d0fcc7294" providerId="LiveId" clId="{A954C3E3-CC65-4221-92C6-046B72CD92FF}" dt="2024-06-26T13:41:02.152" v="262" actId="208"/>
        <pc:sldMkLst>
          <pc:docMk/>
          <pc:sldMk cId="0" sldId="288"/>
        </pc:sldMkLst>
        <pc:spChg chg="mod">
          <ac:chgData name="Rajat Sharma" userId="7cb86f7d0fcc7294" providerId="LiveId" clId="{A954C3E3-CC65-4221-92C6-046B72CD92FF}" dt="2024-06-26T13:41:02.152" v="262" actId="208"/>
          <ac:spMkLst>
            <pc:docMk/>
            <pc:sldMk cId="0" sldId="288"/>
            <ac:spMk id="7" creationId="{00000000-0000-0000-0000-000000000000}"/>
          </ac:spMkLst>
        </pc:spChg>
      </pc:sldChg>
      <pc:sldChg chg="modSp mod">
        <pc:chgData name="Rajat Sharma" userId="7cb86f7d0fcc7294" providerId="LiveId" clId="{A954C3E3-CC65-4221-92C6-046B72CD92FF}" dt="2024-06-26T13:41:07.206" v="264" actId="208"/>
        <pc:sldMkLst>
          <pc:docMk/>
          <pc:sldMk cId="0" sldId="289"/>
        </pc:sldMkLst>
        <pc:spChg chg="mod">
          <ac:chgData name="Rajat Sharma" userId="7cb86f7d0fcc7294" providerId="LiveId" clId="{A954C3E3-CC65-4221-92C6-046B72CD92FF}" dt="2024-06-26T13:41:07.206" v="264" actId="208"/>
          <ac:spMkLst>
            <pc:docMk/>
            <pc:sldMk cId="0" sldId="289"/>
            <ac:spMk id="7" creationId="{00000000-0000-0000-0000-000000000000}"/>
          </ac:spMkLst>
        </pc:spChg>
      </pc:sldChg>
      <pc:sldChg chg="modSp mod">
        <pc:chgData name="Rajat Sharma" userId="7cb86f7d0fcc7294" providerId="LiveId" clId="{A954C3E3-CC65-4221-92C6-046B72CD92FF}" dt="2024-06-26T13:41:12.915" v="267" actId="1036"/>
        <pc:sldMkLst>
          <pc:docMk/>
          <pc:sldMk cId="0" sldId="290"/>
        </pc:sldMkLst>
        <pc:spChg chg="mod">
          <ac:chgData name="Rajat Sharma" userId="7cb86f7d0fcc7294" providerId="LiveId" clId="{A954C3E3-CC65-4221-92C6-046B72CD92FF}" dt="2024-06-26T13:41:12.915" v="267" actId="1036"/>
          <ac:spMkLst>
            <pc:docMk/>
            <pc:sldMk cId="0" sldId="290"/>
            <ac:spMk id="3" creationId="{00000000-0000-0000-0000-000000000000}"/>
          </ac:spMkLst>
        </pc:spChg>
        <pc:spChg chg="mod">
          <ac:chgData name="Rajat Sharma" userId="7cb86f7d0fcc7294" providerId="LiveId" clId="{A954C3E3-CC65-4221-92C6-046B72CD92FF}" dt="2024-06-26T13:41:11.521" v="266" actId="208"/>
          <ac:spMkLst>
            <pc:docMk/>
            <pc:sldMk cId="0" sldId="290"/>
            <ac:spMk id="7" creationId="{00000000-0000-0000-0000-000000000000}"/>
          </ac:spMkLst>
        </pc:spChg>
      </pc:sldChg>
      <pc:sldChg chg="modSp mod">
        <pc:chgData name="Rajat Sharma" userId="7cb86f7d0fcc7294" providerId="LiveId" clId="{A954C3E3-CC65-4221-92C6-046B72CD92FF}" dt="2024-06-26T13:43:24.718" v="304" actId="208"/>
        <pc:sldMkLst>
          <pc:docMk/>
          <pc:sldMk cId="0" sldId="293"/>
        </pc:sldMkLst>
        <pc:spChg chg="mod">
          <ac:chgData name="Rajat Sharma" userId="7cb86f7d0fcc7294" providerId="LiveId" clId="{A954C3E3-CC65-4221-92C6-046B72CD92FF}" dt="2024-06-26T13:43:14.259" v="301" actId="1076"/>
          <ac:spMkLst>
            <pc:docMk/>
            <pc:sldMk cId="0" sldId="293"/>
            <ac:spMk id="2" creationId="{00000000-0000-0000-0000-000000000000}"/>
          </ac:spMkLst>
        </pc:spChg>
        <pc:spChg chg="mod">
          <ac:chgData name="Rajat Sharma" userId="7cb86f7d0fcc7294" providerId="LiveId" clId="{A954C3E3-CC65-4221-92C6-046B72CD92FF}" dt="2024-06-26T13:43:24.718" v="304" actId="208"/>
          <ac:spMkLst>
            <pc:docMk/>
            <pc:sldMk cId="0" sldId="293"/>
            <ac:spMk id="7" creationId="{00000000-0000-0000-0000-000000000000}"/>
          </ac:spMkLst>
        </pc:spChg>
        <pc:picChg chg="mod">
          <ac:chgData name="Rajat Sharma" userId="7cb86f7d0fcc7294" providerId="LiveId" clId="{A954C3E3-CC65-4221-92C6-046B72CD92FF}" dt="2024-06-26T13:43:17.636" v="302" actId="1076"/>
          <ac:picMkLst>
            <pc:docMk/>
            <pc:sldMk cId="0" sldId="293"/>
            <ac:picMk id="46085" creationId="{00000000-0000-0000-0000-000000000000}"/>
          </ac:picMkLst>
        </pc:picChg>
      </pc:sldChg>
      <pc:sldChg chg="modSp mod">
        <pc:chgData name="Rajat Sharma" userId="7cb86f7d0fcc7294" providerId="LiveId" clId="{A954C3E3-CC65-4221-92C6-046B72CD92FF}" dt="2024-06-26T13:43:33.775" v="307" actId="208"/>
        <pc:sldMkLst>
          <pc:docMk/>
          <pc:sldMk cId="0" sldId="294"/>
        </pc:sldMkLst>
        <pc:spChg chg="mod">
          <ac:chgData name="Rajat Sharma" userId="7cb86f7d0fcc7294" providerId="LiveId" clId="{A954C3E3-CC65-4221-92C6-046B72CD92FF}" dt="2024-06-26T13:43:33.775" v="307" actId="208"/>
          <ac:spMkLst>
            <pc:docMk/>
            <pc:sldMk cId="0" sldId="294"/>
            <ac:spMk id="7" creationId="{00000000-0000-0000-0000-000000000000}"/>
          </ac:spMkLst>
        </pc:spChg>
      </pc:sldChg>
      <pc:sldChg chg="modSp mod">
        <pc:chgData name="Rajat Sharma" userId="7cb86f7d0fcc7294" providerId="LiveId" clId="{A954C3E3-CC65-4221-92C6-046B72CD92FF}" dt="2024-06-26T14:00:29.817" v="617" actId="208"/>
        <pc:sldMkLst>
          <pc:docMk/>
          <pc:sldMk cId="0" sldId="466"/>
        </pc:sldMkLst>
        <pc:spChg chg="mod">
          <ac:chgData name="Rajat Sharma" userId="7cb86f7d0fcc7294" providerId="LiveId" clId="{A954C3E3-CC65-4221-92C6-046B72CD92FF}" dt="2024-06-26T14:00:29.817" v="617" actId="208"/>
          <ac:spMkLst>
            <pc:docMk/>
            <pc:sldMk cId="0" sldId="466"/>
            <ac:spMk id="7" creationId="{00000000-0000-0000-0000-000000000000}"/>
          </ac:spMkLst>
        </pc:spChg>
      </pc:sldChg>
      <pc:sldChg chg="delSp del mod">
        <pc:chgData name="Rajat Sharma" userId="7cb86f7d0fcc7294" providerId="LiveId" clId="{A954C3E3-CC65-4221-92C6-046B72CD92FF}" dt="2024-06-26T14:02:54.460" v="627" actId="47"/>
        <pc:sldMkLst>
          <pc:docMk/>
          <pc:sldMk cId="0" sldId="475"/>
        </pc:sldMkLst>
        <pc:spChg chg="del">
          <ac:chgData name="Rajat Sharma" userId="7cb86f7d0fcc7294" providerId="LiveId" clId="{A954C3E3-CC65-4221-92C6-046B72CD92FF}" dt="2024-06-26T14:02:43.807" v="626" actId="478"/>
          <ac:spMkLst>
            <pc:docMk/>
            <pc:sldMk cId="0" sldId="475"/>
            <ac:spMk id="7" creationId="{00000000-0000-0000-0000-000000000000}"/>
          </ac:spMkLst>
        </pc:spChg>
      </pc:sldChg>
      <pc:sldChg chg="modSp mod">
        <pc:chgData name="Rajat Sharma" userId="7cb86f7d0fcc7294" providerId="LiveId" clId="{A954C3E3-CC65-4221-92C6-046B72CD92FF}" dt="2024-06-26T13:33:35.411" v="156" actId="208"/>
        <pc:sldMkLst>
          <pc:docMk/>
          <pc:sldMk cId="0" sldId="558"/>
        </pc:sldMkLst>
        <pc:spChg chg="mod">
          <ac:chgData name="Rajat Sharma" userId="7cb86f7d0fcc7294" providerId="LiveId" clId="{A954C3E3-CC65-4221-92C6-046B72CD92FF}" dt="2024-06-26T13:33:35.411" v="156" actId="208"/>
          <ac:spMkLst>
            <pc:docMk/>
            <pc:sldMk cId="0" sldId="558"/>
            <ac:spMk id="8" creationId="{00000000-0000-0000-0000-000000000000}"/>
          </ac:spMkLst>
        </pc:spChg>
      </pc:sldChg>
      <pc:sldChg chg="modSp mod">
        <pc:chgData name="Rajat Sharma" userId="7cb86f7d0fcc7294" providerId="LiveId" clId="{A954C3E3-CC65-4221-92C6-046B72CD92FF}" dt="2024-06-26T13:33:45.076" v="160" actId="208"/>
        <pc:sldMkLst>
          <pc:docMk/>
          <pc:sldMk cId="0" sldId="559"/>
        </pc:sldMkLst>
        <pc:spChg chg="mod">
          <ac:chgData name="Rajat Sharma" userId="7cb86f7d0fcc7294" providerId="LiveId" clId="{A954C3E3-CC65-4221-92C6-046B72CD92FF}" dt="2024-06-26T13:33:45.076" v="160" actId="208"/>
          <ac:spMkLst>
            <pc:docMk/>
            <pc:sldMk cId="0" sldId="559"/>
            <ac:spMk id="3" creationId="{00000000-0000-0000-0000-000000000000}"/>
          </ac:spMkLst>
        </pc:spChg>
        <pc:spChg chg="mod">
          <ac:chgData name="Rajat Sharma" userId="7cb86f7d0fcc7294" providerId="LiveId" clId="{A954C3E3-CC65-4221-92C6-046B72CD92FF}" dt="2024-06-26T13:33:40.917" v="158" actId="208"/>
          <ac:spMkLst>
            <pc:docMk/>
            <pc:sldMk cId="0" sldId="559"/>
            <ac:spMk id="129" creationId="{00000000-0000-0000-0000-000000000000}"/>
          </ac:spMkLst>
        </pc:spChg>
      </pc:sldChg>
      <pc:sldChg chg="modSp mod">
        <pc:chgData name="Rajat Sharma" userId="7cb86f7d0fcc7294" providerId="LiveId" clId="{A954C3E3-CC65-4221-92C6-046B72CD92FF}" dt="2024-06-26T13:33:54.673" v="164" actId="208"/>
        <pc:sldMkLst>
          <pc:docMk/>
          <pc:sldMk cId="0" sldId="560"/>
        </pc:sldMkLst>
        <pc:spChg chg="mod">
          <ac:chgData name="Rajat Sharma" userId="7cb86f7d0fcc7294" providerId="LiveId" clId="{A954C3E3-CC65-4221-92C6-046B72CD92FF}" dt="2024-06-26T13:33:54.673" v="164" actId="208"/>
          <ac:spMkLst>
            <pc:docMk/>
            <pc:sldMk cId="0" sldId="560"/>
            <ac:spMk id="8" creationId="{00000000-0000-0000-0000-000000000000}"/>
          </ac:spMkLst>
        </pc:spChg>
        <pc:spChg chg="mod">
          <ac:chgData name="Rajat Sharma" userId="7cb86f7d0fcc7294" providerId="LiveId" clId="{A954C3E3-CC65-4221-92C6-046B72CD92FF}" dt="2024-06-26T13:33:51.863" v="162" actId="208"/>
          <ac:spMkLst>
            <pc:docMk/>
            <pc:sldMk cId="0" sldId="560"/>
            <ac:spMk id="129" creationId="{00000000-0000-0000-0000-000000000000}"/>
          </ac:spMkLst>
        </pc:spChg>
      </pc:sldChg>
      <pc:sldChg chg="modSp mod">
        <pc:chgData name="Rajat Sharma" userId="7cb86f7d0fcc7294" providerId="LiveId" clId="{A954C3E3-CC65-4221-92C6-046B72CD92FF}" dt="2024-06-26T13:34:03.413" v="168" actId="208"/>
        <pc:sldMkLst>
          <pc:docMk/>
          <pc:sldMk cId="0" sldId="561"/>
        </pc:sldMkLst>
        <pc:spChg chg="mod">
          <ac:chgData name="Rajat Sharma" userId="7cb86f7d0fcc7294" providerId="LiveId" clId="{A954C3E3-CC65-4221-92C6-046B72CD92FF}" dt="2024-06-26T13:34:03.413" v="168" actId="208"/>
          <ac:spMkLst>
            <pc:docMk/>
            <pc:sldMk cId="0" sldId="561"/>
            <ac:spMk id="8" creationId="{00000000-0000-0000-0000-000000000000}"/>
          </ac:spMkLst>
        </pc:spChg>
        <pc:spChg chg="mod">
          <ac:chgData name="Rajat Sharma" userId="7cb86f7d0fcc7294" providerId="LiveId" clId="{A954C3E3-CC65-4221-92C6-046B72CD92FF}" dt="2024-06-26T13:33:59.401" v="166" actId="208"/>
          <ac:spMkLst>
            <pc:docMk/>
            <pc:sldMk cId="0" sldId="561"/>
            <ac:spMk id="129" creationId="{00000000-0000-0000-0000-000000000000}"/>
          </ac:spMkLst>
        </pc:spChg>
      </pc:sldChg>
      <pc:sldChg chg="modSp mod">
        <pc:chgData name="Rajat Sharma" userId="7cb86f7d0fcc7294" providerId="LiveId" clId="{A954C3E3-CC65-4221-92C6-046B72CD92FF}" dt="2024-06-26T13:34:22.092" v="172" actId="208"/>
        <pc:sldMkLst>
          <pc:docMk/>
          <pc:sldMk cId="0" sldId="562"/>
        </pc:sldMkLst>
        <pc:spChg chg="mod">
          <ac:chgData name="Rajat Sharma" userId="7cb86f7d0fcc7294" providerId="LiveId" clId="{A954C3E3-CC65-4221-92C6-046B72CD92FF}" dt="2024-06-26T13:34:22.092" v="172" actId="208"/>
          <ac:spMkLst>
            <pc:docMk/>
            <pc:sldMk cId="0" sldId="562"/>
            <ac:spMk id="8" creationId="{00000000-0000-0000-0000-000000000000}"/>
          </ac:spMkLst>
        </pc:spChg>
        <pc:spChg chg="mod">
          <ac:chgData name="Rajat Sharma" userId="7cb86f7d0fcc7294" providerId="LiveId" clId="{A954C3E3-CC65-4221-92C6-046B72CD92FF}" dt="2024-06-26T13:34:17.813" v="170" actId="208"/>
          <ac:spMkLst>
            <pc:docMk/>
            <pc:sldMk cId="0" sldId="562"/>
            <ac:spMk id="129" creationId="{00000000-0000-0000-0000-000000000000}"/>
          </ac:spMkLst>
        </pc:spChg>
      </pc:sldChg>
      <pc:sldChg chg="modSp mod">
        <pc:chgData name="Rajat Sharma" userId="7cb86f7d0fcc7294" providerId="LiveId" clId="{A954C3E3-CC65-4221-92C6-046B72CD92FF}" dt="2024-06-26T13:34:30.520" v="176" actId="208"/>
        <pc:sldMkLst>
          <pc:docMk/>
          <pc:sldMk cId="0" sldId="563"/>
        </pc:sldMkLst>
        <pc:spChg chg="mod">
          <ac:chgData name="Rajat Sharma" userId="7cb86f7d0fcc7294" providerId="LiveId" clId="{A954C3E3-CC65-4221-92C6-046B72CD92FF}" dt="2024-06-26T13:34:30.520" v="176" actId="208"/>
          <ac:spMkLst>
            <pc:docMk/>
            <pc:sldMk cId="0" sldId="563"/>
            <ac:spMk id="8" creationId="{00000000-0000-0000-0000-000000000000}"/>
          </ac:spMkLst>
        </pc:spChg>
        <pc:spChg chg="mod">
          <ac:chgData name="Rajat Sharma" userId="7cb86f7d0fcc7294" providerId="LiveId" clId="{A954C3E3-CC65-4221-92C6-046B72CD92FF}" dt="2024-06-26T13:34:27.514" v="174" actId="208"/>
          <ac:spMkLst>
            <pc:docMk/>
            <pc:sldMk cId="0" sldId="563"/>
            <ac:spMk id="129" creationId="{00000000-0000-0000-0000-000000000000}"/>
          </ac:spMkLst>
        </pc:spChg>
      </pc:sldChg>
      <pc:sldChg chg="modSp mod">
        <pc:chgData name="Rajat Sharma" userId="7cb86f7d0fcc7294" providerId="LiveId" clId="{A954C3E3-CC65-4221-92C6-046B72CD92FF}" dt="2024-06-26T13:34:39.499" v="178" actId="208"/>
        <pc:sldMkLst>
          <pc:docMk/>
          <pc:sldMk cId="0" sldId="564"/>
        </pc:sldMkLst>
        <pc:spChg chg="mod">
          <ac:chgData name="Rajat Sharma" userId="7cb86f7d0fcc7294" providerId="LiveId" clId="{A954C3E3-CC65-4221-92C6-046B72CD92FF}" dt="2024-06-26T13:34:39.499" v="178" actId="208"/>
          <ac:spMkLst>
            <pc:docMk/>
            <pc:sldMk cId="0" sldId="564"/>
            <ac:spMk id="7" creationId="{00000000-0000-0000-0000-000000000000}"/>
          </ac:spMkLst>
        </pc:spChg>
      </pc:sldChg>
      <pc:sldChg chg="modSp mod">
        <pc:chgData name="Rajat Sharma" userId="7cb86f7d0fcc7294" providerId="LiveId" clId="{A954C3E3-CC65-4221-92C6-046B72CD92FF}" dt="2024-06-26T13:34:50.440" v="180" actId="208"/>
        <pc:sldMkLst>
          <pc:docMk/>
          <pc:sldMk cId="0" sldId="565"/>
        </pc:sldMkLst>
        <pc:spChg chg="mod">
          <ac:chgData name="Rajat Sharma" userId="7cb86f7d0fcc7294" providerId="LiveId" clId="{A954C3E3-CC65-4221-92C6-046B72CD92FF}" dt="2024-06-26T13:34:50.440" v="180" actId="208"/>
          <ac:spMkLst>
            <pc:docMk/>
            <pc:sldMk cId="0" sldId="565"/>
            <ac:spMk id="7" creationId="{00000000-0000-0000-0000-000000000000}"/>
          </ac:spMkLst>
        </pc:spChg>
      </pc:sldChg>
      <pc:sldChg chg="modSp mod">
        <pc:chgData name="Rajat Sharma" userId="7cb86f7d0fcc7294" providerId="LiveId" clId="{A954C3E3-CC65-4221-92C6-046B72CD92FF}" dt="2024-06-26T13:34:56.360" v="182" actId="208"/>
        <pc:sldMkLst>
          <pc:docMk/>
          <pc:sldMk cId="0" sldId="567"/>
        </pc:sldMkLst>
        <pc:spChg chg="mod">
          <ac:chgData name="Rajat Sharma" userId="7cb86f7d0fcc7294" providerId="LiveId" clId="{A954C3E3-CC65-4221-92C6-046B72CD92FF}" dt="2024-06-26T13:34:56.360" v="182" actId="208"/>
          <ac:spMkLst>
            <pc:docMk/>
            <pc:sldMk cId="0" sldId="567"/>
            <ac:spMk id="119" creationId="{00000000-0000-0000-0000-000000000000}"/>
          </ac:spMkLst>
        </pc:spChg>
      </pc:sldChg>
      <pc:sldChg chg="modSp mod">
        <pc:chgData name="Rajat Sharma" userId="7cb86f7d0fcc7294" providerId="LiveId" clId="{A954C3E3-CC65-4221-92C6-046B72CD92FF}" dt="2024-06-26T13:35:25.458" v="187" actId="1076"/>
        <pc:sldMkLst>
          <pc:docMk/>
          <pc:sldMk cId="0" sldId="568"/>
        </pc:sldMkLst>
        <pc:spChg chg="mod">
          <ac:chgData name="Rajat Sharma" userId="7cb86f7d0fcc7294" providerId="LiveId" clId="{A954C3E3-CC65-4221-92C6-046B72CD92FF}" dt="2024-06-26T13:35:07.162" v="184" actId="208"/>
          <ac:spMkLst>
            <pc:docMk/>
            <pc:sldMk cId="0" sldId="568"/>
            <ac:spMk id="7" creationId="{00000000-0000-0000-0000-000000000000}"/>
          </ac:spMkLst>
        </pc:spChg>
        <pc:spChg chg="mod">
          <ac:chgData name="Rajat Sharma" userId="7cb86f7d0fcc7294" providerId="LiveId" clId="{A954C3E3-CC65-4221-92C6-046B72CD92FF}" dt="2024-06-26T13:35:25.458" v="187" actId="1076"/>
          <ac:spMkLst>
            <pc:docMk/>
            <pc:sldMk cId="0" sldId="568"/>
            <ac:spMk id="25605" creationId="{00000000-0000-0000-0000-000000000000}"/>
          </ac:spMkLst>
        </pc:spChg>
        <pc:graphicFrameChg chg="mod">
          <ac:chgData name="Rajat Sharma" userId="7cb86f7d0fcc7294" providerId="LiveId" clId="{A954C3E3-CC65-4221-92C6-046B72CD92FF}" dt="2024-06-26T13:35:16.173" v="185" actId="1076"/>
          <ac:graphicFrameMkLst>
            <pc:docMk/>
            <pc:sldMk cId="0" sldId="568"/>
            <ac:graphicFrameMk id="9" creationId="{00000000-0000-0000-0000-000000000000}"/>
          </ac:graphicFrameMkLst>
        </pc:graphicFrameChg>
      </pc:sldChg>
      <pc:sldChg chg="modSp mod modAnim">
        <pc:chgData name="Rajat Sharma" userId="7cb86f7d0fcc7294" providerId="LiveId" clId="{A954C3E3-CC65-4221-92C6-046B72CD92FF}" dt="2024-06-26T13:35:43.914" v="191" actId="20577"/>
        <pc:sldMkLst>
          <pc:docMk/>
          <pc:sldMk cId="0" sldId="569"/>
        </pc:sldMkLst>
        <pc:spChg chg="mod">
          <ac:chgData name="Rajat Sharma" userId="7cb86f7d0fcc7294" providerId="LiveId" clId="{A954C3E3-CC65-4221-92C6-046B72CD92FF}" dt="2024-06-26T13:35:43.914" v="191" actId="20577"/>
          <ac:spMkLst>
            <pc:docMk/>
            <pc:sldMk cId="0" sldId="569"/>
            <ac:spMk id="3" creationId="{00000000-0000-0000-0000-000000000000}"/>
          </ac:spMkLst>
        </pc:spChg>
        <pc:spChg chg="mod">
          <ac:chgData name="Rajat Sharma" userId="7cb86f7d0fcc7294" providerId="LiveId" clId="{A954C3E3-CC65-4221-92C6-046B72CD92FF}" dt="2024-06-26T13:35:31.185" v="189" actId="208"/>
          <ac:spMkLst>
            <pc:docMk/>
            <pc:sldMk cId="0" sldId="569"/>
            <ac:spMk id="11" creationId="{00000000-0000-0000-0000-000000000000}"/>
          </ac:spMkLst>
        </pc:spChg>
      </pc:sldChg>
      <pc:sldChg chg="modSp mod">
        <pc:chgData name="Rajat Sharma" userId="7cb86f7d0fcc7294" providerId="LiveId" clId="{A954C3E3-CC65-4221-92C6-046B72CD92FF}" dt="2024-06-26T13:37:17.764" v="197" actId="208"/>
        <pc:sldMkLst>
          <pc:docMk/>
          <pc:sldMk cId="0" sldId="570"/>
        </pc:sldMkLst>
        <pc:spChg chg="mod">
          <ac:chgData name="Rajat Sharma" userId="7cb86f7d0fcc7294" providerId="LiveId" clId="{A954C3E3-CC65-4221-92C6-046B72CD92FF}" dt="2024-06-26T13:37:17.764" v="197" actId="208"/>
          <ac:spMkLst>
            <pc:docMk/>
            <pc:sldMk cId="0" sldId="570"/>
            <ac:spMk id="7" creationId="{00000000-0000-0000-0000-000000000000}"/>
          </ac:spMkLst>
        </pc:spChg>
      </pc:sldChg>
      <pc:sldChg chg="modSp mod">
        <pc:chgData name="Rajat Sharma" userId="7cb86f7d0fcc7294" providerId="LiveId" clId="{A954C3E3-CC65-4221-92C6-046B72CD92FF}" dt="2024-06-26T13:37:29.429" v="201" actId="208"/>
        <pc:sldMkLst>
          <pc:docMk/>
          <pc:sldMk cId="0" sldId="571"/>
        </pc:sldMkLst>
        <pc:spChg chg="mod">
          <ac:chgData name="Rajat Sharma" userId="7cb86f7d0fcc7294" providerId="LiveId" clId="{A954C3E3-CC65-4221-92C6-046B72CD92FF}" dt="2024-06-26T13:37:29.429" v="201" actId="208"/>
          <ac:spMkLst>
            <pc:docMk/>
            <pc:sldMk cId="0" sldId="571"/>
            <ac:spMk id="7" creationId="{00000000-0000-0000-0000-000000000000}"/>
          </ac:spMkLst>
        </pc:spChg>
      </pc:sldChg>
      <pc:sldChg chg="modSp mod">
        <pc:chgData name="Rajat Sharma" userId="7cb86f7d0fcc7294" providerId="LiveId" clId="{A954C3E3-CC65-4221-92C6-046B72CD92FF}" dt="2024-06-26T13:38:16.815" v="216" actId="208"/>
        <pc:sldMkLst>
          <pc:docMk/>
          <pc:sldMk cId="0" sldId="597"/>
        </pc:sldMkLst>
        <pc:spChg chg="mod">
          <ac:chgData name="Rajat Sharma" userId="7cb86f7d0fcc7294" providerId="LiveId" clId="{A954C3E3-CC65-4221-92C6-046B72CD92FF}" dt="2024-06-26T13:38:16.815" v="216" actId="208"/>
          <ac:spMkLst>
            <pc:docMk/>
            <pc:sldMk cId="0" sldId="597"/>
            <ac:spMk id="7" creationId="{00000000-0000-0000-0000-000000000000}"/>
          </ac:spMkLst>
        </pc:spChg>
      </pc:sldChg>
      <pc:sldChg chg="modSp mod">
        <pc:chgData name="Rajat Sharma" userId="7cb86f7d0fcc7294" providerId="LiveId" clId="{A954C3E3-CC65-4221-92C6-046B72CD92FF}" dt="2024-06-26T13:38:22.087" v="218" actId="208"/>
        <pc:sldMkLst>
          <pc:docMk/>
          <pc:sldMk cId="0" sldId="601"/>
        </pc:sldMkLst>
        <pc:spChg chg="mod">
          <ac:chgData name="Rajat Sharma" userId="7cb86f7d0fcc7294" providerId="LiveId" clId="{A954C3E3-CC65-4221-92C6-046B72CD92FF}" dt="2024-06-26T13:38:22.087" v="218" actId="208"/>
          <ac:spMkLst>
            <pc:docMk/>
            <pc:sldMk cId="0" sldId="601"/>
            <ac:spMk id="109" creationId="{00000000-0000-0000-0000-000000000000}"/>
          </ac:spMkLst>
        </pc:spChg>
      </pc:sldChg>
      <pc:sldChg chg="modSp mod">
        <pc:chgData name="Rajat Sharma" userId="7cb86f7d0fcc7294" providerId="LiveId" clId="{A954C3E3-CC65-4221-92C6-046B72CD92FF}" dt="2024-06-26T13:38:28.620" v="220" actId="208"/>
        <pc:sldMkLst>
          <pc:docMk/>
          <pc:sldMk cId="0" sldId="603"/>
        </pc:sldMkLst>
        <pc:spChg chg="mod">
          <ac:chgData name="Rajat Sharma" userId="7cb86f7d0fcc7294" providerId="LiveId" clId="{A954C3E3-CC65-4221-92C6-046B72CD92FF}" dt="2024-06-26T13:38:28.620" v="220" actId="208"/>
          <ac:spMkLst>
            <pc:docMk/>
            <pc:sldMk cId="0" sldId="603"/>
            <ac:spMk id="7" creationId="{00000000-0000-0000-0000-000000000000}"/>
          </ac:spMkLst>
        </pc:spChg>
      </pc:sldChg>
      <pc:sldChg chg="modSp mod">
        <pc:chgData name="Rajat Sharma" userId="7cb86f7d0fcc7294" providerId="LiveId" clId="{A954C3E3-CC65-4221-92C6-046B72CD92FF}" dt="2024-06-26T13:38:46.796" v="226" actId="208"/>
        <pc:sldMkLst>
          <pc:docMk/>
          <pc:sldMk cId="0" sldId="605"/>
        </pc:sldMkLst>
        <pc:spChg chg="mod">
          <ac:chgData name="Rajat Sharma" userId="7cb86f7d0fcc7294" providerId="LiveId" clId="{A954C3E3-CC65-4221-92C6-046B72CD92FF}" dt="2024-06-26T13:38:46.796" v="226" actId="208"/>
          <ac:spMkLst>
            <pc:docMk/>
            <pc:sldMk cId="0" sldId="605"/>
            <ac:spMk id="7" creationId="{00000000-0000-0000-0000-000000000000}"/>
          </ac:spMkLst>
        </pc:spChg>
      </pc:sldChg>
      <pc:sldChg chg="modSp mod">
        <pc:chgData name="Rajat Sharma" userId="7cb86f7d0fcc7294" providerId="LiveId" clId="{A954C3E3-CC65-4221-92C6-046B72CD92FF}" dt="2024-06-26T13:58:21.434" v="575" actId="208"/>
        <pc:sldMkLst>
          <pc:docMk/>
          <pc:sldMk cId="0" sldId="607"/>
        </pc:sldMkLst>
        <pc:spChg chg="mod">
          <ac:chgData name="Rajat Sharma" userId="7cb86f7d0fcc7294" providerId="LiveId" clId="{A954C3E3-CC65-4221-92C6-046B72CD92FF}" dt="2024-06-26T13:58:21.434" v="575" actId="208"/>
          <ac:spMkLst>
            <pc:docMk/>
            <pc:sldMk cId="0" sldId="607"/>
            <ac:spMk id="7" creationId="{00000000-0000-0000-0000-000000000000}"/>
          </ac:spMkLst>
        </pc:spChg>
      </pc:sldChg>
      <pc:sldChg chg="modSp mod">
        <pc:chgData name="Rajat Sharma" userId="7cb86f7d0fcc7294" providerId="LiveId" clId="{A954C3E3-CC65-4221-92C6-046B72CD92FF}" dt="2024-06-26T13:58:30.537" v="578" actId="208"/>
        <pc:sldMkLst>
          <pc:docMk/>
          <pc:sldMk cId="0" sldId="608"/>
        </pc:sldMkLst>
        <pc:spChg chg="mod">
          <ac:chgData name="Rajat Sharma" userId="7cb86f7d0fcc7294" providerId="LiveId" clId="{A954C3E3-CC65-4221-92C6-046B72CD92FF}" dt="2024-06-26T13:58:30.537" v="578" actId="208"/>
          <ac:spMkLst>
            <pc:docMk/>
            <pc:sldMk cId="0" sldId="608"/>
            <ac:spMk id="7" creationId="{00000000-0000-0000-0000-000000000000}"/>
          </ac:spMkLst>
        </pc:spChg>
      </pc:sldChg>
      <pc:sldChg chg="modSp mod">
        <pc:chgData name="Rajat Sharma" userId="7cb86f7d0fcc7294" providerId="LiveId" clId="{A954C3E3-CC65-4221-92C6-046B72CD92FF}" dt="2024-06-26T14:00:12.628" v="612" actId="208"/>
        <pc:sldMkLst>
          <pc:docMk/>
          <pc:sldMk cId="0" sldId="614"/>
        </pc:sldMkLst>
        <pc:spChg chg="mod">
          <ac:chgData name="Rajat Sharma" userId="7cb86f7d0fcc7294" providerId="LiveId" clId="{A954C3E3-CC65-4221-92C6-046B72CD92FF}" dt="2024-06-26T14:00:12.628" v="612" actId="208"/>
          <ac:spMkLst>
            <pc:docMk/>
            <pc:sldMk cId="0" sldId="614"/>
            <ac:spMk id="7" creationId="{00000000-0000-0000-0000-000000000000}"/>
          </ac:spMkLst>
        </pc:spChg>
      </pc:sldChg>
      <pc:sldChg chg="modSp mod">
        <pc:chgData name="Rajat Sharma" userId="7cb86f7d0fcc7294" providerId="LiveId" clId="{A954C3E3-CC65-4221-92C6-046B72CD92FF}" dt="2024-06-26T13:59:51.279" v="605" actId="208"/>
        <pc:sldMkLst>
          <pc:docMk/>
          <pc:sldMk cId="0" sldId="615"/>
        </pc:sldMkLst>
        <pc:spChg chg="mod">
          <ac:chgData name="Rajat Sharma" userId="7cb86f7d0fcc7294" providerId="LiveId" clId="{A954C3E3-CC65-4221-92C6-046B72CD92FF}" dt="2024-06-26T13:59:51.279" v="605" actId="208"/>
          <ac:spMkLst>
            <pc:docMk/>
            <pc:sldMk cId="0" sldId="615"/>
            <ac:spMk id="7" creationId="{00000000-0000-0000-0000-000000000000}"/>
          </ac:spMkLst>
        </pc:spChg>
      </pc:sldChg>
      <pc:sldChg chg="modSp mod">
        <pc:chgData name="Rajat Sharma" userId="7cb86f7d0fcc7294" providerId="LiveId" clId="{A954C3E3-CC65-4221-92C6-046B72CD92FF}" dt="2024-06-26T14:00:04.578" v="609" actId="208"/>
        <pc:sldMkLst>
          <pc:docMk/>
          <pc:sldMk cId="0" sldId="616"/>
        </pc:sldMkLst>
        <pc:spChg chg="mod">
          <ac:chgData name="Rajat Sharma" userId="7cb86f7d0fcc7294" providerId="LiveId" clId="{A954C3E3-CC65-4221-92C6-046B72CD92FF}" dt="2024-06-26T14:00:04.578" v="609" actId="208"/>
          <ac:spMkLst>
            <pc:docMk/>
            <pc:sldMk cId="0" sldId="616"/>
            <ac:spMk id="7" creationId="{00000000-0000-0000-0000-000000000000}"/>
          </ac:spMkLst>
        </pc:spChg>
        <pc:picChg chg="mod">
          <ac:chgData name="Rajat Sharma" userId="7cb86f7d0fcc7294" providerId="LiveId" clId="{A954C3E3-CC65-4221-92C6-046B72CD92FF}" dt="2024-06-26T13:59:58.512" v="606" actId="1076"/>
          <ac:picMkLst>
            <pc:docMk/>
            <pc:sldMk cId="0" sldId="616"/>
            <ac:picMk id="145413" creationId="{00000000-0000-0000-0000-000000000000}"/>
          </ac:picMkLst>
        </pc:picChg>
      </pc:sldChg>
      <pc:sldChg chg="modSp mod">
        <pc:chgData name="Rajat Sharma" userId="7cb86f7d0fcc7294" providerId="LiveId" clId="{A954C3E3-CC65-4221-92C6-046B72CD92FF}" dt="2024-06-26T14:00:22.223" v="615" actId="208"/>
        <pc:sldMkLst>
          <pc:docMk/>
          <pc:sldMk cId="0" sldId="619"/>
        </pc:sldMkLst>
        <pc:spChg chg="mod">
          <ac:chgData name="Rajat Sharma" userId="7cb86f7d0fcc7294" providerId="LiveId" clId="{A954C3E3-CC65-4221-92C6-046B72CD92FF}" dt="2024-06-26T14:00:22.223" v="615" actId="208"/>
          <ac:spMkLst>
            <pc:docMk/>
            <pc:sldMk cId="0" sldId="619"/>
            <ac:spMk id="7" creationId="{00000000-0000-0000-0000-000000000000}"/>
          </ac:spMkLst>
        </pc:spChg>
      </pc:sldChg>
      <pc:sldChg chg="modSp mod">
        <pc:chgData name="Rajat Sharma" userId="7cb86f7d0fcc7294" providerId="LiveId" clId="{A954C3E3-CC65-4221-92C6-046B72CD92FF}" dt="2024-06-26T13:37:45.481" v="205" actId="208"/>
        <pc:sldMkLst>
          <pc:docMk/>
          <pc:sldMk cId="0" sldId="640"/>
        </pc:sldMkLst>
        <pc:spChg chg="mod">
          <ac:chgData name="Rajat Sharma" userId="7cb86f7d0fcc7294" providerId="LiveId" clId="{A954C3E3-CC65-4221-92C6-046B72CD92FF}" dt="2024-06-26T13:37:45.481" v="205" actId="208"/>
          <ac:spMkLst>
            <pc:docMk/>
            <pc:sldMk cId="0" sldId="640"/>
            <ac:spMk id="7" creationId="{00000000-0000-0000-0000-000000000000}"/>
          </ac:spMkLst>
        </pc:spChg>
      </pc:sldChg>
      <pc:sldChg chg="modSp mod">
        <pc:chgData name="Rajat Sharma" userId="7cb86f7d0fcc7294" providerId="LiveId" clId="{A954C3E3-CC65-4221-92C6-046B72CD92FF}" dt="2024-06-26T13:37:50.988" v="207" actId="208"/>
        <pc:sldMkLst>
          <pc:docMk/>
          <pc:sldMk cId="0" sldId="641"/>
        </pc:sldMkLst>
        <pc:spChg chg="mod">
          <ac:chgData name="Rajat Sharma" userId="7cb86f7d0fcc7294" providerId="LiveId" clId="{A954C3E3-CC65-4221-92C6-046B72CD92FF}" dt="2024-06-26T13:37:50.988" v="207" actId="208"/>
          <ac:spMkLst>
            <pc:docMk/>
            <pc:sldMk cId="0" sldId="641"/>
            <ac:spMk id="7" creationId="{00000000-0000-0000-0000-000000000000}"/>
          </ac:spMkLst>
        </pc:spChg>
      </pc:sldChg>
      <pc:sldChg chg="modSp mod">
        <pc:chgData name="Rajat Sharma" userId="7cb86f7d0fcc7294" providerId="LiveId" clId="{A954C3E3-CC65-4221-92C6-046B72CD92FF}" dt="2024-06-26T13:37:57.335" v="209" actId="208"/>
        <pc:sldMkLst>
          <pc:docMk/>
          <pc:sldMk cId="0" sldId="642"/>
        </pc:sldMkLst>
        <pc:spChg chg="mod">
          <ac:chgData name="Rajat Sharma" userId="7cb86f7d0fcc7294" providerId="LiveId" clId="{A954C3E3-CC65-4221-92C6-046B72CD92FF}" dt="2024-06-26T13:37:57.335" v="209" actId="208"/>
          <ac:spMkLst>
            <pc:docMk/>
            <pc:sldMk cId="0" sldId="642"/>
            <ac:spMk id="7" creationId="{00000000-0000-0000-0000-000000000000}"/>
          </ac:spMkLst>
        </pc:spChg>
      </pc:sldChg>
      <pc:sldChg chg="modSp mod">
        <pc:chgData name="Rajat Sharma" userId="7cb86f7d0fcc7294" providerId="LiveId" clId="{A954C3E3-CC65-4221-92C6-046B72CD92FF}" dt="2024-06-26T13:38:05.774" v="212" actId="1036"/>
        <pc:sldMkLst>
          <pc:docMk/>
          <pc:sldMk cId="0" sldId="643"/>
        </pc:sldMkLst>
        <pc:spChg chg="mod">
          <ac:chgData name="Rajat Sharma" userId="7cb86f7d0fcc7294" providerId="LiveId" clId="{A954C3E3-CC65-4221-92C6-046B72CD92FF}" dt="2024-06-26T13:38:04.101" v="211" actId="207"/>
          <ac:spMkLst>
            <pc:docMk/>
            <pc:sldMk cId="0" sldId="643"/>
            <ac:spMk id="7" creationId="{00000000-0000-0000-0000-000000000000}"/>
          </ac:spMkLst>
        </pc:spChg>
        <pc:graphicFrameChg chg="mod">
          <ac:chgData name="Rajat Sharma" userId="7cb86f7d0fcc7294" providerId="LiveId" clId="{A954C3E3-CC65-4221-92C6-046B72CD92FF}" dt="2024-06-26T13:38:05.774" v="212" actId="1036"/>
          <ac:graphicFrameMkLst>
            <pc:docMk/>
            <pc:sldMk cId="0" sldId="643"/>
            <ac:graphicFrameMk id="10" creationId="{00000000-0000-0000-0000-000000000000}"/>
          </ac:graphicFrameMkLst>
        </pc:graphicFrameChg>
      </pc:sldChg>
      <pc:sldChg chg="modSp mod">
        <pc:chgData name="Rajat Sharma" userId="7cb86f7d0fcc7294" providerId="LiveId" clId="{A954C3E3-CC65-4221-92C6-046B72CD92FF}" dt="2024-06-26T13:58:03.640" v="570" actId="208"/>
        <pc:sldMkLst>
          <pc:docMk/>
          <pc:sldMk cId="0" sldId="645"/>
        </pc:sldMkLst>
        <pc:spChg chg="mod">
          <ac:chgData name="Rajat Sharma" userId="7cb86f7d0fcc7294" providerId="LiveId" clId="{A954C3E3-CC65-4221-92C6-046B72CD92FF}" dt="2024-06-26T13:58:03.640" v="570" actId="208"/>
          <ac:spMkLst>
            <pc:docMk/>
            <pc:sldMk cId="0" sldId="645"/>
            <ac:spMk id="7" creationId="{00000000-0000-0000-0000-000000000000}"/>
          </ac:spMkLst>
        </pc:spChg>
      </pc:sldChg>
      <pc:sldChg chg="modSp mod">
        <pc:chgData name="Rajat Sharma" userId="7cb86f7d0fcc7294" providerId="LiveId" clId="{A954C3E3-CC65-4221-92C6-046B72CD92FF}" dt="2024-06-26T13:58:10.612" v="572" actId="208"/>
        <pc:sldMkLst>
          <pc:docMk/>
          <pc:sldMk cId="0" sldId="646"/>
        </pc:sldMkLst>
        <pc:spChg chg="mod">
          <ac:chgData name="Rajat Sharma" userId="7cb86f7d0fcc7294" providerId="LiveId" clId="{A954C3E3-CC65-4221-92C6-046B72CD92FF}" dt="2024-06-26T13:58:10.612" v="572" actId="208"/>
          <ac:spMkLst>
            <pc:docMk/>
            <pc:sldMk cId="0" sldId="646"/>
            <ac:spMk id="7" creationId="{00000000-0000-0000-0000-000000000000}"/>
          </ac:spMkLst>
        </pc:spChg>
      </pc:sldChg>
      <pc:sldChg chg="modSp mod">
        <pc:chgData name="Rajat Sharma" userId="7cb86f7d0fcc7294" providerId="LiveId" clId="{A954C3E3-CC65-4221-92C6-046B72CD92FF}" dt="2024-06-26T13:58:57.056" v="586" actId="20577"/>
        <pc:sldMkLst>
          <pc:docMk/>
          <pc:sldMk cId="0" sldId="647"/>
        </pc:sldMkLst>
        <pc:spChg chg="mod">
          <ac:chgData name="Rajat Sharma" userId="7cb86f7d0fcc7294" providerId="LiveId" clId="{A954C3E3-CC65-4221-92C6-046B72CD92FF}" dt="2024-06-26T13:58:57.056" v="586" actId="20577"/>
          <ac:spMkLst>
            <pc:docMk/>
            <pc:sldMk cId="0" sldId="647"/>
            <ac:spMk id="3" creationId="{00000000-0000-0000-0000-000000000000}"/>
          </ac:spMkLst>
        </pc:spChg>
        <pc:spChg chg="mod">
          <ac:chgData name="Rajat Sharma" userId="7cb86f7d0fcc7294" providerId="LiveId" clId="{A954C3E3-CC65-4221-92C6-046B72CD92FF}" dt="2024-06-26T13:58:49.753" v="582" actId="208"/>
          <ac:spMkLst>
            <pc:docMk/>
            <pc:sldMk cId="0" sldId="647"/>
            <ac:spMk id="7" creationId="{00000000-0000-0000-0000-000000000000}"/>
          </ac:spMkLst>
        </pc:spChg>
      </pc:sldChg>
      <pc:sldChg chg="modSp mod">
        <pc:chgData name="Rajat Sharma" userId="7cb86f7d0fcc7294" providerId="LiveId" clId="{A954C3E3-CC65-4221-92C6-046B72CD92FF}" dt="2024-06-26T13:59:04.419" v="588" actId="208"/>
        <pc:sldMkLst>
          <pc:docMk/>
          <pc:sldMk cId="0" sldId="648"/>
        </pc:sldMkLst>
        <pc:spChg chg="mod">
          <ac:chgData name="Rajat Sharma" userId="7cb86f7d0fcc7294" providerId="LiveId" clId="{A954C3E3-CC65-4221-92C6-046B72CD92FF}" dt="2024-06-26T13:59:04.419" v="588" actId="208"/>
          <ac:spMkLst>
            <pc:docMk/>
            <pc:sldMk cId="0" sldId="648"/>
            <ac:spMk id="7" creationId="{00000000-0000-0000-0000-000000000000}"/>
          </ac:spMkLst>
        </pc:spChg>
      </pc:sldChg>
      <pc:sldChg chg="modSp mod">
        <pc:chgData name="Rajat Sharma" userId="7cb86f7d0fcc7294" providerId="LiveId" clId="{A954C3E3-CC65-4221-92C6-046B72CD92FF}" dt="2024-06-26T13:32:11.116" v="149" actId="208"/>
        <pc:sldMkLst>
          <pc:docMk/>
          <pc:sldMk cId="0" sldId="649"/>
        </pc:sldMkLst>
        <pc:spChg chg="mod">
          <ac:chgData name="Rajat Sharma" userId="7cb86f7d0fcc7294" providerId="LiveId" clId="{A954C3E3-CC65-4221-92C6-046B72CD92FF}" dt="2024-06-26T13:32:11.116" v="149" actId="208"/>
          <ac:spMkLst>
            <pc:docMk/>
            <pc:sldMk cId="0" sldId="649"/>
            <ac:spMk id="11" creationId="{00000000-0000-0000-0000-000000000000}"/>
          </ac:spMkLst>
        </pc:spChg>
      </pc:sldChg>
      <pc:sldChg chg="modSp mod">
        <pc:chgData name="Rajat Sharma" userId="7cb86f7d0fcc7294" providerId="LiveId" clId="{A954C3E3-CC65-4221-92C6-046B72CD92FF}" dt="2024-06-26T13:32:23.784" v="151" actId="208"/>
        <pc:sldMkLst>
          <pc:docMk/>
          <pc:sldMk cId="0" sldId="650"/>
        </pc:sldMkLst>
        <pc:spChg chg="mod">
          <ac:chgData name="Rajat Sharma" userId="7cb86f7d0fcc7294" providerId="LiveId" clId="{A954C3E3-CC65-4221-92C6-046B72CD92FF}" dt="2024-06-26T13:32:23.784" v="151" actId="208"/>
          <ac:spMkLst>
            <pc:docMk/>
            <pc:sldMk cId="0" sldId="650"/>
            <ac:spMk id="11" creationId="{00000000-0000-0000-0000-000000000000}"/>
          </ac:spMkLst>
        </pc:spChg>
      </pc:sldChg>
      <pc:sldChg chg="modSp mod">
        <pc:chgData name="Rajat Sharma" userId="7cb86f7d0fcc7294" providerId="LiveId" clId="{A954C3E3-CC65-4221-92C6-046B72CD92FF}" dt="2024-06-26T13:33:28.242" v="154" actId="208"/>
        <pc:sldMkLst>
          <pc:docMk/>
          <pc:sldMk cId="0" sldId="651"/>
        </pc:sldMkLst>
        <pc:spChg chg="mod">
          <ac:chgData name="Rajat Sharma" userId="7cb86f7d0fcc7294" providerId="LiveId" clId="{A954C3E3-CC65-4221-92C6-046B72CD92FF}" dt="2024-06-26T13:33:28.242" v="154" actId="208"/>
          <ac:spMkLst>
            <pc:docMk/>
            <pc:sldMk cId="0" sldId="651"/>
            <ac:spMk id="11" creationId="{00000000-0000-0000-0000-000000000000}"/>
          </ac:spMkLst>
        </pc:spChg>
      </pc:sldChg>
      <pc:sldChg chg="modSp mod">
        <pc:chgData name="Rajat Sharma" userId="7cb86f7d0fcc7294" providerId="LiveId" clId="{A954C3E3-CC65-4221-92C6-046B72CD92FF}" dt="2024-06-26T13:38:11.304" v="214" actId="208"/>
        <pc:sldMkLst>
          <pc:docMk/>
          <pc:sldMk cId="0" sldId="652"/>
        </pc:sldMkLst>
        <pc:spChg chg="mod">
          <ac:chgData name="Rajat Sharma" userId="7cb86f7d0fcc7294" providerId="LiveId" clId="{A954C3E3-CC65-4221-92C6-046B72CD92FF}" dt="2024-06-26T13:38:11.304" v="214" actId="208"/>
          <ac:spMkLst>
            <pc:docMk/>
            <pc:sldMk cId="0" sldId="652"/>
            <ac:spMk id="129" creationId="{00000000-0000-0000-0000-000000000000}"/>
          </ac:spMkLst>
        </pc:spChg>
      </pc:sldChg>
      <pc:sldChg chg="modSp mod">
        <pc:chgData name="Rajat Sharma" userId="7cb86f7d0fcc7294" providerId="LiveId" clId="{A954C3E3-CC65-4221-92C6-046B72CD92FF}" dt="2024-06-26T13:39:01.066" v="230" actId="208"/>
        <pc:sldMkLst>
          <pc:docMk/>
          <pc:sldMk cId="0" sldId="653"/>
        </pc:sldMkLst>
        <pc:spChg chg="mod">
          <ac:chgData name="Rajat Sharma" userId="7cb86f7d0fcc7294" providerId="LiveId" clId="{A954C3E3-CC65-4221-92C6-046B72CD92FF}" dt="2024-06-26T13:39:01.066" v="230" actId="208"/>
          <ac:spMkLst>
            <pc:docMk/>
            <pc:sldMk cId="0" sldId="653"/>
            <ac:spMk id="7" creationId="{00000000-0000-0000-0000-000000000000}"/>
          </ac:spMkLst>
        </pc:spChg>
      </pc:sldChg>
      <pc:sldChg chg="modSp mod">
        <pc:chgData name="Rajat Sharma" userId="7cb86f7d0fcc7294" providerId="LiveId" clId="{A954C3E3-CC65-4221-92C6-046B72CD92FF}" dt="2024-06-26T13:42:37.295" v="292" actId="208"/>
        <pc:sldMkLst>
          <pc:docMk/>
          <pc:sldMk cId="0" sldId="654"/>
        </pc:sldMkLst>
        <pc:spChg chg="mod">
          <ac:chgData name="Rajat Sharma" userId="7cb86f7d0fcc7294" providerId="LiveId" clId="{A954C3E3-CC65-4221-92C6-046B72CD92FF}" dt="2024-06-26T13:42:37.295" v="292" actId="208"/>
          <ac:spMkLst>
            <pc:docMk/>
            <pc:sldMk cId="0" sldId="654"/>
            <ac:spMk id="7" creationId="{00000000-0000-0000-0000-000000000000}"/>
          </ac:spMkLst>
        </pc:spChg>
      </pc:sldChg>
      <pc:sldChg chg="modSp mod">
        <pc:chgData name="Rajat Sharma" userId="7cb86f7d0fcc7294" providerId="LiveId" clId="{A954C3E3-CC65-4221-92C6-046B72CD92FF}" dt="2024-06-26T13:59:21.592" v="593" actId="1076"/>
        <pc:sldMkLst>
          <pc:docMk/>
          <pc:sldMk cId="0" sldId="655"/>
        </pc:sldMkLst>
        <pc:spChg chg="mod">
          <ac:chgData name="Rajat Sharma" userId="7cb86f7d0fcc7294" providerId="LiveId" clId="{A954C3E3-CC65-4221-92C6-046B72CD92FF}" dt="2024-06-26T13:59:21.592" v="593" actId="1076"/>
          <ac:spMkLst>
            <pc:docMk/>
            <pc:sldMk cId="0" sldId="655"/>
            <ac:spMk id="7" creationId="{00000000-0000-0000-0000-000000000000}"/>
          </ac:spMkLst>
        </pc:spChg>
      </pc:sldChg>
      <pc:sldChg chg="modSp mod">
        <pc:chgData name="Rajat Sharma" userId="7cb86f7d0fcc7294" providerId="LiveId" clId="{A954C3E3-CC65-4221-92C6-046B72CD92FF}" dt="2024-06-26T13:59:28.800" v="596" actId="208"/>
        <pc:sldMkLst>
          <pc:docMk/>
          <pc:sldMk cId="0" sldId="656"/>
        </pc:sldMkLst>
        <pc:spChg chg="mod">
          <ac:chgData name="Rajat Sharma" userId="7cb86f7d0fcc7294" providerId="LiveId" clId="{A954C3E3-CC65-4221-92C6-046B72CD92FF}" dt="2024-06-26T13:59:28.800" v="596" actId="208"/>
          <ac:spMkLst>
            <pc:docMk/>
            <pc:sldMk cId="0" sldId="656"/>
            <ac:spMk id="7" creationId="{00000000-0000-0000-0000-000000000000}"/>
          </ac:spMkLst>
        </pc:spChg>
      </pc:sldChg>
      <pc:sldChg chg="modSp mod">
        <pc:chgData name="Rajat Sharma" userId="7cb86f7d0fcc7294" providerId="LiveId" clId="{A954C3E3-CC65-4221-92C6-046B72CD92FF}" dt="2024-06-26T13:59:35.193" v="599" actId="208"/>
        <pc:sldMkLst>
          <pc:docMk/>
          <pc:sldMk cId="0" sldId="657"/>
        </pc:sldMkLst>
        <pc:spChg chg="mod">
          <ac:chgData name="Rajat Sharma" userId="7cb86f7d0fcc7294" providerId="LiveId" clId="{A954C3E3-CC65-4221-92C6-046B72CD92FF}" dt="2024-06-26T13:59:35.193" v="599" actId="208"/>
          <ac:spMkLst>
            <pc:docMk/>
            <pc:sldMk cId="0" sldId="657"/>
            <ac:spMk id="7" creationId="{00000000-0000-0000-0000-000000000000}"/>
          </ac:spMkLst>
        </pc:spChg>
      </pc:sldChg>
      <pc:sldChg chg="modSp mod">
        <pc:chgData name="Rajat Sharma" userId="7cb86f7d0fcc7294" providerId="LiveId" clId="{A954C3E3-CC65-4221-92C6-046B72CD92FF}" dt="2024-06-26T13:59:42.925" v="602" actId="208"/>
        <pc:sldMkLst>
          <pc:docMk/>
          <pc:sldMk cId="0" sldId="658"/>
        </pc:sldMkLst>
        <pc:spChg chg="mod">
          <ac:chgData name="Rajat Sharma" userId="7cb86f7d0fcc7294" providerId="LiveId" clId="{A954C3E3-CC65-4221-92C6-046B72CD92FF}" dt="2024-06-26T13:59:42.925" v="602" actId="208"/>
          <ac:spMkLst>
            <pc:docMk/>
            <pc:sldMk cId="0" sldId="658"/>
            <ac:spMk id="7" creationId="{00000000-0000-0000-0000-000000000000}"/>
          </ac:spMkLst>
        </pc:spChg>
      </pc:sldChg>
      <pc:sldChg chg="modSp mod">
        <pc:chgData name="Rajat Sharma" userId="7cb86f7d0fcc7294" providerId="LiveId" clId="{A954C3E3-CC65-4221-92C6-046B72CD92FF}" dt="2024-06-26T13:42:42.911" v="294" actId="208"/>
        <pc:sldMkLst>
          <pc:docMk/>
          <pc:sldMk cId="0" sldId="659"/>
        </pc:sldMkLst>
        <pc:spChg chg="mod">
          <ac:chgData name="Rajat Sharma" userId="7cb86f7d0fcc7294" providerId="LiveId" clId="{A954C3E3-CC65-4221-92C6-046B72CD92FF}" dt="2024-06-26T13:42:42.911" v="294" actId="208"/>
          <ac:spMkLst>
            <pc:docMk/>
            <pc:sldMk cId="0" sldId="659"/>
            <ac:spMk id="7" creationId="{00000000-0000-0000-0000-000000000000}"/>
          </ac:spMkLst>
        </pc:spChg>
      </pc:sldChg>
      <pc:sldChg chg="delSp modSp mod">
        <pc:chgData name="Rajat Sharma" userId="7cb86f7d0fcc7294" providerId="LiveId" clId="{A954C3E3-CC65-4221-92C6-046B72CD92FF}" dt="2024-06-26T13:43:08.592" v="300" actId="208"/>
        <pc:sldMkLst>
          <pc:docMk/>
          <pc:sldMk cId="0" sldId="660"/>
        </pc:sldMkLst>
        <pc:spChg chg="mod">
          <ac:chgData name="Rajat Sharma" userId="7cb86f7d0fcc7294" providerId="LiveId" clId="{A954C3E3-CC65-4221-92C6-046B72CD92FF}" dt="2024-06-26T13:43:04.737" v="298" actId="1076"/>
          <ac:spMkLst>
            <pc:docMk/>
            <pc:sldMk cId="0" sldId="660"/>
            <ac:spMk id="3" creationId="{00000000-0000-0000-0000-000000000000}"/>
          </ac:spMkLst>
        </pc:spChg>
        <pc:spChg chg="mod">
          <ac:chgData name="Rajat Sharma" userId="7cb86f7d0fcc7294" providerId="LiveId" clId="{A954C3E3-CC65-4221-92C6-046B72CD92FF}" dt="2024-06-26T13:43:08.592" v="300" actId="208"/>
          <ac:spMkLst>
            <pc:docMk/>
            <pc:sldMk cId="0" sldId="660"/>
            <ac:spMk id="7" creationId="{00000000-0000-0000-0000-000000000000}"/>
          </ac:spMkLst>
        </pc:spChg>
        <pc:picChg chg="del mod">
          <ac:chgData name="Rajat Sharma" userId="7cb86f7d0fcc7294" providerId="LiveId" clId="{A954C3E3-CC65-4221-92C6-046B72CD92FF}" dt="2024-06-26T13:43:00.497" v="297" actId="478"/>
          <ac:picMkLst>
            <pc:docMk/>
            <pc:sldMk cId="0" sldId="660"/>
            <ac:picMk id="44036" creationId="{00000000-0000-0000-0000-000000000000}"/>
          </ac:picMkLst>
        </pc:picChg>
      </pc:sldChg>
      <pc:sldChg chg="modSp mod">
        <pc:chgData name="Rajat Sharma" userId="7cb86f7d0fcc7294" providerId="LiveId" clId="{A954C3E3-CC65-4221-92C6-046B72CD92FF}" dt="2024-06-26T13:49:43.425" v="457" actId="1076"/>
        <pc:sldMkLst>
          <pc:docMk/>
          <pc:sldMk cId="0" sldId="661"/>
        </pc:sldMkLst>
        <pc:spChg chg="mod">
          <ac:chgData name="Rajat Sharma" userId="7cb86f7d0fcc7294" providerId="LiveId" clId="{A954C3E3-CC65-4221-92C6-046B72CD92FF}" dt="2024-06-26T13:49:43.425" v="457" actId="1076"/>
          <ac:spMkLst>
            <pc:docMk/>
            <pc:sldMk cId="0" sldId="661"/>
            <ac:spMk id="3" creationId="{00000000-0000-0000-0000-000000000000}"/>
          </ac:spMkLst>
        </pc:spChg>
        <pc:spChg chg="mod">
          <ac:chgData name="Rajat Sharma" userId="7cb86f7d0fcc7294" providerId="LiveId" clId="{A954C3E3-CC65-4221-92C6-046B72CD92FF}" dt="2024-06-26T13:49:36.567" v="456" actId="208"/>
          <ac:spMkLst>
            <pc:docMk/>
            <pc:sldMk cId="0" sldId="661"/>
            <ac:spMk id="7" creationId="{00000000-0000-0000-0000-000000000000}"/>
          </ac:spMkLst>
        </pc:spChg>
      </pc:sldChg>
      <pc:sldChg chg="modSp mod">
        <pc:chgData name="Rajat Sharma" userId="7cb86f7d0fcc7294" providerId="LiveId" clId="{A954C3E3-CC65-4221-92C6-046B72CD92FF}" dt="2024-06-26T13:49:59.798" v="459" actId="208"/>
        <pc:sldMkLst>
          <pc:docMk/>
          <pc:sldMk cId="0" sldId="662"/>
        </pc:sldMkLst>
        <pc:spChg chg="mod">
          <ac:chgData name="Rajat Sharma" userId="7cb86f7d0fcc7294" providerId="LiveId" clId="{A954C3E3-CC65-4221-92C6-046B72CD92FF}" dt="2024-06-26T13:49:59.798" v="459" actId="208"/>
          <ac:spMkLst>
            <pc:docMk/>
            <pc:sldMk cId="0" sldId="662"/>
            <ac:spMk id="7" creationId="{00000000-0000-0000-0000-000000000000}"/>
          </ac:spMkLst>
        </pc:spChg>
      </pc:sldChg>
      <pc:sldChg chg="modSp mod">
        <pc:chgData name="Rajat Sharma" userId="7cb86f7d0fcc7294" providerId="LiveId" clId="{A954C3E3-CC65-4221-92C6-046B72CD92FF}" dt="2024-06-26T13:50:30.219" v="463" actId="14100"/>
        <pc:sldMkLst>
          <pc:docMk/>
          <pc:sldMk cId="0" sldId="663"/>
        </pc:sldMkLst>
        <pc:spChg chg="mod">
          <ac:chgData name="Rajat Sharma" userId="7cb86f7d0fcc7294" providerId="LiveId" clId="{A954C3E3-CC65-4221-92C6-046B72CD92FF}" dt="2024-06-26T13:50:30.219" v="463" actId="14100"/>
          <ac:spMkLst>
            <pc:docMk/>
            <pc:sldMk cId="0" sldId="663"/>
            <ac:spMk id="3" creationId="{00000000-0000-0000-0000-000000000000}"/>
          </ac:spMkLst>
        </pc:spChg>
        <pc:spChg chg="mod">
          <ac:chgData name="Rajat Sharma" userId="7cb86f7d0fcc7294" providerId="LiveId" clId="{A954C3E3-CC65-4221-92C6-046B72CD92FF}" dt="2024-06-26T13:50:18.956" v="461" actId="208"/>
          <ac:spMkLst>
            <pc:docMk/>
            <pc:sldMk cId="0" sldId="663"/>
            <ac:spMk id="7" creationId="{00000000-0000-0000-0000-000000000000}"/>
          </ac:spMkLst>
        </pc:spChg>
      </pc:sldChg>
      <pc:sldChg chg="modSp mod">
        <pc:chgData name="Rajat Sharma" userId="7cb86f7d0fcc7294" providerId="LiveId" clId="{A954C3E3-CC65-4221-92C6-046B72CD92FF}" dt="2024-06-26T13:50:52.483" v="466" actId="208"/>
        <pc:sldMkLst>
          <pc:docMk/>
          <pc:sldMk cId="0" sldId="664"/>
        </pc:sldMkLst>
        <pc:spChg chg="mod">
          <ac:chgData name="Rajat Sharma" userId="7cb86f7d0fcc7294" providerId="LiveId" clId="{A954C3E3-CC65-4221-92C6-046B72CD92FF}" dt="2024-06-26T13:50:52.483" v="466" actId="208"/>
          <ac:spMkLst>
            <pc:docMk/>
            <pc:sldMk cId="0" sldId="664"/>
            <ac:spMk id="7" creationId="{00000000-0000-0000-0000-000000000000}"/>
          </ac:spMkLst>
        </pc:spChg>
        <pc:spChg chg="mod">
          <ac:chgData name="Rajat Sharma" userId="7cb86f7d0fcc7294" providerId="LiveId" clId="{A954C3E3-CC65-4221-92C6-046B72CD92FF}" dt="2024-06-26T13:50:41.069" v="464" actId="1076"/>
          <ac:spMkLst>
            <pc:docMk/>
            <pc:sldMk cId="0" sldId="664"/>
            <ac:spMk id="11" creationId="{00000000-0000-0000-0000-000000000000}"/>
          </ac:spMkLst>
        </pc:spChg>
      </pc:sldChg>
      <pc:sldChg chg="modSp mod">
        <pc:chgData name="Rajat Sharma" userId="7cb86f7d0fcc7294" providerId="LiveId" clId="{A954C3E3-CC65-4221-92C6-046B72CD92FF}" dt="2024-06-26T13:51:11.625" v="469" actId="208"/>
        <pc:sldMkLst>
          <pc:docMk/>
          <pc:sldMk cId="0" sldId="666"/>
        </pc:sldMkLst>
        <pc:spChg chg="mod">
          <ac:chgData name="Rajat Sharma" userId="7cb86f7d0fcc7294" providerId="LiveId" clId="{A954C3E3-CC65-4221-92C6-046B72CD92FF}" dt="2024-06-26T13:51:11.625" v="469" actId="208"/>
          <ac:spMkLst>
            <pc:docMk/>
            <pc:sldMk cId="0" sldId="666"/>
            <ac:spMk id="7" creationId="{00000000-0000-0000-0000-000000000000}"/>
          </ac:spMkLst>
        </pc:spChg>
      </pc:sldChg>
      <pc:sldChg chg="modSp mod">
        <pc:chgData name="Rajat Sharma" userId="7cb86f7d0fcc7294" providerId="LiveId" clId="{A954C3E3-CC65-4221-92C6-046B72CD92FF}" dt="2024-06-26T13:51:52.926" v="480" actId="1076"/>
        <pc:sldMkLst>
          <pc:docMk/>
          <pc:sldMk cId="0" sldId="668"/>
        </pc:sldMkLst>
        <pc:spChg chg="mod">
          <ac:chgData name="Rajat Sharma" userId="7cb86f7d0fcc7294" providerId="LiveId" clId="{A954C3E3-CC65-4221-92C6-046B72CD92FF}" dt="2024-06-26T13:51:52.926" v="480" actId="1076"/>
          <ac:spMkLst>
            <pc:docMk/>
            <pc:sldMk cId="0" sldId="668"/>
            <ac:spMk id="3" creationId="{00000000-0000-0000-0000-000000000000}"/>
          </ac:spMkLst>
        </pc:spChg>
        <pc:spChg chg="mod">
          <ac:chgData name="Rajat Sharma" userId="7cb86f7d0fcc7294" providerId="LiveId" clId="{A954C3E3-CC65-4221-92C6-046B72CD92FF}" dt="2024-06-26T13:51:49.313" v="479" actId="208"/>
          <ac:spMkLst>
            <pc:docMk/>
            <pc:sldMk cId="0" sldId="668"/>
            <ac:spMk id="7" creationId="{00000000-0000-0000-0000-000000000000}"/>
          </ac:spMkLst>
        </pc:spChg>
      </pc:sldChg>
      <pc:sldChg chg="addSp delSp modSp mod">
        <pc:chgData name="Rajat Sharma" userId="7cb86f7d0fcc7294" providerId="LiveId" clId="{A954C3E3-CC65-4221-92C6-046B72CD92FF}" dt="2024-06-26T13:51:42.155" v="477" actId="1076"/>
        <pc:sldMkLst>
          <pc:docMk/>
          <pc:sldMk cId="0" sldId="669"/>
        </pc:sldMkLst>
        <pc:spChg chg="del mod">
          <ac:chgData name="Rajat Sharma" userId="7cb86f7d0fcc7294" providerId="LiveId" clId="{A954C3E3-CC65-4221-92C6-046B72CD92FF}" dt="2024-06-26T13:51:37.570" v="475" actId="478"/>
          <ac:spMkLst>
            <pc:docMk/>
            <pc:sldMk cId="0" sldId="669"/>
            <ac:spMk id="3" creationId="{00000000-0000-0000-0000-000000000000}"/>
          </ac:spMkLst>
        </pc:spChg>
        <pc:spChg chg="mod">
          <ac:chgData name="Rajat Sharma" userId="7cb86f7d0fcc7294" providerId="LiveId" clId="{A954C3E3-CC65-4221-92C6-046B72CD92FF}" dt="2024-06-26T13:51:18.735" v="471" actId="208"/>
          <ac:spMkLst>
            <pc:docMk/>
            <pc:sldMk cId="0" sldId="669"/>
            <ac:spMk id="7" creationId="{00000000-0000-0000-0000-000000000000}"/>
          </ac:spMkLst>
        </pc:spChg>
        <pc:spChg chg="add del mod">
          <ac:chgData name="Rajat Sharma" userId="7cb86f7d0fcc7294" providerId="LiveId" clId="{A954C3E3-CC65-4221-92C6-046B72CD92FF}" dt="2024-06-26T13:51:40.163" v="476" actId="478"/>
          <ac:spMkLst>
            <pc:docMk/>
            <pc:sldMk cId="0" sldId="669"/>
            <ac:spMk id="8" creationId="{1E300B3F-B3C9-08A0-90F9-C10385C77B81}"/>
          </ac:spMkLst>
        </pc:spChg>
        <pc:picChg chg="mod">
          <ac:chgData name="Rajat Sharma" userId="7cb86f7d0fcc7294" providerId="LiveId" clId="{A954C3E3-CC65-4221-92C6-046B72CD92FF}" dt="2024-06-26T13:51:42.155" v="477" actId="1076"/>
          <ac:picMkLst>
            <pc:docMk/>
            <pc:sldMk cId="0" sldId="669"/>
            <ac:picMk id="31749" creationId="{00000000-0000-0000-0000-000000000000}"/>
          </ac:picMkLst>
        </pc:picChg>
      </pc:sldChg>
      <pc:sldChg chg="delSp modSp mod delAnim">
        <pc:chgData name="Rajat Sharma" userId="7cb86f7d0fcc7294" providerId="LiveId" clId="{A954C3E3-CC65-4221-92C6-046B72CD92FF}" dt="2024-06-26T14:01:41.032" v="625"/>
        <pc:sldMkLst>
          <pc:docMk/>
          <pc:sldMk cId="0" sldId="671"/>
        </pc:sldMkLst>
        <pc:spChg chg="mod">
          <ac:chgData name="Rajat Sharma" userId="7cb86f7d0fcc7294" providerId="LiveId" clId="{A954C3E3-CC65-4221-92C6-046B72CD92FF}" dt="2024-06-26T14:00:41.856" v="620" actId="208"/>
          <ac:spMkLst>
            <pc:docMk/>
            <pc:sldMk cId="0" sldId="671"/>
            <ac:spMk id="7" creationId="{00000000-0000-0000-0000-000000000000}"/>
          </ac:spMkLst>
        </pc:spChg>
        <pc:spChg chg="del">
          <ac:chgData name="Rajat Sharma" userId="7cb86f7d0fcc7294" providerId="LiveId" clId="{A954C3E3-CC65-4221-92C6-046B72CD92FF}" dt="2024-06-26T14:00:53.316" v="622" actId="478"/>
          <ac:spMkLst>
            <pc:docMk/>
            <pc:sldMk cId="0" sldId="671"/>
            <ac:spMk id="418823" creationId="{00000000-0000-0000-0000-000000000000}"/>
          </ac:spMkLst>
        </pc:spChg>
        <pc:graphicFrameChg chg="mod modGraphic">
          <ac:chgData name="Rajat Sharma" userId="7cb86f7d0fcc7294" providerId="LiveId" clId="{A954C3E3-CC65-4221-92C6-046B72CD92FF}" dt="2024-06-26T14:01:41.032" v="625"/>
          <ac:graphicFrameMkLst>
            <pc:docMk/>
            <pc:sldMk cId="0" sldId="671"/>
            <ac:graphicFrameMk id="2" creationId="{00000000-0000-0000-0000-000000000000}"/>
          </ac:graphicFrameMkLst>
        </pc:graphicFrameChg>
      </pc:sldChg>
      <pc:sldChg chg="modSp mod">
        <pc:chgData name="Rajat Sharma" userId="7cb86f7d0fcc7294" providerId="LiveId" clId="{A954C3E3-CC65-4221-92C6-046B72CD92FF}" dt="2024-06-26T13:58:36.838" v="580" actId="208"/>
        <pc:sldMkLst>
          <pc:docMk/>
          <pc:sldMk cId="0" sldId="673"/>
        </pc:sldMkLst>
        <pc:spChg chg="mod">
          <ac:chgData name="Rajat Sharma" userId="7cb86f7d0fcc7294" providerId="LiveId" clId="{A954C3E3-CC65-4221-92C6-046B72CD92FF}" dt="2024-06-26T13:58:36.838" v="580" actId="208"/>
          <ac:spMkLst>
            <pc:docMk/>
            <pc:sldMk cId="0" sldId="673"/>
            <ac:spMk id="7" creationId="{00000000-0000-0000-0000-000000000000}"/>
          </ac:spMkLst>
        </pc:spChg>
      </pc:sldChg>
      <pc:sldChg chg="modSp mod">
        <pc:chgData name="Rajat Sharma" userId="7cb86f7d0fcc7294" providerId="LiveId" clId="{A954C3E3-CC65-4221-92C6-046B72CD92FF}" dt="2024-06-26T13:53:47.868" v="507" actId="208"/>
        <pc:sldMkLst>
          <pc:docMk/>
          <pc:sldMk cId="0" sldId="675"/>
        </pc:sldMkLst>
        <pc:spChg chg="mod">
          <ac:chgData name="Rajat Sharma" userId="7cb86f7d0fcc7294" providerId="LiveId" clId="{A954C3E3-CC65-4221-92C6-046B72CD92FF}" dt="2024-06-26T13:53:47.868" v="507" actId="208"/>
          <ac:spMkLst>
            <pc:docMk/>
            <pc:sldMk cId="0" sldId="675"/>
            <ac:spMk id="7" creationId="{00000000-0000-0000-0000-000000000000}"/>
          </ac:spMkLst>
        </pc:spChg>
        <pc:spChg chg="mod">
          <ac:chgData name="Rajat Sharma" userId="7cb86f7d0fcc7294" providerId="LiveId" clId="{A954C3E3-CC65-4221-92C6-046B72CD92FF}" dt="2024-06-26T13:53:42.086" v="505" actId="1076"/>
          <ac:spMkLst>
            <pc:docMk/>
            <pc:sldMk cId="0" sldId="675"/>
            <ac:spMk id="392199" creationId="{00000000-0000-0000-0000-000000000000}"/>
          </ac:spMkLst>
        </pc:spChg>
      </pc:sldChg>
      <pc:sldChg chg="modSp mod">
        <pc:chgData name="Rajat Sharma" userId="7cb86f7d0fcc7294" providerId="LiveId" clId="{A954C3E3-CC65-4221-92C6-046B72CD92FF}" dt="2024-06-26T13:54:05.639" v="511" actId="208"/>
        <pc:sldMkLst>
          <pc:docMk/>
          <pc:sldMk cId="0" sldId="676"/>
        </pc:sldMkLst>
        <pc:spChg chg="mod">
          <ac:chgData name="Rajat Sharma" userId="7cb86f7d0fcc7294" providerId="LiveId" clId="{A954C3E3-CC65-4221-92C6-046B72CD92FF}" dt="2024-06-26T13:54:05.639" v="511" actId="208"/>
          <ac:spMkLst>
            <pc:docMk/>
            <pc:sldMk cId="0" sldId="676"/>
            <ac:spMk id="7" creationId="{00000000-0000-0000-0000-000000000000}"/>
          </ac:spMkLst>
        </pc:spChg>
        <pc:spChg chg="mod">
          <ac:chgData name="Rajat Sharma" userId="7cb86f7d0fcc7294" providerId="LiveId" clId="{A954C3E3-CC65-4221-92C6-046B72CD92FF}" dt="2024-06-26T13:53:54.963" v="508" actId="1076"/>
          <ac:spMkLst>
            <pc:docMk/>
            <pc:sldMk cId="0" sldId="676"/>
            <ac:spMk id="392199" creationId="{00000000-0000-0000-0000-000000000000}"/>
          </ac:spMkLst>
        </pc:spChg>
      </pc:sldChg>
      <pc:sldChg chg="modSp mod">
        <pc:chgData name="Rajat Sharma" userId="7cb86f7d0fcc7294" providerId="LiveId" clId="{A954C3E3-CC65-4221-92C6-046B72CD92FF}" dt="2024-06-26T13:54:21.362" v="516" actId="208"/>
        <pc:sldMkLst>
          <pc:docMk/>
          <pc:sldMk cId="0" sldId="677"/>
        </pc:sldMkLst>
        <pc:spChg chg="mod">
          <ac:chgData name="Rajat Sharma" userId="7cb86f7d0fcc7294" providerId="LiveId" clId="{A954C3E3-CC65-4221-92C6-046B72CD92FF}" dt="2024-06-26T13:54:21.362" v="516" actId="208"/>
          <ac:spMkLst>
            <pc:docMk/>
            <pc:sldMk cId="0" sldId="677"/>
            <ac:spMk id="7" creationId="{00000000-0000-0000-0000-000000000000}"/>
          </ac:spMkLst>
        </pc:spChg>
        <pc:spChg chg="mod">
          <ac:chgData name="Rajat Sharma" userId="7cb86f7d0fcc7294" providerId="LiveId" clId="{A954C3E3-CC65-4221-92C6-046B72CD92FF}" dt="2024-06-26T13:54:14.326" v="512" actId="1076"/>
          <ac:spMkLst>
            <pc:docMk/>
            <pc:sldMk cId="0" sldId="677"/>
            <ac:spMk id="392199" creationId="{00000000-0000-0000-0000-000000000000}"/>
          </ac:spMkLst>
        </pc:spChg>
      </pc:sldChg>
      <pc:sldChg chg="modSp mod">
        <pc:chgData name="Rajat Sharma" userId="7cb86f7d0fcc7294" providerId="LiveId" clId="{A954C3E3-CC65-4221-92C6-046B72CD92FF}" dt="2024-06-26T13:54:37.081" v="520" actId="208"/>
        <pc:sldMkLst>
          <pc:docMk/>
          <pc:sldMk cId="0" sldId="678"/>
        </pc:sldMkLst>
        <pc:spChg chg="mod">
          <ac:chgData name="Rajat Sharma" userId="7cb86f7d0fcc7294" providerId="LiveId" clId="{A954C3E3-CC65-4221-92C6-046B72CD92FF}" dt="2024-06-26T13:54:37.081" v="520" actId="208"/>
          <ac:spMkLst>
            <pc:docMk/>
            <pc:sldMk cId="0" sldId="678"/>
            <ac:spMk id="7" creationId="{00000000-0000-0000-0000-000000000000}"/>
          </ac:spMkLst>
        </pc:spChg>
        <pc:spChg chg="mod">
          <ac:chgData name="Rajat Sharma" userId="7cb86f7d0fcc7294" providerId="LiveId" clId="{A954C3E3-CC65-4221-92C6-046B72CD92FF}" dt="2024-06-26T13:54:28.627" v="517" actId="1076"/>
          <ac:spMkLst>
            <pc:docMk/>
            <pc:sldMk cId="0" sldId="678"/>
            <ac:spMk id="392199" creationId="{00000000-0000-0000-0000-000000000000}"/>
          </ac:spMkLst>
        </pc:spChg>
      </pc:sldChg>
      <pc:sldChg chg="modSp mod">
        <pc:chgData name="Rajat Sharma" userId="7cb86f7d0fcc7294" providerId="LiveId" clId="{A954C3E3-CC65-4221-92C6-046B72CD92FF}" dt="2024-06-26T13:42:18.674" v="286" actId="208"/>
        <pc:sldMkLst>
          <pc:docMk/>
          <pc:sldMk cId="0" sldId="685"/>
        </pc:sldMkLst>
        <pc:spChg chg="mod">
          <ac:chgData name="Rajat Sharma" userId="7cb86f7d0fcc7294" providerId="LiveId" clId="{A954C3E3-CC65-4221-92C6-046B72CD92FF}" dt="2024-06-26T13:42:18.674" v="286" actId="208"/>
          <ac:spMkLst>
            <pc:docMk/>
            <pc:sldMk cId="0" sldId="685"/>
            <ac:spMk id="7" creationId="{00000000-0000-0000-0000-000000000000}"/>
          </ac:spMkLst>
        </pc:spChg>
      </pc:sldChg>
      <pc:sldChg chg="modSp mod">
        <pc:chgData name="Rajat Sharma" userId="7cb86f7d0fcc7294" providerId="LiveId" clId="{A954C3E3-CC65-4221-92C6-046B72CD92FF}" dt="2024-06-26T13:42:27.109" v="288" actId="208"/>
        <pc:sldMkLst>
          <pc:docMk/>
          <pc:sldMk cId="0" sldId="686"/>
        </pc:sldMkLst>
        <pc:spChg chg="mod">
          <ac:chgData name="Rajat Sharma" userId="7cb86f7d0fcc7294" providerId="LiveId" clId="{A954C3E3-CC65-4221-92C6-046B72CD92FF}" dt="2024-06-26T13:42:27.109" v="288" actId="208"/>
          <ac:spMkLst>
            <pc:docMk/>
            <pc:sldMk cId="0" sldId="686"/>
            <ac:spMk id="7" creationId="{00000000-0000-0000-0000-000000000000}"/>
          </ac:spMkLst>
        </pc:spChg>
      </pc:sldChg>
      <pc:sldChg chg="modSp mod">
        <pc:chgData name="Rajat Sharma" userId="7cb86f7d0fcc7294" providerId="LiveId" clId="{A954C3E3-CC65-4221-92C6-046B72CD92FF}" dt="2024-06-26T13:42:31.846" v="290" actId="208"/>
        <pc:sldMkLst>
          <pc:docMk/>
          <pc:sldMk cId="0" sldId="687"/>
        </pc:sldMkLst>
        <pc:spChg chg="mod">
          <ac:chgData name="Rajat Sharma" userId="7cb86f7d0fcc7294" providerId="LiveId" clId="{A954C3E3-CC65-4221-92C6-046B72CD92FF}" dt="2024-06-26T13:42:31.846" v="290" actId="208"/>
          <ac:spMkLst>
            <pc:docMk/>
            <pc:sldMk cId="0" sldId="687"/>
            <ac:spMk id="7" creationId="{00000000-0000-0000-0000-000000000000}"/>
          </ac:spMkLst>
        </pc:spChg>
      </pc:sldChg>
      <pc:sldChg chg="modSp mod">
        <pc:chgData name="Rajat Sharma" userId="7cb86f7d0fcc7294" providerId="LiveId" clId="{A954C3E3-CC65-4221-92C6-046B72CD92FF}" dt="2024-06-26T13:41:18.889" v="269" actId="208"/>
        <pc:sldMkLst>
          <pc:docMk/>
          <pc:sldMk cId="0" sldId="690"/>
        </pc:sldMkLst>
        <pc:spChg chg="mod">
          <ac:chgData name="Rajat Sharma" userId="7cb86f7d0fcc7294" providerId="LiveId" clId="{A954C3E3-CC65-4221-92C6-046B72CD92FF}" dt="2024-06-26T13:41:18.889" v="269" actId="208"/>
          <ac:spMkLst>
            <pc:docMk/>
            <pc:sldMk cId="0" sldId="690"/>
            <ac:spMk id="7" creationId="{00000000-0000-0000-0000-000000000000}"/>
          </ac:spMkLst>
        </pc:spChg>
      </pc:sldChg>
      <pc:sldChg chg="modSp mod">
        <pc:chgData name="Rajat Sharma" userId="7cb86f7d0fcc7294" providerId="LiveId" clId="{A954C3E3-CC65-4221-92C6-046B72CD92FF}" dt="2024-06-26T13:41:24.671" v="271" actId="208"/>
        <pc:sldMkLst>
          <pc:docMk/>
          <pc:sldMk cId="0" sldId="691"/>
        </pc:sldMkLst>
        <pc:spChg chg="mod">
          <ac:chgData name="Rajat Sharma" userId="7cb86f7d0fcc7294" providerId="LiveId" clId="{A954C3E3-CC65-4221-92C6-046B72CD92FF}" dt="2024-06-26T13:41:24.671" v="271" actId="208"/>
          <ac:spMkLst>
            <pc:docMk/>
            <pc:sldMk cId="0" sldId="691"/>
            <ac:spMk id="7" creationId="{00000000-0000-0000-0000-000000000000}"/>
          </ac:spMkLst>
        </pc:spChg>
      </pc:sldChg>
      <pc:sldChg chg="modSp mod">
        <pc:chgData name="Rajat Sharma" userId="7cb86f7d0fcc7294" providerId="LiveId" clId="{A954C3E3-CC65-4221-92C6-046B72CD92FF}" dt="2024-06-26T13:41:29.839" v="273" actId="208"/>
        <pc:sldMkLst>
          <pc:docMk/>
          <pc:sldMk cId="0" sldId="692"/>
        </pc:sldMkLst>
        <pc:spChg chg="mod">
          <ac:chgData name="Rajat Sharma" userId="7cb86f7d0fcc7294" providerId="LiveId" clId="{A954C3E3-CC65-4221-92C6-046B72CD92FF}" dt="2024-06-26T13:41:29.839" v="273" actId="208"/>
          <ac:spMkLst>
            <pc:docMk/>
            <pc:sldMk cId="0" sldId="692"/>
            <ac:spMk id="7" creationId="{00000000-0000-0000-0000-000000000000}"/>
          </ac:spMkLst>
        </pc:spChg>
      </pc:sldChg>
      <pc:sldChg chg="modSp mod">
        <pc:chgData name="Rajat Sharma" userId="7cb86f7d0fcc7294" providerId="LiveId" clId="{A954C3E3-CC65-4221-92C6-046B72CD92FF}" dt="2024-06-26T13:41:34.547" v="275" actId="208"/>
        <pc:sldMkLst>
          <pc:docMk/>
          <pc:sldMk cId="0" sldId="693"/>
        </pc:sldMkLst>
        <pc:spChg chg="mod">
          <ac:chgData name="Rajat Sharma" userId="7cb86f7d0fcc7294" providerId="LiveId" clId="{A954C3E3-CC65-4221-92C6-046B72CD92FF}" dt="2024-06-26T13:41:34.547" v="275" actId="208"/>
          <ac:spMkLst>
            <pc:docMk/>
            <pc:sldMk cId="0" sldId="693"/>
            <ac:spMk id="7" creationId="{00000000-0000-0000-0000-000000000000}"/>
          </ac:spMkLst>
        </pc:spChg>
      </pc:sldChg>
      <pc:sldChg chg="modSp mod">
        <pc:chgData name="Rajat Sharma" userId="7cb86f7d0fcc7294" providerId="LiveId" clId="{A954C3E3-CC65-4221-92C6-046B72CD92FF}" dt="2024-06-26T13:41:40.096" v="277" actId="208"/>
        <pc:sldMkLst>
          <pc:docMk/>
          <pc:sldMk cId="0" sldId="694"/>
        </pc:sldMkLst>
        <pc:spChg chg="mod">
          <ac:chgData name="Rajat Sharma" userId="7cb86f7d0fcc7294" providerId="LiveId" clId="{A954C3E3-CC65-4221-92C6-046B72CD92FF}" dt="2024-06-26T13:41:40.096" v="277" actId="208"/>
          <ac:spMkLst>
            <pc:docMk/>
            <pc:sldMk cId="0" sldId="694"/>
            <ac:spMk id="7" creationId="{00000000-0000-0000-0000-000000000000}"/>
          </ac:spMkLst>
        </pc:spChg>
      </pc:sldChg>
      <pc:sldChg chg="modSp mod">
        <pc:chgData name="Rajat Sharma" userId="7cb86f7d0fcc7294" providerId="LiveId" clId="{A954C3E3-CC65-4221-92C6-046B72CD92FF}" dt="2024-06-26T13:48:22.019" v="440" actId="208"/>
        <pc:sldMkLst>
          <pc:docMk/>
          <pc:sldMk cId="0" sldId="695"/>
        </pc:sldMkLst>
        <pc:spChg chg="mod">
          <ac:chgData name="Rajat Sharma" userId="7cb86f7d0fcc7294" providerId="LiveId" clId="{A954C3E3-CC65-4221-92C6-046B72CD92FF}" dt="2024-06-26T13:48:22.019" v="440" actId="208"/>
          <ac:spMkLst>
            <pc:docMk/>
            <pc:sldMk cId="0" sldId="695"/>
            <ac:spMk id="7" creationId="{00000000-0000-0000-0000-000000000000}"/>
          </ac:spMkLst>
        </pc:spChg>
      </pc:sldChg>
      <pc:sldChg chg="modSp mod">
        <pc:chgData name="Rajat Sharma" userId="7cb86f7d0fcc7294" providerId="LiveId" clId="{A954C3E3-CC65-4221-92C6-046B72CD92FF}" dt="2024-06-26T13:55:54.608" v="540" actId="20577"/>
        <pc:sldMkLst>
          <pc:docMk/>
          <pc:sldMk cId="0" sldId="704"/>
        </pc:sldMkLst>
        <pc:spChg chg="mod">
          <ac:chgData name="Rajat Sharma" userId="7cb86f7d0fcc7294" providerId="LiveId" clId="{A954C3E3-CC65-4221-92C6-046B72CD92FF}" dt="2024-06-26T13:55:54.608" v="540" actId="20577"/>
          <ac:spMkLst>
            <pc:docMk/>
            <pc:sldMk cId="0" sldId="704"/>
            <ac:spMk id="3" creationId="{00000000-0000-0000-0000-000000000000}"/>
          </ac:spMkLst>
        </pc:spChg>
        <pc:spChg chg="mod">
          <ac:chgData name="Rajat Sharma" userId="7cb86f7d0fcc7294" providerId="LiveId" clId="{A954C3E3-CC65-4221-92C6-046B72CD92FF}" dt="2024-06-26T13:55:51.708" v="538" actId="208"/>
          <ac:spMkLst>
            <pc:docMk/>
            <pc:sldMk cId="0" sldId="704"/>
            <ac:spMk id="7" creationId="{00000000-0000-0000-0000-000000000000}"/>
          </ac:spMkLst>
        </pc:spChg>
      </pc:sldChg>
      <pc:sldChg chg="modSp mod">
        <pc:chgData name="Rajat Sharma" userId="7cb86f7d0fcc7294" providerId="LiveId" clId="{A954C3E3-CC65-4221-92C6-046B72CD92FF}" dt="2024-06-26T13:42:00.534" v="281" actId="208"/>
        <pc:sldMkLst>
          <pc:docMk/>
          <pc:sldMk cId="0" sldId="737"/>
        </pc:sldMkLst>
        <pc:spChg chg="mod">
          <ac:chgData name="Rajat Sharma" userId="7cb86f7d0fcc7294" providerId="LiveId" clId="{A954C3E3-CC65-4221-92C6-046B72CD92FF}" dt="2024-06-26T13:41:55.658" v="279" actId="1076"/>
          <ac:spMkLst>
            <pc:docMk/>
            <pc:sldMk cId="0" sldId="737"/>
            <ac:spMk id="2" creationId="{00000000-0000-0000-0000-000000000000}"/>
          </ac:spMkLst>
        </pc:spChg>
        <pc:spChg chg="mod">
          <ac:chgData name="Rajat Sharma" userId="7cb86f7d0fcc7294" providerId="LiveId" clId="{A954C3E3-CC65-4221-92C6-046B72CD92FF}" dt="2024-06-26T13:42:00.534" v="281" actId="208"/>
          <ac:spMkLst>
            <pc:docMk/>
            <pc:sldMk cId="0" sldId="737"/>
            <ac:spMk id="7" creationId="{00000000-0000-0000-0000-000000000000}"/>
          </ac:spMkLst>
        </pc:spChg>
      </pc:sldChg>
      <pc:sldChg chg="modSp mod">
        <pc:chgData name="Rajat Sharma" userId="7cb86f7d0fcc7294" providerId="LiveId" clId="{A954C3E3-CC65-4221-92C6-046B72CD92FF}" dt="2024-06-26T13:42:08.345" v="284" actId="1076"/>
        <pc:sldMkLst>
          <pc:docMk/>
          <pc:sldMk cId="0" sldId="738"/>
        </pc:sldMkLst>
        <pc:spChg chg="mod">
          <ac:chgData name="Rajat Sharma" userId="7cb86f7d0fcc7294" providerId="LiveId" clId="{A954C3E3-CC65-4221-92C6-046B72CD92FF}" dt="2024-06-26T13:42:08.345" v="284" actId="1076"/>
          <ac:spMkLst>
            <pc:docMk/>
            <pc:sldMk cId="0" sldId="738"/>
            <ac:spMk id="2" creationId="{00000000-0000-0000-0000-000000000000}"/>
          </ac:spMkLst>
        </pc:spChg>
        <pc:spChg chg="mod">
          <ac:chgData name="Rajat Sharma" userId="7cb86f7d0fcc7294" providerId="LiveId" clId="{A954C3E3-CC65-4221-92C6-046B72CD92FF}" dt="2024-06-26T13:42:05.686" v="283" actId="208"/>
          <ac:spMkLst>
            <pc:docMk/>
            <pc:sldMk cId="0" sldId="738"/>
            <ac:spMk id="7" creationId="{00000000-0000-0000-0000-000000000000}"/>
          </ac:spMkLst>
        </pc:spChg>
      </pc:sldChg>
      <pc:sldChg chg="modSp mod">
        <pc:chgData name="Rajat Sharma" userId="7cb86f7d0fcc7294" providerId="LiveId" clId="{A954C3E3-CC65-4221-92C6-046B72CD92FF}" dt="2024-06-26T13:48:35.422" v="443" actId="208"/>
        <pc:sldMkLst>
          <pc:docMk/>
          <pc:sldMk cId="0" sldId="739"/>
        </pc:sldMkLst>
        <pc:spChg chg="mod">
          <ac:chgData name="Rajat Sharma" userId="7cb86f7d0fcc7294" providerId="LiveId" clId="{A954C3E3-CC65-4221-92C6-046B72CD92FF}" dt="2024-06-26T13:48:31.683" v="441" actId="1076"/>
          <ac:spMkLst>
            <pc:docMk/>
            <pc:sldMk cId="0" sldId="739"/>
            <ac:spMk id="3" creationId="{00000000-0000-0000-0000-000000000000}"/>
          </ac:spMkLst>
        </pc:spChg>
        <pc:spChg chg="mod">
          <ac:chgData name="Rajat Sharma" userId="7cb86f7d0fcc7294" providerId="LiveId" clId="{A954C3E3-CC65-4221-92C6-046B72CD92FF}" dt="2024-06-26T13:48:35.422" v="443" actId="208"/>
          <ac:spMkLst>
            <pc:docMk/>
            <pc:sldMk cId="0" sldId="739"/>
            <ac:spMk id="7" creationId="{00000000-0000-0000-0000-000000000000}"/>
          </ac:spMkLst>
        </pc:spChg>
      </pc:sldChg>
      <pc:sldChg chg="modSp mod">
        <pc:chgData name="Rajat Sharma" userId="7cb86f7d0fcc7294" providerId="LiveId" clId="{A954C3E3-CC65-4221-92C6-046B72CD92FF}" dt="2024-06-26T13:48:45.696" v="446" actId="208"/>
        <pc:sldMkLst>
          <pc:docMk/>
          <pc:sldMk cId="0" sldId="740"/>
        </pc:sldMkLst>
        <pc:spChg chg="mod">
          <ac:chgData name="Rajat Sharma" userId="7cb86f7d0fcc7294" providerId="LiveId" clId="{A954C3E3-CC65-4221-92C6-046B72CD92FF}" dt="2024-06-26T13:48:41.651" v="444" actId="1076"/>
          <ac:spMkLst>
            <pc:docMk/>
            <pc:sldMk cId="0" sldId="740"/>
            <ac:spMk id="4" creationId="{00000000-0000-0000-0000-000000000000}"/>
          </ac:spMkLst>
        </pc:spChg>
        <pc:spChg chg="mod">
          <ac:chgData name="Rajat Sharma" userId="7cb86f7d0fcc7294" providerId="LiveId" clId="{A954C3E3-CC65-4221-92C6-046B72CD92FF}" dt="2024-06-26T13:48:45.696" v="446" actId="208"/>
          <ac:spMkLst>
            <pc:docMk/>
            <pc:sldMk cId="0" sldId="740"/>
            <ac:spMk id="7" creationId="{00000000-0000-0000-0000-000000000000}"/>
          </ac:spMkLst>
        </pc:spChg>
      </pc:sldChg>
      <pc:sldChg chg="modSp mod">
        <pc:chgData name="Rajat Sharma" userId="7cb86f7d0fcc7294" providerId="LiveId" clId="{A954C3E3-CC65-4221-92C6-046B72CD92FF}" dt="2024-06-26T13:48:56.428" v="449" actId="208"/>
        <pc:sldMkLst>
          <pc:docMk/>
          <pc:sldMk cId="0" sldId="741"/>
        </pc:sldMkLst>
        <pc:spChg chg="mod">
          <ac:chgData name="Rajat Sharma" userId="7cb86f7d0fcc7294" providerId="LiveId" clId="{A954C3E3-CC65-4221-92C6-046B72CD92FF}" dt="2024-06-26T13:48:52.787" v="447" actId="1076"/>
          <ac:spMkLst>
            <pc:docMk/>
            <pc:sldMk cId="0" sldId="741"/>
            <ac:spMk id="3" creationId="{00000000-0000-0000-0000-000000000000}"/>
          </ac:spMkLst>
        </pc:spChg>
        <pc:spChg chg="mod">
          <ac:chgData name="Rajat Sharma" userId="7cb86f7d0fcc7294" providerId="LiveId" clId="{A954C3E3-CC65-4221-92C6-046B72CD92FF}" dt="2024-06-26T13:48:56.428" v="449" actId="208"/>
          <ac:spMkLst>
            <pc:docMk/>
            <pc:sldMk cId="0" sldId="741"/>
            <ac:spMk id="7" creationId="{00000000-0000-0000-0000-000000000000}"/>
          </ac:spMkLst>
        </pc:spChg>
      </pc:sldChg>
      <pc:sldChg chg="modSp mod">
        <pc:chgData name="Rajat Sharma" userId="7cb86f7d0fcc7294" providerId="LiveId" clId="{A954C3E3-CC65-4221-92C6-046B72CD92FF}" dt="2024-06-26T13:49:13.114" v="453" actId="208"/>
        <pc:sldMkLst>
          <pc:docMk/>
          <pc:sldMk cId="0" sldId="742"/>
        </pc:sldMkLst>
        <pc:spChg chg="mod">
          <ac:chgData name="Rajat Sharma" userId="7cb86f7d0fcc7294" providerId="LiveId" clId="{A954C3E3-CC65-4221-92C6-046B72CD92FF}" dt="2024-06-26T13:49:05.425" v="451" actId="1076"/>
          <ac:spMkLst>
            <pc:docMk/>
            <pc:sldMk cId="0" sldId="742"/>
            <ac:spMk id="4" creationId="{00000000-0000-0000-0000-000000000000}"/>
          </ac:spMkLst>
        </pc:spChg>
        <pc:spChg chg="mod">
          <ac:chgData name="Rajat Sharma" userId="7cb86f7d0fcc7294" providerId="LiveId" clId="{A954C3E3-CC65-4221-92C6-046B72CD92FF}" dt="2024-06-26T13:49:13.114" v="453" actId="208"/>
          <ac:spMkLst>
            <pc:docMk/>
            <pc:sldMk cId="0" sldId="742"/>
            <ac:spMk id="7" creationId="{00000000-0000-0000-0000-000000000000}"/>
          </ac:spMkLst>
        </pc:spChg>
      </pc:sldChg>
      <pc:sldChg chg="modSp mod">
        <pc:chgData name="Rajat Sharma" userId="7cb86f7d0fcc7294" providerId="LiveId" clId="{A954C3E3-CC65-4221-92C6-046B72CD92FF}" dt="2024-06-26T13:52:12.200" v="483" actId="208"/>
        <pc:sldMkLst>
          <pc:docMk/>
          <pc:sldMk cId="0" sldId="743"/>
        </pc:sldMkLst>
        <pc:spChg chg="mod">
          <ac:chgData name="Rajat Sharma" userId="7cb86f7d0fcc7294" providerId="LiveId" clId="{A954C3E3-CC65-4221-92C6-046B72CD92FF}" dt="2024-06-26T13:52:07.890" v="481" actId="1076"/>
          <ac:spMkLst>
            <pc:docMk/>
            <pc:sldMk cId="0" sldId="743"/>
            <ac:spMk id="3" creationId="{00000000-0000-0000-0000-000000000000}"/>
          </ac:spMkLst>
        </pc:spChg>
        <pc:spChg chg="mod">
          <ac:chgData name="Rajat Sharma" userId="7cb86f7d0fcc7294" providerId="LiveId" clId="{A954C3E3-CC65-4221-92C6-046B72CD92FF}" dt="2024-06-26T13:52:12.200" v="483" actId="208"/>
          <ac:spMkLst>
            <pc:docMk/>
            <pc:sldMk cId="0" sldId="743"/>
            <ac:spMk id="7" creationId="{00000000-0000-0000-0000-000000000000}"/>
          </ac:spMkLst>
        </pc:spChg>
      </pc:sldChg>
      <pc:sldChg chg="modSp mod">
        <pc:chgData name="Rajat Sharma" userId="7cb86f7d0fcc7294" providerId="LiveId" clId="{A954C3E3-CC65-4221-92C6-046B72CD92FF}" dt="2024-06-26T13:52:28.256" v="486" actId="208"/>
        <pc:sldMkLst>
          <pc:docMk/>
          <pc:sldMk cId="0" sldId="744"/>
        </pc:sldMkLst>
        <pc:spChg chg="mod">
          <ac:chgData name="Rajat Sharma" userId="7cb86f7d0fcc7294" providerId="LiveId" clId="{A954C3E3-CC65-4221-92C6-046B72CD92FF}" dt="2024-06-26T13:52:24.406" v="484" actId="1076"/>
          <ac:spMkLst>
            <pc:docMk/>
            <pc:sldMk cId="0" sldId="744"/>
            <ac:spMk id="4" creationId="{00000000-0000-0000-0000-000000000000}"/>
          </ac:spMkLst>
        </pc:spChg>
        <pc:spChg chg="mod">
          <ac:chgData name="Rajat Sharma" userId="7cb86f7d0fcc7294" providerId="LiveId" clId="{A954C3E3-CC65-4221-92C6-046B72CD92FF}" dt="2024-06-26T13:52:28.256" v="486" actId="208"/>
          <ac:spMkLst>
            <pc:docMk/>
            <pc:sldMk cId="0" sldId="744"/>
            <ac:spMk id="7" creationId="{00000000-0000-0000-0000-000000000000}"/>
          </ac:spMkLst>
        </pc:spChg>
      </pc:sldChg>
      <pc:sldChg chg="modSp mod">
        <pc:chgData name="Rajat Sharma" userId="7cb86f7d0fcc7294" providerId="LiveId" clId="{A954C3E3-CC65-4221-92C6-046B72CD92FF}" dt="2024-06-26T13:53:00.889" v="489" actId="208"/>
        <pc:sldMkLst>
          <pc:docMk/>
          <pc:sldMk cId="0" sldId="745"/>
        </pc:sldMkLst>
        <pc:spChg chg="mod">
          <ac:chgData name="Rajat Sharma" userId="7cb86f7d0fcc7294" providerId="LiveId" clId="{A954C3E3-CC65-4221-92C6-046B72CD92FF}" dt="2024-06-26T13:52:56.786" v="487" actId="1076"/>
          <ac:spMkLst>
            <pc:docMk/>
            <pc:sldMk cId="0" sldId="745"/>
            <ac:spMk id="3" creationId="{00000000-0000-0000-0000-000000000000}"/>
          </ac:spMkLst>
        </pc:spChg>
        <pc:spChg chg="mod">
          <ac:chgData name="Rajat Sharma" userId="7cb86f7d0fcc7294" providerId="LiveId" clId="{A954C3E3-CC65-4221-92C6-046B72CD92FF}" dt="2024-06-26T13:53:00.889" v="489" actId="208"/>
          <ac:spMkLst>
            <pc:docMk/>
            <pc:sldMk cId="0" sldId="745"/>
            <ac:spMk id="7" creationId="{00000000-0000-0000-0000-000000000000}"/>
          </ac:spMkLst>
        </pc:spChg>
      </pc:sldChg>
      <pc:sldChg chg="modSp mod">
        <pc:chgData name="Rajat Sharma" userId="7cb86f7d0fcc7294" providerId="LiveId" clId="{A954C3E3-CC65-4221-92C6-046B72CD92FF}" dt="2024-06-26T13:53:35.191" v="504" actId="208"/>
        <pc:sldMkLst>
          <pc:docMk/>
          <pc:sldMk cId="0" sldId="746"/>
        </pc:sldMkLst>
        <pc:spChg chg="mod">
          <ac:chgData name="Rajat Sharma" userId="7cb86f7d0fcc7294" providerId="LiveId" clId="{A954C3E3-CC65-4221-92C6-046B72CD92FF}" dt="2024-06-26T13:53:28.739" v="502" actId="403"/>
          <ac:spMkLst>
            <pc:docMk/>
            <pc:sldMk cId="0" sldId="746"/>
            <ac:spMk id="4" creationId="{00000000-0000-0000-0000-000000000000}"/>
          </ac:spMkLst>
        </pc:spChg>
        <pc:spChg chg="mod">
          <ac:chgData name="Rajat Sharma" userId="7cb86f7d0fcc7294" providerId="LiveId" clId="{A954C3E3-CC65-4221-92C6-046B72CD92FF}" dt="2024-06-26T13:53:35.191" v="504" actId="208"/>
          <ac:spMkLst>
            <pc:docMk/>
            <pc:sldMk cId="0" sldId="746"/>
            <ac:spMk id="7" creationId="{00000000-0000-0000-0000-000000000000}"/>
          </ac:spMkLst>
        </pc:spChg>
      </pc:sldChg>
      <pc:sldChg chg="modSp mod">
        <pc:chgData name="Rajat Sharma" userId="7cb86f7d0fcc7294" providerId="LiveId" clId="{A954C3E3-CC65-4221-92C6-046B72CD92FF}" dt="2024-06-26T13:54:55.356" v="526" actId="208"/>
        <pc:sldMkLst>
          <pc:docMk/>
          <pc:sldMk cId="0" sldId="747"/>
        </pc:sldMkLst>
        <pc:spChg chg="mod">
          <ac:chgData name="Rajat Sharma" userId="7cb86f7d0fcc7294" providerId="LiveId" clId="{A954C3E3-CC65-4221-92C6-046B72CD92FF}" dt="2024-06-26T13:54:51.652" v="524" actId="27636"/>
          <ac:spMkLst>
            <pc:docMk/>
            <pc:sldMk cId="0" sldId="747"/>
            <ac:spMk id="3" creationId="{00000000-0000-0000-0000-000000000000}"/>
          </ac:spMkLst>
        </pc:spChg>
        <pc:spChg chg="mod">
          <ac:chgData name="Rajat Sharma" userId="7cb86f7d0fcc7294" providerId="LiveId" clId="{A954C3E3-CC65-4221-92C6-046B72CD92FF}" dt="2024-06-26T13:54:55.356" v="526" actId="208"/>
          <ac:spMkLst>
            <pc:docMk/>
            <pc:sldMk cId="0" sldId="747"/>
            <ac:spMk id="7" creationId="{00000000-0000-0000-0000-000000000000}"/>
          </ac:spMkLst>
        </pc:spChg>
      </pc:sldChg>
      <pc:sldChg chg="modSp mod">
        <pc:chgData name="Rajat Sharma" userId="7cb86f7d0fcc7294" providerId="LiveId" clId="{A954C3E3-CC65-4221-92C6-046B72CD92FF}" dt="2024-06-26T13:55:28.906" v="531" actId="208"/>
        <pc:sldMkLst>
          <pc:docMk/>
          <pc:sldMk cId="0" sldId="748"/>
        </pc:sldMkLst>
        <pc:spChg chg="mod">
          <ac:chgData name="Rajat Sharma" userId="7cb86f7d0fcc7294" providerId="LiveId" clId="{A954C3E3-CC65-4221-92C6-046B72CD92FF}" dt="2024-06-26T13:55:23.785" v="529" actId="1076"/>
          <ac:spMkLst>
            <pc:docMk/>
            <pc:sldMk cId="0" sldId="748"/>
            <ac:spMk id="4" creationId="{00000000-0000-0000-0000-000000000000}"/>
          </ac:spMkLst>
        </pc:spChg>
        <pc:spChg chg="mod">
          <ac:chgData name="Rajat Sharma" userId="7cb86f7d0fcc7294" providerId="LiveId" clId="{A954C3E3-CC65-4221-92C6-046B72CD92FF}" dt="2024-06-26T13:55:28.906" v="531" actId="208"/>
          <ac:spMkLst>
            <pc:docMk/>
            <pc:sldMk cId="0" sldId="748"/>
            <ac:spMk id="7" creationId="{00000000-0000-0000-0000-000000000000}"/>
          </ac:spMkLst>
        </pc:spChg>
      </pc:sldChg>
      <pc:sldChg chg="modSp mod">
        <pc:chgData name="Rajat Sharma" userId="7cb86f7d0fcc7294" providerId="LiveId" clId="{A954C3E3-CC65-4221-92C6-046B72CD92FF}" dt="2024-06-26T13:55:36.803" v="533" actId="208"/>
        <pc:sldMkLst>
          <pc:docMk/>
          <pc:sldMk cId="0" sldId="749"/>
        </pc:sldMkLst>
        <pc:spChg chg="mod">
          <ac:chgData name="Rajat Sharma" userId="7cb86f7d0fcc7294" providerId="LiveId" clId="{A954C3E3-CC65-4221-92C6-046B72CD92FF}" dt="2024-06-26T13:55:36.803" v="533" actId="208"/>
          <ac:spMkLst>
            <pc:docMk/>
            <pc:sldMk cId="0" sldId="749"/>
            <ac:spMk id="7" creationId="{00000000-0000-0000-0000-000000000000}"/>
          </ac:spMkLst>
        </pc:spChg>
      </pc:sldChg>
      <pc:sldChg chg="modSp mod">
        <pc:chgData name="Rajat Sharma" userId="7cb86f7d0fcc7294" providerId="LiveId" clId="{A954C3E3-CC65-4221-92C6-046B72CD92FF}" dt="2024-06-26T13:55:43.665" v="536" actId="208"/>
        <pc:sldMkLst>
          <pc:docMk/>
          <pc:sldMk cId="0" sldId="750"/>
        </pc:sldMkLst>
        <pc:spChg chg="mod">
          <ac:chgData name="Rajat Sharma" userId="7cb86f7d0fcc7294" providerId="LiveId" clId="{A954C3E3-CC65-4221-92C6-046B72CD92FF}" dt="2024-06-26T13:55:43.665" v="536" actId="208"/>
          <ac:spMkLst>
            <pc:docMk/>
            <pc:sldMk cId="0" sldId="750"/>
            <ac:spMk id="7" creationId="{00000000-0000-0000-0000-000000000000}"/>
          </ac:spMkLst>
        </pc:spChg>
      </pc:sldChg>
      <pc:sldChg chg="modSp mod">
        <pc:chgData name="Rajat Sharma" userId="7cb86f7d0fcc7294" providerId="LiveId" clId="{A954C3E3-CC65-4221-92C6-046B72CD92FF}" dt="2024-06-26T13:56:34.920" v="550" actId="27636"/>
        <pc:sldMkLst>
          <pc:docMk/>
          <pc:sldMk cId="0" sldId="751"/>
        </pc:sldMkLst>
        <pc:spChg chg="mod">
          <ac:chgData name="Rajat Sharma" userId="7cb86f7d0fcc7294" providerId="LiveId" clId="{A954C3E3-CC65-4221-92C6-046B72CD92FF}" dt="2024-06-26T13:56:34.920" v="550" actId="27636"/>
          <ac:spMkLst>
            <pc:docMk/>
            <pc:sldMk cId="0" sldId="751"/>
            <ac:spMk id="3" creationId="{00000000-0000-0000-0000-000000000000}"/>
          </ac:spMkLst>
        </pc:spChg>
        <pc:spChg chg="mod">
          <ac:chgData name="Rajat Sharma" userId="7cb86f7d0fcc7294" providerId="LiveId" clId="{A954C3E3-CC65-4221-92C6-046B72CD92FF}" dt="2024-06-26T13:56:07.575" v="543" actId="208"/>
          <ac:spMkLst>
            <pc:docMk/>
            <pc:sldMk cId="0" sldId="751"/>
            <ac:spMk id="7" creationId="{00000000-0000-0000-0000-000000000000}"/>
          </ac:spMkLst>
        </pc:spChg>
      </pc:sldChg>
      <pc:sldChg chg="modSp mod">
        <pc:chgData name="Rajat Sharma" userId="7cb86f7d0fcc7294" providerId="LiveId" clId="{A954C3E3-CC65-4221-92C6-046B72CD92FF}" dt="2024-06-26T13:57:06.664" v="557" actId="403"/>
        <pc:sldMkLst>
          <pc:docMk/>
          <pc:sldMk cId="0" sldId="752"/>
        </pc:sldMkLst>
        <pc:spChg chg="mod">
          <ac:chgData name="Rajat Sharma" userId="7cb86f7d0fcc7294" providerId="LiveId" clId="{A954C3E3-CC65-4221-92C6-046B72CD92FF}" dt="2024-06-26T13:57:06.664" v="557" actId="403"/>
          <ac:spMkLst>
            <pc:docMk/>
            <pc:sldMk cId="0" sldId="752"/>
            <ac:spMk id="4" creationId="{00000000-0000-0000-0000-000000000000}"/>
          </ac:spMkLst>
        </pc:spChg>
        <pc:spChg chg="mod">
          <ac:chgData name="Rajat Sharma" userId="7cb86f7d0fcc7294" providerId="LiveId" clId="{A954C3E3-CC65-4221-92C6-046B72CD92FF}" dt="2024-06-26T13:56:51.554" v="554" actId="208"/>
          <ac:spMkLst>
            <pc:docMk/>
            <pc:sldMk cId="0" sldId="752"/>
            <ac:spMk id="7" creationId="{00000000-0000-0000-0000-000000000000}"/>
          </ac:spMkLst>
        </pc:spChg>
      </pc:sldChg>
      <pc:sldChg chg="modSp mod">
        <pc:chgData name="Rajat Sharma" userId="7cb86f7d0fcc7294" providerId="LiveId" clId="{A954C3E3-CC65-4221-92C6-046B72CD92FF}" dt="2024-06-26T13:57:35.325" v="562" actId="208"/>
        <pc:sldMkLst>
          <pc:docMk/>
          <pc:sldMk cId="0" sldId="753"/>
        </pc:sldMkLst>
        <pc:spChg chg="mod">
          <ac:chgData name="Rajat Sharma" userId="7cb86f7d0fcc7294" providerId="LiveId" clId="{A954C3E3-CC65-4221-92C6-046B72CD92FF}" dt="2024-06-26T13:57:28.374" v="560" actId="27636"/>
          <ac:spMkLst>
            <pc:docMk/>
            <pc:sldMk cId="0" sldId="753"/>
            <ac:spMk id="3" creationId="{00000000-0000-0000-0000-000000000000}"/>
          </ac:spMkLst>
        </pc:spChg>
        <pc:spChg chg="mod">
          <ac:chgData name="Rajat Sharma" userId="7cb86f7d0fcc7294" providerId="LiveId" clId="{A954C3E3-CC65-4221-92C6-046B72CD92FF}" dt="2024-06-26T13:57:35.325" v="562" actId="208"/>
          <ac:spMkLst>
            <pc:docMk/>
            <pc:sldMk cId="0" sldId="753"/>
            <ac:spMk id="7" creationId="{00000000-0000-0000-0000-000000000000}"/>
          </ac:spMkLst>
        </pc:spChg>
      </pc:sldChg>
      <pc:sldChg chg="modSp mod">
        <pc:chgData name="Rajat Sharma" userId="7cb86f7d0fcc7294" providerId="LiveId" clId="{A954C3E3-CC65-4221-92C6-046B72CD92FF}" dt="2024-06-26T13:57:55.963" v="568" actId="208"/>
        <pc:sldMkLst>
          <pc:docMk/>
          <pc:sldMk cId="0" sldId="754"/>
        </pc:sldMkLst>
        <pc:spChg chg="mod">
          <ac:chgData name="Rajat Sharma" userId="7cb86f7d0fcc7294" providerId="LiveId" clId="{A954C3E3-CC65-4221-92C6-046B72CD92FF}" dt="2024-06-26T13:57:49.673" v="565" actId="1076"/>
          <ac:spMkLst>
            <pc:docMk/>
            <pc:sldMk cId="0" sldId="754"/>
            <ac:spMk id="4" creationId="{00000000-0000-0000-0000-000000000000}"/>
          </ac:spMkLst>
        </pc:spChg>
        <pc:spChg chg="mod">
          <ac:chgData name="Rajat Sharma" userId="7cb86f7d0fcc7294" providerId="LiveId" clId="{A954C3E3-CC65-4221-92C6-046B72CD92FF}" dt="2024-06-26T13:57:55.963" v="568" actId="208"/>
          <ac:spMkLst>
            <pc:docMk/>
            <pc:sldMk cId="0" sldId="754"/>
            <ac:spMk id="7" creationId="{00000000-0000-0000-0000-000000000000}"/>
          </ac:spMkLst>
        </pc:spChg>
      </pc:sldChg>
      <pc:sldChg chg="modSp mod">
        <pc:chgData name="Rajat Sharma" userId="7cb86f7d0fcc7294" providerId="LiveId" clId="{A954C3E3-CC65-4221-92C6-046B72CD92FF}" dt="2024-06-26T13:59:10.852" v="590" actId="208"/>
        <pc:sldMkLst>
          <pc:docMk/>
          <pc:sldMk cId="0" sldId="770"/>
        </pc:sldMkLst>
        <pc:spChg chg="mod">
          <ac:chgData name="Rajat Sharma" userId="7cb86f7d0fcc7294" providerId="LiveId" clId="{A954C3E3-CC65-4221-92C6-046B72CD92FF}" dt="2024-06-26T13:59:10.852" v="590" actId="208"/>
          <ac:spMkLst>
            <pc:docMk/>
            <pc:sldMk cId="0" sldId="770"/>
            <ac:spMk id="7" creationId="{00000000-0000-0000-0000-000000000000}"/>
          </ac:spMkLst>
        </pc:spChg>
      </pc:sldChg>
      <pc:sldChg chg="modSp mod">
        <pc:chgData name="Rajat Sharma" userId="7cb86f7d0fcc7294" providerId="LiveId" clId="{A954C3E3-CC65-4221-92C6-046B72CD92FF}" dt="2024-06-26T13:37:12.659" v="195" actId="208"/>
        <pc:sldMkLst>
          <pc:docMk/>
          <pc:sldMk cId="0" sldId="771"/>
        </pc:sldMkLst>
        <pc:spChg chg="mod">
          <ac:chgData name="Rajat Sharma" userId="7cb86f7d0fcc7294" providerId="LiveId" clId="{A954C3E3-CC65-4221-92C6-046B72CD92FF}" dt="2024-06-26T13:37:12.659" v="195" actId="208"/>
          <ac:spMkLst>
            <pc:docMk/>
            <pc:sldMk cId="0" sldId="771"/>
            <ac:spMk id="7" creationId="{00000000-0000-0000-0000-000000000000}"/>
          </ac:spMkLst>
        </pc:spChg>
      </pc:sldChg>
      <pc:sldChg chg="addSp delSp modSp mod setBg">
        <pc:chgData name="Rajat Sharma" userId="7cb86f7d0fcc7294" providerId="LiveId" clId="{A954C3E3-CC65-4221-92C6-046B72CD92FF}" dt="2024-06-26T14:11:27.652" v="634" actId="14100"/>
        <pc:sldMkLst>
          <pc:docMk/>
          <pc:sldMk cId="456293195" sldId="830"/>
        </pc:sldMkLst>
        <pc:spChg chg="mod">
          <ac:chgData name="Rajat Sharma" userId="7cb86f7d0fcc7294" providerId="LiveId" clId="{A954C3E3-CC65-4221-92C6-046B72CD92FF}" dt="2024-06-26T14:11:27.652" v="634" actId="14100"/>
          <ac:spMkLst>
            <pc:docMk/>
            <pc:sldMk cId="456293195" sldId="830"/>
            <ac:spMk id="3" creationId="{00000000-0000-0000-0000-000000000000}"/>
          </ac:spMkLst>
        </pc:spChg>
        <pc:spChg chg="add mod">
          <ac:chgData name="Rajat Sharma" userId="7cb86f7d0fcc7294" providerId="LiveId" clId="{A954C3E3-CC65-4221-92C6-046B72CD92FF}" dt="2024-06-26T13:30:36.217" v="143" actId="113"/>
          <ac:spMkLst>
            <pc:docMk/>
            <pc:sldMk cId="456293195" sldId="830"/>
            <ac:spMk id="4" creationId="{8D7020EB-71CF-0DFB-3480-F62ACB7DB7D7}"/>
          </ac:spMkLst>
        </pc:spChg>
        <pc:spChg chg="del">
          <ac:chgData name="Rajat Sharma" userId="7cb86f7d0fcc7294" providerId="LiveId" clId="{A954C3E3-CC65-4221-92C6-046B72CD92FF}" dt="2024-06-26T13:29:15.032" v="118" actId="478"/>
          <ac:spMkLst>
            <pc:docMk/>
            <pc:sldMk cId="456293195" sldId="830"/>
            <ac:spMk id="8" creationId="{00000000-0000-0000-0000-000000000000}"/>
          </ac:spMkLst>
        </pc:spChg>
        <pc:graphicFrameChg chg="del mod modGraphic">
          <ac:chgData name="Rajat Sharma" userId="7cb86f7d0fcc7294" providerId="LiveId" clId="{A954C3E3-CC65-4221-92C6-046B72CD92FF}" dt="2024-06-26T14:08:49.952" v="630" actId="21"/>
          <ac:graphicFrameMkLst>
            <pc:docMk/>
            <pc:sldMk cId="456293195" sldId="830"/>
            <ac:graphicFrameMk id="2" creationId="{00000000-0000-0000-0000-000000000000}"/>
          </ac:graphicFrameMkLst>
        </pc:graphicFrameChg>
        <pc:graphicFrameChg chg="add mod">
          <ac:chgData name="Rajat Sharma" userId="7cb86f7d0fcc7294" providerId="LiveId" clId="{A954C3E3-CC65-4221-92C6-046B72CD92FF}" dt="2024-06-26T14:11:09.699" v="632" actId="1076"/>
          <ac:graphicFrameMkLst>
            <pc:docMk/>
            <pc:sldMk cId="456293195" sldId="830"/>
            <ac:graphicFrameMk id="5" creationId="{151C4E7E-CDAA-10E1-B54D-A360041C503F}"/>
          </ac:graphicFrameMkLst>
        </pc:graphicFrameChg>
      </pc:sldChg>
      <pc:sldChg chg="modSp mod">
        <pc:chgData name="Rajat Sharma" userId="7cb86f7d0fcc7294" providerId="LiveId" clId="{A954C3E3-CC65-4221-92C6-046B72CD92FF}" dt="2024-06-26T13:43:44.796" v="311" actId="208"/>
        <pc:sldMkLst>
          <pc:docMk/>
          <pc:sldMk cId="0" sldId="926"/>
        </pc:sldMkLst>
        <pc:spChg chg="mod">
          <ac:chgData name="Rajat Sharma" userId="7cb86f7d0fcc7294" providerId="LiveId" clId="{A954C3E3-CC65-4221-92C6-046B72CD92FF}" dt="2024-06-26T13:43:44.796" v="311" actId="208"/>
          <ac:spMkLst>
            <pc:docMk/>
            <pc:sldMk cId="0" sldId="926"/>
            <ac:spMk id="7" creationId="{00000000-0000-0000-0000-000000000000}"/>
          </ac:spMkLst>
        </pc:spChg>
      </pc:sldChg>
      <pc:sldChg chg="addSp delSp modSp mod">
        <pc:chgData name="Rajat Sharma" userId="7cb86f7d0fcc7294" providerId="LiveId" clId="{A954C3E3-CC65-4221-92C6-046B72CD92FF}" dt="2024-06-26T13:44:46.467" v="361" actId="113"/>
        <pc:sldMkLst>
          <pc:docMk/>
          <pc:sldMk cId="0" sldId="927"/>
        </pc:sldMkLst>
        <pc:spChg chg="mod">
          <ac:chgData name="Rajat Sharma" userId="7cb86f7d0fcc7294" providerId="LiveId" clId="{A954C3E3-CC65-4221-92C6-046B72CD92FF}" dt="2024-06-26T13:44:46.467" v="361" actId="113"/>
          <ac:spMkLst>
            <pc:docMk/>
            <pc:sldMk cId="0" sldId="927"/>
            <ac:spMk id="2" creationId="{00000000-0000-0000-0000-000000000000}"/>
          </ac:spMkLst>
        </pc:spChg>
        <pc:spChg chg="add del mod">
          <ac:chgData name="Rajat Sharma" userId="7cb86f7d0fcc7294" providerId="LiveId" clId="{A954C3E3-CC65-4221-92C6-046B72CD92FF}" dt="2024-06-26T13:44:23.495" v="324" actId="478"/>
          <ac:spMkLst>
            <pc:docMk/>
            <pc:sldMk cId="0" sldId="927"/>
            <ac:spMk id="7" creationId="{00000000-0000-0000-0000-000000000000}"/>
          </ac:spMkLst>
        </pc:spChg>
      </pc:sldChg>
      <pc:sldChg chg="modSp mod">
        <pc:chgData name="Rajat Sharma" userId="7cb86f7d0fcc7294" providerId="LiveId" clId="{A954C3E3-CC65-4221-92C6-046B72CD92FF}" dt="2024-06-26T13:45:02.670" v="365" actId="208"/>
        <pc:sldMkLst>
          <pc:docMk/>
          <pc:sldMk cId="0" sldId="928"/>
        </pc:sldMkLst>
        <pc:spChg chg="mod">
          <ac:chgData name="Rajat Sharma" userId="7cb86f7d0fcc7294" providerId="LiveId" clId="{A954C3E3-CC65-4221-92C6-046B72CD92FF}" dt="2024-06-26T13:45:02.670" v="365" actId="208"/>
          <ac:spMkLst>
            <pc:docMk/>
            <pc:sldMk cId="0" sldId="928"/>
            <ac:spMk id="7" creationId="{00000000-0000-0000-0000-000000000000}"/>
          </ac:spMkLst>
        </pc:spChg>
      </pc:sldChg>
      <pc:sldChg chg="modSp mod">
        <pc:chgData name="Rajat Sharma" userId="7cb86f7d0fcc7294" providerId="LiveId" clId="{A954C3E3-CC65-4221-92C6-046B72CD92FF}" dt="2024-06-26T13:45:13.482" v="369" actId="208"/>
        <pc:sldMkLst>
          <pc:docMk/>
          <pc:sldMk cId="0" sldId="929"/>
        </pc:sldMkLst>
        <pc:spChg chg="mod">
          <ac:chgData name="Rajat Sharma" userId="7cb86f7d0fcc7294" providerId="LiveId" clId="{A954C3E3-CC65-4221-92C6-046B72CD92FF}" dt="2024-06-26T13:45:13.482" v="369" actId="208"/>
          <ac:spMkLst>
            <pc:docMk/>
            <pc:sldMk cId="0" sldId="929"/>
            <ac:spMk id="7" creationId="{00000000-0000-0000-0000-000000000000}"/>
          </ac:spMkLst>
        </pc:spChg>
      </pc:sldChg>
      <pc:sldChg chg="modSp mod">
        <pc:chgData name="Rajat Sharma" userId="7cb86f7d0fcc7294" providerId="LiveId" clId="{A954C3E3-CC65-4221-92C6-046B72CD92FF}" dt="2024-06-26T13:45:28.154" v="375" actId="208"/>
        <pc:sldMkLst>
          <pc:docMk/>
          <pc:sldMk cId="0" sldId="930"/>
        </pc:sldMkLst>
        <pc:spChg chg="mod">
          <ac:chgData name="Rajat Sharma" userId="7cb86f7d0fcc7294" providerId="LiveId" clId="{A954C3E3-CC65-4221-92C6-046B72CD92FF}" dt="2024-06-26T13:45:28.154" v="375" actId="208"/>
          <ac:spMkLst>
            <pc:docMk/>
            <pc:sldMk cId="0" sldId="930"/>
            <ac:spMk id="7" creationId="{00000000-0000-0000-0000-000000000000}"/>
          </ac:spMkLst>
        </pc:spChg>
      </pc:sldChg>
      <pc:sldChg chg="modSp mod">
        <pc:chgData name="Rajat Sharma" userId="7cb86f7d0fcc7294" providerId="LiveId" clId="{A954C3E3-CC65-4221-92C6-046B72CD92FF}" dt="2024-06-26T13:45:41.951" v="379" actId="208"/>
        <pc:sldMkLst>
          <pc:docMk/>
          <pc:sldMk cId="0" sldId="931"/>
        </pc:sldMkLst>
        <pc:spChg chg="mod">
          <ac:chgData name="Rajat Sharma" userId="7cb86f7d0fcc7294" providerId="LiveId" clId="{A954C3E3-CC65-4221-92C6-046B72CD92FF}" dt="2024-06-26T13:45:41.951" v="379" actId="208"/>
          <ac:spMkLst>
            <pc:docMk/>
            <pc:sldMk cId="0" sldId="931"/>
            <ac:spMk id="7" creationId="{00000000-0000-0000-0000-000000000000}"/>
          </ac:spMkLst>
        </pc:spChg>
      </pc:sldChg>
      <pc:sldChg chg="modSp mod">
        <pc:chgData name="Rajat Sharma" userId="7cb86f7d0fcc7294" providerId="LiveId" clId="{A954C3E3-CC65-4221-92C6-046B72CD92FF}" dt="2024-06-26T13:45:49.361" v="382" actId="208"/>
        <pc:sldMkLst>
          <pc:docMk/>
          <pc:sldMk cId="0" sldId="937"/>
        </pc:sldMkLst>
        <pc:spChg chg="mod">
          <ac:chgData name="Rajat Sharma" userId="7cb86f7d0fcc7294" providerId="LiveId" clId="{A954C3E3-CC65-4221-92C6-046B72CD92FF}" dt="2024-06-26T13:45:49.361" v="382" actId="208"/>
          <ac:spMkLst>
            <pc:docMk/>
            <pc:sldMk cId="0" sldId="937"/>
            <ac:spMk id="17" creationId="{00000000-0000-0000-0000-000000000000}"/>
          </ac:spMkLst>
        </pc:spChg>
      </pc:sldChg>
      <pc:sldChg chg="modSp mod">
        <pc:chgData name="Rajat Sharma" userId="7cb86f7d0fcc7294" providerId="LiveId" clId="{A954C3E3-CC65-4221-92C6-046B72CD92FF}" dt="2024-06-26T13:45:56.008" v="385" actId="208"/>
        <pc:sldMkLst>
          <pc:docMk/>
          <pc:sldMk cId="0" sldId="938"/>
        </pc:sldMkLst>
        <pc:spChg chg="mod">
          <ac:chgData name="Rajat Sharma" userId="7cb86f7d0fcc7294" providerId="LiveId" clId="{A954C3E3-CC65-4221-92C6-046B72CD92FF}" dt="2024-06-26T13:45:56.008" v="385" actId="208"/>
          <ac:spMkLst>
            <pc:docMk/>
            <pc:sldMk cId="0" sldId="938"/>
            <ac:spMk id="17" creationId="{00000000-0000-0000-0000-000000000000}"/>
          </ac:spMkLst>
        </pc:spChg>
      </pc:sldChg>
      <pc:sldChg chg="modSp mod">
        <pc:chgData name="Rajat Sharma" userId="7cb86f7d0fcc7294" providerId="LiveId" clId="{A954C3E3-CC65-4221-92C6-046B72CD92FF}" dt="2024-06-26T13:46:05.029" v="389" actId="208"/>
        <pc:sldMkLst>
          <pc:docMk/>
          <pc:sldMk cId="0" sldId="939"/>
        </pc:sldMkLst>
        <pc:spChg chg="mod">
          <ac:chgData name="Rajat Sharma" userId="7cb86f7d0fcc7294" providerId="LiveId" clId="{A954C3E3-CC65-4221-92C6-046B72CD92FF}" dt="2024-06-26T13:46:05.029" v="389" actId="208"/>
          <ac:spMkLst>
            <pc:docMk/>
            <pc:sldMk cId="0" sldId="939"/>
            <ac:spMk id="7" creationId="{00000000-0000-0000-0000-000000000000}"/>
          </ac:spMkLst>
        </pc:spChg>
      </pc:sldChg>
      <pc:sldChg chg="modSp mod">
        <pc:chgData name="Rajat Sharma" userId="7cb86f7d0fcc7294" providerId="LiveId" clId="{A954C3E3-CC65-4221-92C6-046B72CD92FF}" dt="2024-06-26T13:46:12.420" v="392" actId="208"/>
        <pc:sldMkLst>
          <pc:docMk/>
          <pc:sldMk cId="0" sldId="940"/>
        </pc:sldMkLst>
        <pc:spChg chg="mod">
          <ac:chgData name="Rajat Sharma" userId="7cb86f7d0fcc7294" providerId="LiveId" clId="{A954C3E3-CC65-4221-92C6-046B72CD92FF}" dt="2024-06-26T13:46:12.420" v="392" actId="208"/>
          <ac:spMkLst>
            <pc:docMk/>
            <pc:sldMk cId="0" sldId="940"/>
            <ac:spMk id="9" creationId="{00000000-0000-0000-0000-000000000000}"/>
          </ac:spMkLst>
        </pc:spChg>
      </pc:sldChg>
      <pc:sldChg chg="modSp mod">
        <pc:chgData name="Rajat Sharma" userId="7cb86f7d0fcc7294" providerId="LiveId" clId="{A954C3E3-CC65-4221-92C6-046B72CD92FF}" dt="2024-06-26T13:46:21.843" v="396" actId="208"/>
        <pc:sldMkLst>
          <pc:docMk/>
          <pc:sldMk cId="0" sldId="941"/>
        </pc:sldMkLst>
        <pc:spChg chg="mod">
          <ac:chgData name="Rajat Sharma" userId="7cb86f7d0fcc7294" providerId="LiveId" clId="{A954C3E3-CC65-4221-92C6-046B72CD92FF}" dt="2024-06-26T13:46:21.843" v="396" actId="208"/>
          <ac:spMkLst>
            <pc:docMk/>
            <pc:sldMk cId="0" sldId="941"/>
            <ac:spMk id="7" creationId="{00000000-0000-0000-0000-000000000000}"/>
          </ac:spMkLst>
        </pc:spChg>
      </pc:sldChg>
      <pc:sldChg chg="modSp mod">
        <pc:chgData name="Rajat Sharma" userId="7cb86f7d0fcc7294" providerId="LiveId" clId="{A954C3E3-CC65-4221-92C6-046B72CD92FF}" dt="2024-06-26T13:46:38.064" v="403" actId="208"/>
        <pc:sldMkLst>
          <pc:docMk/>
          <pc:sldMk cId="0" sldId="942"/>
        </pc:sldMkLst>
        <pc:spChg chg="mod">
          <ac:chgData name="Rajat Sharma" userId="7cb86f7d0fcc7294" providerId="LiveId" clId="{A954C3E3-CC65-4221-92C6-046B72CD92FF}" dt="2024-06-26T13:46:38.064" v="403" actId="208"/>
          <ac:spMkLst>
            <pc:docMk/>
            <pc:sldMk cId="0" sldId="942"/>
            <ac:spMk id="10" creationId="{00000000-0000-0000-0000-000000000000}"/>
          </ac:spMkLst>
        </pc:spChg>
      </pc:sldChg>
      <pc:sldChg chg="modSp mod">
        <pc:chgData name="Rajat Sharma" userId="7cb86f7d0fcc7294" providerId="LiveId" clId="{A954C3E3-CC65-4221-92C6-046B72CD92FF}" dt="2024-06-26T13:46:50.814" v="407" actId="1076"/>
        <pc:sldMkLst>
          <pc:docMk/>
          <pc:sldMk cId="0" sldId="943"/>
        </pc:sldMkLst>
        <pc:spChg chg="mod">
          <ac:chgData name="Rajat Sharma" userId="7cb86f7d0fcc7294" providerId="LiveId" clId="{A954C3E3-CC65-4221-92C6-046B72CD92FF}" dt="2024-06-26T13:46:45.790" v="406" actId="208"/>
          <ac:spMkLst>
            <pc:docMk/>
            <pc:sldMk cId="0" sldId="943"/>
            <ac:spMk id="10" creationId="{00000000-0000-0000-0000-000000000000}"/>
          </ac:spMkLst>
        </pc:spChg>
        <pc:picChg chg="mod">
          <ac:chgData name="Rajat Sharma" userId="7cb86f7d0fcc7294" providerId="LiveId" clId="{A954C3E3-CC65-4221-92C6-046B72CD92FF}" dt="2024-06-26T13:46:50.814" v="407" actId="1076"/>
          <ac:picMkLst>
            <pc:docMk/>
            <pc:sldMk cId="0" sldId="943"/>
            <ac:picMk id="8" creationId="{00000000-0000-0000-0000-000000000000}"/>
          </ac:picMkLst>
        </pc:picChg>
      </pc:sldChg>
      <pc:sldChg chg="modSp mod">
        <pc:chgData name="Rajat Sharma" userId="7cb86f7d0fcc7294" providerId="LiveId" clId="{A954C3E3-CC65-4221-92C6-046B72CD92FF}" dt="2024-06-26T13:47:18.144" v="415" actId="1076"/>
        <pc:sldMkLst>
          <pc:docMk/>
          <pc:sldMk cId="0" sldId="944"/>
        </pc:sldMkLst>
        <pc:spChg chg="mod">
          <ac:chgData name="Rajat Sharma" userId="7cb86f7d0fcc7294" providerId="LiveId" clId="{A954C3E3-CC65-4221-92C6-046B72CD92FF}" dt="2024-06-26T13:47:06.505" v="412" actId="208"/>
          <ac:spMkLst>
            <pc:docMk/>
            <pc:sldMk cId="0" sldId="944"/>
            <ac:spMk id="10" creationId="{00000000-0000-0000-0000-000000000000}"/>
          </ac:spMkLst>
        </pc:spChg>
        <pc:picChg chg="mod">
          <ac:chgData name="Rajat Sharma" userId="7cb86f7d0fcc7294" providerId="LiveId" clId="{A954C3E3-CC65-4221-92C6-046B72CD92FF}" dt="2024-06-26T13:47:16.424" v="414" actId="14100"/>
          <ac:picMkLst>
            <pc:docMk/>
            <pc:sldMk cId="0" sldId="944"/>
            <ac:picMk id="62468" creationId="{00000000-0000-0000-0000-000000000000}"/>
          </ac:picMkLst>
        </pc:picChg>
        <pc:picChg chg="mod">
          <ac:chgData name="Rajat Sharma" userId="7cb86f7d0fcc7294" providerId="LiveId" clId="{A954C3E3-CC65-4221-92C6-046B72CD92FF}" dt="2024-06-26T13:47:18.144" v="415" actId="1076"/>
          <ac:picMkLst>
            <pc:docMk/>
            <pc:sldMk cId="0" sldId="944"/>
            <ac:picMk id="62469" creationId="{00000000-0000-0000-0000-000000000000}"/>
          </ac:picMkLst>
        </pc:picChg>
      </pc:sldChg>
      <pc:sldChg chg="modSp mod">
        <pc:chgData name="Rajat Sharma" userId="7cb86f7d0fcc7294" providerId="LiveId" clId="{A954C3E3-CC65-4221-92C6-046B72CD92FF}" dt="2024-06-26T13:47:28.866" v="419" actId="208"/>
        <pc:sldMkLst>
          <pc:docMk/>
          <pc:sldMk cId="0" sldId="945"/>
        </pc:sldMkLst>
        <pc:spChg chg="mod">
          <ac:chgData name="Rajat Sharma" userId="7cb86f7d0fcc7294" providerId="LiveId" clId="{A954C3E3-CC65-4221-92C6-046B72CD92FF}" dt="2024-06-26T13:47:28.866" v="419" actId="208"/>
          <ac:spMkLst>
            <pc:docMk/>
            <pc:sldMk cId="0" sldId="945"/>
            <ac:spMk id="14" creationId="{00000000-0000-0000-0000-000000000000}"/>
          </ac:spMkLst>
        </pc:spChg>
      </pc:sldChg>
      <pc:sldChg chg="modSp mod">
        <pc:chgData name="Rajat Sharma" userId="7cb86f7d0fcc7294" providerId="LiveId" clId="{A954C3E3-CC65-4221-92C6-046B72CD92FF}" dt="2024-06-26T13:47:40.919" v="424" actId="20577"/>
        <pc:sldMkLst>
          <pc:docMk/>
          <pc:sldMk cId="0" sldId="946"/>
        </pc:sldMkLst>
        <pc:spChg chg="mod">
          <ac:chgData name="Rajat Sharma" userId="7cb86f7d0fcc7294" providerId="LiveId" clId="{A954C3E3-CC65-4221-92C6-046B72CD92FF}" dt="2024-06-26T13:47:40.919" v="424" actId="20577"/>
          <ac:spMkLst>
            <pc:docMk/>
            <pc:sldMk cId="0" sldId="946"/>
            <ac:spMk id="10" creationId="{00000000-0000-0000-0000-000000000000}"/>
          </ac:spMkLst>
        </pc:spChg>
      </pc:sldChg>
      <pc:sldChg chg="modSp mod">
        <pc:chgData name="Rajat Sharma" userId="7cb86f7d0fcc7294" providerId="LiveId" clId="{A954C3E3-CC65-4221-92C6-046B72CD92FF}" dt="2024-06-26T13:47:56.013" v="429" actId="208"/>
        <pc:sldMkLst>
          <pc:docMk/>
          <pc:sldMk cId="0" sldId="947"/>
        </pc:sldMkLst>
        <pc:spChg chg="mod">
          <ac:chgData name="Rajat Sharma" userId="7cb86f7d0fcc7294" providerId="LiveId" clId="{A954C3E3-CC65-4221-92C6-046B72CD92FF}" dt="2024-06-26T13:47:56.013" v="429" actId="208"/>
          <ac:spMkLst>
            <pc:docMk/>
            <pc:sldMk cId="0" sldId="947"/>
            <ac:spMk id="10" creationId="{00000000-0000-0000-0000-000000000000}"/>
          </ac:spMkLst>
        </pc:spChg>
      </pc:sldChg>
      <pc:sldChg chg="modSp mod">
        <pc:chgData name="Rajat Sharma" userId="7cb86f7d0fcc7294" providerId="LiveId" clId="{A954C3E3-CC65-4221-92C6-046B72CD92FF}" dt="2024-06-26T13:48:05.352" v="433" actId="208"/>
        <pc:sldMkLst>
          <pc:docMk/>
          <pc:sldMk cId="0" sldId="948"/>
        </pc:sldMkLst>
        <pc:spChg chg="mod">
          <ac:chgData name="Rajat Sharma" userId="7cb86f7d0fcc7294" providerId="LiveId" clId="{A954C3E3-CC65-4221-92C6-046B72CD92FF}" dt="2024-06-26T13:48:05.352" v="433" actId="208"/>
          <ac:spMkLst>
            <pc:docMk/>
            <pc:sldMk cId="0" sldId="948"/>
            <ac:spMk id="10" creationId="{00000000-0000-0000-0000-000000000000}"/>
          </ac:spMkLst>
        </pc:spChg>
      </pc:sldChg>
      <pc:sldChg chg="modSp mod">
        <pc:chgData name="Rajat Sharma" userId="7cb86f7d0fcc7294" providerId="LiveId" clId="{A954C3E3-CC65-4221-92C6-046B72CD92FF}" dt="2024-06-26T13:48:16.616" v="438" actId="208"/>
        <pc:sldMkLst>
          <pc:docMk/>
          <pc:sldMk cId="0" sldId="949"/>
        </pc:sldMkLst>
        <pc:spChg chg="mod">
          <ac:chgData name="Rajat Sharma" userId="7cb86f7d0fcc7294" providerId="LiveId" clId="{A954C3E3-CC65-4221-92C6-046B72CD92FF}" dt="2024-06-26T13:48:16.616" v="438" actId="208"/>
          <ac:spMkLst>
            <pc:docMk/>
            <pc:sldMk cId="0" sldId="949"/>
            <ac:spMk id="10" creationId="{00000000-0000-0000-0000-000000000000}"/>
          </ac:spMkLst>
        </pc:spChg>
      </pc:sldChg>
      <pc:sldMasterChg chg="setBg modSldLayout">
        <pc:chgData name="Rajat Sharma" userId="7cb86f7d0fcc7294" providerId="LiveId" clId="{A954C3E3-CC65-4221-92C6-046B72CD92FF}" dt="2024-06-26T13:29:29.602" v="119"/>
        <pc:sldMasterMkLst>
          <pc:docMk/>
          <pc:sldMasterMk cId="971627053" sldId="2147483648"/>
        </pc:sldMasterMkLst>
        <pc:sldLayoutChg chg="setBg">
          <pc:chgData name="Rajat Sharma" userId="7cb86f7d0fcc7294" providerId="LiveId" clId="{A954C3E3-CC65-4221-92C6-046B72CD92FF}" dt="2024-06-26T13:29:29.602" v="119"/>
          <pc:sldLayoutMkLst>
            <pc:docMk/>
            <pc:sldMasterMk cId="971627053" sldId="2147483648"/>
            <pc:sldLayoutMk cId="3318621805" sldId="2147483649"/>
          </pc:sldLayoutMkLst>
        </pc:sldLayoutChg>
        <pc:sldLayoutChg chg="setBg">
          <pc:chgData name="Rajat Sharma" userId="7cb86f7d0fcc7294" providerId="LiveId" clId="{A954C3E3-CC65-4221-92C6-046B72CD92FF}" dt="2024-06-26T13:29:29.602" v="119"/>
          <pc:sldLayoutMkLst>
            <pc:docMk/>
            <pc:sldMasterMk cId="971627053" sldId="2147483648"/>
            <pc:sldLayoutMk cId="1506600216" sldId="2147483650"/>
          </pc:sldLayoutMkLst>
        </pc:sldLayoutChg>
        <pc:sldLayoutChg chg="setBg">
          <pc:chgData name="Rajat Sharma" userId="7cb86f7d0fcc7294" providerId="LiveId" clId="{A954C3E3-CC65-4221-92C6-046B72CD92FF}" dt="2024-06-26T13:29:29.602" v="119"/>
          <pc:sldLayoutMkLst>
            <pc:docMk/>
            <pc:sldMasterMk cId="971627053" sldId="2147483648"/>
            <pc:sldLayoutMk cId="2676941452" sldId="2147483651"/>
          </pc:sldLayoutMkLst>
        </pc:sldLayoutChg>
        <pc:sldLayoutChg chg="setBg">
          <pc:chgData name="Rajat Sharma" userId="7cb86f7d0fcc7294" providerId="LiveId" clId="{A954C3E3-CC65-4221-92C6-046B72CD92FF}" dt="2024-06-26T13:29:29.602" v="119"/>
          <pc:sldLayoutMkLst>
            <pc:docMk/>
            <pc:sldMasterMk cId="971627053" sldId="2147483648"/>
            <pc:sldLayoutMk cId="1025723062" sldId="2147483652"/>
          </pc:sldLayoutMkLst>
        </pc:sldLayoutChg>
        <pc:sldLayoutChg chg="setBg">
          <pc:chgData name="Rajat Sharma" userId="7cb86f7d0fcc7294" providerId="LiveId" clId="{A954C3E3-CC65-4221-92C6-046B72CD92FF}" dt="2024-06-26T13:29:29.602" v="119"/>
          <pc:sldLayoutMkLst>
            <pc:docMk/>
            <pc:sldMasterMk cId="971627053" sldId="2147483648"/>
            <pc:sldLayoutMk cId="3910459434" sldId="2147483653"/>
          </pc:sldLayoutMkLst>
        </pc:sldLayoutChg>
        <pc:sldLayoutChg chg="setBg">
          <pc:chgData name="Rajat Sharma" userId="7cb86f7d0fcc7294" providerId="LiveId" clId="{A954C3E3-CC65-4221-92C6-046B72CD92FF}" dt="2024-06-26T13:29:29.602" v="119"/>
          <pc:sldLayoutMkLst>
            <pc:docMk/>
            <pc:sldMasterMk cId="971627053" sldId="2147483648"/>
            <pc:sldLayoutMk cId="2911963760" sldId="2147483654"/>
          </pc:sldLayoutMkLst>
        </pc:sldLayoutChg>
        <pc:sldLayoutChg chg="setBg">
          <pc:chgData name="Rajat Sharma" userId="7cb86f7d0fcc7294" providerId="LiveId" clId="{A954C3E3-CC65-4221-92C6-046B72CD92FF}" dt="2024-06-26T13:29:29.602" v="119"/>
          <pc:sldLayoutMkLst>
            <pc:docMk/>
            <pc:sldMasterMk cId="971627053" sldId="2147483648"/>
            <pc:sldLayoutMk cId="2021764209" sldId="2147483655"/>
          </pc:sldLayoutMkLst>
        </pc:sldLayoutChg>
        <pc:sldLayoutChg chg="setBg">
          <pc:chgData name="Rajat Sharma" userId="7cb86f7d0fcc7294" providerId="LiveId" clId="{A954C3E3-CC65-4221-92C6-046B72CD92FF}" dt="2024-06-26T13:29:29.602" v="119"/>
          <pc:sldLayoutMkLst>
            <pc:docMk/>
            <pc:sldMasterMk cId="971627053" sldId="2147483648"/>
            <pc:sldLayoutMk cId="1850075282" sldId="2147483656"/>
          </pc:sldLayoutMkLst>
        </pc:sldLayoutChg>
        <pc:sldLayoutChg chg="setBg">
          <pc:chgData name="Rajat Sharma" userId="7cb86f7d0fcc7294" providerId="LiveId" clId="{A954C3E3-CC65-4221-92C6-046B72CD92FF}" dt="2024-06-26T13:29:29.602" v="119"/>
          <pc:sldLayoutMkLst>
            <pc:docMk/>
            <pc:sldMasterMk cId="971627053" sldId="2147483648"/>
            <pc:sldLayoutMk cId="1267203465" sldId="2147483657"/>
          </pc:sldLayoutMkLst>
        </pc:sldLayoutChg>
        <pc:sldLayoutChg chg="setBg">
          <pc:chgData name="Rajat Sharma" userId="7cb86f7d0fcc7294" providerId="LiveId" clId="{A954C3E3-CC65-4221-92C6-046B72CD92FF}" dt="2024-06-26T13:29:29.602" v="119"/>
          <pc:sldLayoutMkLst>
            <pc:docMk/>
            <pc:sldMasterMk cId="971627053" sldId="2147483648"/>
            <pc:sldLayoutMk cId="3056492305" sldId="2147483658"/>
          </pc:sldLayoutMkLst>
        </pc:sldLayoutChg>
        <pc:sldLayoutChg chg="setBg">
          <pc:chgData name="Rajat Sharma" userId="7cb86f7d0fcc7294" providerId="LiveId" clId="{A954C3E3-CC65-4221-92C6-046B72CD92FF}" dt="2024-06-26T13:29:29.602" v="119"/>
          <pc:sldLayoutMkLst>
            <pc:docMk/>
            <pc:sldMasterMk cId="971627053" sldId="2147483648"/>
            <pc:sldLayoutMk cId="241359899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A79E9-3DB0-4588-98D7-0F9094BB0EE9}"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30637-1D70-4D23-BC79-2A0358587C82}" type="slidenum">
              <a:rPr lang="en-IN" smtClean="0"/>
              <a:t>‹#›</a:t>
            </a:fld>
            <a:endParaRPr lang="en-IN"/>
          </a:p>
        </p:txBody>
      </p:sp>
    </p:spTree>
    <p:extLst>
      <p:ext uri="{BB962C8B-B14F-4D97-AF65-F5344CB8AC3E}">
        <p14:creationId xmlns:p14="http://schemas.microsoft.com/office/powerpoint/2010/main" val="242318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20</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t>107</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108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109</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42355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3B3-8E61-F8E7-E630-6D6ECE277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06342F-D6DC-AA9A-3AE3-A04F0C20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B2992-93CC-EE29-5A5C-1C751042A4B8}"/>
              </a:ext>
            </a:extLst>
          </p:cNvPr>
          <p:cNvSpPr>
            <a:spLocks noGrp="1"/>
          </p:cNvSpPr>
          <p:nvPr>
            <p:ph type="dt" sz="half" idx="10"/>
          </p:nvPr>
        </p:nvSpPr>
        <p:spPr/>
        <p:txBody>
          <a:bodyPr/>
          <a:lstStyle/>
          <a:p>
            <a:fld id="{4D0F7A43-1402-492E-89C0-1094E7C4E023}" type="datetime1">
              <a:rPr lang="en-US" smtClean="0"/>
              <a:t>08-Jan-25</a:t>
            </a:fld>
            <a:endParaRPr lang="en-IN"/>
          </a:p>
        </p:txBody>
      </p:sp>
      <p:sp>
        <p:nvSpPr>
          <p:cNvPr id="5" name="Footer Placeholder 4">
            <a:extLst>
              <a:ext uri="{FF2B5EF4-FFF2-40B4-BE49-F238E27FC236}">
                <a16:creationId xmlns:a16="http://schemas.microsoft.com/office/drawing/2014/main" id="{48CDAD72-62A6-C503-6328-44FFEB53F87B}"/>
              </a:ext>
            </a:extLst>
          </p:cNvPr>
          <p:cNvSpPr>
            <a:spLocks noGrp="1"/>
          </p:cNvSpPr>
          <p:nvPr>
            <p:ph type="ftr" sz="quarter" idx="11"/>
          </p:nvPr>
        </p:nvSpPr>
        <p:spPr/>
        <p:txBody>
          <a:bodyPr/>
          <a:lstStyle/>
          <a:p>
            <a:r>
              <a:rPr lang="en-IN"/>
              <a:t>Renu   Panwar            ACSE0505 (Web Tech)                Unit 3</a:t>
            </a:r>
          </a:p>
        </p:txBody>
      </p:sp>
      <p:sp>
        <p:nvSpPr>
          <p:cNvPr id="6" name="Slide Number Placeholder 5">
            <a:extLst>
              <a:ext uri="{FF2B5EF4-FFF2-40B4-BE49-F238E27FC236}">
                <a16:creationId xmlns:a16="http://schemas.microsoft.com/office/drawing/2014/main" id="{21D9DAF6-6FEB-91C7-20CE-54F36DFBFD4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3186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D796-5D67-5749-F33A-1862176A4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E34E5-8380-6A6B-C97A-7C634B6E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6E1D7-D04D-60DB-E18E-8E29615A927C}"/>
              </a:ext>
            </a:extLst>
          </p:cNvPr>
          <p:cNvSpPr>
            <a:spLocks noGrp="1"/>
          </p:cNvSpPr>
          <p:nvPr>
            <p:ph type="dt" sz="half" idx="10"/>
          </p:nvPr>
        </p:nvSpPr>
        <p:spPr/>
        <p:txBody>
          <a:bodyPr/>
          <a:lstStyle/>
          <a:p>
            <a:fld id="{5452CC7F-DCB8-41DB-AD3E-F7AFBC6ECD14}" type="datetime1">
              <a:rPr lang="en-US" smtClean="0"/>
              <a:t>08-Jan-25</a:t>
            </a:fld>
            <a:endParaRPr lang="en-IN"/>
          </a:p>
        </p:txBody>
      </p:sp>
      <p:sp>
        <p:nvSpPr>
          <p:cNvPr id="5" name="Footer Placeholder 4">
            <a:extLst>
              <a:ext uri="{FF2B5EF4-FFF2-40B4-BE49-F238E27FC236}">
                <a16:creationId xmlns:a16="http://schemas.microsoft.com/office/drawing/2014/main" id="{A2213CEB-5888-800A-331D-DB6A5EE156BB}"/>
              </a:ext>
            </a:extLst>
          </p:cNvPr>
          <p:cNvSpPr>
            <a:spLocks noGrp="1"/>
          </p:cNvSpPr>
          <p:nvPr>
            <p:ph type="ftr" sz="quarter" idx="11"/>
          </p:nvPr>
        </p:nvSpPr>
        <p:spPr/>
        <p:txBody>
          <a:bodyPr/>
          <a:lstStyle/>
          <a:p>
            <a:r>
              <a:rPr lang="en-IN"/>
              <a:t>Renu   Panwar            ACSE0505 (Web Tech)                Unit 3</a:t>
            </a:r>
          </a:p>
        </p:txBody>
      </p:sp>
      <p:sp>
        <p:nvSpPr>
          <p:cNvPr id="6" name="Slide Number Placeholder 5">
            <a:extLst>
              <a:ext uri="{FF2B5EF4-FFF2-40B4-BE49-F238E27FC236}">
                <a16:creationId xmlns:a16="http://schemas.microsoft.com/office/drawing/2014/main" id="{B5C0BB56-173C-4A81-F9F2-C60E33C9E65B}"/>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0564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F3A8-89EE-63A3-22FA-5BA4BDD27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0BF41-AD99-4F16-3BDE-B8C82060A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EC08B-CB24-7A1E-476C-39589B476DCC}"/>
              </a:ext>
            </a:extLst>
          </p:cNvPr>
          <p:cNvSpPr>
            <a:spLocks noGrp="1"/>
          </p:cNvSpPr>
          <p:nvPr>
            <p:ph type="dt" sz="half" idx="10"/>
          </p:nvPr>
        </p:nvSpPr>
        <p:spPr/>
        <p:txBody>
          <a:bodyPr/>
          <a:lstStyle/>
          <a:p>
            <a:fld id="{8233DDF3-92F5-4AF3-A78D-BD8274CD98D2}" type="datetime1">
              <a:rPr lang="en-US" smtClean="0"/>
              <a:t>08-Jan-25</a:t>
            </a:fld>
            <a:endParaRPr lang="en-IN"/>
          </a:p>
        </p:txBody>
      </p:sp>
      <p:sp>
        <p:nvSpPr>
          <p:cNvPr id="5" name="Footer Placeholder 4">
            <a:extLst>
              <a:ext uri="{FF2B5EF4-FFF2-40B4-BE49-F238E27FC236}">
                <a16:creationId xmlns:a16="http://schemas.microsoft.com/office/drawing/2014/main" id="{4E5A28E9-F6ED-1C05-7C3C-03F194C4A7E7}"/>
              </a:ext>
            </a:extLst>
          </p:cNvPr>
          <p:cNvSpPr>
            <a:spLocks noGrp="1"/>
          </p:cNvSpPr>
          <p:nvPr>
            <p:ph type="ftr" sz="quarter" idx="11"/>
          </p:nvPr>
        </p:nvSpPr>
        <p:spPr/>
        <p:txBody>
          <a:bodyPr/>
          <a:lstStyle/>
          <a:p>
            <a:r>
              <a:rPr lang="en-IN"/>
              <a:t>Renu   Panwar            ACSE0505 (Web Tech)                Unit 3</a:t>
            </a:r>
          </a:p>
        </p:txBody>
      </p:sp>
      <p:sp>
        <p:nvSpPr>
          <p:cNvPr id="6" name="Slide Number Placeholder 5">
            <a:extLst>
              <a:ext uri="{FF2B5EF4-FFF2-40B4-BE49-F238E27FC236}">
                <a16:creationId xmlns:a16="http://schemas.microsoft.com/office/drawing/2014/main" id="{DF48374D-2FED-575B-C052-FB2D10B19497}"/>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413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580A-24BE-45DC-2AFC-9CFC30F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91DECC-D836-36AD-F36B-5241CA734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B0F29-7991-A7FD-8FFC-8876BFD2C3B5}"/>
              </a:ext>
            </a:extLst>
          </p:cNvPr>
          <p:cNvSpPr>
            <a:spLocks noGrp="1"/>
          </p:cNvSpPr>
          <p:nvPr>
            <p:ph type="dt" sz="half" idx="10"/>
          </p:nvPr>
        </p:nvSpPr>
        <p:spPr/>
        <p:txBody>
          <a:bodyPr/>
          <a:lstStyle/>
          <a:p>
            <a:fld id="{A74F4C95-5145-4193-949F-41B46B2E19A8}" type="datetime1">
              <a:rPr lang="en-US" smtClean="0"/>
              <a:t>08-Jan-25</a:t>
            </a:fld>
            <a:endParaRPr lang="en-IN"/>
          </a:p>
        </p:txBody>
      </p:sp>
      <p:sp>
        <p:nvSpPr>
          <p:cNvPr id="5" name="Footer Placeholder 4">
            <a:extLst>
              <a:ext uri="{FF2B5EF4-FFF2-40B4-BE49-F238E27FC236}">
                <a16:creationId xmlns:a16="http://schemas.microsoft.com/office/drawing/2014/main" id="{73814D10-A3DE-50E7-E0B9-B7B197EBABD3}"/>
              </a:ext>
            </a:extLst>
          </p:cNvPr>
          <p:cNvSpPr>
            <a:spLocks noGrp="1"/>
          </p:cNvSpPr>
          <p:nvPr>
            <p:ph type="ftr" sz="quarter" idx="11"/>
          </p:nvPr>
        </p:nvSpPr>
        <p:spPr/>
        <p:txBody>
          <a:bodyPr/>
          <a:lstStyle/>
          <a:p>
            <a:r>
              <a:rPr lang="en-IN"/>
              <a:t>Renu   Panwar            ACSE0505 (Web Tech)                Unit 3</a:t>
            </a:r>
          </a:p>
        </p:txBody>
      </p:sp>
      <p:sp>
        <p:nvSpPr>
          <p:cNvPr id="6" name="Slide Number Placeholder 5">
            <a:extLst>
              <a:ext uri="{FF2B5EF4-FFF2-40B4-BE49-F238E27FC236}">
                <a16:creationId xmlns:a16="http://schemas.microsoft.com/office/drawing/2014/main" id="{9B9A010A-68EC-3B05-91DE-4AF3A9CECF1A}"/>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506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EBB-E29E-B790-D3DC-FA9C74FB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8373A3-CF2C-7E77-6394-69B445B12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8D6EA-BC30-72ED-1823-187656331110}"/>
              </a:ext>
            </a:extLst>
          </p:cNvPr>
          <p:cNvSpPr>
            <a:spLocks noGrp="1"/>
          </p:cNvSpPr>
          <p:nvPr>
            <p:ph type="dt" sz="half" idx="10"/>
          </p:nvPr>
        </p:nvSpPr>
        <p:spPr/>
        <p:txBody>
          <a:bodyPr/>
          <a:lstStyle/>
          <a:p>
            <a:fld id="{F1DF02F1-3E7A-4397-A7D2-3A91CD2CAA48}" type="datetime1">
              <a:rPr lang="en-US" smtClean="0"/>
              <a:t>08-Jan-25</a:t>
            </a:fld>
            <a:endParaRPr lang="en-IN"/>
          </a:p>
        </p:txBody>
      </p:sp>
      <p:sp>
        <p:nvSpPr>
          <p:cNvPr id="5" name="Footer Placeholder 4">
            <a:extLst>
              <a:ext uri="{FF2B5EF4-FFF2-40B4-BE49-F238E27FC236}">
                <a16:creationId xmlns:a16="http://schemas.microsoft.com/office/drawing/2014/main" id="{5AF0D827-2AB9-250A-54DF-205AC696A2D8}"/>
              </a:ext>
            </a:extLst>
          </p:cNvPr>
          <p:cNvSpPr>
            <a:spLocks noGrp="1"/>
          </p:cNvSpPr>
          <p:nvPr>
            <p:ph type="ftr" sz="quarter" idx="11"/>
          </p:nvPr>
        </p:nvSpPr>
        <p:spPr/>
        <p:txBody>
          <a:bodyPr/>
          <a:lstStyle/>
          <a:p>
            <a:r>
              <a:rPr lang="en-IN"/>
              <a:t>Renu   Panwar            ACSE0505 (Web Tech)                Unit 3</a:t>
            </a:r>
          </a:p>
        </p:txBody>
      </p:sp>
      <p:sp>
        <p:nvSpPr>
          <p:cNvPr id="6" name="Slide Number Placeholder 5">
            <a:extLst>
              <a:ext uri="{FF2B5EF4-FFF2-40B4-BE49-F238E27FC236}">
                <a16:creationId xmlns:a16="http://schemas.microsoft.com/office/drawing/2014/main" id="{CD2F5628-4768-780C-93C6-32A7912C718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6769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74F-E092-4C44-FB0C-CEE53525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CFF8-E827-86C7-0DF3-BB6809B4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638137-D94F-6DE0-ED7C-236A0380E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5114D-B8D2-65BC-417A-45C0398A31D5}"/>
              </a:ext>
            </a:extLst>
          </p:cNvPr>
          <p:cNvSpPr>
            <a:spLocks noGrp="1"/>
          </p:cNvSpPr>
          <p:nvPr>
            <p:ph type="dt" sz="half" idx="10"/>
          </p:nvPr>
        </p:nvSpPr>
        <p:spPr/>
        <p:txBody>
          <a:bodyPr/>
          <a:lstStyle/>
          <a:p>
            <a:fld id="{5E655E6D-8131-4620-956F-6872085FAA6E}" type="datetime1">
              <a:rPr lang="en-US" smtClean="0"/>
              <a:t>08-Jan-25</a:t>
            </a:fld>
            <a:endParaRPr lang="en-IN"/>
          </a:p>
        </p:txBody>
      </p:sp>
      <p:sp>
        <p:nvSpPr>
          <p:cNvPr id="6" name="Footer Placeholder 5">
            <a:extLst>
              <a:ext uri="{FF2B5EF4-FFF2-40B4-BE49-F238E27FC236}">
                <a16:creationId xmlns:a16="http://schemas.microsoft.com/office/drawing/2014/main" id="{A7871F73-1ECE-F3F4-E484-CC6A71318DFD}"/>
              </a:ext>
            </a:extLst>
          </p:cNvPr>
          <p:cNvSpPr>
            <a:spLocks noGrp="1"/>
          </p:cNvSpPr>
          <p:nvPr>
            <p:ph type="ftr" sz="quarter" idx="11"/>
          </p:nvPr>
        </p:nvSpPr>
        <p:spPr/>
        <p:txBody>
          <a:bodyPr/>
          <a:lstStyle/>
          <a:p>
            <a:r>
              <a:rPr lang="en-IN"/>
              <a:t>Renu   Panwar            ACSE0505 (Web Tech)                Unit 3</a:t>
            </a:r>
          </a:p>
        </p:txBody>
      </p:sp>
      <p:sp>
        <p:nvSpPr>
          <p:cNvPr id="7" name="Slide Number Placeholder 6">
            <a:extLst>
              <a:ext uri="{FF2B5EF4-FFF2-40B4-BE49-F238E27FC236}">
                <a16:creationId xmlns:a16="http://schemas.microsoft.com/office/drawing/2014/main" id="{D5C3EE8D-6EAD-4A48-E4AB-9CEBCC1B776C}"/>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025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A7B3-F58F-457A-A334-C7D650D52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0E07B-2985-9130-85C2-EBEE0149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B7657-CFD4-DF3C-8603-E586771B1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E7D03B-9BDC-7606-FA5C-9F14812EA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0C5B0-F733-1F5E-CA73-372294B6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641B8-4E7C-8A20-3DBC-0C1D05853022}"/>
              </a:ext>
            </a:extLst>
          </p:cNvPr>
          <p:cNvSpPr>
            <a:spLocks noGrp="1"/>
          </p:cNvSpPr>
          <p:nvPr>
            <p:ph type="dt" sz="half" idx="10"/>
          </p:nvPr>
        </p:nvSpPr>
        <p:spPr/>
        <p:txBody>
          <a:bodyPr/>
          <a:lstStyle/>
          <a:p>
            <a:fld id="{FED35F85-BBA5-4563-AB66-2492D20FB4DA}" type="datetime1">
              <a:rPr lang="en-US" smtClean="0"/>
              <a:t>08-Jan-25</a:t>
            </a:fld>
            <a:endParaRPr lang="en-IN"/>
          </a:p>
        </p:txBody>
      </p:sp>
      <p:sp>
        <p:nvSpPr>
          <p:cNvPr id="8" name="Footer Placeholder 7">
            <a:extLst>
              <a:ext uri="{FF2B5EF4-FFF2-40B4-BE49-F238E27FC236}">
                <a16:creationId xmlns:a16="http://schemas.microsoft.com/office/drawing/2014/main" id="{2B2E233A-BA80-BCDD-FD85-5AAB80EFC717}"/>
              </a:ext>
            </a:extLst>
          </p:cNvPr>
          <p:cNvSpPr>
            <a:spLocks noGrp="1"/>
          </p:cNvSpPr>
          <p:nvPr>
            <p:ph type="ftr" sz="quarter" idx="11"/>
          </p:nvPr>
        </p:nvSpPr>
        <p:spPr/>
        <p:txBody>
          <a:bodyPr/>
          <a:lstStyle/>
          <a:p>
            <a:r>
              <a:rPr lang="en-IN"/>
              <a:t>Renu   Panwar            ACSE0505 (Web Tech)                Unit 3</a:t>
            </a:r>
          </a:p>
        </p:txBody>
      </p:sp>
      <p:sp>
        <p:nvSpPr>
          <p:cNvPr id="9" name="Slide Number Placeholder 8">
            <a:extLst>
              <a:ext uri="{FF2B5EF4-FFF2-40B4-BE49-F238E27FC236}">
                <a16:creationId xmlns:a16="http://schemas.microsoft.com/office/drawing/2014/main" id="{47004C2C-EED2-6D61-2D2A-FD5DE901575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9104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20F-DABB-36E6-5A52-1A07EB14E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678C2-DB1A-1A9B-9F75-B8823C19BA02}"/>
              </a:ext>
            </a:extLst>
          </p:cNvPr>
          <p:cNvSpPr>
            <a:spLocks noGrp="1"/>
          </p:cNvSpPr>
          <p:nvPr>
            <p:ph type="dt" sz="half" idx="10"/>
          </p:nvPr>
        </p:nvSpPr>
        <p:spPr/>
        <p:txBody>
          <a:bodyPr/>
          <a:lstStyle/>
          <a:p>
            <a:fld id="{76A924DC-1E4A-469F-AC10-E216AD28007E}" type="datetime1">
              <a:rPr lang="en-US" smtClean="0"/>
              <a:t>08-Jan-25</a:t>
            </a:fld>
            <a:endParaRPr lang="en-IN"/>
          </a:p>
        </p:txBody>
      </p:sp>
      <p:sp>
        <p:nvSpPr>
          <p:cNvPr id="4" name="Footer Placeholder 3">
            <a:extLst>
              <a:ext uri="{FF2B5EF4-FFF2-40B4-BE49-F238E27FC236}">
                <a16:creationId xmlns:a16="http://schemas.microsoft.com/office/drawing/2014/main" id="{9BC02815-3EE3-446D-A5A1-7DD5CCEF0A3D}"/>
              </a:ext>
            </a:extLst>
          </p:cNvPr>
          <p:cNvSpPr>
            <a:spLocks noGrp="1"/>
          </p:cNvSpPr>
          <p:nvPr>
            <p:ph type="ftr" sz="quarter" idx="11"/>
          </p:nvPr>
        </p:nvSpPr>
        <p:spPr/>
        <p:txBody>
          <a:bodyPr/>
          <a:lstStyle/>
          <a:p>
            <a:r>
              <a:rPr lang="en-IN"/>
              <a:t>Renu   Panwar            ACSE0505 (Web Tech)                Unit 3</a:t>
            </a:r>
          </a:p>
        </p:txBody>
      </p:sp>
      <p:sp>
        <p:nvSpPr>
          <p:cNvPr id="5" name="Slide Number Placeholder 4">
            <a:extLst>
              <a:ext uri="{FF2B5EF4-FFF2-40B4-BE49-F238E27FC236}">
                <a16:creationId xmlns:a16="http://schemas.microsoft.com/office/drawing/2014/main" id="{8870A3E8-4A89-19C3-DF0E-521A002F507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911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B4CA9-628E-F789-E9EB-2368AEC2B778}"/>
              </a:ext>
            </a:extLst>
          </p:cNvPr>
          <p:cNvSpPr>
            <a:spLocks noGrp="1"/>
          </p:cNvSpPr>
          <p:nvPr>
            <p:ph type="dt" sz="half" idx="10"/>
          </p:nvPr>
        </p:nvSpPr>
        <p:spPr/>
        <p:txBody>
          <a:bodyPr/>
          <a:lstStyle/>
          <a:p>
            <a:fld id="{D2885EDC-799A-4E1F-B836-0F39BF345230}" type="datetime1">
              <a:rPr lang="en-US" smtClean="0"/>
              <a:t>08-Jan-25</a:t>
            </a:fld>
            <a:endParaRPr lang="en-IN"/>
          </a:p>
        </p:txBody>
      </p:sp>
      <p:sp>
        <p:nvSpPr>
          <p:cNvPr id="3" name="Footer Placeholder 2">
            <a:extLst>
              <a:ext uri="{FF2B5EF4-FFF2-40B4-BE49-F238E27FC236}">
                <a16:creationId xmlns:a16="http://schemas.microsoft.com/office/drawing/2014/main" id="{7AFC45C1-D2F0-9A87-29D8-3BF9576B7049}"/>
              </a:ext>
            </a:extLst>
          </p:cNvPr>
          <p:cNvSpPr>
            <a:spLocks noGrp="1"/>
          </p:cNvSpPr>
          <p:nvPr>
            <p:ph type="ftr" sz="quarter" idx="11"/>
          </p:nvPr>
        </p:nvSpPr>
        <p:spPr/>
        <p:txBody>
          <a:bodyPr/>
          <a:lstStyle/>
          <a:p>
            <a:r>
              <a:rPr lang="en-IN"/>
              <a:t>Renu   Panwar            ACSE0505 (Web Tech)                Unit 3</a:t>
            </a:r>
          </a:p>
        </p:txBody>
      </p:sp>
      <p:sp>
        <p:nvSpPr>
          <p:cNvPr id="4" name="Slide Number Placeholder 3">
            <a:extLst>
              <a:ext uri="{FF2B5EF4-FFF2-40B4-BE49-F238E27FC236}">
                <a16:creationId xmlns:a16="http://schemas.microsoft.com/office/drawing/2014/main" id="{D663B5EF-56E2-A9B2-8990-635F357002CE}"/>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02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C314-BF48-2A15-85A1-1A81C40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688DA-C404-D083-CCE7-6CADAC3C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74CF96-4A2D-3BCB-BB74-CD3C801F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3ECB-2A4B-10D1-E814-2C3D383717BC}"/>
              </a:ext>
            </a:extLst>
          </p:cNvPr>
          <p:cNvSpPr>
            <a:spLocks noGrp="1"/>
          </p:cNvSpPr>
          <p:nvPr>
            <p:ph type="dt" sz="half" idx="10"/>
          </p:nvPr>
        </p:nvSpPr>
        <p:spPr/>
        <p:txBody>
          <a:bodyPr/>
          <a:lstStyle/>
          <a:p>
            <a:fld id="{6116A59A-FF1B-451A-A448-9A8C190AB3D6}" type="datetime1">
              <a:rPr lang="en-US" smtClean="0"/>
              <a:t>08-Jan-25</a:t>
            </a:fld>
            <a:endParaRPr lang="en-IN"/>
          </a:p>
        </p:txBody>
      </p:sp>
      <p:sp>
        <p:nvSpPr>
          <p:cNvPr id="6" name="Footer Placeholder 5">
            <a:extLst>
              <a:ext uri="{FF2B5EF4-FFF2-40B4-BE49-F238E27FC236}">
                <a16:creationId xmlns:a16="http://schemas.microsoft.com/office/drawing/2014/main" id="{450AE167-419C-90CF-9225-E5D16F8F54C5}"/>
              </a:ext>
            </a:extLst>
          </p:cNvPr>
          <p:cNvSpPr>
            <a:spLocks noGrp="1"/>
          </p:cNvSpPr>
          <p:nvPr>
            <p:ph type="ftr" sz="quarter" idx="11"/>
          </p:nvPr>
        </p:nvSpPr>
        <p:spPr/>
        <p:txBody>
          <a:bodyPr/>
          <a:lstStyle/>
          <a:p>
            <a:r>
              <a:rPr lang="en-IN"/>
              <a:t>Renu   Panwar            ACSE0505 (Web Tech)                Unit 3</a:t>
            </a:r>
          </a:p>
        </p:txBody>
      </p:sp>
      <p:sp>
        <p:nvSpPr>
          <p:cNvPr id="7" name="Slide Number Placeholder 6">
            <a:extLst>
              <a:ext uri="{FF2B5EF4-FFF2-40B4-BE49-F238E27FC236}">
                <a16:creationId xmlns:a16="http://schemas.microsoft.com/office/drawing/2014/main" id="{88C36699-47C7-8D51-0B5F-DD2B145BA4C9}"/>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8500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CEE-6547-E665-3447-3C2DEBBA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ECCC9-28F1-39CC-2292-78B28E0E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9795B2-F4CB-2327-2F34-070CA3E3D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EF361-00A3-A055-27A4-09E5383069D3}"/>
              </a:ext>
            </a:extLst>
          </p:cNvPr>
          <p:cNvSpPr>
            <a:spLocks noGrp="1"/>
          </p:cNvSpPr>
          <p:nvPr>
            <p:ph type="dt" sz="half" idx="10"/>
          </p:nvPr>
        </p:nvSpPr>
        <p:spPr/>
        <p:txBody>
          <a:bodyPr/>
          <a:lstStyle/>
          <a:p>
            <a:fld id="{C8007527-5BA4-4575-BFBC-566BD59A5D0B}" type="datetime1">
              <a:rPr lang="en-US" smtClean="0"/>
              <a:t>08-Jan-25</a:t>
            </a:fld>
            <a:endParaRPr lang="en-IN"/>
          </a:p>
        </p:txBody>
      </p:sp>
      <p:sp>
        <p:nvSpPr>
          <p:cNvPr id="6" name="Footer Placeholder 5">
            <a:extLst>
              <a:ext uri="{FF2B5EF4-FFF2-40B4-BE49-F238E27FC236}">
                <a16:creationId xmlns:a16="http://schemas.microsoft.com/office/drawing/2014/main" id="{B9FAB9AA-4940-9F81-5BD7-522B9EA20378}"/>
              </a:ext>
            </a:extLst>
          </p:cNvPr>
          <p:cNvSpPr>
            <a:spLocks noGrp="1"/>
          </p:cNvSpPr>
          <p:nvPr>
            <p:ph type="ftr" sz="quarter" idx="11"/>
          </p:nvPr>
        </p:nvSpPr>
        <p:spPr/>
        <p:txBody>
          <a:bodyPr/>
          <a:lstStyle/>
          <a:p>
            <a:r>
              <a:rPr lang="en-IN"/>
              <a:t>Renu   Panwar            ACSE0505 (Web Tech)                Unit 3</a:t>
            </a:r>
          </a:p>
        </p:txBody>
      </p:sp>
      <p:sp>
        <p:nvSpPr>
          <p:cNvPr id="7" name="Slide Number Placeholder 6">
            <a:extLst>
              <a:ext uri="{FF2B5EF4-FFF2-40B4-BE49-F238E27FC236}">
                <a16:creationId xmlns:a16="http://schemas.microsoft.com/office/drawing/2014/main" id="{C95924CC-8B84-C518-BC98-E8F5C7ADEEC3}"/>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2672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4567-58AD-4788-5CD6-8446D80EC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F34F8-C9C5-7FC6-FB5F-9C0B31571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9AD9-32A1-F7F9-16F6-BC8845B4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EB698-F9BD-44E8-8C0D-A2828D02E9E6}" type="datetime1">
              <a:rPr lang="en-US" smtClean="0"/>
              <a:t>08-Jan-25</a:t>
            </a:fld>
            <a:endParaRPr lang="en-IN"/>
          </a:p>
        </p:txBody>
      </p:sp>
      <p:sp>
        <p:nvSpPr>
          <p:cNvPr id="5" name="Footer Placeholder 4">
            <a:extLst>
              <a:ext uri="{FF2B5EF4-FFF2-40B4-BE49-F238E27FC236}">
                <a16:creationId xmlns:a16="http://schemas.microsoft.com/office/drawing/2014/main" id="{9AB26F4F-F55B-7F6B-76DB-0154085B3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Renu   Panwar            ACSE0505 (Web Tech)                Unit 3</a:t>
            </a:r>
          </a:p>
        </p:txBody>
      </p:sp>
      <p:sp>
        <p:nvSpPr>
          <p:cNvPr id="6" name="Slide Number Placeholder 5">
            <a:extLst>
              <a:ext uri="{FF2B5EF4-FFF2-40B4-BE49-F238E27FC236}">
                <a16:creationId xmlns:a16="http://schemas.microsoft.com/office/drawing/2014/main" id="{BCA2106B-0131-A144-A872-BD770780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77A86-5564-4890-A830-3C7C5AE824D7}" type="slidenum">
              <a:rPr lang="en-IN" smtClean="0"/>
              <a:t>‹#›</a:t>
            </a:fld>
            <a:endParaRPr lang="en-IN"/>
          </a:p>
        </p:txBody>
      </p:sp>
    </p:spTree>
    <p:extLst>
      <p:ext uri="{BB962C8B-B14F-4D97-AF65-F5344CB8AC3E}">
        <p14:creationId xmlns:p14="http://schemas.microsoft.com/office/powerpoint/2010/main" val="97162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hyperlink" Target="https://youtu.be/qz0aGYrrlhU" TargetMode="External"/><Relationship Id="rId3" Type="http://schemas.openxmlformats.org/officeDocument/2006/relationships/hyperlink" Target="https://youtu.be/96xF9phMsWA" TargetMode="External"/><Relationship Id="rId7" Type="http://schemas.openxmlformats.org/officeDocument/2006/relationships/hyperlink" Target="https://youtu.be/vHmUVQKXlVo" TargetMode="External"/><Relationship Id="rId12" Type="http://schemas.openxmlformats.org/officeDocument/2006/relationships/hyperlink" Target="https://youtu.be/_GMEqhUyyF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youtu.be/htbY9-yggB0" TargetMode="External"/><Relationship Id="rId11" Type="http://schemas.openxmlformats.org/officeDocument/2006/relationships/hyperlink" Target="https://youtu.be/PkZNo7MFNFg" TargetMode="External"/><Relationship Id="rId5" Type="http://schemas.openxmlformats.org/officeDocument/2006/relationships/hyperlink" Target="https://youtu.be/ZliIs7jHi1s" TargetMode="External"/><Relationship Id="rId10" Type="http://schemas.openxmlformats.org/officeDocument/2006/relationships/hyperlink" Target="https://youtu.be/-qfEOE4vtxE" TargetMode="External"/><Relationship Id="rId4" Type="http://schemas.openxmlformats.org/officeDocument/2006/relationships/hyperlink" Target="https://youtu.be/Zopo5C79m2k" TargetMode="External"/><Relationship Id="rId9" Type="http://schemas.openxmlformats.org/officeDocument/2006/relationships/hyperlink" Target="https://youtu.be/1Rs2ND1ryYc"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58.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w3.org/TR/SVG11/typ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hunlock.com/blogs/Attach_icons_to_anything_with_CSS"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hyperlink" Target="http://bobby.watchfire.com/"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chor="ctr">
            <a:noAutofit/>
          </a:bodyPr>
          <a:lstStyle/>
          <a:p>
            <a:r>
              <a:rPr lang="en-US" sz="2800" dirty="0" err="1">
                <a:latin typeface="Times New Roman" panose="02020603050405020304" pitchFamily="18" charset="0"/>
                <a:cs typeface="Times New Roman" panose="02020603050405020304" pitchFamily="18" charset="0"/>
              </a:rPr>
              <a:t>Noida</a:t>
            </a:r>
            <a:r>
              <a:rPr lang="en-US" sz="2800" dirty="0">
                <a:latin typeface="Times New Roman" panose="02020603050405020304" pitchFamily="18" charset="0"/>
                <a:cs typeface="Times New Roman" panose="02020603050405020304" pitchFamily="18" charset="0"/>
              </a:rPr>
              <a:t> Institute of Engineering and Technology, Greater </a:t>
            </a:r>
            <a:r>
              <a:rPr lang="en-US" sz="2800" dirty="0" err="1">
                <a:latin typeface="Times New Roman" panose="02020603050405020304" pitchFamily="18" charset="0"/>
                <a:cs typeface="Times New Roman" panose="02020603050405020304" pitchFamily="18" charset="0"/>
              </a:rPr>
              <a:t>Noida</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chor="ctr">
            <a:normAutofit fontScale="40000" lnSpcReduction="20000"/>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5900" b="1" dirty="0">
                <a:solidFill>
                  <a:schemeClr val="tx1"/>
                </a:solidFill>
                <a:latin typeface="Times New Roman" panose="02020603050405020304" pitchFamily="18" charset="0"/>
                <a:cs typeface="Times New Roman" panose="02020603050405020304" pitchFamily="18" charset="0"/>
              </a:rPr>
              <a:t>WEB      TECHNOLOGY    	WORKSHOP</a:t>
            </a:r>
            <a:br>
              <a:rPr lang="en-US" sz="2500" dirty="0">
                <a:solidFill>
                  <a:schemeClr val="tx1"/>
                </a:solidFill>
                <a:latin typeface="Times New Roman" panose="02020603050405020304" pitchFamily="18" charset="0"/>
                <a:cs typeface="Times New Roman" panose="02020603050405020304" pitchFamily="18" charset="0"/>
              </a:rPr>
            </a:br>
            <a:endParaRPr lang="en-US" sz="2500"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Renu   Panwar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Assistant Professor</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AIML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ECD7DC44-DA2C-4E8C-AEDF-CF08BF7DD221}" type="datetime1">
              <a:rPr lang="en-US" smtClean="0">
                <a:latin typeface="Times New Roman" panose="02020603050405020304" pitchFamily="18" charset="0"/>
                <a:cs typeface="Times New Roman" panose="02020603050405020304" pitchFamily="18" charset="0"/>
              </a:rPr>
              <a:t>08-Jan-25</a:t>
            </a:fld>
            <a:endParaRPr lang="en-US"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1</a:t>
            </a:fld>
            <a:endParaRPr lang="en-US">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latin typeface="Times New Roman" panose="02020603050405020304" pitchFamily="18" charset="0"/>
                <a:cs typeface="Times New Roman" panose="02020603050405020304" pitchFamily="18" charset="0"/>
              </a:rPr>
              <a:t>Unit: 3</a:t>
            </a:r>
          </a:p>
        </p:txBody>
      </p:sp>
      <p:sp>
        <p:nvSpPr>
          <p:cNvPr id="13" name="Footer Placeholder 12"/>
          <p:cNvSpPr>
            <a:spLocks noGrp="1"/>
          </p:cNvSpPr>
          <p:nvPr>
            <p:ph type="ftr" sz="quarter" idx="11"/>
          </p:nvPr>
        </p:nvSpPr>
        <p:spPr>
          <a:xfrm>
            <a:off x="3810000" y="6248401"/>
            <a:ext cx="5029200" cy="365125"/>
          </a:xfrm>
        </p:spPr>
        <p:txBody>
          <a:bodyPr/>
          <a:lstStyle/>
          <a:p>
            <a:r>
              <a:rPr lang="en-US" dirty="0">
                <a:latin typeface="Times New Roman" panose="02020603050405020304" pitchFamily="18" charset="0"/>
                <a:cs typeface="Times New Roman" panose="02020603050405020304" pitchFamily="18" charset="0"/>
              </a:rPr>
              <a:t>Renu   Panwar            ACSE0505 (Web Tech)                Unit 3</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Web Technology</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Workshop</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5" name="Picture 4">
            <a:extLst>
              <a:ext uri="{FF2B5EF4-FFF2-40B4-BE49-F238E27FC236}">
                <a16:creationId xmlns:a16="http://schemas.microsoft.com/office/drawing/2014/main" id="{1BBE965A-DEA8-4DAD-A817-AF40E5F47F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6305" y="1920339"/>
            <a:ext cx="2933638" cy="22325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638300" y="1271588"/>
            <a:ext cx="8415338" cy="5040312"/>
          </a:xfrm>
        </p:spPr>
        <p:txBody>
          <a:bodyPr/>
          <a:lstStyle/>
          <a:p>
            <a:pPr marL="114300" indent="0" algn="just">
              <a:spcBef>
                <a:spcPts val="365"/>
              </a:spcBef>
              <a:spcAft>
                <a:spcPct val="0"/>
              </a:spcAft>
              <a:buClr>
                <a:srgbClr val="000000"/>
              </a:buClr>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371601" y="6400801"/>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1FF03263-3DC7-4E6A-9E33-7C4EB3A4544E}" type="datetime1">
              <a:rPr lang="en-US" smtClean="0"/>
              <a:t>08-Jan-25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8686800" cy="5391150"/>
          </a:xfrm>
        </p:spPr>
        <p:txBody>
          <a:bodyPr>
            <a:normAutofit fontScale="92500" lnSpcReduction="20000"/>
          </a:bodyPr>
          <a:lstStyle/>
          <a:p>
            <a:pPr marL="0" indent="0">
              <a:buNone/>
              <a:defRPr/>
            </a:pPr>
            <a:r>
              <a:rPr lang="en-US" sz="1800" b="1" dirty="0">
                <a:solidFill>
                  <a:srgbClr val="252525"/>
                </a:solidFill>
                <a:latin typeface="+mj-lt"/>
              </a:rPr>
              <a:t>Q 1</a:t>
            </a:r>
            <a:r>
              <a:rPr lang="en-US" sz="1800" dirty="0">
                <a:solidFill>
                  <a:srgbClr val="252525"/>
                </a:solidFill>
                <a:latin typeface="+mj-lt"/>
              </a:rPr>
              <a:t> </a:t>
            </a:r>
            <a:r>
              <a:rPr lang="en-US" sz="1800" b="1" dirty="0">
                <a:solidFill>
                  <a:srgbClr val="252525"/>
                </a:solidFill>
                <a:latin typeface="+mj-lt"/>
              </a:rPr>
              <a:t>Which CSS property is used to group multiple selectors together and apply the same styles to all of them?</a:t>
            </a:r>
          </a:p>
          <a:p>
            <a:pPr marL="0" indent="0">
              <a:buNone/>
              <a:defRPr/>
            </a:pPr>
            <a:r>
              <a:rPr lang="en-US" sz="1800" dirty="0">
                <a:solidFill>
                  <a:srgbClr val="252525"/>
                </a:solidFill>
                <a:latin typeface="+mj-lt"/>
              </a:rPr>
              <a:t>a) grouping</a:t>
            </a:r>
          </a:p>
          <a:p>
            <a:pPr marL="0" indent="0">
              <a:buNone/>
              <a:defRPr/>
            </a:pPr>
            <a:r>
              <a:rPr lang="en-US" sz="1800" dirty="0">
                <a:solidFill>
                  <a:srgbClr val="252525"/>
                </a:solidFill>
                <a:latin typeface="+mj-lt"/>
              </a:rPr>
              <a:t>b) merge</a:t>
            </a:r>
          </a:p>
          <a:p>
            <a:pPr marL="0" indent="0">
              <a:buNone/>
              <a:defRPr/>
            </a:pPr>
            <a:r>
              <a:rPr lang="en-US" sz="1800" dirty="0">
                <a:solidFill>
                  <a:srgbClr val="252525"/>
                </a:solidFill>
                <a:latin typeface="+mj-lt"/>
              </a:rPr>
              <a:t>c) combine</a:t>
            </a:r>
          </a:p>
          <a:p>
            <a:pPr marL="0" indent="0">
              <a:buNone/>
              <a:defRPr/>
            </a:pPr>
            <a:r>
              <a:rPr lang="en-US" sz="1800" dirty="0">
                <a:solidFill>
                  <a:srgbClr val="252525"/>
                </a:solidFill>
                <a:latin typeface="+mj-lt"/>
              </a:rPr>
              <a:t>d) comma</a:t>
            </a:r>
            <a:endParaRPr lang="en-US" sz="1800" b="1" dirty="0">
              <a:solidFill>
                <a:srgbClr val="252525"/>
              </a:solidFill>
              <a:latin typeface="+mj-lt"/>
            </a:endParaRPr>
          </a:p>
          <a:p>
            <a:pPr marL="0" indent="0">
              <a:buNone/>
              <a:defRPr/>
            </a:pPr>
            <a:endParaRPr lang="en-US" sz="1800" dirty="0">
              <a:solidFill>
                <a:srgbClr val="252525"/>
              </a:solidFill>
              <a:latin typeface="+mj-lt"/>
              <a:ea typeface="Calibri" panose="020F0502020204030204"/>
              <a:cs typeface="Calibri" panose="020F0502020204030204"/>
              <a:sym typeface="Calibri" panose="020F0502020204030204"/>
            </a:endParaRPr>
          </a:p>
          <a:p>
            <a:pPr marL="0" indent="0">
              <a:buNone/>
              <a:defRPr/>
            </a:pPr>
            <a:r>
              <a:rPr lang="en-US" sz="1800" b="1" dirty="0">
                <a:solidFill>
                  <a:srgbClr val="252525"/>
                </a:solidFill>
                <a:latin typeface="+mj-lt"/>
                <a:cs typeface="Calibri" panose="020F0502020204030204"/>
                <a:sym typeface="Calibri" panose="020F0502020204030204"/>
              </a:rPr>
              <a:t>Q 2 </a:t>
            </a:r>
            <a:r>
              <a:rPr lang="en-US" sz="1800" b="1" dirty="0">
                <a:solidFill>
                  <a:srgbClr val="252525"/>
                </a:solidFill>
                <a:latin typeface="+mj-lt"/>
              </a:rPr>
              <a:t>Image sprites are used in CSS to:</a:t>
            </a:r>
          </a:p>
          <a:p>
            <a:pPr marL="0" indent="0">
              <a:buNone/>
              <a:defRPr/>
            </a:pPr>
            <a:r>
              <a:rPr lang="en-US" sz="1800" dirty="0">
                <a:solidFill>
                  <a:srgbClr val="252525"/>
                </a:solidFill>
                <a:latin typeface="+mj-lt"/>
              </a:rPr>
              <a:t>a) Display images in a slideshow format.</a:t>
            </a:r>
          </a:p>
          <a:p>
            <a:pPr marL="0" indent="0">
              <a:buNone/>
              <a:defRPr/>
            </a:pPr>
            <a:r>
              <a:rPr lang="en-US" sz="1800" dirty="0">
                <a:solidFill>
                  <a:srgbClr val="252525"/>
                </a:solidFill>
                <a:latin typeface="+mj-lt"/>
              </a:rPr>
              <a:t>b) Combine multiple images into a single image file to reduce HTTP requests.</a:t>
            </a:r>
          </a:p>
          <a:p>
            <a:pPr marL="0" indent="0">
              <a:buNone/>
              <a:defRPr/>
            </a:pPr>
            <a:r>
              <a:rPr lang="en-US" sz="1800" dirty="0">
                <a:solidFill>
                  <a:srgbClr val="252525"/>
                </a:solidFill>
                <a:latin typeface="+mj-lt"/>
              </a:rPr>
              <a:t>c) Create rounded corners on images.</a:t>
            </a:r>
          </a:p>
          <a:p>
            <a:pPr marL="0" indent="0">
              <a:buNone/>
              <a:defRPr/>
            </a:pPr>
            <a:r>
              <a:rPr lang="en-US" sz="1800" dirty="0">
                <a:solidFill>
                  <a:srgbClr val="252525"/>
                </a:solidFill>
                <a:latin typeface="+mj-lt"/>
              </a:rPr>
              <a:t>d) Change the color of an image.</a:t>
            </a:r>
          </a:p>
          <a:p>
            <a:pPr marL="0" indent="0">
              <a:buNone/>
              <a:defRPr/>
            </a:pPr>
            <a:r>
              <a:rPr lang="en-US" sz="1800" b="1" dirty="0">
                <a:solidFill>
                  <a:srgbClr val="252525"/>
                </a:solidFill>
                <a:latin typeface="+mj-lt"/>
                <a:sym typeface="Calibri" panose="020F0502020204030204"/>
              </a:rPr>
              <a:t>Q 3  </a:t>
            </a:r>
            <a:r>
              <a:rPr lang="en-US" sz="1800" b="1" dirty="0">
                <a:solidFill>
                  <a:srgbClr val="252525"/>
                </a:solidFill>
                <a:latin typeface="+mj-lt"/>
              </a:rPr>
              <a:t>Which CSS pseudo-class is used to select and style the first letter of a block-level element?</a:t>
            </a:r>
          </a:p>
          <a:p>
            <a:pPr marL="0" indent="0">
              <a:buNone/>
              <a:defRPr/>
            </a:pPr>
            <a:r>
              <a:rPr lang="en-US" sz="1800" dirty="0">
                <a:solidFill>
                  <a:srgbClr val="252525"/>
                </a:solidFill>
                <a:latin typeface="+mj-lt"/>
              </a:rPr>
              <a:t>a) :first-line</a:t>
            </a:r>
          </a:p>
          <a:p>
            <a:pPr marL="0" indent="0">
              <a:buNone/>
              <a:defRPr/>
            </a:pPr>
            <a:r>
              <a:rPr lang="en-US" sz="1800" dirty="0">
                <a:solidFill>
                  <a:srgbClr val="252525"/>
                </a:solidFill>
                <a:latin typeface="+mj-lt"/>
              </a:rPr>
              <a:t>b) :first-letter</a:t>
            </a:r>
          </a:p>
          <a:p>
            <a:pPr marL="0" indent="0">
              <a:buNone/>
              <a:defRPr/>
            </a:pPr>
            <a:r>
              <a:rPr lang="en-US" sz="1800" dirty="0">
                <a:solidFill>
                  <a:srgbClr val="252525"/>
                </a:solidFill>
                <a:latin typeface="+mj-lt"/>
              </a:rPr>
              <a:t>c) :first-child</a:t>
            </a:r>
          </a:p>
          <a:p>
            <a:pPr marL="0" indent="0">
              <a:buNone/>
              <a:defRPr/>
            </a:pPr>
            <a:r>
              <a:rPr lang="en-US" sz="1800" dirty="0">
                <a:solidFill>
                  <a:srgbClr val="252525"/>
                </a:solidFill>
                <a:latin typeface="+mj-lt"/>
              </a:rPr>
              <a:t>d) :first-of-type</a:t>
            </a:r>
          </a:p>
        </p:txBody>
      </p:sp>
      <p:sp>
        <p:nvSpPr>
          <p:cNvPr id="13005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100</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a:t>
            </a:r>
          </a:p>
        </p:txBody>
      </p:sp>
      <p:sp>
        <p:nvSpPr>
          <p:cNvPr id="130053" name="Google Shape;154;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D835809-D845-4C17-A063-473D7696E4F4}" type="datetime1">
              <a:rPr lang="en-US" smtClean="0"/>
              <a:t>08-Jan-25</a:t>
            </a:fld>
            <a:endParaRPr lang="en-US"/>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101</a:t>
            </a:fld>
            <a:endParaRPr lang="en-US" altLang="en-US"/>
          </a:p>
        </p:txBody>
      </p:sp>
      <p:sp>
        <p:nvSpPr>
          <p:cNvPr id="7" name="Title 1"/>
          <p:cNvSpPr txBox="1"/>
          <p:nvPr/>
        </p:nvSpPr>
        <p:spPr>
          <a:xfrm>
            <a:off x="2915265" y="29497"/>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 4. </a:t>
            </a:r>
            <a:r>
              <a:rPr lang="en-IN" sz="1800" b="1" dirty="0">
                <a:solidFill>
                  <a:srgbClr val="373E3F"/>
                </a:solidFill>
                <a:latin typeface="+mj-lt"/>
              </a:rPr>
              <a:t>The CSS property "display: inline-block" is used for elements to:</a:t>
            </a:r>
            <a:endParaRPr lang="en-IN" sz="1800" dirty="0">
              <a:solidFill>
                <a:srgbClr val="373E3F"/>
              </a:solidFill>
              <a:latin typeface="+mj-lt"/>
            </a:endParaRPr>
          </a:p>
          <a:p>
            <a:pPr marL="0" indent="0">
              <a:buNone/>
            </a:pPr>
            <a:r>
              <a:rPr lang="en-IN" sz="1800" dirty="0">
                <a:solidFill>
                  <a:srgbClr val="373E3F"/>
                </a:solidFill>
                <a:latin typeface="+mj-lt"/>
              </a:rPr>
              <a:t>a) Make them appear on the same line as inline elements.</a:t>
            </a:r>
          </a:p>
          <a:p>
            <a:pPr marL="0" indent="0">
              <a:buNone/>
            </a:pPr>
            <a:r>
              <a:rPr lang="en-IN" sz="1800" dirty="0">
                <a:solidFill>
                  <a:srgbClr val="373E3F"/>
                </a:solidFill>
                <a:latin typeface="+mj-lt"/>
              </a:rPr>
              <a:t>b) Display them as block-level elements.</a:t>
            </a:r>
          </a:p>
          <a:p>
            <a:pPr marL="0" indent="0">
              <a:buNone/>
            </a:pPr>
            <a:r>
              <a:rPr lang="en-IN" sz="1800" dirty="0">
                <a:solidFill>
                  <a:srgbClr val="373E3F"/>
                </a:solidFill>
                <a:latin typeface="+mj-lt"/>
              </a:rPr>
              <a:t>c) Hide them from the page.</a:t>
            </a:r>
          </a:p>
          <a:p>
            <a:pPr marL="0" indent="0">
              <a:buNone/>
            </a:pPr>
            <a:r>
              <a:rPr lang="en-IN" sz="1800" dirty="0">
                <a:solidFill>
                  <a:srgbClr val="373E3F"/>
                </a:solidFill>
                <a:latin typeface="+mj-lt"/>
              </a:rPr>
              <a:t>d) Create an animation effect.</a:t>
            </a:r>
          </a:p>
          <a:p>
            <a:pPr marL="0" indent="0">
              <a:buNone/>
            </a:pPr>
            <a:r>
              <a:rPr lang="en-US" sz="1800" b="1" dirty="0">
                <a:solidFill>
                  <a:srgbClr val="373E3F"/>
                </a:solidFill>
                <a:latin typeface="+mj-lt"/>
              </a:rPr>
              <a:t>Q 5</a:t>
            </a:r>
            <a:r>
              <a:rPr lang="en-US" sz="1800" dirty="0">
                <a:solidFill>
                  <a:srgbClr val="373E3F"/>
                </a:solidFill>
                <a:latin typeface="+mj-lt"/>
              </a:rPr>
              <a:t>.</a:t>
            </a:r>
            <a:r>
              <a:rPr lang="en-US" sz="1800" b="1" dirty="0">
                <a:solidFill>
                  <a:srgbClr val="373E3F"/>
                </a:solidFill>
                <a:latin typeface="+mj-lt"/>
              </a:rPr>
              <a:t>The CSS property "max-width" is used to:</a:t>
            </a:r>
            <a:endParaRPr lang="en-US" sz="1800" dirty="0">
              <a:solidFill>
                <a:srgbClr val="373E3F"/>
              </a:solidFill>
              <a:latin typeface="+mj-lt"/>
            </a:endParaRPr>
          </a:p>
          <a:p>
            <a:pPr marL="0" indent="0">
              <a:buNone/>
              <a:defRPr/>
            </a:pPr>
            <a:r>
              <a:rPr lang="en-US" sz="1800" dirty="0">
                <a:solidFill>
                  <a:srgbClr val="373E3F"/>
                </a:solidFill>
                <a:latin typeface="+mj-lt"/>
              </a:rPr>
              <a:t>a) Set the maximum width of an element.</a:t>
            </a:r>
          </a:p>
          <a:p>
            <a:pPr marL="0" indent="0">
              <a:buNone/>
              <a:defRPr/>
            </a:pPr>
            <a:r>
              <a:rPr lang="en-US" sz="1800" dirty="0">
                <a:solidFill>
                  <a:srgbClr val="373E3F"/>
                </a:solidFill>
                <a:latin typeface="+mj-lt"/>
              </a:rPr>
              <a:t>b) Define the minimum width of an element.</a:t>
            </a:r>
          </a:p>
          <a:p>
            <a:pPr marL="0" indent="0">
              <a:buNone/>
              <a:defRPr/>
            </a:pPr>
            <a:r>
              <a:rPr lang="en-US" sz="1800" dirty="0">
                <a:solidFill>
                  <a:srgbClr val="373E3F"/>
                </a:solidFill>
                <a:latin typeface="+mj-lt"/>
              </a:rPr>
              <a:t>c) Set the width of an element relative to its parent container.</a:t>
            </a:r>
          </a:p>
          <a:p>
            <a:pPr marL="0" indent="0">
              <a:buNone/>
              <a:defRPr/>
            </a:pPr>
            <a:r>
              <a:rPr lang="en-US" sz="1800" dirty="0">
                <a:solidFill>
                  <a:srgbClr val="373E3F"/>
                </a:solidFill>
                <a:latin typeface="+mj-lt"/>
              </a:rPr>
              <a:t>d) Make an element invisible if it exceeds a certain width.</a:t>
            </a:r>
          </a:p>
          <a:p>
            <a:pPr marL="0" indent="0">
              <a:buNone/>
              <a:defRPr/>
            </a:pPr>
            <a:r>
              <a:rPr lang="en-US" altLang="en-US" sz="1800" b="1" dirty="0">
                <a:solidFill>
                  <a:srgbClr val="373E3F"/>
                </a:solidFill>
                <a:latin typeface="+mj-lt"/>
              </a:rPr>
              <a:t>Q 6.What is the purpose of the Bootstrap Scrollspy plugin?</a:t>
            </a:r>
          </a:p>
          <a:p>
            <a:pPr marL="0" indent="0">
              <a:buNone/>
              <a:defRPr/>
            </a:pPr>
            <a:r>
              <a:rPr lang="en-US" altLang="en-US" sz="1800" dirty="0">
                <a:solidFill>
                  <a:srgbClr val="373E3F"/>
                </a:solidFill>
                <a:latin typeface="+mj-lt"/>
              </a:rPr>
              <a:t>a) To add smooth scrolling animations to the website.</a:t>
            </a:r>
          </a:p>
          <a:p>
            <a:pPr marL="0" indent="0">
              <a:buNone/>
              <a:defRPr/>
            </a:pPr>
            <a:r>
              <a:rPr lang="en-US" altLang="en-US" sz="1800" dirty="0">
                <a:solidFill>
                  <a:srgbClr val="373E3F"/>
                </a:solidFill>
                <a:latin typeface="+mj-lt"/>
              </a:rPr>
              <a:t>b) To display a list of related links in a dropdown menu.</a:t>
            </a:r>
          </a:p>
          <a:p>
            <a:pPr marL="0" indent="0">
              <a:buNone/>
              <a:defRPr/>
            </a:pPr>
            <a:r>
              <a:rPr lang="en-US" altLang="en-US" sz="1800" dirty="0">
                <a:solidFill>
                  <a:srgbClr val="373E3F"/>
                </a:solidFill>
                <a:latin typeface="+mj-lt"/>
              </a:rPr>
              <a:t>c) To keep the navigation bar fixed at the top of the page.</a:t>
            </a:r>
          </a:p>
          <a:p>
            <a:pPr marL="0" indent="0">
              <a:buNone/>
              <a:defRPr/>
            </a:pPr>
            <a:r>
              <a:rPr lang="en-US" altLang="en-US" sz="1800" dirty="0">
                <a:solidFill>
                  <a:srgbClr val="373E3F"/>
                </a:solidFill>
                <a:latin typeface="+mj-lt"/>
              </a:rPr>
              <a:t>d) To highlight the active section in the navigation based on the user's scroll position.</a:t>
            </a:r>
          </a:p>
        </p:txBody>
      </p:sp>
      <p:sp>
        <p:nvSpPr>
          <p:cNvPr id="2" name="Date Placeholder 1"/>
          <p:cNvSpPr>
            <a:spLocks noGrp="1"/>
          </p:cNvSpPr>
          <p:nvPr>
            <p:ph type="dt" sz="half" idx="10"/>
          </p:nvPr>
        </p:nvSpPr>
        <p:spPr/>
        <p:txBody>
          <a:bodyPr/>
          <a:lstStyle/>
          <a:p>
            <a:fld id="{693D9317-9AC9-4168-98D8-C4B3879AA4D1}"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102</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 7 .The CSS "text-align" property is used to:</a:t>
            </a:r>
          </a:p>
          <a:p>
            <a:pPr>
              <a:spcBef>
                <a:spcPts val="365"/>
              </a:spcBef>
              <a:spcAft>
                <a:spcPct val="0"/>
              </a:spcAft>
              <a:buClr>
                <a:srgbClr val="000000"/>
              </a:buClr>
              <a:buNone/>
              <a:defRPr/>
            </a:pPr>
            <a:r>
              <a:rPr lang="en-US" altLang="en-US" sz="1900" dirty="0">
                <a:latin typeface="+mj-lt"/>
                <a:cs typeface="Arial" panose="020B0604020202020204" pitchFamily="34" charset="0"/>
              </a:rPr>
              <a:t>a) Set the alignment of an element within its container.</a:t>
            </a:r>
          </a:p>
          <a:p>
            <a:pPr>
              <a:spcBef>
                <a:spcPts val="365"/>
              </a:spcBef>
              <a:spcAft>
                <a:spcPct val="0"/>
              </a:spcAft>
              <a:buClr>
                <a:srgbClr val="000000"/>
              </a:buClr>
              <a:buNone/>
              <a:defRPr/>
            </a:pPr>
            <a:r>
              <a:rPr lang="en-US" altLang="en-US" sz="1900" dirty="0">
                <a:latin typeface="+mj-lt"/>
                <a:cs typeface="Arial" panose="020B0604020202020204" pitchFamily="34" charset="0"/>
              </a:rPr>
              <a:t>b) Define the shape of an element.</a:t>
            </a:r>
          </a:p>
          <a:p>
            <a:pPr>
              <a:spcBef>
                <a:spcPts val="365"/>
              </a:spcBef>
              <a:spcAft>
                <a:spcPct val="0"/>
              </a:spcAft>
              <a:buClr>
                <a:srgbClr val="000000"/>
              </a:buClr>
              <a:buNone/>
              <a:defRPr/>
            </a:pPr>
            <a:r>
              <a:rPr lang="en-US" altLang="en-US" sz="1900" dirty="0">
                <a:latin typeface="+mj-lt"/>
                <a:cs typeface="Arial" panose="020B0604020202020204" pitchFamily="34" charset="0"/>
              </a:rPr>
              <a:t>c) Set the spacing between characters in text.</a:t>
            </a:r>
          </a:p>
          <a:p>
            <a:pPr>
              <a:spcBef>
                <a:spcPts val="365"/>
              </a:spcBef>
              <a:spcAft>
                <a:spcPct val="0"/>
              </a:spcAft>
              <a:buClr>
                <a:srgbClr val="000000"/>
              </a:buClr>
              <a:buNone/>
              <a:defRPr/>
            </a:pPr>
            <a:r>
              <a:rPr lang="en-US" altLang="en-US" sz="1900" dirty="0">
                <a:latin typeface="+mj-lt"/>
                <a:cs typeface="Arial" panose="020B0604020202020204" pitchFamily="34" charset="0"/>
              </a:rPr>
              <a:t>d) Control the display of text when it overflows its container.</a:t>
            </a:r>
            <a:endParaRPr lang="en-US" altLang="en-US" sz="1900" b="1" dirty="0">
              <a:latin typeface="+mj-lt"/>
              <a:cs typeface="Arial" panose="020B0604020202020204" pitchFamily="34" charset="0"/>
            </a:endParaRPr>
          </a:p>
          <a:p>
            <a:pPr>
              <a:spcBef>
                <a:spcPts val="365"/>
              </a:spcBef>
              <a:spcAft>
                <a:spcPct val="0"/>
              </a:spcAft>
              <a:buClr>
                <a:srgbClr val="000000"/>
              </a:buClr>
              <a:buNone/>
              <a:defRPr/>
            </a:pPr>
            <a:r>
              <a:rPr lang="en-US" altLang="en-US" sz="1900" b="1" dirty="0">
                <a:latin typeface="+mj-lt"/>
                <a:cs typeface="Arial" panose="020B0604020202020204" pitchFamily="34" charset="0"/>
              </a:rPr>
              <a:t>Q 8 .</a:t>
            </a:r>
            <a:r>
              <a:rPr lang="en-US" altLang="en-US" sz="1900" b="1">
                <a:latin typeface="+mj-lt"/>
                <a:cs typeface="Arial" panose="020B0604020202020204" pitchFamily="34" charset="0"/>
              </a:rPr>
              <a:t>The CSS property "list-style-type" is used to:</a:t>
            </a:r>
          </a:p>
          <a:p>
            <a:pPr>
              <a:spcBef>
                <a:spcPts val="365"/>
              </a:spcBef>
              <a:spcAft>
                <a:spcPct val="0"/>
              </a:spcAft>
              <a:buClr>
                <a:srgbClr val="000000"/>
              </a:buClr>
              <a:buNone/>
              <a:defRPr/>
            </a:pPr>
            <a:r>
              <a:rPr lang="en-US" altLang="en-US" sz="1900">
                <a:latin typeface="+mj-lt"/>
                <a:cs typeface="Arial" panose="020B0604020202020204" pitchFamily="34" charset="0"/>
              </a:rPr>
              <a:t>a) Set the color of the text within a list item.</a:t>
            </a:r>
          </a:p>
          <a:p>
            <a:pPr>
              <a:spcBef>
                <a:spcPts val="365"/>
              </a:spcBef>
              <a:spcAft>
                <a:spcPct val="0"/>
              </a:spcAft>
              <a:buClr>
                <a:srgbClr val="000000"/>
              </a:buClr>
              <a:buNone/>
              <a:defRPr/>
            </a:pPr>
            <a:r>
              <a:rPr lang="en-US" altLang="en-US" sz="1900">
                <a:latin typeface="+mj-lt"/>
                <a:cs typeface="Arial" panose="020B0604020202020204" pitchFamily="34" charset="0"/>
              </a:rPr>
              <a:t>b) Change the font family of the list items.</a:t>
            </a:r>
          </a:p>
          <a:p>
            <a:pPr>
              <a:spcBef>
                <a:spcPts val="365"/>
              </a:spcBef>
              <a:spcAft>
                <a:spcPct val="0"/>
              </a:spcAft>
              <a:buClr>
                <a:srgbClr val="000000"/>
              </a:buClr>
              <a:buNone/>
              <a:defRPr/>
            </a:pPr>
            <a:r>
              <a:rPr lang="en-US" altLang="en-US" sz="1900">
                <a:latin typeface="+mj-lt"/>
                <a:cs typeface="Arial" panose="020B0604020202020204" pitchFamily="34" charset="0"/>
              </a:rPr>
              <a:t>c) Define the style of the bullet points or numbering in a list.</a:t>
            </a:r>
          </a:p>
          <a:p>
            <a:pPr>
              <a:spcBef>
                <a:spcPts val="365"/>
              </a:spcBef>
              <a:spcAft>
                <a:spcPct val="0"/>
              </a:spcAft>
              <a:buClr>
                <a:srgbClr val="000000"/>
              </a:buClr>
              <a:buNone/>
              <a:defRPr/>
            </a:pPr>
            <a:r>
              <a:rPr lang="en-US" altLang="en-US" sz="1900">
                <a:latin typeface="+mj-lt"/>
                <a:cs typeface="Arial" panose="020B0604020202020204" pitchFamily="34" charset="0"/>
              </a:rPr>
              <a:t>d) Adjust the spacing between list items.</a:t>
            </a:r>
          </a:p>
          <a:p>
            <a:pPr>
              <a:spcBef>
                <a:spcPts val="365"/>
              </a:spcBef>
              <a:spcAft>
                <a:spcPct val="0"/>
              </a:spcAft>
              <a:buClr>
                <a:srgbClr val="000000"/>
              </a:buClr>
              <a:buNone/>
              <a:defRPr/>
            </a:pPr>
            <a:r>
              <a:rPr lang="en-US" altLang="en-US" sz="1900" b="1" dirty="0">
                <a:solidFill>
                  <a:srgbClr val="252525"/>
                </a:solidFill>
                <a:latin typeface="+mj-lt"/>
              </a:rPr>
              <a:t>Q 9 . </a:t>
            </a:r>
            <a:r>
              <a:rPr lang="en-US" altLang="en-US" sz="1900" b="1">
                <a:solidFill>
                  <a:srgbClr val="252525"/>
                </a:solidFill>
                <a:latin typeface="+mj-lt"/>
              </a:rPr>
              <a:t>The "display: inline" CSS property is used for block elements to:</a:t>
            </a:r>
          </a:p>
          <a:p>
            <a:pPr>
              <a:spcBef>
                <a:spcPts val="365"/>
              </a:spcBef>
              <a:spcAft>
                <a:spcPct val="0"/>
              </a:spcAft>
              <a:buClr>
                <a:srgbClr val="000000"/>
              </a:buClr>
              <a:buNone/>
              <a:defRPr/>
            </a:pPr>
            <a:r>
              <a:rPr lang="en-US" altLang="en-US" sz="1900">
                <a:solidFill>
                  <a:srgbClr val="252525"/>
                </a:solidFill>
                <a:latin typeface="+mj-lt"/>
              </a:rPr>
              <a:t>a) Make them appear on the same line as inline elements.</a:t>
            </a:r>
          </a:p>
          <a:p>
            <a:pPr>
              <a:spcBef>
                <a:spcPts val="365"/>
              </a:spcBef>
              <a:spcAft>
                <a:spcPct val="0"/>
              </a:spcAft>
              <a:buClr>
                <a:srgbClr val="000000"/>
              </a:buClr>
              <a:buNone/>
              <a:defRPr/>
            </a:pPr>
            <a:r>
              <a:rPr lang="en-US" altLang="en-US" sz="1900">
                <a:solidFill>
                  <a:srgbClr val="252525"/>
                </a:solidFill>
                <a:latin typeface="+mj-lt"/>
              </a:rPr>
              <a:t>b) Hide them from the page.</a:t>
            </a:r>
          </a:p>
          <a:p>
            <a:pPr>
              <a:spcBef>
                <a:spcPts val="365"/>
              </a:spcBef>
              <a:spcAft>
                <a:spcPct val="0"/>
              </a:spcAft>
              <a:buClr>
                <a:srgbClr val="000000"/>
              </a:buClr>
              <a:buNone/>
              <a:defRPr/>
            </a:pPr>
            <a:r>
              <a:rPr lang="en-US" altLang="en-US" sz="1900">
                <a:solidFill>
                  <a:srgbClr val="252525"/>
                </a:solidFill>
                <a:latin typeface="+mj-lt"/>
              </a:rPr>
              <a:t>c) Give them a fixed width and height.</a:t>
            </a:r>
          </a:p>
          <a:p>
            <a:pPr>
              <a:spcBef>
                <a:spcPts val="365"/>
              </a:spcBef>
              <a:spcAft>
                <a:spcPct val="0"/>
              </a:spcAft>
              <a:buClr>
                <a:srgbClr val="000000"/>
              </a:buClr>
              <a:buNone/>
              <a:defRPr/>
            </a:pPr>
            <a:r>
              <a:rPr lang="en-US" altLang="en-US" sz="1900">
                <a:solidFill>
                  <a:srgbClr val="252525"/>
                </a:solidFill>
                <a:latin typeface="+mj-lt"/>
              </a:rPr>
              <a:t>d) Apply a background image to them.</a:t>
            </a:r>
          </a:p>
        </p:txBody>
      </p:sp>
      <p:sp>
        <p:nvSpPr>
          <p:cNvPr id="2" name="Date Placeholder 1"/>
          <p:cNvSpPr>
            <a:spLocks noGrp="1"/>
          </p:cNvSpPr>
          <p:nvPr>
            <p:ph type="dt" sz="half" idx="10"/>
          </p:nvPr>
        </p:nvSpPr>
        <p:spPr/>
        <p:txBody>
          <a:bodyPr/>
          <a:lstStyle/>
          <a:p>
            <a:fld id="{CB84863F-CD74-4D07-820C-B82D753EEDFA}"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fontScale="80000" lnSpcReduction="20000"/>
          </a:bodyPr>
          <a:lstStyle/>
          <a:p>
            <a:pPr>
              <a:spcBef>
                <a:spcPts val="365"/>
              </a:spcBef>
              <a:spcAft>
                <a:spcPct val="0"/>
              </a:spcAft>
              <a:buClr>
                <a:srgbClr val="000000"/>
              </a:buClr>
              <a:buNone/>
              <a:defRPr/>
            </a:pPr>
            <a:r>
              <a:rPr lang="en-US" altLang="en-US" sz="3000" b="1" dirty="0">
                <a:latin typeface="Times New Roman" panose="02020603050405020304" pitchFamily="18" charset="0"/>
                <a:cs typeface="Times New Roman" panose="02020603050405020304" pitchFamily="18" charset="0"/>
              </a:rPr>
              <a:t>Q 10.</a:t>
            </a:r>
            <a:r>
              <a:rPr lang="en-US" sz="3000" dirty="0">
                <a:solidFill>
                  <a:srgbClr val="3A3A3A"/>
                </a:solidFill>
                <a:latin typeface="Times New Roman" panose="02020603050405020304" pitchFamily="18" charset="0"/>
                <a:cs typeface="Times New Roman" panose="02020603050405020304" pitchFamily="18" charset="0"/>
              </a:rPr>
              <a:t> </a:t>
            </a:r>
            <a:r>
              <a:rPr lang="en-US" sz="3000" b="1" dirty="0">
                <a:solidFill>
                  <a:srgbClr val="3A3A3A"/>
                </a:solidFill>
                <a:latin typeface="Times New Roman" panose="02020603050405020304" pitchFamily="18" charset="0"/>
                <a:cs typeface="Times New Roman" panose="02020603050405020304" pitchFamily="18" charset="0"/>
              </a:rPr>
              <a:t>The CSS property "font-size" is used to:</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a) Set the color of the font.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b) Define the width and height of an element.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c) Control the size of the font.</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d) Set the font style (italic, bold, etc.)</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b="1" dirty="0">
                <a:solidFill>
                  <a:srgbClr val="3A3A3A"/>
                </a:solidFill>
                <a:latin typeface="Times New Roman" panose="02020603050405020304" pitchFamily="18" charset="0"/>
                <a:cs typeface="Times New Roman" panose="02020603050405020304" pitchFamily="18" charset="0"/>
              </a:rPr>
              <a:t>.</a:t>
            </a:r>
            <a:r>
              <a:rPr lang="en-US" altLang="en-US" sz="3000" b="1" dirty="0">
                <a:latin typeface="+mj-lt"/>
                <a:cs typeface="Arial" panose="020B0604020202020204" pitchFamily="34" charset="0"/>
              </a:rPr>
              <a:t>Q 11 </a:t>
            </a:r>
            <a:r>
              <a:rPr lang="en-US" sz="3000" b="1" dirty="0">
                <a:latin typeface="+mj-lt"/>
              </a:rPr>
              <a:t>In CSS, which of the following properties is used to specify the font family for an element?</a:t>
            </a:r>
          </a:p>
          <a:p>
            <a:pPr>
              <a:spcBef>
                <a:spcPts val="365"/>
              </a:spcBef>
              <a:spcAft>
                <a:spcPct val="0"/>
              </a:spcAft>
              <a:buClr>
                <a:srgbClr val="000000"/>
              </a:buClr>
              <a:buNone/>
              <a:defRPr/>
            </a:pPr>
            <a:r>
              <a:rPr lang="en-US" sz="3000" dirty="0">
                <a:latin typeface="+mj-lt"/>
              </a:rPr>
              <a:t>a) font-family</a:t>
            </a:r>
          </a:p>
          <a:p>
            <a:pPr>
              <a:spcBef>
                <a:spcPts val="365"/>
              </a:spcBef>
              <a:spcAft>
                <a:spcPct val="0"/>
              </a:spcAft>
              <a:buClr>
                <a:srgbClr val="000000"/>
              </a:buClr>
              <a:buNone/>
              <a:defRPr/>
            </a:pPr>
            <a:r>
              <a:rPr lang="en-US" sz="3000" dirty="0">
                <a:latin typeface="+mj-lt"/>
              </a:rPr>
              <a:t>b) font-style</a:t>
            </a:r>
          </a:p>
          <a:p>
            <a:pPr>
              <a:spcBef>
                <a:spcPts val="365"/>
              </a:spcBef>
              <a:spcAft>
                <a:spcPct val="0"/>
              </a:spcAft>
              <a:buClr>
                <a:srgbClr val="000000"/>
              </a:buClr>
              <a:buNone/>
              <a:defRPr/>
            </a:pPr>
            <a:r>
              <a:rPr lang="en-US" sz="3000" dirty="0">
                <a:latin typeface="+mj-lt"/>
              </a:rPr>
              <a:t>c) font-weight</a:t>
            </a:r>
          </a:p>
          <a:p>
            <a:pPr>
              <a:spcBef>
                <a:spcPts val="365"/>
              </a:spcBef>
              <a:spcAft>
                <a:spcPct val="0"/>
              </a:spcAft>
              <a:buClr>
                <a:srgbClr val="000000"/>
              </a:buClr>
              <a:buNone/>
              <a:defRPr/>
            </a:pPr>
            <a:r>
              <a:rPr lang="en-US" sz="3000" dirty="0">
                <a:latin typeface="+mj-lt"/>
              </a:rPr>
              <a:t>d) font-size</a:t>
            </a:r>
          </a:p>
          <a:p>
            <a:pPr marL="0" indent="0">
              <a:spcBef>
                <a:spcPts val="365"/>
              </a:spcBef>
              <a:spcAft>
                <a:spcPct val="0"/>
              </a:spcAft>
              <a:buClr>
                <a:srgbClr val="000000"/>
              </a:buClr>
              <a:buNone/>
              <a:defRPr/>
            </a:pPr>
            <a:r>
              <a:rPr lang="en-IN" sz="1800" b="1" dirty="0">
                <a:solidFill>
                  <a:srgbClr val="3A3A3A"/>
                </a:solidFill>
                <a:latin typeface="+mj-lt"/>
              </a:rPr>
              <a:t>Q 12.</a:t>
            </a:r>
            <a:r>
              <a:rPr lang="en-IN" b="1"/>
              <a:t>Which Bootstrap plugin provides a popover that appears when the user hovers over an element</a:t>
            </a:r>
            <a:r>
              <a:rPr lang="en-IN"/>
              <a:t>?</a:t>
            </a:r>
          </a:p>
          <a:p>
            <a:pPr marL="0" indent="0">
              <a:spcBef>
                <a:spcPts val="365"/>
              </a:spcBef>
              <a:spcAft>
                <a:spcPct val="0"/>
              </a:spcAft>
              <a:buClr>
                <a:srgbClr val="000000"/>
              </a:buClr>
              <a:buNone/>
              <a:defRPr/>
            </a:pPr>
            <a:r>
              <a:rPr lang="en-IN"/>
              <a:t>a) Tooltip</a:t>
            </a:r>
          </a:p>
          <a:p>
            <a:pPr marL="0" indent="0">
              <a:spcBef>
                <a:spcPts val="365"/>
              </a:spcBef>
              <a:spcAft>
                <a:spcPct val="0"/>
              </a:spcAft>
              <a:buClr>
                <a:srgbClr val="000000"/>
              </a:buClr>
              <a:buNone/>
              <a:defRPr/>
            </a:pPr>
            <a:r>
              <a:rPr lang="en-IN"/>
              <a:t>b) Popover</a:t>
            </a:r>
          </a:p>
          <a:p>
            <a:pPr marL="0" indent="0">
              <a:spcBef>
                <a:spcPts val="365"/>
              </a:spcBef>
              <a:spcAft>
                <a:spcPct val="0"/>
              </a:spcAft>
              <a:buClr>
                <a:srgbClr val="000000"/>
              </a:buClr>
              <a:buNone/>
              <a:defRPr/>
            </a:pPr>
            <a:r>
              <a:rPr lang="en-IN"/>
              <a:t>c) Collapse</a:t>
            </a:r>
          </a:p>
          <a:p>
            <a:pPr marL="0" indent="0">
              <a:spcBef>
                <a:spcPts val="365"/>
              </a:spcBef>
              <a:spcAft>
                <a:spcPct val="0"/>
              </a:spcAft>
              <a:buClr>
                <a:srgbClr val="000000"/>
              </a:buClr>
              <a:buNone/>
              <a:defRPr/>
            </a:pPr>
            <a:r>
              <a:rPr lang="en-IN"/>
              <a:t>d) Scrollspy</a:t>
            </a:r>
          </a:p>
        </p:txBody>
      </p:sp>
      <p:sp>
        <p:nvSpPr>
          <p:cNvPr id="2" name="Date Placeholder 1"/>
          <p:cNvSpPr>
            <a:spLocks noGrp="1"/>
          </p:cNvSpPr>
          <p:nvPr>
            <p:ph type="dt" sz="half" idx="10"/>
          </p:nvPr>
        </p:nvSpPr>
        <p:spPr/>
        <p:txBody>
          <a:bodyPr/>
          <a:lstStyle/>
          <a:p>
            <a:fld id="{BB33D64E-806D-4ADD-A9B1-A010BAD6EF20}"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00" y="906584"/>
            <a:ext cx="8610600" cy="5646616"/>
          </a:xfrm>
        </p:spPr>
        <p:txBody>
          <a:bodyPr>
            <a:normAutofit/>
          </a:bodyPr>
          <a:lstStyle/>
          <a:p>
            <a:pPr marL="0" indent="0" algn="just">
              <a:buClr>
                <a:srgbClr val="000000"/>
              </a:buClr>
              <a:buNone/>
              <a:defRPr/>
            </a:pPr>
            <a:r>
              <a:rPr lang="en-US" sz="1400" b="1" dirty="0">
                <a:solidFill>
                  <a:srgbClr val="4A4A4A"/>
                </a:solidFill>
                <a:latin typeface="Open Sans" panose="020B0606030504020204" pitchFamily="34" charset="0"/>
              </a:rPr>
              <a:t>Q 13.  How does the Bootstrap grid system handle responsive design?</a:t>
            </a:r>
          </a:p>
          <a:p>
            <a:pPr marL="0" indent="0" algn="just">
              <a:buClr>
                <a:srgbClr val="000000"/>
              </a:buClr>
              <a:buNone/>
              <a:defRPr/>
            </a:pPr>
            <a:r>
              <a:rPr lang="en-US" sz="1400" b="1" dirty="0">
                <a:solidFill>
                  <a:srgbClr val="4A4A4A"/>
                </a:solidFill>
                <a:latin typeface="Open Sans" panose="020B0606030504020204" pitchFamily="34" charset="0"/>
              </a:rPr>
              <a:t>a) It uses media queries to adapt the layout for different screen sizes.</a:t>
            </a:r>
          </a:p>
          <a:p>
            <a:pPr marL="0" indent="0" algn="just">
              <a:buClr>
                <a:srgbClr val="000000"/>
              </a:buClr>
              <a:buNone/>
              <a:defRPr/>
            </a:pPr>
            <a:r>
              <a:rPr lang="en-US" sz="1400" b="1" dirty="0">
                <a:solidFill>
                  <a:srgbClr val="4A4A4A"/>
                </a:solidFill>
                <a:latin typeface="Open Sans" panose="020B0606030504020204" pitchFamily="34" charset="0"/>
              </a:rPr>
              <a:t>b) It automatically scales images based on the device's screen resolution.</a:t>
            </a:r>
          </a:p>
          <a:p>
            <a:pPr marL="0" indent="0" algn="just">
              <a:buClr>
                <a:srgbClr val="000000"/>
              </a:buClr>
              <a:buNone/>
              <a:defRPr/>
            </a:pPr>
            <a:r>
              <a:rPr lang="en-US" sz="1400" b="1" dirty="0">
                <a:solidFill>
                  <a:srgbClr val="4A4A4A"/>
                </a:solidFill>
                <a:latin typeface="Open Sans" panose="020B0606030504020204" pitchFamily="34" charset="0"/>
              </a:rPr>
              <a:t>c) It hides elements on smaller screens to improve performance.</a:t>
            </a:r>
          </a:p>
          <a:p>
            <a:pPr marL="0" indent="0" algn="just">
              <a:buClr>
                <a:srgbClr val="000000"/>
              </a:buClr>
              <a:buNone/>
              <a:defRPr/>
            </a:pPr>
            <a:r>
              <a:rPr lang="en-US" sz="1400" b="1" dirty="0">
                <a:solidFill>
                  <a:srgbClr val="4A4A4A"/>
                </a:solidFill>
                <a:latin typeface="Open Sans" panose="020B0606030504020204" pitchFamily="34" charset="0"/>
              </a:rPr>
              <a:t>d) It uses JavaScript to detect the device's screen size.</a:t>
            </a:r>
          </a:p>
          <a:p>
            <a:pPr marL="0" indent="0" algn="just">
              <a:buClr>
                <a:srgbClr val="000000"/>
              </a:buClr>
              <a:buNone/>
              <a:defRPr/>
            </a:pPr>
            <a:r>
              <a:rPr lang="en-US" sz="1400" b="1" dirty="0">
                <a:solidFill>
                  <a:srgbClr val="4A4A4A"/>
                </a:solidFill>
                <a:latin typeface="Open Sans" panose="020B0606030504020204" pitchFamily="34" charset="0"/>
              </a:rPr>
              <a:t>Q 14 </a:t>
            </a:r>
            <a:r>
              <a:rPr lang="en-US" sz="1000" b="1" dirty="0">
                <a:solidFill>
                  <a:srgbClr val="4A4A4A"/>
                </a:solidFill>
                <a:latin typeface="Open Sans" panose="020B0606030504020204" pitchFamily="34" charset="0"/>
              </a:rPr>
              <a:t> </a:t>
            </a:r>
            <a:r>
              <a:rPr lang="en-US" sz="1400" b="1" dirty="0">
                <a:solidFill>
                  <a:srgbClr val="4A4A4A"/>
                </a:solidFill>
                <a:latin typeface="Open Sans" panose="020B0606030504020204" pitchFamily="34" charset="0"/>
              </a:rPr>
              <a:t>IWhich of the following Bootstrap plugins is used to create responsive and interactive navigation bars?</a:t>
            </a:r>
          </a:p>
          <a:p>
            <a:pPr marL="0" indent="0" algn="just">
              <a:buClr>
                <a:srgbClr val="000000"/>
              </a:buClr>
              <a:buNone/>
              <a:defRPr/>
            </a:pPr>
            <a:r>
              <a:rPr lang="en-US" sz="1400" b="1" dirty="0">
                <a:solidFill>
                  <a:srgbClr val="4A4A4A"/>
                </a:solidFill>
                <a:latin typeface="Open Sans" panose="020B0606030504020204" pitchFamily="34" charset="0"/>
              </a:rPr>
              <a:t>a) Typeahead</a:t>
            </a:r>
          </a:p>
          <a:p>
            <a:pPr marL="0" indent="0" algn="just">
              <a:buClr>
                <a:srgbClr val="000000"/>
              </a:buClr>
              <a:buNone/>
              <a:defRPr/>
            </a:pPr>
            <a:r>
              <a:rPr lang="en-US" sz="1400" b="1" dirty="0">
                <a:solidFill>
                  <a:srgbClr val="4A4A4A"/>
                </a:solidFill>
                <a:latin typeface="Open Sans" panose="020B0606030504020204" pitchFamily="34" charset="0"/>
              </a:rPr>
              <a:t>b) Scrollspy</a:t>
            </a:r>
          </a:p>
          <a:p>
            <a:pPr marL="0" indent="0" algn="just">
              <a:buClr>
                <a:srgbClr val="000000"/>
              </a:buClr>
              <a:buNone/>
              <a:defRPr/>
            </a:pPr>
            <a:r>
              <a:rPr lang="en-US" sz="1400" b="1" dirty="0">
                <a:solidFill>
                  <a:srgbClr val="4A4A4A"/>
                </a:solidFill>
                <a:latin typeface="Open Sans" panose="020B0606030504020204" pitchFamily="34" charset="0"/>
              </a:rPr>
              <a:t>c) Navbar</a:t>
            </a:r>
          </a:p>
          <a:p>
            <a:pPr marL="0" indent="0" algn="just">
              <a:buClr>
                <a:srgbClr val="000000"/>
              </a:buClr>
              <a:buNone/>
              <a:defRPr/>
            </a:pPr>
            <a:r>
              <a:rPr lang="en-US" sz="1400" b="1" dirty="0">
                <a:solidFill>
                  <a:srgbClr val="4A4A4A"/>
                </a:solidFill>
                <a:latin typeface="Open Sans" panose="020B0606030504020204" pitchFamily="34" charset="0"/>
              </a:rPr>
              <a:t>d) Tooltip</a:t>
            </a:r>
            <a:endParaRPr lang="en-US" sz="1400"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 15  Which Bootstrap plugin allows you to create modal dialogs with custom content?</a:t>
            </a:r>
          </a:p>
          <a:p>
            <a:pPr marL="0" indent="0" algn="just">
              <a:buClr>
                <a:srgbClr val="000000"/>
              </a:buClr>
              <a:buNone/>
              <a:defRPr/>
            </a:pPr>
            <a:r>
              <a:rPr lang="en-US" sz="1400" b="1" dirty="0">
                <a:solidFill>
                  <a:srgbClr val="4A4A4A"/>
                </a:solidFill>
                <a:latin typeface="Open Sans" panose="020B0606030504020204" pitchFamily="34" charset="0"/>
              </a:rPr>
              <a:t>a) Modal</a:t>
            </a:r>
          </a:p>
          <a:p>
            <a:pPr marL="0" indent="0" algn="just">
              <a:buClr>
                <a:srgbClr val="000000"/>
              </a:buClr>
              <a:buNone/>
              <a:defRPr/>
            </a:pPr>
            <a:r>
              <a:rPr lang="en-US" sz="1400" b="1" dirty="0">
                <a:solidFill>
                  <a:srgbClr val="4A4A4A"/>
                </a:solidFill>
                <a:latin typeface="Open Sans" panose="020B0606030504020204" pitchFamily="34" charset="0"/>
              </a:rPr>
              <a:t>b) Popover</a:t>
            </a:r>
          </a:p>
          <a:p>
            <a:pPr marL="0" indent="0" algn="just">
              <a:buClr>
                <a:srgbClr val="000000"/>
              </a:buClr>
              <a:buNone/>
              <a:defRPr/>
            </a:pPr>
            <a:r>
              <a:rPr lang="en-US" sz="1400" b="1" dirty="0">
                <a:solidFill>
                  <a:srgbClr val="4A4A4A"/>
                </a:solidFill>
                <a:latin typeface="Open Sans" panose="020B0606030504020204" pitchFamily="34" charset="0"/>
              </a:rPr>
              <a:t>c) Dropdown</a:t>
            </a:r>
          </a:p>
          <a:p>
            <a:pPr marL="0" indent="0" algn="just">
              <a:buClr>
                <a:srgbClr val="000000"/>
              </a:buClr>
              <a:buNone/>
              <a:defRPr/>
            </a:pPr>
            <a:r>
              <a:rPr lang="en-US" sz="1400" b="1" dirty="0">
                <a:solidFill>
                  <a:srgbClr val="4A4A4A"/>
                </a:solidFill>
                <a:latin typeface="Open Sans" panose="020B0606030504020204" pitchFamily="34" charset="0"/>
              </a:rPr>
              <a:t>d) Collapse</a:t>
            </a:r>
          </a:p>
          <a:p>
            <a:pPr marL="0" indent="0" algn="just">
              <a:buClr>
                <a:srgbClr val="000000"/>
              </a:buClr>
              <a:buNone/>
              <a:defRPr/>
            </a:pPr>
            <a:endParaRPr lang="en-US" sz="1400" dirty="0">
              <a:solidFill>
                <a:srgbClr val="4A4A4A"/>
              </a:solidFill>
              <a:latin typeface="Open Sans" panose="020B0606030504020204" pitchFamily="34" charset="0"/>
            </a:endParaRPr>
          </a:p>
        </p:txBody>
      </p:sp>
      <p:sp>
        <p:nvSpPr>
          <p:cNvPr id="13107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104</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1077" name="Google Shape;154;p18"/>
          <p:cNvSpPr>
            <a:spLocks noGrp="1"/>
          </p:cNvSpPr>
          <p:nvPr>
            <p:ph type="ftr" sz="quarter" idx="12"/>
          </p:nvPr>
        </p:nvSpPr>
        <p:spPr>
          <a:xfrm>
            <a:off x="4114800" y="6327043"/>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F5B8D9D9-44D0-4B65-800F-C2A788BE4043}" type="datetime1">
              <a:rPr lang="en-US" smtClean="0"/>
              <a:t>08-Jan-25</a:t>
            </a:fld>
            <a:endParaRPr lang="en-US"/>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105</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fontScale="82500" lnSpcReduction="20000"/>
          </a:bodyPr>
          <a:lstStyle/>
          <a:p>
            <a:pPr marL="114300" indent="0">
              <a:spcBef>
                <a:spcPts val="365"/>
              </a:spcBef>
              <a:spcAft>
                <a:spcPct val="0"/>
              </a:spcAft>
              <a:buClr>
                <a:srgbClr val="000000"/>
              </a:buClr>
              <a:buNone/>
            </a:pPr>
            <a:r>
              <a:rPr lang="en-US" sz="2335" b="1" dirty="0">
                <a:latin typeface="Times New Roman" panose="02020603050405020304" pitchFamily="18" charset="0"/>
                <a:cs typeface="Times New Roman" panose="02020603050405020304" pitchFamily="18" charset="0"/>
              </a:rPr>
              <a:t>Q 16 In the Bootstrap grid system, how many columns does the grid layout consist of?</a:t>
            </a:r>
            <a:br>
              <a:rPr lang="en-US" altLang="en-US" sz="2335" dirty="0">
                <a:latin typeface="Times New Roman" panose="02020603050405020304" pitchFamily="18" charset="0"/>
                <a:cs typeface="Times New Roman" panose="02020603050405020304" pitchFamily="18" charset="0"/>
              </a:rPr>
            </a:br>
            <a:br>
              <a:rPr lang="en-US" altLang="en-US" sz="2335" dirty="0">
                <a:latin typeface="Times New Roman" panose="02020603050405020304" pitchFamily="18" charset="0"/>
                <a:cs typeface="Times New Roman" panose="02020603050405020304" pitchFamily="18" charset="0"/>
              </a:rPr>
            </a:br>
            <a:r>
              <a:rPr lang="en-US" altLang="en-US" sz="2335" dirty="0">
                <a:latin typeface="Times New Roman" panose="02020603050405020304" pitchFamily="18" charset="0"/>
                <a:cs typeface="Times New Roman" panose="02020603050405020304" pitchFamily="18" charset="0"/>
              </a:rPr>
              <a:t>a) 6</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b) 9</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c) 12</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d) 15</a:t>
            </a:r>
            <a:br>
              <a:rPr lang="en-US" altLang="en-US" sz="2335" dirty="0">
                <a:latin typeface="Times New Roman" panose="02020603050405020304" pitchFamily="18" charset="0"/>
                <a:cs typeface="Times New Roman" panose="02020603050405020304" pitchFamily="18" charset="0"/>
              </a:rPr>
            </a:br>
            <a:br>
              <a:rPr lang="en-US" altLang="en-US" sz="1800" dirty="0">
                <a:latin typeface="Arial" panose="020B0604020202020204" pitchFamily="34" charset="0"/>
                <a:cs typeface="Arial" panose="020B0604020202020204" pitchFamily="34" charset="0"/>
              </a:rPr>
            </a:br>
            <a:r>
              <a:rPr lang="en-US" altLang="en-US" sz="2335" b="1" dirty="0">
                <a:latin typeface="Times New Roman" panose="02020603050405020304" pitchFamily="18" charset="0"/>
                <a:cs typeface="Times New Roman" panose="02020603050405020304" pitchFamily="18" charset="0"/>
              </a:rPr>
              <a:t>Q 17 </a:t>
            </a:r>
            <a:r>
              <a:rPr lang="en-IN" sz="2335" b="1" dirty="0">
                <a:latin typeface="Times New Roman" panose="02020603050405020304" pitchFamily="18" charset="0"/>
                <a:cs typeface="Times New Roman" panose="02020603050405020304" pitchFamily="18" charset="0"/>
              </a:rPr>
              <a:t>Which CSS classes are used to create a row in the Bootstrap grid system?</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a) .row</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b) .container</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c) .col</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d) .grid</a:t>
            </a:r>
            <a:endParaRPr lang="en-IN" sz="1900" b="1" dirty="0">
              <a:latin typeface="+mj-lt"/>
              <a:cs typeface="Arial" panose="020B0604020202020204" pitchFamily="34" charset="0"/>
            </a:endParaRPr>
          </a:p>
          <a:p>
            <a:pPr marL="114300" indent="0">
              <a:spcBef>
                <a:spcPts val="365"/>
              </a:spcBef>
              <a:spcAft>
                <a:spcPct val="0"/>
              </a:spcAft>
              <a:buClr>
                <a:srgbClr val="000000"/>
              </a:buClr>
              <a:buNone/>
            </a:pPr>
            <a:r>
              <a:rPr lang="en-US" sz="2100" b="1" dirty="0">
                <a:latin typeface="+mj-lt"/>
                <a:cs typeface="Arial" panose="020B0604020202020204" pitchFamily="34" charset="0"/>
              </a:rPr>
              <a:t>Q 18 </a:t>
            </a:r>
            <a:r>
              <a:rPr lang="en-US" b="1" dirty="0">
                <a:cs typeface="Arial" panose="020B0604020202020204" pitchFamily="34" charset="0"/>
              </a:rPr>
              <a:t>What class is used to make an element visible only on small devices in Bootstrap?</a:t>
            </a:r>
            <a:endParaRPr lang="en-US" dirty="0">
              <a:cs typeface="Arial" panose="020B0604020202020204" pitchFamily="34" charset="0"/>
            </a:endParaRPr>
          </a:p>
          <a:p>
            <a:pPr marL="114300" indent="0">
              <a:spcBef>
                <a:spcPts val="365"/>
              </a:spcBef>
              <a:spcAft>
                <a:spcPct val="0"/>
              </a:spcAft>
              <a:buClr>
                <a:srgbClr val="000000"/>
              </a:buClr>
              <a:buNone/>
            </a:pPr>
            <a:r>
              <a:rPr lang="en-US" dirty="0">
                <a:cs typeface="Arial" panose="020B0604020202020204" pitchFamily="34" charset="0"/>
              </a:rPr>
              <a:t>a) .hidden-md</a:t>
            </a:r>
          </a:p>
          <a:p>
            <a:pPr marL="114300" indent="0">
              <a:spcBef>
                <a:spcPts val="365"/>
              </a:spcBef>
              <a:spcAft>
                <a:spcPct val="0"/>
              </a:spcAft>
              <a:buClr>
                <a:srgbClr val="000000"/>
              </a:buClr>
              <a:buNone/>
            </a:pPr>
            <a:r>
              <a:rPr lang="en-US" dirty="0">
                <a:cs typeface="Arial" panose="020B0604020202020204" pitchFamily="34" charset="0"/>
              </a:rPr>
              <a:t>b) .visible-sm</a:t>
            </a:r>
          </a:p>
          <a:p>
            <a:pPr marL="114300" indent="0">
              <a:spcBef>
                <a:spcPts val="365"/>
              </a:spcBef>
              <a:spcAft>
                <a:spcPct val="0"/>
              </a:spcAft>
              <a:buClr>
                <a:srgbClr val="000000"/>
              </a:buClr>
              <a:buNone/>
            </a:pPr>
            <a:r>
              <a:rPr lang="en-US" dirty="0">
                <a:cs typeface="Arial" panose="020B0604020202020204" pitchFamily="34" charset="0"/>
              </a:rPr>
              <a:t>c) .hidden-xs</a:t>
            </a:r>
          </a:p>
          <a:p>
            <a:pPr marL="114300" indent="0">
              <a:spcBef>
                <a:spcPts val="365"/>
              </a:spcBef>
              <a:spcAft>
                <a:spcPct val="0"/>
              </a:spcAft>
              <a:buClr>
                <a:srgbClr val="000000"/>
              </a:buClr>
              <a:buNone/>
            </a:pPr>
            <a:r>
              <a:rPr lang="en-US" dirty="0">
                <a:cs typeface="Arial" panose="020B0604020202020204" pitchFamily="34" charset="0"/>
              </a:rPr>
              <a:t>d) .visible-md</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1439F29C-E055-457D-ABB0-307BAFF2B811}" type="datetime1">
              <a:rPr lang="en-US" smtClean="0"/>
              <a:t>08-Jan-25</a:t>
            </a:fld>
            <a:endParaRPr lang="en-US"/>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106</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a:bodyPr>
          <a:lstStyle/>
          <a:p>
            <a:pPr marL="114300" indent="0">
              <a:spcBef>
                <a:spcPts val="365"/>
              </a:spcBef>
              <a:spcAft>
                <a:spcPct val="0"/>
              </a:spcAft>
              <a:buClr>
                <a:srgbClr val="000000"/>
              </a:buClr>
              <a:buNone/>
            </a:pPr>
            <a:r>
              <a:rPr lang="en-US" sz="1900" b="1" dirty="0">
                <a:latin typeface="+mj-lt"/>
                <a:cs typeface="Arial" panose="020B0604020202020204" pitchFamily="34" charset="0"/>
              </a:rPr>
              <a:t>Q 19 What is the main purpose of the Bootstrap grid system?</a:t>
            </a:r>
          </a:p>
          <a:p>
            <a:pPr marL="114300" indent="0">
              <a:spcBef>
                <a:spcPts val="365"/>
              </a:spcBef>
              <a:spcAft>
                <a:spcPct val="0"/>
              </a:spcAft>
              <a:buClr>
                <a:srgbClr val="000000"/>
              </a:buClr>
              <a:buNone/>
            </a:pPr>
            <a:r>
              <a:rPr lang="en-US" sz="1900" dirty="0">
                <a:latin typeface="+mj-lt"/>
                <a:cs typeface="Arial" panose="020B0604020202020204" pitchFamily="34" charset="0"/>
              </a:rPr>
              <a:t>a) To create animations and transitions.</a:t>
            </a:r>
          </a:p>
          <a:p>
            <a:pPr marL="114300" indent="0">
              <a:spcBef>
                <a:spcPts val="365"/>
              </a:spcBef>
              <a:spcAft>
                <a:spcPct val="0"/>
              </a:spcAft>
              <a:buClr>
                <a:srgbClr val="000000"/>
              </a:buClr>
              <a:buNone/>
            </a:pPr>
            <a:r>
              <a:rPr lang="en-US" sz="1900" dirty="0">
                <a:latin typeface="+mj-lt"/>
                <a:cs typeface="Arial" panose="020B0604020202020204" pitchFamily="34" charset="0"/>
              </a:rPr>
              <a:t>b) To handle server-side processing.</a:t>
            </a:r>
          </a:p>
          <a:p>
            <a:pPr marL="114300" indent="0">
              <a:spcBef>
                <a:spcPts val="365"/>
              </a:spcBef>
              <a:spcAft>
                <a:spcPct val="0"/>
              </a:spcAft>
              <a:buClr>
                <a:srgbClr val="000000"/>
              </a:buClr>
              <a:buNone/>
            </a:pPr>
            <a:r>
              <a:rPr lang="en-US" sz="1900" dirty="0">
                <a:latin typeface="+mj-lt"/>
                <a:cs typeface="Arial" panose="020B0604020202020204" pitchFamily="34" charset="0"/>
              </a:rPr>
              <a:t>c) To manage the layout and responsiveness of web pages.</a:t>
            </a:r>
          </a:p>
          <a:p>
            <a:pPr marL="114300" indent="0">
              <a:spcBef>
                <a:spcPts val="365"/>
              </a:spcBef>
              <a:spcAft>
                <a:spcPct val="0"/>
              </a:spcAft>
              <a:buClr>
                <a:srgbClr val="000000"/>
              </a:buClr>
              <a:buNone/>
            </a:pPr>
            <a:r>
              <a:rPr lang="en-US" sz="1900" dirty="0">
                <a:latin typeface="+mj-lt"/>
                <a:cs typeface="Arial" panose="020B0604020202020204" pitchFamily="34" charset="0"/>
              </a:rPr>
              <a:t>d) To handle backend data storage.</a:t>
            </a:r>
            <a:endParaRPr lang="en-US" sz="1900" b="1" dirty="0">
              <a:latin typeface="+mj-lt"/>
              <a:cs typeface="Arial" panose="020B0604020202020204" pitchFamily="34" charset="0"/>
            </a:endParaRPr>
          </a:p>
          <a:p>
            <a:pPr marL="114300" indent="0">
              <a:spcBef>
                <a:spcPts val="365"/>
              </a:spcBef>
              <a:spcAft>
                <a:spcPct val="0"/>
              </a:spcAft>
              <a:buClr>
                <a:srgbClr val="000000"/>
              </a:buClr>
              <a:buNone/>
            </a:pPr>
            <a:r>
              <a:rPr lang="en-US" altLang="en-US" sz="1800" b="1" dirty="0">
                <a:latin typeface="Arial" panose="020B0604020202020204" pitchFamily="34" charset="0"/>
                <a:cs typeface="Arial" panose="020B0604020202020204" pitchFamily="34" charset="0"/>
              </a:rPr>
              <a:t>Q 20 What is Bootstrap?</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a) A server-side scripting language.</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b) A front-end framework for web development.</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c) A database management system.</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d) A protocol for secure data transfer</a:t>
            </a:r>
            <a:r>
              <a:rPr lang="en-US" altLang="en-US" sz="1800" b="1" dirty="0">
                <a:latin typeface="Arial" panose="020B0604020202020204" pitchFamily="34" charset="0"/>
                <a:cs typeface="Arial" panose="020B0604020202020204" pitchFamily="34" charset="0"/>
              </a:rPr>
              <a:t>.</a:t>
            </a:r>
          </a:p>
        </p:txBody>
      </p:sp>
      <p:sp>
        <p:nvSpPr>
          <p:cNvPr id="2" name="Date Placeholder 1"/>
          <p:cNvSpPr>
            <a:spLocks noGrp="1"/>
          </p:cNvSpPr>
          <p:nvPr>
            <p:ph type="dt" sz="half" idx="10"/>
          </p:nvPr>
        </p:nvSpPr>
        <p:spPr/>
        <p:txBody>
          <a:bodyPr/>
          <a:lstStyle/>
          <a:p>
            <a:fld id="{C616FA17-BE53-4C63-9D6F-10A6CCD19B1D}" type="datetime1">
              <a:rPr lang="en-US" smtClean="0"/>
              <a:t>08-Jan-25</a:t>
            </a:fld>
            <a:endParaRPr lang="en-US"/>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107</a:t>
            </a:fld>
            <a:endParaRPr lang="en-US" altLang="en-US"/>
          </a:p>
        </p:txBody>
      </p:sp>
      <p:sp>
        <p:nvSpPr>
          <p:cNvPr id="7" name="Title 1"/>
          <p:cNvSpPr txBox="1"/>
          <p:nvPr/>
        </p:nvSpPr>
        <p:spPr>
          <a:xfrm>
            <a:off x="2885768" y="16539"/>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References</a:t>
            </a:r>
          </a:p>
        </p:txBody>
      </p:sp>
      <p:sp>
        <p:nvSpPr>
          <p:cNvPr id="215047" name="Text Placeholder 9"/>
          <p:cNvSpPr txBox="1">
            <a:spLocks noGrp="1"/>
          </p:cNvSpPr>
          <p:nvPr>
            <p:ph type="body" idx="1"/>
          </p:nvPr>
        </p:nvSpPr>
        <p:spPr>
          <a:xfrm>
            <a:off x="1981200" y="1173163"/>
            <a:ext cx="8496300" cy="4953000"/>
          </a:xfrm>
        </p:spPr>
        <p:txBody>
          <a:bodyPr/>
          <a:lstStyle/>
          <a:p>
            <a:pPr algn="just">
              <a:spcBef>
                <a:spcPts val="365"/>
              </a:spcBef>
              <a:spcAft>
                <a:spcPct val="0"/>
              </a:spcAft>
              <a:buClr>
                <a:srgbClr val="000000"/>
              </a:buClr>
              <a:buNone/>
              <a:defRPr/>
            </a:pPr>
            <a:endParaRPr lang="en-US" dirty="0">
              <a:latin typeface="Arial" panose="020B0604020202020204" pitchFamily="34" charset="0"/>
              <a:cs typeface="Arial" panose="020B0604020202020204" pitchFamily="34" charset="0"/>
            </a:endParaRPr>
          </a:p>
          <a:p>
            <a:pPr marL="571500" indent="-457200">
              <a:buFont typeface="Wingdings" panose="05000000000000000000" pitchFamily="2" charset="2"/>
              <a:buChar char="§"/>
              <a:defRPr/>
            </a:pPr>
            <a:r>
              <a:rPr lang="en-US" sz="2200" dirty="0" err="1"/>
              <a:t>Burdman</a:t>
            </a:r>
            <a:r>
              <a:rPr lang="en-US" sz="2200" dirty="0"/>
              <a:t>, Jessica, “Collaborative Web Development” Addison Wesley</a:t>
            </a:r>
          </a:p>
          <a:p>
            <a:pPr marL="114300" indent="0">
              <a:buNone/>
              <a:defRPr/>
            </a:pPr>
            <a:endParaRPr lang="en-US" sz="2200" dirty="0"/>
          </a:p>
          <a:p>
            <a:pPr marL="571500" indent="-457200">
              <a:buFont typeface="Wingdings" panose="05000000000000000000" pitchFamily="2" charset="2"/>
              <a:buChar char="§"/>
              <a:defRPr/>
            </a:pPr>
            <a:r>
              <a:rPr lang="en-US" sz="2200" dirty="0"/>
              <a:t>Xavier, C, “ Web Technology and Design” , New Age International</a:t>
            </a:r>
          </a:p>
          <a:p>
            <a:pPr marL="114300" indent="0">
              <a:buNone/>
              <a:defRPr/>
            </a:pPr>
            <a:endParaRPr lang="en-US" sz="2200" dirty="0"/>
          </a:p>
          <a:p>
            <a:pPr>
              <a:spcBef>
                <a:spcPts val="365"/>
              </a:spcBef>
              <a:spcAft>
                <a:spcPct val="0"/>
              </a:spcAft>
              <a:buClr>
                <a:srgbClr val="000000"/>
              </a:buClr>
              <a:defRPr/>
            </a:pPr>
            <a:r>
              <a:rPr lang="en-US" sz="2200" dirty="0">
                <a:sym typeface="+mn-ea"/>
              </a:rPr>
              <a:t>Ivan </a:t>
            </a:r>
            <a:r>
              <a:rPr lang="en-US" sz="2200" dirty="0" err="1">
                <a:sym typeface="+mn-ea"/>
              </a:rPr>
              <a:t>Bayross</a:t>
            </a:r>
            <a:r>
              <a:rPr lang="en-US" sz="2200" dirty="0">
                <a:sym typeface="+mn-ea"/>
              </a:rPr>
              <a:t>,” HTML, DHTML, Java Script, Perl &amp; CGI”, BPB Publication</a:t>
            </a:r>
            <a:endParaRPr lang="en-US" sz="2200" dirty="0"/>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AA10F0FE-1ABE-4B0E-BC64-7D9E449914C8}" type="datetime1">
              <a:rPr lang="en-US" smtClean="0"/>
              <a:t>08-Jan-25</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3</a:t>
            </a:r>
          </a:p>
        </p:txBody>
      </p:sp>
      <p:sp>
        <p:nvSpPr>
          <p:cNvPr id="418823" name="Text Placeholder 8"/>
          <p:cNvSpPr txBox="1">
            <a:spLocks noGrp="1"/>
          </p:cNvSpPr>
          <p:nvPr>
            <p:ph type="body" idx="1"/>
          </p:nvPr>
        </p:nvSpPr>
        <p:spPr>
          <a:xfrm>
            <a:off x="1985963" y="1004889"/>
            <a:ext cx="8159750" cy="4808537"/>
          </a:xfrm>
        </p:spPr>
        <p:txBody>
          <a:bodyPr/>
          <a:lstStyle/>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the concepts of CSS and its advantages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types CSS with its uses and properties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sym typeface="+mn-ea"/>
              </a:rPr>
              <a:t>Discussed the various types of </a:t>
            </a:r>
            <a:r>
              <a:rPr lang="en-IN" sz="2200" dirty="0">
                <a:latin typeface="Times New Roman" panose="02020603050405020304" pitchFamily="18" charset="0"/>
                <a:cs typeface="Times New Roman" panose="02020603050405020304" pitchFamily="18" charset="0"/>
                <a:sym typeface="+mn-ea"/>
              </a:rPr>
              <a:t>Bootstrapping techniques in web technology.</a:t>
            </a:r>
            <a:endParaRPr lang="en-IN"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fonts and color using CSS properties to make our page interactive</a:t>
            </a:r>
            <a:r>
              <a:rPr lang="en-US" altLang="en-US" sz="2200" dirty="0">
                <a:latin typeface="Times New Roman" panose="02020603050405020304" pitchFamily="18" charset="0"/>
                <a:cs typeface="Times New Roman" panose="02020603050405020304" pitchFamily="18" charset="0"/>
              </a:rPr>
              <a:t>.</a:t>
            </a: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2E0F0C74-68EE-4F7D-9B5D-434DDA05D889}"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3" end="3"/>
                                            </p:txEl>
                                          </p:spTgt>
                                        </p:tgtEl>
                                        <p:attrNameLst>
                                          <p:attrName>style.visibility</p:attrName>
                                        </p:attrNameLst>
                                      </p:cBhvr>
                                      <p:to>
                                        <p:strVal val="visible"/>
                                      </p:to>
                                    </p:set>
                                    <p:anim calcmode="lin" valueType="num">
                                      <p:cBhvr additive="base">
                                        <p:cTn id="24"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5" end="5"/>
                                            </p:txEl>
                                          </p:spTgt>
                                        </p:tgtEl>
                                        <p:attrNameLst>
                                          <p:attrName>style.visibility</p:attrName>
                                        </p:attrNameLst>
                                      </p:cBhvr>
                                      <p:to>
                                        <p:strVal val="visible"/>
                                      </p:to>
                                    </p:set>
                                    <p:anim calcmode="lin" valueType="num">
                                      <p:cBhvr additive="base">
                                        <p:cTn id="30"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109</a:t>
            </a:fld>
            <a:endParaRPr lang="en-US" altLang="en-US"/>
          </a:p>
        </p:txBody>
      </p:sp>
      <p:sp>
        <p:nvSpPr>
          <p:cNvPr id="7" name="Title 1"/>
          <p:cNvSpPr txBox="1"/>
          <p:nvPr/>
        </p:nvSpPr>
        <p:spPr>
          <a:xfrm>
            <a:off x="2905433" y="87311"/>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graphicFrame>
        <p:nvGraphicFramePr>
          <p:cNvPr id="2" name="Table 1"/>
          <p:cNvGraphicFramePr>
            <a:graphicFrameLocks noGrp="1"/>
          </p:cNvGraphicFramePr>
          <p:nvPr>
            <p:extLst>
              <p:ext uri="{D42A27DB-BD31-4B8C-83A1-F6EECF244321}">
                <p14:modId xmlns:p14="http://schemas.microsoft.com/office/powerpoint/2010/main" val="362538247"/>
              </p:ext>
            </p:extLst>
          </p:nvPr>
        </p:nvGraphicFramePr>
        <p:xfrm>
          <a:off x="2380584" y="987223"/>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0000"/>
                    </a:ext>
                  </a:extLst>
                </a:gridCol>
                <a:gridCol w="5345113">
                  <a:extLst>
                    <a:ext uri="{9D8B030D-6E8A-4147-A177-3AD203B41FA5}">
                      <a16:colId xmlns:a16="http://schemas.microsoft.com/office/drawing/2014/main" val="20001"/>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tc>
                  <a:txBody>
                    <a:bodyPr/>
                    <a:lstStyle/>
                    <a:p>
                      <a:pPr>
                        <a:lnSpc>
                          <a:spcPct val="115000"/>
                        </a:lnSpc>
                        <a:spcAft>
                          <a:spcPts val="1000"/>
                        </a:spcAft>
                        <a:tabLst>
                          <a:tab pos="2171700" algn="l"/>
                        </a:tabLst>
                      </a:pPr>
                      <a:r>
                        <a:rPr lang="en-IN" sz="1100" u="sng">
                          <a:effectLst/>
                          <a:hlinkClick r:id="rId3"/>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0"/>
                  </a:ext>
                </a:extLst>
              </a:tr>
              <a:tr h="476885">
                <a:tc vMerge="1">
                  <a:txBody>
                    <a:bodyPr/>
                    <a:lstStyle/>
                    <a:p>
                      <a:endParaRPr lang="en-US"/>
                    </a:p>
                  </a:txBody>
                  <a:tcPr/>
                </a:tc>
                <a:tc>
                  <a:txBody>
                    <a:bodyPr/>
                    <a:lstStyle/>
                    <a:p>
                      <a:pPr>
                        <a:lnSpc>
                          <a:spcPct val="115000"/>
                        </a:lnSpc>
                        <a:spcAft>
                          <a:spcPts val="1000"/>
                        </a:spcAft>
                      </a:pPr>
                      <a:r>
                        <a:rPr lang="en-IN" sz="1100" u="sng">
                          <a:effectLst/>
                          <a:hlinkClick r:id="rId4"/>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1"/>
                  </a:ext>
                </a:extLst>
              </a:tr>
              <a:tr h="476885">
                <a:tc vMerge="1">
                  <a:txBody>
                    <a:bodyPr/>
                    <a:lstStyle/>
                    <a:p>
                      <a:endParaRPr lang="en-US"/>
                    </a:p>
                  </a:txBody>
                  <a:tcPr/>
                </a:tc>
                <a:tc>
                  <a:txBody>
                    <a:bodyPr/>
                    <a:lstStyle/>
                    <a:p>
                      <a:pPr>
                        <a:lnSpc>
                          <a:spcPct val="115000"/>
                        </a:lnSpc>
                        <a:spcAft>
                          <a:spcPts val="1000"/>
                        </a:spcAft>
                        <a:tabLst>
                          <a:tab pos="2114550" algn="l"/>
                        </a:tabLst>
                      </a:pPr>
                      <a:r>
                        <a:rPr lang="en-IN" sz="1100" u="sng">
                          <a:effectLst/>
                          <a:hlinkClick r:id="rId5"/>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2"/>
                  </a:ext>
                </a:extLst>
              </a:tr>
              <a:tr h="476885">
                <a:tc vMerge="1">
                  <a:txBody>
                    <a:bodyPr/>
                    <a:lstStyle/>
                    <a:p>
                      <a:endParaRPr lang="en-US"/>
                    </a:p>
                  </a:txBody>
                  <a:tcPr/>
                </a:tc>
                <a:tc>
                  <a:txBody>
                    <a:bodyPr/>
                    <a:lstStyle/>
                    <a:p>
                      <a:pPr>
                        <a:lnSpc>
                          <a:spcPct val="115000"/>
                        </a:lnSpc>
                        <a:spcAft>
                          <a:spcPts val="1000"/>
                        </a:spcAft>
                      </a:pPr>
                      <a:r>
                        <a:rPr lang="en-IN" sz="1100" u="sng">
                          <a:effectLst/>
                          <a:hlinkClick r:id="rId6"/>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7"/>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4"/>
                  </a:ext>
                </a:extLst>
              </a:tr>
              <a:tr h="476885">
                <a:tc vMerge="1">
                  <a:txBody>
                    <a:bodyPr/>
                    <a:lstStyle/>
                    <a:p>
                      <a:endParaRPr lang="en-US"/>
                    </a:p>
                  </a:txBody>
                  <a:tcPr/>
                </a:tc>
                <a:tc>
                  <a:txBody>
                    <a:bodyPr/>
                    <a:lstStyle/>
                    <a:p>
                      <a:pPr>
                        <a:lnSpc>
                          <a:spcPct val="115000"/>
                        </a:lnSpc>
                        <a:spcAft>
                          <a:spcPts val="1000"/>
                        </a:spcAft>
                        <a:tabLst>
                          <a:tab pos="2457450" algn="l"/>
                          <a:tab pos="2865755" algn="ctr"/>
                        </a:tabLst>
                      </a:pPr>
                      <a:r>
                        <a:rPr lang="en-IN" sz="1100" u="sng">
                          <a:effectLst/>
                          <a:hlinkClick r:id="rId8"/>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5"/>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9"/>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6"/>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solidFill>
                      <a:srgbClr val="AB859B"/>
                    </a:solidFill>
                  </a:tcPr>
                </a:tc>
                <a:tc>
                  <a:txBody>
                    <a:bodyPr/>
                    <a:lstStyle/>
                    <a:p>
                      <a:pPr>
                        <a:lnSpc>
                          <a:spcPct val="115000"/>
                        </a:lnSpc>
                        <a:spcAft>
                          <a:spcPts val="1000"/>
                        </a:spcAft>
                        <a:tabLst>
                          <a:tab pos="1152525" algn="l"/>
                        </a:tabLst>
                      </a:pPr>
                      <a:r>
                        <a:rPr lang="en-IN" sz="1100" u="sng">
                          <a:effectLst/>
                          <a:hlinkClick r:id="rId10"/>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7"/>
                  </a:ext>
                </a:extLst>
              </a:tr>
              <a:tr h="476885">
                <a:tc vMerge="1">
                  <a:txBody>
                    <a:bodyPr/>
                    <a:lstStyle/>
                    <a:p>
                      <a:endParaRPr lang="en-US"/>
                    </a:p>
                  </a:txBody>
                  <a:tcPr/>
                </a:tc>
                <a:tc>
                  <a:txBody>
                    <a:bodyPr/>
                    <a:lstStyle/>
                    <a:p>
                      <a:pPr>
                        <a:lnSpc>
                          <a:spcPct val="115000"/>
                        </a:lnSpc>
                        <a:spcAft>
                          <a:spcPts val="1000"/>
                        </a:spcAft>
                        <a:tabLst>
                          <a:tab pos="2459990" algn="ctr"/>
                        </a:tabLst>
                      </a:pPr>
                      <a:r>
                        <a:rPr lang="en-IN" sz="1100" u="sng">
                          <a:effectLst/>
                          <a:hlinkClick r:id="rId11"/>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8"/>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solidFill>
                      <a:srgbClr val="AB859B"/>
                    </a:solidFill>
                  </a:tcPr>
                </a:tc>
                <a:tc>
                  <a:txBody>
                    <a:bodyPr/>
                    <a:lstStyle/>
                    <a:p>
                      <a:pPr>
                        <a:lnSpc>
                          <a:spcPct val="115000"/>
                        </a:lnSpc>
                        <a:spcAft>
                          <a:spcPts val="1000"/>
                        </a:spcAft>
                        <a:tabLst>
                          <a:tab pos="2459990" algn="ctr"/>
                        </a:tabLst>
                      </a:pPr>
                      <a:r>
                        <a:rPr lang="en-IN" sz="1100" u="sng" dirty="0">
                          <a:effectLst/>
                          <a:hlinkClick r:id="rId12"/>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fld id="{D04FE8F8-ADC8-4E4B-8CD2-56B063E81D6E}"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254500" y="6356351"/>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11</a:t>
            </a:fld>
            <a:endParaRPr lang="en-US" altLang="en-US"/>
          </a:p>
        </p:txBody>
      </p:sp>
      <p:sp>
        <p:nvSpPr>
          <p:cNvPr id="7" name="Title 1"/>
          <p:cNvSpPr txBox="1"/>
          <p:nvPr/>
        </p:nvSpPr>
        <p:spPr>
          <a:xfrm>
            <a:off x="3048000" y="19664"/>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1824039" y="1446520"/>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dirty="0">
                <a:latin typeface="Times New Roman" panose="02020603050405020304" pitchFamily="18" charset="0"/>
                <a:cs typeface="Times New Roman" panose="02020603050405020304" pitchFamily="18" charset="0"/>
              </a:rPr>
              <a:t>Text books:</a:t>
            </a:r>
          </a:p>
          <a:p>
            <a:pPr>
              <a:buClrTx/>
              <a:buFontTx/>
              <a:buNone/>
            </a:pPr>
            <a:endParaRPr lang="en-US" altLang="en-US" sz="1800" b="1" dirty="0">
              <a:latin typeface="Times New Roman" panose="02020603050405020304" pitchFamily="18" charset="0"/>
              <a:cs typeface="Times New Roman" panose="02020603050405020304" pitchFamily="18" charset="0"/>
            </a:endParaRPr>
          </a:p>
          <a:p>
            <a:pPr algn="just">
              <a:buClrTx/>
              <a:buFontTx/>
              <a:buNone/>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algn="just">
              <a:buClrTx/>
              <a:buFontTx/>
              <a:buNone/>
            </a:pPr>
            <a:endParaRPr lang="en-US" altLang="en-US" sz="2000" dirty="0">
              <a:latin typeface="Times New Roman" panose="02020603050405020304" pitchFamily="18" charset="0"/>
              <a:cs typeface="Times New Roman" panose="02020603050405020304" pitchFamily="18" charset="0"/>
            </a:endParaRPr>
          </a:p>
          <a:p>
            <a:pPr algn="just">
              <a:buClrTx/>
              <a:buFontTx/>
              <a:buNone/>
            </a:pPr>
            <a:r>
              <a:rPr lang="en-US" altLang="en-US" sz="2000" dirty="0">
                <a:latin typeface="Times New Roman" panose="02020603050405020304" pitchFamily="18" charset="0"/>
                <a:cs typeface="Times New Roman" panose="02020603050405020304" pitchFamily="18" charset="0"/>
              </a:rPr>
              <a:t>  2. </a:t>
            </a:r>
            <a:r>
              <a:rPr lang="en-IN" altLang="en-US" sz="2000" dirty="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1800" dirty="0">
              <a:cs typeface="Times New Roman" panose="02020603050405020304" pitchFamily="18" charset="0"/>
            </a:endParaRPr>
          </a:p>
        </p:txBody>
      </p:sp>
      <p:sp>
        <p:nvSpPr>
          <p:cNvPr id="2" name="Date Placeholder 1"/>
          <p:cNvSpPr>
            <a:spLocks noGrp="1"/>
          </p:cNvSpPr>
          <p:nvPr>
            <p:ph type="dt" sz="half" idx="10"/>
          </p:nvPr>
        </p:nvSpPr>
        <p:spPr/>
        <p:txBody>
          <a:bodyPr/>
          <a:lstStyle/>
          <a:p>
            <a:fld id="{E5EBDA47-27CB-4DE2-BEB9-B3B6608ABFBC}" type="datetime1">
              <a:rPr lang="en-US" smtClean="0"/>
              <a:t>08-Jan-25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4267200" y="6400801"/>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Branch Wise Applications </a:t>
            </a:r>
          </a:p>
        </p:txBody>
      </p:sp>
      <p:sp>
        <p:nvSpPr>
          <p:cNvPr id="22533" name="Text Placeholder 8"/>
          <p:cNvSpPr txBox="1">
            <a:spLocks noGrp="1"/>
          </p:cNvSpPr>
          <p:nvPr>
            <p:ph type="body" idx="1"/>
          </p:nvPr>
        </p:nvSpPr>
        <p:spPr>
          <a:xfrm>
            <a:off x="2163764" y="1047751"/>
            <a:ext cx="7813675" cy="4525963"/>
          </a:xfrm>
        </p:spPr>
        <p:txBody>
          <a:bodyPr/>
          <a:lstStyle/>
          <a:p>
            <a:pPr>
              <a:spcBef>
                <a:spcPts val="365"/>
              </a:spcBef>
              <a:spcAft>
                <a:spcPct val="0"/>
              </a:spcAft>
              <a:buClr>
                <a:srgbClr val="000000"/>
              </a:buClr>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None/>
            </a:pPr>
            <a:endParaRPr lang="en-US" altLang="en-US" sz="3200" b="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6D94FE8B-389A-4C0F-A305-A1A9B3316637}" type="datetime1">
              <a:rPr lang="en-US" smtClean="0"/>
              <a:t>08-Jan-25</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1889126" y="965200"/>
            <a:ext cx="8321675" cy="5214938"/>
          </a:xfrm>
        </p:spPr>
        <p:txBody>
          <a:bodyPr/>
          <a:lstStyle/>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13</a:t>
            </a:fld>
            <a:endParaRPr lang="en-US" altLang="en-US"/>
          </a:p>
        </p:txBody>
      </p:sp>
      <p:sp>
        <p:nvSpPr>
          <p:cNvPr id="119" name="Google Shape;119;p15"/>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1295400" y="6416676"/>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8DB07758-E85E-4FC0-BA27-2F28A664D46F}" type="datetime1">
              <a:rPr lang="en-US" altLang="en-US" smtClean="0"/>
              <a:t>08-Jan-25</a:t>
            </a:fld>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4495800" y="6405686"/>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14</a:t>
            </a:fld>
            <a:endParaRPr lang="en-US" altLang="en-US"/>
          </a:p>
        </p:txBody>
      </p:sp>
      <p:sp>
        <p:nvSpPr>
          <p:cNvPr id="7" name="Title 1"/>
          <p:cNvSpPr txBox="1"/>
          <p:nvPr/>
        </p:nvSpPr>
        <p:spPr>
          <a:xfrm>
            <a:off x="3048000" y="0"/>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t>Course Outcome</a:t>
            </a:r>
          </a:p>
        </p:txBody>
      </p:sp>
      <p:sp>
        <p:nvSpPr>
          <p:cNvPr id="25605" name="Rectangle 1"/>
          <p:cNvSpPr>
            <a:spLocks noChangeArrowheads="1"/>
          </p:cNvSpPr>
          <p:nvPr/>
        </p:nvSpPr>
        <p:spPr bwMode="auto">
          <a:xfrm>
            <a:off x="2384324" y="93182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dirty="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extLst>
              <p:ext uri="{D42A27DB-BD31-4B8C-83A1-F6EECF244321}">
                <p14:modId xmlns:p14="http://schemas.microsoft.com/office/powerpoint/2010/main" val="2530368503"/>
              </p:ext>
            </p:extLst>
          </p:nvPr>
        </p:nvGraphicFramePr>
        <p:xfrm>
          <a:off x="2459038" y="1381209"/>
          <a:ext cx="7654925" cy="4975141"/>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77FE8DCC-16B4-42D7-8994-D69760A4D738}" type="datetime1">
              <a:rPr lang="en-US" smtClean="0"/>
              <a:t>08-Jan-25</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15</a:t>
            </a:fld>
            <a:endParaRPr lang="en-US" altLang="en-US"/>
          </a:p>
        </p:txBody>
      </p:sp>
      <p:sp>
        <p:nvSpPr>
          <p:cNvPr id="3" name="object 7"/>
          <p:cNvSpPr txBox="1">
            <a:spLocks noChangeArrowheads="1"/>
          </p:cNvSpPr>
          <p:nvPr/>
        </p:nvSpPr>
        <p:spPr bwMode="auto">
          <a:xfrm>
            <a:off x="2057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 Engineering knowledge: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2. Problem analysis: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3. Design/development of solutions: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5. Modern tool usage:</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6. The engineer and society:</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7. Environment and sustainability: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8. Ethics:</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9. Individual and team work: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10. Communication: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11. Project management and finance: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4565650" y="6356351"/>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Outcome</a:t>
            </a:r>
          </a:p>
        </p:txBody>
      </p:sp>
      <p:sp>
        <p:nvSpPr>
          <p:cNvPr id="2" name="Date Placeholder 1"/>
          <p:cNvSpPr>
            <a:spLocks noGrp="1"/>
          </p:cNvSpPr>
          <p:nvPr>
            <p:ph type="dt" sz="half" idx="10"/>
          </p:nvPr>
        </p:nvSpPr>
        <p:spPr/>
        <p:txBody>
          <a:bodyPr/>
          <a:lstStyle/>
          <a:p>
            <a:fld id="{290B17EC-C18C-40B8-BE3A-ED5B4182A1F7}"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4114801" y="6335347"/>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16</a:t>
            </a:fld>
            <a:endParaRPr lang="en-US" altLang="en-US"/>
          </a:p>
        </p:txBody>
      </p:sp>
      <p:sp>
        <p:nvSpPr>
          <p:cNvPr id="7" name="Title 1"/>
          <p:cNvSpPr txBox="1"/>
          <p:nvPr/>
        </p:nvSpPr>
        <p:spPr>
          <a:xfrm>
            <a:off x="2987676" y="39688"/>
            <a:ext cx="7680325"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1981200" y="1143001"/>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sp>
        <p:nvSpPr>
          <p:cNvPr id="2" name="Date Placeholder 1"/>
          <p:cNvSpPr>
            <a:spLocks noGrp="1"/>
          </p:cNvSpPr>
          <p:nvPr>
            <p:ph type="dt" sz="half" idx="10"/>
          </p:nvPr>
        </p:nvSpPr>
        <p:spPr/>
        <p:txBody>
          <a:bodyPr/>
          <a:lstStyle/>
          <a:p>
            <a:fld id="{B2619820-60A7-4A33-86ED-E3B29B6CA2AD}" type="datetime1">
              <a:rPr lang="en-US" smtClean="0"/>
              <a:t>08-Jan-25</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3962400" y="635635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17</a:t>
            </a:fld>
            <a:endParaRPr lang="en-US" altLang="en-US"/>
          </a:p>
        </p:txBody>
      </p:sp>
      <p:sp>
        <p:nvSpPr>
          <p:cNvPr id="7"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Educational Objectives </a:t>
            </a:r>
          </a:p>
        </p:txBody>
      </p:sp>
      <p:sp>
        <p:nvSpPr>
          <p:cNvPr id="9" name="Content Placeholder 8"/>
          <p:cNvSpPr txBox="1">
            <a:spLocks noGrp="1"/>
          </p:cNvSpPr>
          <p:nvPr>
            <p:ph idx="1"/>
          </p:nvPr>
        </p:nvSpPr>
        <p:spPr>
          <a:xfrm>
            <a:off x="1981200" y="1143001"/>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F1D2924B-CF16-4C36-94A1-B75B4B21C2B6}"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677988" y="1001714"/>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677988" y="6351589"/>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F835E2E8-A53F-4AA9-9012-8CCD0212D73C}" type="datetime1">
              <a:rPr lang="en-US" smtClean="0"/>
              <a:t>08-Jan-25</a:t>
            </a:fld>
            <a:endParaRPr 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3533140" y="6356351"/>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19</a:t>
            </a:fld>
            <a:endParaRPr lang="en-US" altLang="en-US"/>
          </a:p>
        </p:txBody>
      </p:sp>
      <p:sp>
        <p:nvSpPr>
          <p:cNvPr id="7" name="Title 1"/>
          <p:cNvSpPr txBox="1"/>
          <p:nvPr/>
        </p:nvSpPr>
        <p:spPr>
          <a:xfrm>
            <a:off x="2971800" y="0"/>
            <a:ext cx="76962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Brief Introduction About The Subject </a:t>
            </a:r>
          </a:p>
        </p:txBody>
      </p:sp>
      <p:sp>
        <p:nvSpPr>
          <p:cNvPr id="41989" name="Text Placeholder 9"/>
          <p:cNvSpPr txBox="1">
            <a:spLocks noGrp="1"/>
          </p:cNvSpPr>
          <p:nvPr>
            <p:ph type="body" idx="1"/>
          </p:nvPr>
        </p:nvSpPr>
        <p:spPr>
          <a:xfrm>
            <a:off x="1997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sp>
        <p:nvSpPr>
          <p:cNvPr id="2" name="Date Placeholder 1"/>
          <p:cNvSpPr>
            <a:spLocks noGrp="1"/>
          </p:cNvSpPr>
          <p:nvPr>
            <p:ph type="dt" sz="half" idx="10"/>
          </p:nvPr>
        </p:nvSpPr>
        <p:spPr/>
        <p:txBody>
          <a:bodyPr/>
          <a:lstStyle/>
          <a:p>
            <a:fld id="{3FBD25EE-4315-4291-8EEA-8B1F370021AA}" type="datetime1">
              <a:rPr lang="en-US" smtClean="0"/>
              <a:t>08-Jan-25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0B37F8C-AB51-4ECF-AF0B-07E7AE2CF90A}" type="datetime1">
              <a:rPr lang="en-US" smtClean="0"/>
              <a:t>08-Jan-25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11" name="Footer Placeholder 12"/>
          <p:cNvSpPr>
            <a:spLocks noGrp="1"/>
          </p:cNvSpPr>
          <p:nvPr>
            <p:ph type="ftr" sz="quarter" idx="11"/>
          </p:nvPr>
        </p:nvSpPr>
        <p:spPr>
          <a:xfrm>
            <a:off x="3496597" y="6466885"/>
            <a:ext cx="5257800" cy="273844"/>
          </a:xfrm>
        </p:spPr>
        <p:txBody>
          <a:bodyPr/>
          <a:lstStyle/>
          <a:p>
            <a:r>
              <a:rPr lang="fi-FI"/>
              <a:t>Renu   Panwar            ACSE0505 (Web Tech)                Unit 3</a:t>
            </a:r>
            <a:endParaRPr lang="en-US" dirty="0"/>
          </a:p>
        </p:txBody>
      </p:sp>
      <p:sp>
        <p:nvSpPr>
          <p:cNvPr id="4" name="TextBox 3">
            <a:extLst>
              <a:ext uri="{FF2B5EF4-FFF2-40B4-BE49-F238E27FC236}">
                <a16:creationId xmlns:a16="http://schemas.microsoft.com/office/drawing/2014/main" id="{8D7020EB-71CF-0DFB-3480-F62ACB7DB7D7}"/>
              </a:ext>
            </a:extLst>
          </p:cNvPr>
          <p:cNvSpPr txBox="1"/>
          <p:nvPr/>
        </p:nvSpPr>
        <p:spPr>
          <a:xfrm>
            <a:off x="5771535" y="196766"/>
            <a:ext cx="1998304" cy="461665"/>
          </a:xfrm>
          <a:prstGeom prst="rect">
            <a:avLst/>
          </a:prstGeom>
          <a:noFill/>
        </p:spPr>
        <p:txBody>
          <a:bodyPr wrap="none" rtlCol="0">
            <a:spAutoFit/>
          </a:bodyPr>
          <a:lstStyle/>
          <a:p>
            <a:r>
              <a:rPr lang="en-IN" sz="2400" b="1" dirty="0"/>
              <a:t>Faculty Profile</a:t>
            </a:r>
          </a:p>
        </p:txBody>
      </p:sp>
      <p:graphicFrame>
        <p:nvGraphicFramePr>
          <p:cNvPr id="5" name="Table 4">
            <a:extLst>
              <a:ext uri="{FF2B5EF4-FFF2-40B4-BE49-F238E27FC236}">
                <a16:creationId xmlns:a16="http://schemas.microsoft.com/office/drawing/2014/main" id="{151C4E7E-CDAA-10E1-B54D-A360041C503F}"/>
              </a:ext>
            </a:extLst>
          </p:cNvPr>
          <p:cNvGraphicFramePr>
            <a:graphicFrameLocks noGrp="1"/>
          </p:cNvGraphicFramePr>
          <p:nvPr>
            <p:extLst>
              <p:ext uri="{D42A27DB-BD31-4B8C-83A1-F6EECF244321}">
                <p14:modId xmlns:p14="http://schemas.microsoft.com/office/powerpoint/2010/main" val="2670780169"/>
              </p:ext>
            </p:extLst>
          </p:nvPr>
        </p:nvGraphicFramePr>
        <p:xfrm>
          <a:off x="2307304" y="1377873"/>
          <a:ext cx="5676490" cy="1112520"/>
        </p:xfrm>
        <a:graphic>
          <a:graphicData uri="http://schemas.openxmlformats.org/drawingml/2006/table">
            <a:tbl>
              <a:tblPr firstRow="1" bandRow="1">
                <a:tableStyleId>{8A107856-5554-42FB-B03E-39F5DBC370BA}</a:tableStyleId>
              </a:tblPr>
              <a:tblGrid>
                <a:gridCol w="1232310">
                  <a:extLst>
                    <a:ext uri="{9D8B030D-6E8A-4147-A177-3AD203B41FA5}">
                      <a16:colId xmlns:a16="http://schemas.microsoft.com/office/drawing/2014/main" val="1104238258"/>
                    </a:ext>
                  </a:extLst>
                </a:gridCol>
                <a:gridCol w="2458064">
                  <a:extLst>
                    <a:ext uri="{9D8B030D-6E8A-4147-A177-3AD203B41FA5}">
                      <a16:colId xmlns:a16="http://schemas.microsoft.com/office/drawing/2014/main" val="2365564611"/>
                    </a:ext>
                  </a:extLst>
                </a:gridCol>
                <a:gridCol w="1986116">
                  <a:extLst>
                    <a:ext uri="{9D8B030D-6E8A-4147-A177-3AD203B41FA5}">
                      <a16:colId xmlns:a16="http://schemas.microsoft.com/office/drawing/2014/main" val="3416337334"/>
                    </a:ext>
                  </a:extLst>
                </a:gridCol>
              </a:tblGrid>
              <a:tr h="37084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2426109953"/>
                  </a:ext>
                </a:extLst>
              </a:tr>
              <a:tr h="370840">
                <a:tc>
                  <a:txBody>
                    <a:bodyPr/>
                    <a:lstStyle/>
                    <a:p>
                      <a:r>
                        <a:rPr lang="en-IN" dirty="0"/>
                        <a:t>M. Tech</a:t>
                      </a:r>
                    </a:p>
                  </a:txBody>
                  <a:tcPr/>
                </a:tc>
                <a:tc>
                  <a:txBody>
                    <a:bodyPr/>
                    <a:lstStyle/>
                    <a:p>
                      <a:r>
                        <a:rPr lang="en-IN" dirty="0"/>
                        <a:t>AKTU, Lucknow</a:t>
                      </a:r>
                    </a:p>
                  </a:txBody>
                  <a:tcPr/>
                </a:tc>
                <a:tc>
                  <a:txBody>
                    <a:bodyPr/>
                    <a:lstStyle/>
                    <a:p>
                      <a:r>
                        <a:rPr lang="en-IN" dirty="0"/>
                        <a:t>2013</a:t>
                      </a:r>
                    </a:p>
                  </a:txBody>
                  <a:tcPr/>
                </a:tc>
                <a:extLst>
                  <a:ext uri="{0D108BD9-81ED-4DB2-BD59-A6C34878D82A}">
                    <a16:rowId xmlns:a16="http://schemas.microsoft.com/office/drawing/2014/main" val="461124077"/>
                  </a:ext>
                </a:extLst>
              </a:tr>
              <a:tr h="370840">
                <a:tc>
                  <a:txBody>
                    <a:bodyPr/>
                    <a:lstStyle/>
                    <a:p>
                      <a:r>
                        <a:rPr lang="en-IN" dirty="0"/>
                        <a:t>B. Tech</a:t>
                      </a:r>
                    </a:p>
                  </a:txBody>
                  <a:tcPr/>
                </a:tc>
                <a:tc>
                  <a:txBody>
                    <a:bodyPr/>
                    <a:lstStyle/>
                    <a:p>
                      <a:r>
                        <a:rPr lang="en-IN" dirty="0"/>
                        <a:t>UPTU, Lucknow</a:t>
                      </a:r>
                    </a:p>
                  </a:txBody>
                  <a:tcPr/>
                </a:tc>
                <a:tc>
                  <a:txBody>
                    <a:bodyPr/>
                    <a:lstStyle/>
                    <a:p>
                      <a:r>
                        <a:rPr lang="en-IN" dirty="0"/>
                        <a:t>2009</a:t>
                      </a:r>
                    </a:p>
                  </a:txBody>
                  <a:tcPr/>
                </a:tc>
                <a:extLst>
                  <a:ext uri="{0D108BD9-81ED-4DB2-BD59-A6C34878D82A}">
                    <a16:rowId xmlns:a16="http://schemas.microsoft.com/office/drawing/2014/main" val="2923698554"/>
                  </a:ext>
                </a:extLst>
              </a:tr>
            </a:tbl>
          </a:graphicData>
        </a:graphic>
      </p:graphicFrame>
    </p:spTree>
    <p:extLst>
      <p:ext uri="{BB962C8B-B14F-4D97-AF65-F5344CB8AC3E}">
        <p14:creationId xmlns:p14="http://schemas.microsoft.com/office/powerpoint/2010/main" val="456293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2047876" y="985960"/>
            <a:ext cx="8162925" cy="5100638"/>
          </a:xfrm>
        </p:spPr>
        <p:txBody>
          <a:bodyPr>
            <a:normAutofit/>
          </a:bodyPr>
          <a:lstStyle/>
          <a:p>
            <a:pPr lvl="1">
              <a:spcBef>
                <a:spcPts val="365"/>
              </a:spcBef>
              <a:spcAft>
                <a:spcPct val="0"/>
              </a:spcAft>
              <a:buClr>
                <a:srgbClr val="000000"/>
              </a:buClr>
              <a:buFont typeface="Wingdings" panose="05000000000000000000" pitchFamily="2" charset="2"/>
              <a:buChar char="Ø"/>
            </a:pPr>
            <a:r>
              <a:rPr lang="en-US" sz="2000" b="1" dirty="0">
                <a:solidFill>
                  <a:schemeClr val="dk1"/>
                </a:solidFill>
                <a:latin typeface="Times New Roman" panose="02020603050405020304" pitchFamily="18" charset="0"/>
                <a:cs typeface="Times New Roman" panose="02020603050405020304" pitchFamily="18" charset="0"/>
                <a:sym typeface="+mn-ea"/>
              </a:rPr>
              <a:t> </a:t>
            </a:r>
            <a:r>
              <a:rPr lang="en-US" sz="2000" dirty="0">
                <a:solidFill>
                  <a:schemeClr val="dk1"/>
                </a:solidFill>
                <a:latin typeface="Times New Roman" panose="02020603050405020304" pitchFamily="18" charset="0"/>
                <a:cs typeface="Times New Roman" panose="02020603050405020304" pitchFamily="18" charset="0"/>
                <a:sym typeface="+mn-ea"/>
              </a:rPr>
              <a:t>Creating Style Sheet</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Properties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Styling(Background, Text Format, Controlling Fonts)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Working with block elements and objects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Working with Lists and Tables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Id and Class</a:t>
            </a: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 Box Model (Introduction,Borderproperties,PaddingProperties,Marginproperties)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CSS Advanced(Grouping, Dimension, Display, Positioning, Floating, Align, Pseudo class, Navigation Bar, Image Sprites, Attribute sector),</a:t>
            </a:r>
            <a:endParaRPr lang="en-IN"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Color, Creating page Layout and Site</a:t>
            </a:r>
            <a:r>
              <a:rPr lang="en-US" altLang="en-US" sz="2000" dirty="0">
                <a:latin typeface="Times New Roman" panose="02020603050405020304" pitchFamily="18" charset="0"/>
              </a:rPr>
              <a:t>,</a:t>
            </a:r>
          </a:p>
          <a:p>
            <a:pPr marL="457200" lvl="1" indent="0">
              <a:spcBef>
                <a:spcPts val="365"/>
              </a:spcBef>
              <a:spcAft>
                <a:spcPct val="0"/>
              </a:spcAft>
              <a:buClr>
                <a:srgbClr val="000000"/>
              </a:buClr>
              <a:buNone/>
            </a:pPr>
            <a:r>
              <a:rPr lang="en-IN" sz="2000" b="1" dirty="0">
                <a:solidFill>
                  <a:schemeClr val="dk1"/>
                </a:solidFill>
                <a:latin typeface="Times New Roman" panose="02020603050405020304" pitchFamily="18" charset="0"/>
                <a:cs typeface="Times New Roman" panose="02020603050405020304" pitchFamily="18" charset="0"/>
                <a:sym typeface="+mn-ea"/>
              </a:rPr>
              <a:t>Bootstrap:</a:t>
            </a:r>
            <a:endParaRPr lang="en-US" altLang="en-US"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Introduction, Bootstrap grid system</a:t>
            </a:r>
            <a:r>
              <a:rPr lang="en-US" sz="2000" dirty="0">
                <a:latin typeface="Times New Roman" panose="02020603050405020304" pitchFamily="18" charset="0"/>
                <a:ea typeface="Times New Roman" panose="02020603050405020304" pitchFamily="18" charset="0"/>
              </a:rPr>
              <a:t>, </a:t>
            </a: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 Bootstrap Components.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20</a:t>
            </a:fld>
            <a:endParaRPr lang="en-US" altLang="en-US"/>
          </a:p>
        </p:txBody>
      </p:sp>
      <p:sp>
        <p:nvSpPr>
          <p:cNvPr id="109" name="Google Shape;109;p14"/>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3 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2308226" y="6361114"/>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55556560-67A3-4622-A4B7-2A3C18A6171C}" type="datetime1">
              <a:rPr lang="en-US" smtClean="0"/>
              <a:t>08-Jan-25</a:t>
            </a:fld>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1889125" y="1241426"/>
            <a:ext cx="8451850" cy="494982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3:</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learn about web development strategies with Creating style sheet, Creating Properties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To understand the basic concepts to develop the </a:t>
            </a:r>
            <a:r>
              <a:rPr lang="en-IN" sz="2000" dirty="0">
                <a:sym typeface="+mn-ea"/>
              </a:rPr>
              <a:t>Working     with block elements and objects.</a:t>
            </a:r>
            <a:endPar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Bootstrapping and Bootstrapping Components.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to register a domain and maintain CSS Style Sheet.</a:t>
            </a:r>
          </a:p>
          <a:p>
            <a:pPr marL="457200" lvl="1" indent="0" algn="just">
              <a:spcBef>
                <a:spcPts val="365"/>
              </a:spcBef>
              <a:spcAft>
                <a:spcPct val="0"/>
              </a:spcAft>
              <a:buClr>
                <a:srgbClr val="000000"/>
              </a:buClr>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1"/>
            <a:ext cx="7772400"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Unit 3 Objective</a:t>
            </a:r>
          </a:p>
          <a:p>
            <a:pPr algn="just">
              <a:spcBef>
                <a:spcPts val="365"/>
              </a:spcBef>
              <a:buClr>
                <a:srgbClr val="000000"/>
              </a:buClr>
              <a:defRPr/>
            </a:pPr>
            <a:r>
              <a:rPr lang="en-US" sz="2200" b="1" dirty="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21</a:t>
            </a:fld>
            <a:endParaRPr lang="en-US" altLang="en-US"/>
          </a:p>
        </p:txBody>
      </p:sp>
      <p:sp>
        <p:nvSpPr>
          <p:cNvPr id="47109" name="Google Shape;131;p16"/>
          <p:cNvSpPr>
            <a:spLocks noGrp="1"/>
          </p:cNvSpPr>
          <p:nvPr>
            <p:ph type="ftr" sz="quarter" idx="12"/>
          </p:nvPr>
        </p:nvSpPr>
        <p:spPr>
          <a:xfrm>
            <a:off x="2333626" y="6400801"/>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C90BA5D4-96E4-4509-9AF1-812A5B6437C2}" type="datetime1">
              <a:rPr lang="en-US" smtClean="0"/>
              <a:t>08-Jan-25</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additive="base">
                                        <p:cTn id="2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458">
                                            <p:txEl>
                                              <p:pRg st="3" end="3"/>
                                            </p:txEl>
                                          </p:spTgt>
                                        </p:tgtEl>
                                        <p:attrNameLst>
                                          <p:attrName>style.visibility</p:attrName>
                                        </p:attrNameLst>
                                      </p:cBhvr>
                                      <p:to>
                                        <p:strVal val="visible"/>
                                      </p:to>
                                    </p:set>
                                    <p:anim calcmode="lin" valueType="num">
                                      <p:cBhvr additive="base">
                                        <p:cTn id="2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58">
                                            <p:txEl>
                                              <p:pRg st="4" end="4"/>
                                            </p:txEl>
                                          </p:spTgt>
                                        </p:tgtEl>
                                        <p:attrNameLst>
                                          <p:attrName>style.visibility</p:attrName>
                                        </p:attrNameLst>
                                      </p:cBhvr>
                                      <p:to>
                                        <p:strVal val="visible"/>
                                      </p:to>
                                    </p:set>
                                    <p:anim calcmode="lin" valueType="num">
                                      <p:cBhvr additive="base">
                                        <p:cTn id="2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1752600" y="1981201"/>
            <a:ext cx="8737600" cy="429577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the CSS Style and Tools.</a:t>
            </a:r>
          </a:p>
          <a:p>
            <a:pPr marL="114300" indent="0" algn="just">
              <a:spcBef>
                <a:spcPts val="365"/>
              </a:spcBef>
              <a:spcAft>
                <a:spcPct val="0"/>
              </a:spcAft>
              <a:buClr>
                <a:srgbClr val="000000"/>
              </a:buClr>
              <a:buNone/>
              <a:defRPr/>
            </a:pPr>
            <a:endPar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how to CSS with Bootstrapping Process.</a:t>
            </a:r>
          </a:p>
          <a:p>
            <a:pPr marL="571500" lvl="1" indent="0" algn="just">
              <a:spcBef>
                <a:spcPts val="365"/>
              </a:spcBef>
              <a:spcAft>
                <a:spcPct val="0"/>
              </a:spcAft>
              <a:buClr>
                <a:srgbClr val="000000"/>
              </a:buClr>
              <a:defRPr/>
            </a:pPr>
            <a:endPar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understand the components and their functionalities of CSS Advanced Grouping, dimensions, display.</a:t>
            </a: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web standards to develop a website according to the CSS</a:t>
            </a:r>
            <a:r>
              <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Pseudo class and image.</a:t>
            </a:r>
          </a:p>
          <a:p>
            <a:pPr marL="114300" indent="0" algn="just">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a:defRPr/>
            </a:pP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22</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B5AFC63-D5D8-45D5-A6D2-5E6F73A4420C}" type="datetime1">
              <a:rPr lang="en-US" smtClean="0"/>
              <a:t>08-Jan-25</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Cascading Style Sheets (</a:t>
            </a:r>
            <a:r>
              <a:rPr lang="en-US" sz="1600" dirty="0">
                <a:solidFill>
                  <a:schemeClr val="hlink"/>
                </a:solidFill>
                <a:latin typeface="Times New Roman" panose="02020603050405020304" pitchFamily="18" charset="0"/>
                <a:cs typeface="Times New Roman" panose="02020603050405020304" pitchFamily="18" charset="0"/>
                <a:sym typeface="+mn-ea"/>
              </a:rPr>
              <a:t>CSS</a:t>
            </a:r>
            <a:r>
              <a:rPr lang="en-US" sz="1600" dirty="0">
                <a:latin typeface="Times New Roman" panose="02020603050405020304" pitchFamily="18" charset="0"/>
                <a:cs typeface="Times New Roman" panose="02020603050405020304" pitchFamily="18" charset="0"/>
                <a:sym typeface="+mn-ea"/>
              </a:rPr>
              <a:t>)</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Applies to (X)HTML as well as XML documents in general</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 styled HTML document</a:t>
            </a:r>
            <a:r>
              <a:rPr lang="en-US" dirty="0">
                <a:latin typeface="Times New Roman" panose="02020603050405020304" pitchFamily="18" charset="0"/>
                <a:cs typeface="Times New Roman" panose="02020603050405020304" pitchFamily="18" charset="0"/>
                <a:sym typeface="+mn-ea"/>
              </a:rPr>
              <a:t>.</a:t>
            </a:r>
            <a:r>
              <a:rPr lang="en-IN"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mn-ea"/>
              </a:rPr>
              <a:t>produced by the style sheet style1.css:</a:t>
            </a:r>
          </a:p>
          <a:p>
            <a:pPr marL="0" indent="0">
              <a:buNone/>
            </a:pPr>
            <a:r>
              <a:rPr lang="en-IN" altLang="en-US" sz="1400" dirty="0">
                <a:latin typeface="Times New Roman" panose="02020603050405020304" pitchFamily="18" charset="0"/>
                <a:cs typeface="Times New Roman" panose="02020603050405020304" pitchFamily="18" charset="0"/>
              </a:rPr>
              <a:t>    </a:t>
            </a: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r>
              <a:rPr lang="en-IN" altLang="en-US" sz="14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279037AF-A0BD-49CE-B30A-3F57FD2F0902}" type="datetime1">
              <a:rPr lang="en-US" smtClean="0"/>
              <a:t>08-Jan-25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2860431" y="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sym typeface="+mn-ea"/>
              </a:rPr>
              <a:t>Concept of CSS 3: </a:t>
            </a:r>
            <a:r>
              <a:rPr lang="en-IN" sz="2800" dirty="0">
                <a:sym typeface="+mn-ea"/>
              </a:rPr>
              <a:t>Creating Style Sheet</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endParaRPr lang="en-US" sz="2800" dirty="0"/>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a:t>
            </a:r>
            <a:r>
              <a:rPr lang="en-IN" altLang="en-US" dirty="0"/>
              <a:t>3</a:t>
            </a:r>
            <a:r>
              <a:rPr lang="en-US" dirty="0"/>
              <a:t>               </a:t>
            </a:r>
          </a:p>
        </p:txBody>
      </p:sp>
      <p:pic>
        <p:nvPicPr>
          <p:cNvPr id="2" name="Picture 4" descr="CSSHelloWorld1"/>
          <p:cNvPicPr>
            <a:picLocks noChangeAspect="1" noChangeArrowheads="1"/>
          </p:cNvPicPr>
          <p:nvPr/>
        </p:nvPicPr>
        <p:blipFill>
          <a:blip r:embed="rId2"/>
          <a:srcRect/>
          <a:stretch>
            <a:fillRect/>
          </a:stretch>
        </p:blipFill>
        <p:spPr bwMode="auto">
          <a:xfrm>
            <a:off x="2952750" y="2637156"/>
            <a:ext cx="3810000" cy="1255395"/>
          </a:xfrm>
          <a:prstGeom prst="rect">
            <a:avLst/>
          </a:prstGeom>
          <a:noFill/>
        </p:spPr>
      </p:pic>
      <p:pic>
        <p:nvPicPr>
          <p:cNvPr id="11" name="Picture 5"/>
          <p:cNvPicPr>
            <a:picLocks noChangeAspect="1" noChangeArrowheads="1"/>
          </p:cNvPicPr>
          <p:nvPr/>
        </p:nvPicPr>
        <p:blipFill>
          <a:blip r:embed="rId3"/>
          <a:srcRect/>
          <a:stretch>
            <a:fillRect/>
          </a:stretch>
        </p:blipFill>
        <p:spPr bwMode="auto">
          <a:xfrm>
            <a:off x="2971800" y="4612005"/>
            <a:ext cx="4114800" cy="603250"/>
          </a:xfrm>
          <a:prstGeom prst="rect">
            <a:avLst/>
          </a:prstGeom>
          <a:noFill/>
          <a:ln w="9525">
            <a:noFill/>
            <a:miter lim="800000"/>
            <a:headEnd/>
            <a:tailEnd/>
          </a:ln>
          <a:effectLst/>
        </p:spPr>
      </p:pic>
      <p:pic>
        <p:nvPicPr>
          <p:cNvPr id="13" name="Picture 6"/>
          <p:cNvPicPr>
            <a:picLocks noChangeAspect="1" noChangeArrowheads="1"/>
          </p:cNvPicPr>
          <p:nvPr/>
        </p:nvPicPr>
        <p:blipFill>
          <a:blip r:embed="rId4"/>
          <a:srcRect/>
          <a:stretch>
            <a:fillRect/>
          </a:stretch>
        </p:blipFill>
        <p:spPr bwMode="auto">
          <a:xfrm>
            <a:off x="2971800" y="5215890"/>
            <a:ext cx="6781800" cy="42799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0"/>
            <a:ext cx="8229600" cy="4876800"/>
          </a:xfrm>
        </p:spPr>
        <p:txBody>
          <a:bodyPr>
            <a:normAutofit fontScale="92500" lnSpcReduction="10000"/>
          </a:bodyPr>
          <a:lstStyle/>
          <a:p>
            <a:pPr marL="0" indent="0">
              <a:buNone/>
            </a:pPr>
            <a:endParaRPr lang="en-US" sz="1900" dirty="0"/>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is used insert dynamic text into HTML (ex: user name)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get information about a user's computer (ex: browser type)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perform calculations on user's computer (ex: form validation)</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offers a vast standard library that has a wide variety of functions and methods available to help in the process of development, making the entire process easier and hassle-free</a:t>
            </a:r>
          </a:p>
        </p:txBody>
      </p:sp>
      <p:sp>
        <p:nvSpPr>
          <p:cNvPr id="4" name="Date Placeholder 3"/>
          <p:cNvSpPr>
            <a:spLocks noGrp="1"/>
          </p:cNvSpPr>
          <p:nvPr>
            <p:ph type="dt" sz="half" idx="10"/>
          </p:nvPr>
        </p:nvSpPr>
        <p:spPr/>
        <p:txBody>
          <a:bodyPr/>
          <a:lstStyle/>
          <a:p>
            <a:fld id="{76B258B8-C6D6-4610-AB47-9702FF629C5F}" type="datetime1">
              <a:rPr lang="en-US" smtClean="0"/>
              <a:t>08-Jan-25</a:t>
            </a:fld>
            <a:endParaRPr lang="en-US" dirty="0"/>
          </a:p>
        </p:txBody>
      </p:sp>
      <p:sp>
        <p:nvSpPr>
          <p:cNvPr id="6" name="Slide Number Placeholder 5"/>
          <p:cNvSpPr>
            <a:spLocks noGrp="1"/>
          </p:cNvSpPr>
          <p:nvPr>
            <p:ph type="sldNum" sz="quarter" idx="12"/>
          </p:nvPr>
        </p:nvSpPr>
        <p:spPr>
          <a:xfrm>
            <a:off x="7391400" y="6340476"/>
            <a:ext cx="2133600" cy="365125"/>
          </a:xfrm>
        </p:spPr>
        <p:txBody>
          <a:bodyPr/>
          <a:lstStyle/>
          <a:p>
            <a:fld id="{B6F15528-21DE-4FAA-801E-634DDDAF4B2B}" type="slidenum">
              <a:rPr lang="en-US" smtClean="0"/>
              <a:t>24</a:t>
            </a:fld>
            <a:endParaRPr lang="en-US" dirty="0"/>
          </a:p>
        </p:txBody>
      </p:sp>
      <p:sp>
        <p:nvSpPr>
          <p:cNvPr id="7" name="Title 1"/>
          <p:cNvSpPr txBox="1"/>
          <p:nvPr/>
        </p:nvSpPr>
        <p:spPr>
          <a:xfrm>
            <a:off x="2860431" y="2479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  </a:t>
            </a:r>
            <a:r>
              <a:rPr lang="en-IN" altLang="en-US" dirty="0"/>
              <a:t>3</a:t>
            </a:r>
            <a:r>
              <a:rPr lang="en-US" dirty="0"/>
              <a:t>                </a:t>
            </a:r>
          </a:p>
        </p:txBody>
      </p:sp>
      <p:pic>
        <p:nvPicPr>
          <p:cNvPr id="13" name="Picture 4"/>
          <p:cNvPicPr>
            <a:picLocks noChangeAspect="1" noChangeArrowheads="1"/>
          </p:cNvPicPr>
          <p:nvPr/>
        </p:nvPicPr>
        <p:blipFill>
          <a:blip r:embed="rId2"/>
          <a:srcRect/>
          <a:stretch>
            <a:fillRect/>
          </a:stretch>
        </p:blipFill>
        <p:spPr bwMode="auto">
          <a:xfrm>
            <a:off x="2038350" y="914400"/>
            <a:ext cx="8172450" cy="528447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is a lightweight, cross-platform, and interpreted language.</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It was developed with the main intention of DOM manipulation, bringing forth the era of dynamic websites.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functions are objects and can be passed in other functions as parameters.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handle date and time manipulation.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perform Form Validation.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fld id="{C957499A-71EF-4332-9457-1C7645E295B7}"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r>
              <a:rPr lang="en-US" sz="2800" b="1" dirty="0"/>
              <a:t> </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    </a:t>
            </a:r>
            <a:r>
              <a:rPr lang="en-IN" altLang="en-US" dirty="0"/>
              <a:t>3</a:t>
            </a:r>
            <a:r>
              <a:rPr lang="en-US" dirty="0"/>
              <a:t>                </a:t>
            </a:r>
          </a:p>
        </p:txBody>
      </p:sp>
      <p:pic>
        <p:nvPicPr>
          <p:cNvPr id="8" name="Picture 3"/>
          <p:cNvPicPr>
            <a:picLocks noGrp="1" noChangeAspect="1" noChangeArrowheads="1"/>
          </p:cNvPicPr>
          <p:nvPr/>
        </p:nvPicPr>
        <p:blipFill>
          <a:blip r:embed="rId2"/>
          <a:srcRect/>
          <a:stretch>
            <a:fillRect/>
          </a:stretch>
        </p:blipFill>
        <p:spPr bwMode="auto">
          <a:xfrm>
            <a:off x="1938040" y="1049972"/>
            <a:ext cx="8405495" cy="5306378"/>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526780" cy="4800600"/>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fld id="{9B8ACD96-4BB0-4F88-9AA7-940DF565DE24}" type="datetime1">
              <a:rPr lang="en-US" smtClean="0"/>
              <a:t>08-Jan-25</a:t>
            </a:fld>
            <a:endParaRPr lang="en-US"/>
          </a:p>
        </p:txBody>
      </p:sp>
      <p:sp>
        <p:nvSpPr>
          <p:cNvPr id="6" name="Slide Number Placeholder 5"/>
          <p:cNvSpPr>
            <a:spLocks noGrp="1"/>
          </p:cNvSpPr>
          <p:nvPr>
            <p:ph type="sldNum" sz="quarter" idx="12"/>
          </p:nvPr>
        </p:nvSpPr>
        <p:spPr>
          <a:xfrm>
            <a:off x="7467600" y="6340476"/>
            <a:ext cx="2133600" cy="365125"/>
          </a:xfrm>
        </p:spPr>
        <p:txBody>
          <a:bodyPr/>
          <a:lstStyle/>
          <a:p>
            <a:fld id="{B6F15528-21DE-4FAA-801E-634DDDAF4B2B}" type="slidenum">
              <a:rPr lang="en-US" smtClean="0"/>
              <a:t>26</a:t>
            </a:fld>
            <a:endParaRPr lang="en-US" dirty="0"/>
          </a:p>
        </p:txBody>
      </p:sp>
      <p:sp>
        <p:nvSpPr>
          <p:cNvPr id="7" name="Title 1"/>
          <p:cNvSpPr txBox="1"/>
          <p:nvPr/>
        </p:nvSpPr>
        <p:spPr>
          <a:xfrm>
            <a:off x="2895600" y="1"/>
            <a:ext cx="7772400"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1"/>
            <a:ext cx="2362200" cy="23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2209800"/>
            <a:ext cx="1687753" cy="262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67200" y="3276600"/>
            <a:ext cx="439544" cy="707886"/>
          </a:xfrm>
          <a:prstGeom prst="rect">
            <a:avLst/>
          </a:prstGeom>
          <a:noFill/>
        </p:spPr>
        <p:txBody>
          <a:bodyPr wrap="none" rtlCol="0">
            <a:spAutoFit/>
          </a:bodyPr>
          <a:lstStyle/>
          <a:p>
            <a:r>
              <a:rPr lang="en-US" sz="4000" dirty="0"/>
              <a:t>+</a:t>
            </a:r>
            <a:endParaRPr lang="en-US" dirty="0"/>
          </a:p>
        </p:txBody>
      </p:sp>
      <p:sp>
        <p:nvSpPr>
          <p:cNvPr id="12" name="TextBox 11"/>
          <p:cNvSpPr txBox="1"/>
          <p:nvPr/>
        </p:nvSpPr>
        <p:spPr>
          <a:xfrm>
            <a:off x="7017694" y="3276600"/>
            <a:ext cx="439544" cy="707886"/>
          </a:xfrm>
          <a:prstGeom prst="rect">
            <a:avLst/>
          </a:prstGeom>
          <a:noFill/>
        </p:spPr>
        <p:txBody>
          <a:bodyPr wrap="none" rtlCol="0">
            <a:spAutoFit/>
          </a:bodyPr>
          <a:lstStyle/>
          <a:p>
            <a:r>
              <a:rPr lang="en-US" sz="4000" dirty="0"/>
              <a:t>=</a:t>
            </a:r>
            <a:endParaRPr lang="en-US" dirty="0"/>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2590801"/>
            <a:ext cx="2553849" cy="191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ooter Placeholder 12"/>
          <p:cNvSpPr txBox="1"/>
          <p:nvPr/>
        </p:nvSpPr>
        <p:spPr>
          <a:xfrm>
            <a:off x="3657600" y="635134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  </a:t>
            </a:r>
            <a:r>
              <a:rPr lang="en-IN" altLang="en-US" dirty="0"/>
              <a:t>3</a:t>
            </a:r>
            <a:r>
              <a:rPr lang="en-US" dirty="0"/>
              <a:t>               </a:t>
            </a:r>
          </a:p>
        </p:txBody>
      </p:sp>
      <p:pic>
        <p:nvPicPr>
          <p:cNvPr id="246787" name="Picture 3"/>
          <p:cNvPicPr>
            <a:picLocks noChangeAspect="1" noChangeArrowheads="1"/>
          </p:cNvPicPr>
          <p:nvPr/>
        </p:nvPicPr>
        <p:blipFill>
          <a:blip r:embed="rId5"/>
          <a:srcRect/>
          <a:stretch>
            <a:fillRect/>
          </a:stretch>
        </p:blipFill>
        <p:spPr bwMode="auto">
          <a:xfrm>
            <a:off x="2195831" y="975360"/>
            <a:ext cx="8345805" cy="508762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12838"/>
            <a:ext cx="8229600" cy="6126163"/>
          </a:xfrm>
        </p:spPr>
        <p:txBody>
          <a:bodyPr>
            <a:noAutofit/>
          </a:bodyPr>
          <a:lstStyle/>
          <a:p>
            <a:pPr algn="l"/>
            <a:r>
              <a:rPr lang="en-US" sz="2400" dirty="0">
                <a:solidFill>
                  <a:srgbClr val="000000"/>
                </a:solidFill>
                <a:latin typeface="Times New Roman" panose="02020603050405020304" pitchFamily="18" charset="0"/>
                <a:cs typeface="Times New Roman" panose="02020603050405020304" pitchFamily="18" charset="0"/>
              </a:rPr>
              <a:t>Function expressions can be made "self-invoking".</a:t>
            </a:r>
          </a:p>
          <a:p>
            <a:pPr algn="l"/>
            <a:r>
              <a:rPr lang="en-US" sz="2400" dirty="0">
                <a:solidFill>
                  <a:srgbClr val="000000"/>
                </a:solidFill>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dirty="0">
                <a:solidFill>
                  <a:srgbClr val="000000"/>
                </a:solidFill>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dirty="0">
                <a:solidFill>
                  <a:srgbClr val="000000"/>
                </a:solidFill>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function</a:t>
            </a:r>
            <a:r>
              <a:rPr lang="en-US" sz="2400" dirty="0">
                <a:solidFill>
                  <a:srgbClr val="000000"/>
                </a:solidFill>
                <a:latin typeface="Times New Roman" panose="02020603050405020304" pitchFamily="18" charset="0"/>
                <a:cs typeface="Times New Roman" panose="02020603050405020304" pitchFamily="18" charset="0"/>
              </a:rPr>
              <a:t> ()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let</a:t>
            </a:r>
            <a:r>
              <a:rPr lang="en-US" sz="2400" dirty="0">
                <a:solidFill>
                  <a:srgbClr val="000000"/>
                </a:solidFill>
                <a:latin typeface="Times New Roman" panose="02020603050405020304" pitchFamily="18" charset="0"/>
                <a:cs typeface="Times New Roman" panose="02020603050405020304" pitchFamily="18" charset="0"/>
              </a:rPr>
              <a:t> x = </a:t>
            </a:r>
            <a:r>
              <a:rPr lang="en-US" sz="2400" dirty="0">
                <a:solidFill>
                  <a:srgbClr val="A52A2A"/>
                </a:solidFill>
                <a:latin typeface="Times New Roman" panose="02020603050405020304" pitchFamily="18" charset="0"/>
                <a:cs typeface="Times New Roman" panose="02020603050405020304" pitchFamily="18" charset="0"/>
              </a:rPr>
              <a:t>"Hello!!"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 I will invoke myself</a:t>
            </a:r>
            <a:br>
              <a:rPr lang="en-US" sz="2400" dirty="0">
                <a:solidFill>
                  <a:srgbClr val="008000"/>
                </a:solidFill>
                <a:latin typeface="Times New Roman" panose="02020603050405020304" pitchFamily="18" charset="0"/>
                <a:cs typeface="Times New Roman" panose="02020603050405020304" pitchFamily="18" charset="0"/>
              </a:rPr>
            </a:br>
            <a:r>
              <a:rPr lang="en-US" sz="2400" dirty="0">
                <a:solidFill>
                  <a:srgbClr val="008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22C236-D576-469D-B3CB-39FAF6BE2BD8}" type="datetime1">
              <a:rPr lang="en-US" smtClean="0"/>
              <a:t>08-Jan-25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2209800" y="1"/>
            <a:ext cx="9982200" cy="940116"/>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mj-lt"/>
            </a:endParaRPr>
          </a:p>
        </p:txBody>
      </p:sp>
      <p:pic>
        <p:nvPicPr>
          <p:cNvPr id="8" name="Picture 3"/>
          <p:cNvPicPr>
            <a:picLocks noGrp="1" noChangeAspect="1" noChangeArrowheads="1"/>
          </p:cNvPicPr>
          <p:nvPr/>
        </p:nvPicPr>
        <p:blipFill>
          <a:blip r:embed="rId2"/>
          <a:srcRect/>
          <a:stretch>
            <a:fillRect/>
          </a:stretch>
        </p:blipFill>
        <p:spPr bwMode="auto">
          <a:xfrm>
            <a:off x="2166621" y="1143000"/>
            <a:ext cx="8179435" cy="504063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Note that alternate,user selectable style is not widely supported:firefox 3</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and IE 8 do,but IE 6 IE 7 and chrome don’t.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58BFF7-1448-4D65-B704-FFEDA8EA2546}" type="datetime1">
              <a:rPr lang="en-US" smtClean="0"/>
              <a:t>08-Jan-25</a:t>
            </a:fld>
            <a:endParaRPr lang="en-US"/>
          </a:p>
        </p:txBody>
      </p:sp>
      <p:sp>
        <p:nvSpPr>
          <p:cNvPr id="6" name="Slide Number Placeholder 5"/>
          <p:cNvSpPr>
            <a:spLocks noGrp="1"/>
          </p:cNvSpPr>
          <p:nvPr>
            <p:ph type="sldNum" sz="quarter" idx="12"/>
          </p:nvPr>
        </p:nvSpPr>
        <p:spPr>
          <a:xfrm>
            <a:off x="7620000" y="6356351"/>
            <a:ext cx="2133600" cy="365125"/>
          </a:xfrm>
        </p:spPr>
        <p:txBody>
          <a:bodyPr/>
          <a:lstStyle/>
          <a:p>
            <a:fld id="{B6F15528-21DE-4FAA-801E-634DDDAF4B2B}" type="slidenum">
              <a:rPr lang="en-US" smtClean="0"/>
              <a:t>28</a:t>
            </a:fld>
            <a:endParaRPr lang="en-US" dirty="0"/>
          </a:p>
        </p:txBody>
      </p:sp>
      <p:sp>
        <p:nvSpPr>
          <p:cNvPr id="7" name="Title 1"/>
          <p:cNvSpPr txBox="1"/>
          <p:nvPr/>
        </p:nvSpPr>
        <p:spPr>
          <a:xfrm>
            <a:off x="2271252" y="1"/>
            <a:ext cx="9920748" cy="83574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a:t>
            </a:r>
            <a:endParaRPr lang="en-US" sz="2800" b="1" dirty="0"/>
          </a:p>
        </p:txBody>
      </p:sp>
      <p:sp>
        <p:nvSpPr>
          <p:cNvPr id="8" name="TextBox 7"/>
          <p:cNvSpPr txBox="1"/>
          <p:nvPr/>
        </p:nvSpPr>
        <p:spPr>
          <a:xfrm>
            <a:off x="2133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name = expression;</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TextBox 9"/>
          <p:cNvSpPr txBox="1"/>
          <p:nvPr/>
        </p:nvSpPr>
        <p:spPr>
          <a:xfrm>
            <a:off x="2133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clientName</a:t>
            </a:r>
            <a:r>
              <a:rPr lang="en-US" dirty="0">
                <a:latin typeface="Courier New" panose="02070309020205020404" pitchFamily="49" charset="0"/>
                <a:cs typeface="Courier New" panose="02070309020205020404" pitchFamily="49" charset="0"/>
              </a:rPr>
              <a:t> = "Connie Client";</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age = 32;</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weight = 127.4;</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1" name="Footer Placeholder 12"/>
          <p:cNvSpPr txBox="1"/>
          <p:nvPr/>
        </p:nvSpPr>
        <p:spPr>
          <a:xfrm>
            <a:off x="3546231" y="635581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a:t>
            </a:r>
            <a:r>
              <a:rPr lang="en-IN" altLang="en-US" dirty="0"/>
              <a:t>3</a:t>
            </a:r>
            <a:r>
              <a:rPr lang="en-US" dirty="0"/>
              <a:t>                </a:t>
            </a:r>
          </a:p>
        </p:txBody>
      </p:sp>
      <p:pic>
        <p:nvPicPr>
          <p:cNvPr id="2" name="Picture 4" descr="CSSHelloWorldSelect"/>
          <p:cNvPicPr>
            <a:picLocks noGrp="1" noChangeAspect="1" noChangeArrowheads="1"/>
          </p:cNvPicPr>
          <p:nvPr/>
        </p:nvPicPr>
        <p:blipFill>
          <a:blip r:embed="rId2"/>
          <a:srcRect/>
          <a:stretch>
            <a:fillRect/>
          </a:stretch>
        </p:blipFill>
        <p:spPr bwMode="auto">
          <a:xfrm>
            <a:off x="2166620" y="1014730"/>
            <a:ext cx="8001000" cy="374269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A styled HTML document</a:t>
            </a:r>
            <a:br>
              <a:rPr lang="en-US" sz="2200" dirty="0">
                <a:latin typeface="Times New Roman" panose="02020603050405020304" pitchFamily="18" charset="0"/>
                <a:cs typeface="Times New Roman" panose="02020603050405020304" pitchFamily="18" charset="0"/>
                <a:sym typeface="+mn-ea"/>
              </a:rPr>
            </a:b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produced by the style sheet style2.css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Note that alternate, user selectable style is not widely supported: </a:t>
            </a:r>
            <a:r>
              <a:rPr lang="en-US" sz="2400" dirty="0" err="1">
                <a:latin typeface="Times New Roman" panose="02020603050405020304" pitchFamily="18" charset="0"/>
                <a:cs typeface="Times New Roman" panose="02020603050405020304" pitchFamily="18" charset="0"/>
                <a:sym typeface="+mn-ea"/>
              </a:rPr>
              <a:t>firefox</a:t>
            </a:r>
            <a:r>
              <a:rPr lang="en-US" sz="2400" dirty="0">
                <a:latin typeface="Times New Roman" panose="02020603050405020304" pitchFamily="18" charset="0"/>
                <a:cs typeface="Times New Roman" panose="02020603050405020304" pitchFamily="18" charset="0"/>
                <a:sym typeface="+mn-ea"/>
              </a:rPr>
              <a:t> 3 and IE 8 do, but IE 6, IE 7 and Chrome don’t</a:t>
            </a:r>
            <a:r>
              <a:rPr lang="en-US" sz="2400" dirty="0">
                <a:sym typeface="+mn-ea"/>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fld id="{142C606B-6977-438D-8EA5-1AF414D597A9}"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sp>
        <p:nvSpPr>
          <p:cNvPr id="8" name="TextBox 7"/>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enrollment = 99;</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medianGrade</a:t>
            </a:r>
            <a:r>
              <a:rPr lang="en-US" dirty="0">
                <a:latin typeface="Courier New" panose="02070309020205020404" pitchFamily="49" charset="0"/>
                <a:cs typeface="Courier New" panose="02070309020205020404" pitchFamily="49" charset="0"/>
              </a:rPr>
              <a:t> = 2.8;</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credits = 5 + 4 + (2 * 3);</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dirty="0"/>
              <a:t>Renu   Panwar</a:t>
            </a:r>
            <a:r>
              <a:rPr lang="en-US" dirty="0"/>
              <a:t>                                    WT                       </a:t>
            </a:r>
            <a:r>
              <a:rPr lang="en-IN" altLang="en-US" dirty="0"/>
              <a:t>3</a:t>
            </a:r>
            <a:r>
              <a:rPr lang="en-US" dirty="0"/>
              <a:t>                </a:t>
            </a:r>
          </a:p>
        </p:txBody>
      </p:sp>
      <p:pic>
        <p:nvPicPr>
          <p:cNvPr id="2" name="Picture 4" descr="CSSHelloWorld2"/>
          <p:cNvPicPr>
            <a:picLocks noChangeAspect="1" noChangeArrowheads="1"/>
          </p:cNvPicPr>
          <p:nvPr/>
        </p:nvPicPr>
        <p:blipFill>
          <a:blip r:embed="rId2"/>
          <a:srcRect/>
          <a:stretch>
            <a:fillRect/>
          </a:stretch>
        </p:blipFill>
        <p:spPr bwMode="auto">
          <a:xfrm>
            <a:off x="2135506" y="1600200"/>
            <a:ext cx="8066405" cy="1200150"/>
          </a:xfrm>
          <a:prstGeom prst="rect">
            <a:avLst/>
          </a:prstGeom>
          <a:noFill/>
          <a:ln w="9525">
            <a:noFill/>
            <a:miter lim="800000"/>
            <a:headEnd/>
            <a:tailEnd/>
          </a:ln>
        </p:spPr>
      </p:pic>
      <p:pic>
        <p:nvPicPr>
          <p:cNvPr id="11" name="Picture 5"/>
          <p:cNvPicPr>
            <a:picLocks noChangeAspect="1" noChangeArrowheads="1"/>
          </p:cNvPicPr>
          <p:nvPr/>
        </p:nvPicPr>
        <p:blipFill>
          <a:blip r:embed="rId3"/>
          <a:srcRect/>
          <a:stretch>
            <a:fillRect/>
          </a:stretch>
        </p:blipFill>
        <p:spPr bwMode="auto">
          <a:xfrm>
            <a:off x="2057401" y="3470911"/>
            <a:ext cx="6538595" cy="107378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3687764" y="6356351"/>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a:solidFill>
                <a:srgbClr val="898989"/>
              </a:solidFill>
            </a:endParaRPr>
          </a:p>
        </p:txBody>
      </p:sp>
      <p:sp>
        <p:nvSpPr>
          <p:cNvPr id="11" name="Title 1"/>
          <p:cNvSpPr txBox="1"/>
          <p:nvPr/>
        </p:nvSpPr>
        <p:spPr>
          <a:xfrm>
            <a:off x="2865438"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sp>
        <p:nvSpPr>
          <p:cNvPr id="5127" name="Google Shape;95;p13"/>
          <p:cNvSpPr txBox="1"/>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2" name="Date Placeholder 1"/>
          <p:cNvSpPr>
            <a:spLocks noGrp="1"/>
          </p:cNvSpPr>
          <p:nvPr>
            <p:ph type="dt" sz="half" idx="10"/>
          </p:nvPr>
        </p:nvSpPr>
        <p:spPr/>
        <p:txBody>
          <a:bodyPr/>
          <a:lstStyle/>
          <a:p>
            <a:fld id="{CF843362-6DC6-4824-9624-705241052265}" type="datetime1">
              <a:rPr lang="en-US" smtClean="0"/>
              <a:t>08-Jan-25</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Single document can be displayed on multiple media platforms by tailoring style sheets:</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This document will be </a:t>
            </a:r>
            <a:r>
              <a:rPr lang="en-US" sz="2000" dirty="0">
                <a:solidFill>
                  <a:srgbClr val="008080"/>
                </a:solidFill>
                <a:latin typeface="Times New Roman" panose="02020603050405020304" pitchFamily="18" charset="0"/>
                <a:cs typeface="Times New Roman" panose="02020603050405020304" pitchFamily="18" charset="0"/>
                <a:sym typeface="+mn-ea"/>
              </a:rPr>
              <a:t>printed</a:t>
            </a:r>
            <a:r>
              <a:rPr lang="en-US" sz="2000" dirty="0">
                <a:latin typeface="Times New Roman" panose="02020603050405020304" pitchFamily="18" charset="0"/>
                <a:cs typeface="Times New Roman" panose="02020603050405020304" pitchFamily="18" charset="0"/>
                <a:sym typeface="+mn-ea"/>
              </a:rPr>
              <a:t> differently than it is </a:t>
            </a:r>
            <a:r>
              <a:rPr lang="en-US" sz="2000" dirty="0">
                <a:solidFill>
                  <a:schemeClr val="hlink"/>
                </a:solidFill>
                <a:latin typeface="Times New Roman" panose="02020603050405020304" pitchFamily="18" charset="0"/>
                <a:cs typeface="Times New Roman" panose="02020603050405020304" pitchFamily="18" charset="0"/>
                <a:sym typeface="+mn-ea"/>
              </a:rPr>
              <a:t>displayed</a:t>
            </a:r>
            <a:endParaRPr lang="en-US" sz="2200" b="1" dirty="0"/>
          </a:p>
        </p:txBody>
      </p:sp>
      <p:sp>
        <p:nvSpPr>
          <p:cNvPr id="4" name="Date Placeholder 3"/>
          <p:cNvSpPr>
            <a:spLocks noGrp="1"/>
          </p:cNvSpPr>
          <p:nvPr>
            <p:ph type="dt" sz="half" idx="10"/>
          </p:nvPr>
        </p:nvSpPr>
        <p:spPr/>
        <p:txBody>
          <a:bodyPr/>
          <a:lstStyle/>
          <a:p>
            <a:fld id="{565F6FEA-835C-4D0B-9B80-2242EDA8DBC2}"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sz="2400" dirty="0"/>
          </a:p>
        </p:txBody>
      </p:sp>
      <p:sp>
        <p:nvSpPr>
          <p:cNvPr id="11" name="Footer Placeholder 12"/>
          <p:cNvSpPr txBox="1"/>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dirty="0"/>
              <a:t>Renu   Panwar</a:t>
            </a:r>
            <a:r>
              <a:rPr lang="en-US" dirty="0"/>
              <a:t>            WT                       </a:t>
            </a:r>
            <a:r>
              <a:rPr lang="en-IN" altLang="en-US" dirty="0"/>
              <a:t>3</a:t>
            </a:r>
            <a:r>
              <a:rPr lang="en-US" dirty="0"/>
              <a:t>                </a:t>
            </a:r>
          </a:p>
        </p:txBody>
      </p:sp>
      <p:pic>
        <p:nvPicPr>
          <p:cNvPr id="10" name="Picture 4"/>
          <p:cNvPicPr>
            <a:picLocks noChangeAspect="1" noChangeArrowheads="1"/>
          </p:cNvPicPr>
          <p:nvPr/>
        </p:nvPicPr>
        <p:blipFill>
          <a:blip r:embed="rId2"/>
          <a:srcRect/>
          <a:stretch>
            <a:fillRect/>
          </a:stretch>
        </p:blipFill>
        <p:spPr bwMode="auto">
          <a:xfrm>
            <a:off x="1850390" y="1902461"/>
            <a:ext cx="8022590" cy="195516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Parts of a </a:t>
            </a:r>
            <a:r>
              <a:rPr lang="en-US" sz="2200" dirty="0">
                <a:solidFill>
                  <a:schemeClr val="hlink"/>
                </a:solidFill>
                <a:latin typeface="Times New Roman" panose="02020603050405020304" pitchFamily="18" charset="0"/>
                <a:cs typeface="Times New Roman" panose="02020603050405020304" pitchFamily="18" charset="0"/>
                <a:sym typeface="+mn-ea"/>
              </a:rPr>
              <a:t>style rule</a:t>
            </a:r>
            <a:r>
              <a:rPr lang="en-US" sz="2200" dirty="0">
                <a:latin typeface="Times New Roman" panose="02020603050405020304" pitchFamily="18" charset="0"/>
                <a:cs typeface="Times New Roman" panose="02020603050405020304" pitchFamily="18" charset="0"/>
                <a:sym typeface="+mn-ea"/>
              </a:rPr>
              <a:t> (or </a:t>
            </a:r>
            <a:r>
              <a:rPr lang="en-US" sz="2200" dirty="0">
                <a:solidFill>
                  <a:schemeClr val="hlink"/>
                </a:solidFill>
                <a:latin typeface="Times New Roman" panose="02020603050405020304" pitchFamily="18" charset="0"/>
                <a:cs typeface="Times New Roman" panose="02020603050405020304" pitchFamily="18" charset="0"/>
                <a:sym typeface="+mn-ea"/>
              </a:rPr>
              <a:t>statement</a:t>
            </a:r>
            <a:r>
              <a:rPr lang="en-US" sz="2200" dirty="0">
                <a:latin typeface="Times New Roman" panose="02020603050405020304" pitchFamily="18" charset="0"/>
                <a:cs typeface="Times New Roman" panose="02020603050405020304" pitchFamily="18" charset="0"/>
                <a:sym typeface="+mn-ea"/>
              </a:rPr>
              <a:t>)</a:t>
            </a: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4E38E9-9A44-420B-8DC1-BE1D05325398}"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0" name="Footer Placeholder 12"/>
          <p:cNvSpPr txBox="1"/>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dirty="0"/>
              <a:t>Renu   Panwar                                            </a:t>
            </a:r>
            <a:r>
              <a:rPr lang="en-IN" altLang="en-US" dirty="0"/>
              <a:t>   </a:t>
            </a:r>
            <a:r>
              <a:rPr lang="en-US" dirty="0"/>
              <a:t> WT                       </a:t>
            </a:r>
            <a:r>
              <a:rPr lang="en-IN" altLang="en-US" dirty="0"/>
              <a:t>3</a:t>
            </a:r>
            <a:r>
              <a:rPr lang="en-US" dirty="0"/>
              <a:t>                </a:t>
            </a:r>
          </a:p>
        </p:txBody>
      </p:sp>
      <p:pic>
        <p:nvPicPr>
          <p:cNvPr id="16389" name="Picture 4" descr="StyleRule"/>
          <p:cNvPicPr>
            <a:picLocks noChangeAspect="1" noChangeArrowheads="1"/>
          </p:cNvPicPr>
          <p:nvPr/>
        </p:nvPicPr>
        <p:blipFill>
          <a:blip r:embed="rId2"/>
          <a:srcRect/>
          <a:stretch>
            <a:fillRect/>
          </a:stretch>
        </p:blipFill>
        <p:spPr bwMode="auto">
          <a:xfrm>
            <a:off x="1814830" y="2146301"/>
            <a:ext cx="8472170" cy="35972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26129"/>
            <a:ext cx="8382000" cy="4525963"/>
          </a:xfrm>
        </p:spPr>
        <p:txBody>
          <a:bodyPr>
            <a:normAutofit/>
          </a:bodyPr>
          <a:lstStyle/>
          <a:p>
            <a:pPr eaLnBrk="1" hangingPunct="1"/>
            <a:r>
              <a:rPr lang="en-US" sz="1400" dirty="0">
                <a:latin typeface="Times New Roman" panose="02020603050405020304" pitchFamily="18" charset="0"/>
                <a:cs typeface="Times New Roman" panose="02020603050405020304" pitchFamily="18" charset="0"/>
                <a:sym typeface="+mn-ea"/>
              </a:rPr>
              <a:t>Single element type:</a:t>
            </a:r>
            <a:endParaRPr lang="en-US" sz="1400" dirty="0">
              <a:latin typeface="Times New Roman" panose="02020603050405020304" pitchFamily="18" charset="0"/>
              <a:cs typeface="Times New Roman" panose="02020603050405020304" pitchFamily="18" charset="0"/>
            </a:endParaRPr>
          </a:p>
          <a:p>
            <a:pPr eaLnBrk="1" hangingPunct="1"/>
            <a:endParaRPr lang="en-US" sz="1400" dirty="0">
              <a:latin typeface="Times New Roman" panose="02020603050405020304" pitchFamily="18" charset="0"/>
              <a:cs typeface="Times New Roman" panose="02020603050405020304" pitchFamily="18" charset="0"/>
            </a:endParaRPr>
          </a:p>
          <a:p>
            <a:pPr eaLnBrk="1" hangingPunct="1"/>
            <a:endParaRPr lang="en-US" sz="1400" dirty="0">
              <a:latin typeface="Times New Roman" panose="02020603050405020304" pitchFamily="18" charset="0"/>
              <a:cs typeface="Times New Roman" panose="02020603050405020304" pitchFamily="18" charset="0"/>
              <a:sym typeface="+mn-ea"/>
            </a:endParaRPr>
          </a:p>
          <a:p>
            <a:pPr eaLnBrk="1" hangingPunct="1"/>
            <a:r>
              <a:rPr lang="en-US" sz="1400" dirty="0">
                <a:latin typeface="Times New Roman" panose="02020603050405020304" pitchFamily="18" charset="0"/>
                <a:cs typeface="Times New Roman" panose="02020603050405020304" pitchFamily="18" charset="0"/>
                <a:sym typeface="+mn-ea"/>
              </a:rPr>
              <a:t>Multiple element types:</a:t>
            </a: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All element types: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Specific elements by id:</a:t>
            </a:r>
          </a:p>
          <a:p>
            <a:pPr marL="0" indent="0">
              <a:buNone/>
            </a:pPr>
            <a:r>
              <a:rPr lang="en-I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4EF6F923-BF43-4D38-A817-2CAAF2A9DB84}"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p>
        </p:txBody>
      </p:sp>
      <p:pic>
        <p:nvPicPr>
          <p:cNvPr id="17414" name="Picture 6"/>
          <p:cNvPicPr>
            <a:picLocks noChangeAspect="1" noChangeArrowheads="1"/>
          </p:cNvPicPr>
          <p:nvPr/>
        </p:nvPicPr>
        <p:blipFill>
          <a:blip r:embed="rId2"/>
          <a:srcRect/>
          <a:stretch>
            <a:fillRect/>
          </a:stretch>
        </p:blipFill>
        <p:spPr bwMode="auto">
          <a:xfrm>
            <a:off x="2744342" y="1580939"/>
            <a:ext cx="7005320" cy="600710"/>
          </a:xfrm>
          <a:prstGeom prst="rect">
            <a:avLst/>
          </a:prstGeom>
          <a:noFill/>
          <a:ln w="9525">
            <a:noFill/>
            <a:miter lim="800000"/>
            <a:headEnd/>
            <a:tailEnd/>
          </a:ln>
        </p:spPr>
      </p:pic>
      <p:pic>
        <p:nvPicPr>
          <p:cNvPr id="17413" name="Picture 5"/>
          <p:cNvPicPr>
            <a:picLocks noChangeAspect="1" noChangeArrowheads="1"/>
          </p:cNvPicPr>
          <p:nvPr/>
        </p:nvPicPr>
        <p:blipFill>
          <a:blip r:embed="rId3"/>
          <a:srcRect/>
          <a:stretch>
            <a:fillRect/>
          </a:stretch>
        </p:blipFill>
        <p:spPr bwMode="auto">
          <a:xfrm>
            <a:off x="2744342" y="3629453"/>
            <a:ext cx="5746750" cy="429895"/>
          </a:xfrm>
          <a:prstGeom prst="rect">
            <a:avLst/>
          </a:prstGeom>
          <a:noFill/>
          <a:ln w="9525">
            <a:noFill/>
            <a:miter lim="800000"/>
            <a:headEnd/>
            <a:tailEnd/>
          </a:ln>
        </p:spPr>
      </p:pic>
      <p:pic>
        <p:nvPicPr>
          <p:cNvPr id="17415" name="Picture 7"/>
          <p:cNvPicPr>
            <a:picLocks noChangeAspect="1" noChangeArrowheads="1"/>
          </p:cNvPicPr>
          <p:nvPr/>
        </p:nvPicPr>
        <p:blipFill>
          <a:blip r:embed="rId4"/>
          <a:srcRect/>
          <a:stretch>
            <a:fillRect/>
          </a:stretch>
        </p:blipFill>
        <p:spPr bwMode="auto">
          <a:xfrm>
            <a:off x="2744342" y="4599677"/>
            <a:ext cx="2971800" cy="557530"/>
          </a:xfrm>
          <a:prstGeom prst="rect">
            <a:avLst/>
          </a:prstGeom>
          <a:noFill/>
          <a:ln w="9525">
            <a:noFill/>
            <a:miter lim="800000"/>
            <a:headEnd/>
            <a:tailEnd/>
          </a:ln>
        </p:spPr>
      </p:pic>
      <p:pic>
        <p:nvPicPr>
          <p:cNvPr id="17416" name="Picture 8"/>
          <p:cNvPicPr>
            <a:picLocks noChangeAspect="1" noChangeArrowheads="1"/>
          </p:cNvPicPr>
          <p:nvPr/>
        </p:nvPicPr>
        <p:blipFill>
          <a:blip r:embed="rId5"/>
          <a:srcRect/>
          <a:stretch>
            <a:fillRect/>
          </a:stretch>
        </p:blipFill>
        <p:spPr bwMode="auto">
          <a:xfrm>
            <a:off x="2744342" y="5060407"/>
            <a:ext cx="4114800" cy="70485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pPr marL="0" indent="0">
              <a:buNone/>
            </a:pPr>
            <a:endParaRPr lang="en-US" dirty="0"/>
          </a:p>
          <a:p>
            <a:pPr>
              <a:buFont typeface="Wingdings" panose="05000000000000000000" pitchFamily="2" charset="2"/>
              <a:buChar char="v"/>
            </a:pPr>
            <a:endParaRPr lang="en-US" sz="1800" dirty="0">
              <a:latin typeface="+mj-lt"/>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8978D2-6984-4637-ACB8-22A5D865F376}"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dirty="0"/>
          </a:p>
        </p:txBody>
      </p:sp>
      <p:sp>
        <p:nvSpPr>
          <p:cNvPr id="7" name="Title 1"/>
          <p:cNvSpPr txBox="1"/>
          <p:nvPr/>
        </p:nvSpPr>
        <p:spPr>
          <a:xfrm>
            <a:off x="3048000" y="76201"/>
            <a:ext cx="7565390" cy="8013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8436" name="Picture 4"/>
          <p:cNvPicPr>
            <a:picLocks noChangeAspect="1" noChangeArrowheads="1"/>
          </p:cNvPicPr>
          <p:nvPr/>
        </p:nvPicPr>
        <p:blipFill>
          <a:blip r:embed="rId2"/>
          <a:srcRect/>
          <a:stretch>
            <a:fillRect/>
          </a:stretch>
        </p:blipFill>
        <p:spPr bwMode="auto">
          <a:xfrm>
            <a:off x="2133600" y="1632585"/>
            <a:ext cx="5181600" cy="801370"/>
          </a:xfrm>
          <a:prstGeom prst="rect">
            <a:avLst/>
          </a:prstGeom>
          <a:noFill/>
          <a:ln w="9525">
            <a:noFill/>
            <a:miter lim="800000"/>
            <a:headEnd/>
            <a:tailEnd/>
          </a:ln>
        </p:spPr>
      </p:pic>
      <p:pic>
        <p:nvPicPr>
          <p:cNvPr id="18437" name="Picture 5" descr="Selectors"/>
          <p:cNvPicPr>
            <a:picLocks noGrp="1" noChangeAspect="1" noChangeArrowheads="1"/>
          </p:cNvPicPr>
          <p:nvPr>
            <p:ph sz="half" idx="2"/>
          </p:nvPr>
        </p:nvPicPr>
        <p:blipFill>
          <a:blip r:embed="rId3"/>
          <a:srcRect/>
          <a:stretch>
            <a:fillRect/>
          </a:stretch>
        </p:blipFill>
        <p:spPr bwMode="auto">
          <a:xfrm>
            <a:off x="6390640" y="2465705"/>
            <a:ext cx="3600450" cy="363601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Elements belonging to a </a:t>
            </a:r>
            <a:r>
              <a:rPr lang="en-US" dirty="0">
                <a:solidFill>
                  <a:schemeClr val="hlink"/>
                </a:solidFill>
                <a:latin typeface="Times New Roman" panose="02020603050405020304" pitchFamily="18" charset="0"/>
                <a:cs typeface="Times New Roman" panose="02020603050405020304" pitchFamily="18" charset="0"/>
                <a:sym typeface="+mn-ea"/>
              </a:rPr>
              <a:t>style class</a:t>
            </a:r>
            <a:r>
              <a:rPr lang="en-US" dirty="0">
                <a:latin typeface="Times New Roman" panose="02020603050405020304" pitchFamily="18" charset="0"/>
                <a:cs typeface="Times New Roman" panose="02020603050405020304" pitchFamily="18" charset="0"/>
                <a:sym typeface="+mn-ea"/>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lvl="1" indent="0">
              <a:buNone/>
            </a:pPr>
            <a:r>
              <a:rPr lang="en-US" dirty="0">
                <a:latin typeface="Times New Roman" panose="02020603050405020304" pitchFamily="18" charset="0"/>
                <a:cs typeface="Times New Roman" panose="02020603050405020304" pitchFamily="18" charset="0"/>
                <a:sym typeface="+mn-ea"/>
              </a:rPr>
              <a:t>Referencing a style class in HTML:</a:t>
            </a:r>
            <a:endParaRPr lang="en-US" sz="3200" dirty="0">
              <a:latin typeface="Times New Roman" panose="02020603050405020304" pitchFamily="18" charset="0"/>
              <a:cs typeface="Times New Roman" panose="02020603050405020304" pitchFamily="18" charset="0"/>
            </a:endParaRPr>
          </a:p>
          <a:p>
            <a:pPr marL="0" indent="0">
              <a:buNone/>
            </a:pPr>
            <a:r>
              <a:rPr lang="en-IN" altLang="en-US" dirty="0"/>
              <a:t>     </a:t>
            </a: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Elements of a certain type and class: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AED85CE6-D82D-4423-A76A-97FA4BB1A976}"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19461" name="Picture 4"/>
          <p:cNvPicPr>
            <a:picLocks noChangeAspect="1" noChangeArrowheads="1"/>
          </p:cNvPicPr>
          <p:nvPr/>
        </p:nvPicPr>
        <p:blipFill>
          <a:blip r:embed="rId2"/>
          <a:srcRect/>
          <a:stretch>
            <a:fillRect/>
          </a:stretch>
        </p:blipFill>
        <p:spPr bwMode="auto">
          <a:xfrm>
            <a:off x="2819400" y="1762760"/>
            <a:ext cx="4577080" cy="688340"/>
          </a:xfrm>
          <a:prstGeom prst="rect">
            <a:avLst/>
          </a:prstGeom>
          <a:noFill/>
          <a:ln w="9525">
            <a:noFill/>
            <a:miter lim="800000"/>
            <a:headEnd/>
            <a:tailEnd/>
          </a:ln>
        </p:spPr>
      </p:pic>
      <p:sp>
        <p:nvSpPr>
          <p:cNvPr id="19464" name="Text Box 7"/>
          <p:cNvSpPr txBox="1">
            <a:spLocks noChangeArrowheads="1"/>
          </p:cNvSpPr>
          <p:nvPr/>
        </p:nvSpPr>
        <p:spPr bwMode="auto">
          <a:xfrm>
            <a:off x="3005456" y="3068955"/>
            <a:ext cx="4703445" cy="368300"/>
          </a:xfrm>
          <a:prstGeom prst="rect">
            <a:avLst/>
          </a:prstGeom>
          <a:noFill/>
          <a:ln w="9525">
            <a:noFill/>
            <a:miter lim="800000"/>
          </a:ln>
        </p:spPr>
        <p:txBody>
          <a:bodyPr wrap="square">
            <a:spAutoFit/>
          </a:bodyPr>
          <a:lstStyle/>
          <a:p>
            <a:r>
              <a:rPr lang="en-US">
                <a:solidFill>
                  <a:srgbClr val="008080"/>
                </a:solidFill>
              </a:rPr>
              <a:t>class selector: begins with a period . </a:t>
            </a:r>
          </a:p>
        </p:txBody>
      </p:sp>
      <p:pic>
        <p:nvPicPr>
          <p:cNvPr id="19465" name="Picture 8"/>
          <p:cNvPicPr>
            <a:picLocks noChangeAspect="1" noChangeArrowheads="1"/>
          </p:cNvPicPr>
          <p:nvPr/>
        </p:nvPicPr>
        <p:blipFill>
          <a:blip r:embed="rId3"/>
          <a:srcRect/>
          <a:stretch>
            <a:fillRect/>
          </a:stretch>
        </p:blipFill>
        <p:spPr bwMode="auto">
          <a:xfrm>
            <a:off x="2789339" y="4462458"/>
            <a:ext cx="4706938" cy="642942"/>
          </a:xfrm>
          <a:prstGeom prst="rect">
            <a:avLst/>
          </a:prstGeom>
          <a:noFill/>
          <a:ln w="9525">
            <a:noFill/>
            <a:miter lim="800000"/>
            <a:headEnd/>
            <a:tailEnd/>
          </a:ln>
        </p:spPr>
      </p:pic>
      <p:pic>
        <p:nvPicPr>
          <p:cNvPr id="19462" name="Picture 5"/>
          <p:cNvPicPr>
            <a:picLocks noChangeAspect="1" noChangeArrowheads="1"/>
          </p:cNvPicPr>
          <p:nvPr/>
        </p:nvPicPr>
        <p:blipFill>
          <a:blip r:embed="rId4"/>
          <a:srcRect/>
          <a:stretch>
            <a:fillRect/>
          </a:stretch>
        </p:blipFill>
        <p:spPr bwMode="auto">
          <a:xfrm>
            <a:off x="2819400" y="5105400"/>
            <a:ext cx="4457700" cy="393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52833"/>
            <a:ext cx="8229600" cy="4525963"/>
          </a:xfrm>
        </p:spPr>
        <p:txBody>
          <a:bodyPr>
            <a:normAutofit fontScale="92500" lnSpcReduction="10000"/>
          </a:bodyPr>
          <a:lstStyle/>
          <a:p>
            <a:pPr marL="0" indent="0">
              <a:buNone/>
            </a:pPr>
            <a:r>
              <a:rPr lang="en-US" dirty="0"/>
              <a:t> </a:t>
            </a:r>
            <a:r>
              <a:rPr lang="en-US" dirty="0">
                <a:sym typeface="+mn-ea"/>
              </a:rPr>
              <a:t>lements belonging to a </a:t>
            </a:r>
            <a:r>
              <a:rPr lang="en-US" dirty="0">
                <a:solidFill>
                  <a:schemeClr val="hlink"/>
                </a:solidFill>
                <a:sym typeface="+mn-ea"/>
              </a:rPr>
              <a:t>style class</a:t>
            </a:r>
            <a:r>
              <a:rPr lang="en-US" dirty="0">
                <a:sym typeface="+mn-ea"/>
              </a:rPr>
              <a:t>:</a:t>
            </a: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Elements of a certain type and class:</a:t>
            </a:r>
            <a:endParaRPr lang="en-US" dirty="0"/>
          </a:p>
          <a:p>
            <a:pPr marL="0" indent="0">
              <a:buNone/>
            </a:pPr>
            <a:endParaRPr lang="en-US" dirty="0">
              <a:sym typeface="+mn-ea"/>
            </a:endParaRPr>
          </a:p>
          <a:p>
            <a:pPr marL="0" indent="0">
              <a:buNone/>
            </a:pPr>
            <a:r>
              <a:rPr lang="en-IN" altLang="en-US">
                <a:solidFill>
                  <a:srgbClr val="008080"/>
                </a:solidFill>
                <a:sym typeface="+mn-ea"/>
              </a:rPr>
              <a:t>        </a:t>
            </a:r>
          </a:p>
          <a:p>
            <a:pPr marL="0" indent="0">
              <a:buNone/>
            </a:pPr>
            <a:r>
              <a:rPr lang="en-IN" altLang="en-US">
                <a:solidFill>
                  <a:srgbClr val="008080"/>
                </a:solidFill>
                <a:sym typeface="+mn-ea"/>
              </a:rPr>
              <a:t>          </a:t>
            </a:r>
            <a:r>
              <a:rPr lang="en-US">
                <a:solidFill>
                  <a:srgbClr val="008080"/>
                </a:solidFill>
                <a:sym typeface="+mn-ea"/>
              </a:rPr>
              <a:t>this </a:t>
            </a:r>
            <a:r>
              <a:rPr lang="en-US">
                <a:solidFill>
                  <a:srgbClr val="008080"/>
                </a:solidFill>
                <a:latin typeface="Lucida Sans Typewriter" pitchFamily="49" charset="0"/>
                <a:sym typeface="+mn-ea"/>
              </a:rPr>
              <a:t>span</a:t>
            </a:r>
            <a:r>
              <a:rPr lang="en-US">
                <a:solidFill>
                  <a:srgbClr val="008080"/>
                </a:solidFill>
                <a:sym typeface="+mn-ea"/>
              </a:rPr>
              <a:t> belongs to three style classes</a:t>
            </a:r>
          </a:p>
          <a:p>
            <a:pPr marL="0" indent="0">
              <a:buNone/>
            </a:pPr>
            <a:endParaRPr lang="en-US">
              <a:solidFill>
                <a:srgbClr val="008080"/>
              </a:solidFill>
            </a:endParaRPr>
          </a:p>
          <a:p>
            <a:pPr marL="0" indent="0">
              <a:buNone/>
            </a:pPr>
            <a:endParaRPr lang="en-US" dirty="0">
              <a:sym typeface="+mn-ea"/>
            </a:endParaRPr>
          </a:p>
          <a:p>
            <a:pPr marL="0" indent="0">
              <a:buNone/>
            </a:pPr>
            <a:r>
              <a:rPr lang="en-IN" altLang="en-US" dirty="0"/>
              <a:t> </a:t>
            </a:r>
          </a:p>
        </p:txBody>
      </p:sp>
      <p:sp>
        <p:nvSpPr>
          <p:cNvPr id="4" name="Date Placeholder 3"/>
          <p:cNvSpPr>
            <a:spLocks noGrp="1"/>
          </p:cNvSpPr>
          <p:nvPr>
            <p:ph type="dt" sz="half" idx="10"/>
          </p:nvPr>
        </p:nvSpPr>
        <p:spPr/>
        <p:txBody>
          <a:bodyPr/>
          <a:lstStyle/>
          <a:p>
            <a:fld id="{C2BEF247-5ABB-4C9F-AA91-E94693400E9C}"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1"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a:t>
            </a:r>
            <a:r>
              <a:rPr lang="en-IN" altLang="en-US" dirty="0"/>
              <a:t>3</a:t>
            </a:r>
          </a:p>
        </p:txBody>
      </p:sp>
      <p:pic>
        <p:nvPicPr>
          <p:cNvPr id="20485" name="Picture 4"/>
          <p:cNvPicPr>
            <a:picLocks noChangeAspect="1" noChangeArrowheads="1"/>
          </p:cNvPicPr>
          <p:nvPr/>
        </p:nvPicPr>
        <p:blipFill>
          <a:blip r:embed="rId2"/>
          <a:srcRect/>
          <a:stretch>
            <a:fillRect/>
          </a:stretch>
        </p:blipFill>
        <p:spPr bwMode="auto">
          <a:xfrm>
            <a:off x="2819400" y="1769110"/>
            <a:ext cx="4577080" cy="722630"/>
          </a:xfrm>
          <a:prstGeom prst="rect">
            <a:avLst/>
          </a:prstGeom>
          <a:noFill/>
          <a:ln w="9525">
            <a:noFill/>
            <a:miter lim="800000"/>
            <a:headEnd/>
            <a:tailEnd/>
          </a:ln>
        </p:spPr>
      </p:pic>
      <p:pic>
        <p:nvPicPr>
          <p:cNvPr id="20487" name="Picture 8"/>
          <p:cNvPicPr>
            <a:picLocks noChangeAspect="1" noChangeArrowheads="1"/>
          </p:cNvPicPr>
          <p:nvPr/>
        </p:nvPicPr>
        <p:blipFill>
          <a:blip r:embed="rId3"/>
          <a:srcRect/>
          <a:stretch>
            <a:fillRect/>
          </a:stretch>
        </p:blipFill>
        <p:spPr bwMode="auto">
          <a:xfrm>
            <a:off x="2819401" y="3201670"/>
            <a:ext cx="4707255" cy="655320"/>
          </a:xfrm>
          <a:prstGeom prst="rect">
            <a:avLst/>
          </a:prstGeom>
          <a:noFill/>
          <a:ln w="9525">
            <a:noFill/>
            <a:miter lim="800000"/>
            <a:headEnd/>
            <a:tailEnd/>
          </a:ln>
        </p:spPr>
      </p:pic>
      <p:pic>
        <p:nvPicPr>
          <p:cNvPr id="20486" name="Picture 5"/>
          <p:cNvPicPr>
            <a:picLocks noChangeAspect="1" noChangeArrowheads="1"/>
          </p:cNvPicPr>
          <p:nvPr/>
        </p:nvPicPr>
        <p:blipFill>
          <a:blip r:embed="rId4"/>
          <a:srcRect/>
          <a:stretch>
            <a:fillRect/>
          </a:stretch>
        </p:blipFill>
        <p:spPr bwMode="auto">
          <a:xfrm>
            <a:off x="2819400" y="4242435"/>
            <a:ext cx="4457700" cy="73914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36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Which of the following is NOT a method of creating a style sheet in web technology?</a:t>
            </a:r>
          </a:p>
          <a:p>
            <a:pPr marL="0" indent="0">
              <a:buNone/>
            </a:pPr>
            <a:r>
              <a:rPr lang="en-IN" sz="1800" dirty="0">
                <a:solidFill>
                  <a:srgbClr val="373E3F"/>
                </a:solidFill>
                <a:latin typeface="+mj-lt"/>
              </a:rPr>
              <a:t>             (A) Inline styles</a:t>
            </a:r>
          </a:p>
          <a:p>
            <a:pPr marL="0" indent="0">
              <a:buNone/>
            </a:pPr>
            <a:r>
              <a:rPr lang="en-IN" sz="1800" dirty="0">
                <a:solidFill>
                  <a:srgbClr val="373E3F"/>
                </a:solidFill>
                <a:latin typeface="+mj-lt"/>
              </a:rPr>
              <a:t>             (b) Internal styles</a:t>
            </a:r>
          </a:p>
          <a:p>
            <a:pPr marL="0" indent="0">
              <a:buNone/>
            </a:pPr>
            <a:r>
              <a:rPr lang="en-IN" sz="1800" dirty="0">
                <a:solidFill>
                  <a:srgbClr val="373E3F"/>
                </a:solidFill>
                <a:latin typeface="+mj-lt"/>
              </a:rPr>
              <a:t>             © External styles</a:t>
            </a:r>
          </a:p>
          <a:p>
            <a:pPr marL="0" indent="0">
              <a:buNone/>
            </a:pPr>
            <a:r>
              <a:rPr lang="en-IN" sz="1800" dirty="0">
                <a:solidFill>
                  <a:srgbClr val="FF0000"/>
                </a:solidFill>
                <a:latin typeface="+mj-lt"/>
              </a:rPr>
              <a:t>             (d) Embedded styles</a:t>
            </a:r>
          </a:p>
          <a:p>
            <a:pPr marL="0" indent="0">
              <a:buNone/>
              <a:defRPr/>
            </a:pPr>
            <a:r>
              <a:rPr lang="en-US" sz="1800" b="1" dirty="0">
                <a:solidFill>
                  <a:srgbClr val="373E3F"/>
                </a:solidFill>
                <a:latin typeface="+mj-lt"/>
              </a:rPr>
              <a:t>Q2</a:t>
            </a:r>
            <a:r>
              <a:rPr lang="en-US" sz="1800" dirty="0">
                <a:solidFill>
                  <a:srgbClr val="373E3F"/>
                </a:solidFill>
                <a:latin typeface="+mj-lt"/>
              </a:rPr>
              <a:t>.What is the purpose of using CSS classes in a style sheet?</a:t>
            </a:r>
          </a:p>
          <a:p>
            <a:pPr marL="0" indent="0">
              <a:buNone/>
              <a:defRPr/>
            </a:pPr>
            <a:r>
              <a:rPr lang="en-US" sz="1800" dirty="0">
                <a:solidFill>
                  <a:srgbClr val="FF0000"/>
                </a:solidFill>
                <a:latin typeface="+mj-lt"/>
              </a:rPr>
              <a:t>        (a) To define styles for HTML elements that share the same class attribute</a:t>
            </a:r>
          </a:p>
          <a:p>
            <a:pPr marL="0" indent="0">
              <a:buNone/>
              <a:defRPr/>
            </a:pPr>
            <a:r>
              <a:rPr lang="en-US" sz="1800" dirty="0">
                <a:solidFill>
                  <a:srgbClr val="373E3F"/>
                </a:solidFill>
                <a:latin typeface="+mj-lt"/>
              </a:rPr>
              <a:t>        (b) To define styles for the entire HTML document.</a:t>
            </a:r>
          </a:p>
          <a:p>
            <a:pPr marL="0" indent="0">
              <a:buNone/>
              <a:defRPr/>
            </a:pPr>
            <a:r>
              <a:rPr lang="en-US" sz="1800" dirty="0">
                <a:solidFill>
                  <a:srgbClr val="373E3F"/>
                </a:solidFill>
                <a:latin typeface="+mj-lt"/>
              </a:rPr>
              <a:t>       (C) To link external style sheets</a:t>
            </a:r>
          </a:p>
          <a:p>
            <a:pPr marL="0" indent="0">
              <a:buNone/>
              <a:defRPr/>
            </a:pPr>
            <a:r>
              <a:rPr lang="en-US" sz="1800" dirty="0">
                <a:solidFill>
                  <a:srgbClr val="373E3F"/>
                </a:solidFill>
                <a:latin typeface="+mj-lt"/>
              </a:rPr>
              <a:t>        (d) To create inline styles for specific elements.</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you add comments in a CSS file  ?</a:t>
            </a:r>
          </a:p>
          <a:p>
            <a:pPr marL="0" indent="0">
              <a:buNone/>
              <a:defRPr/>
            </a:pPr>
            <a:r>
              <a:rPr lang="en-US" altLang="en-US" sz="1800" dirty="0">
                <a:solidFill>
                  <a:srgbClr val="FF0000"/>
                </a:solidFill>
                <a:latin typeface="+mj-lt"/>
              </a:rPr>
              <a:t>           (A) /* This is a comment */</a:t>
            </a:r>
          </a:p>
          <a:p>
            <a:pPr marL="0" indent="0">
              <a:buNone/>
              <a:defRPr/>
            </a:pPr>
            <a:r>
              <a:rPr lang="en-US" altLang="en-US" sz="1800" dirty="0">
                <a:solidFill>
                  <a:srgbClr val="373E3F"/>
                </a:solidFill>
                <a:latin typeface="+mj-lt"/>
              </a:rPr>
              <a:t>           (b) &lt;!-- This is a comment --&gt;</a:t>
            </a:r>
          </a:p>
          <a:p>
            <a:pPr marL="0" indent="0">
              <a:buNone/>
              <a:defRPr/>
            </a:pPr>
            <a:r>
              <a:rPr lang="en-US" altLang="en-US" sz="1800" dirty="0">
                <a:solidFill>
                  <a:srgbClr val="373E3F"/>
                </a:solidFill>
                <a:latin typeface="+mj-lt"/>
              </a:rPr>
              <a:t>           © // This is a comment</a:t>
            </a:r>
          </a:p>
          <a:p>
            <a:pPr marL="0" indent="0">
              <a:buNone/>
              <a:defRPr/>
            </a:pPr>
            <a:r>
              <a:rPr lang="en-US" altLang="en-US" sz="1800" dirty="0">
                <a:solidFill>
                  <a:srgbClr val="373E3F"/>
                </a:solidFill>
                <a:latin typeface="+mj-lt"/>
              </a:rPr>
              <a:t>           (D) &lt;!--- This is a comment ---&gt;</a:t>
            </a:r>
          </a:p>
        </p:txBody>
      </p:sp>
      <p:sp>
        <p:nvSpPr>
          <p:cNvPr id="2" name="Date Placeholder 1"/>
          <p:cNvSpPr>
            <a:spLocks noGrp="1"/>
          </p:cNvSpPr>
          <p:nvPr>
            <p:ph type="dt" sz="half" idx="10"/>
          </p:nvPr>
        </p:nvSpPr>
        <p:spPr/>
        <p:txBody>
          <a:bodyPr/>
          <a:lstStyle/>
          <a:p>
            <a:fld id="{F83D85F1-54C0-4612-9F7C-42C1D90BB0BE}"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37</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Q4.What is the purpose of the "cascading" in Cascading Style Sheets (CSS)</a:t>
            </a:r>
          </a:p>
          <a:p>
            <a:pPr>
              <a:spcBef>
                <a:spcPts val="365"/>
              </a:spcBef>
              <a:spcAft>
                <a:spcPct val="0"/>
              </a:spcAft>
              <a:buClr>
                <a:srgbClr val="000000"/>
              </a:buClr>
              <a:buNone/>
              <a:defRPr/>
            </a:pPr>
            <a:r>
              <a:rPr lang="en-US" sz="1900" dirty="0">
                <a:solidFill>
                  <a:srgbClr val="252525"/>
                </a:solidFill>
                <a:latin typeface="+mj-lt"/>
              </a:rPr>
              <a:t>(A)It refers to the process of combining multiple style sheets into one </a:t>
            </a:r>
          </a:p>
          <a:p>
            <a:pPr>
              <a:spcBef>
                <a:spcPts val="365"/>
              </a:spcBef>
              <a:spcAft>
                <a:spcPct val="0"/>
              </a:spcAft>
              <a:buClr>
                <a:srgbClr val="000000"/>
              </a:buClr>
              <a:buNone/>
              <a:defRPr/>
            </a:pPr>
            <a:r>
              <a:rPr lang="en-US" sz="1900" dirty="0">
                <a:solidFill>
                  <a:srgbClr val="252525"/>
                </a:solidFill>
                <a:latin typeface="+mj-lt"/>
              </a:rPr>
              <a:t>(B)It ensures that styles are applied in a specific order based on their priority. </a:t>
            </a:r>
          </a:p>
          <a:p>
            <a:pPr>
              <a:spcBef>
                <a:spcPts val="365"/>
              </a:spcBef>
              <a:spcAft>
                <a:spcPct val="0"/>
              </a:spcAft>
              <a:buClr>
                <a:srgbClr val="000000"/>
              </a:buClr>
              <a:buNone/>
              <a:defRPr/>
            </a:pPr>
            <a:r>
              <a:rPr lang="en-US" sz="1900" dirty="0">
                <a:solidFill>
                  <a:srgbClr val="252525"/>
                </a:solidFill>
                <a:latin typeface="+mj-lt"/>
              </a:rPr>
              <a:t>(c) It enables the use of colors and gradients in CSS.</a:t>
            </a:r>
          </a:p>
          <a:p>
            <a:pPr>
              <a:spcBef>
                <a:spcPts val="365"/>
              </a:spcBef>
              <a:spcAft>
                <a:spcPct val="0"/>
              </a:spcAft>
              <a:buClr>
                <a:srgbClr val="000000"/>
              </a:buClr>
              <a:buNone/>
              <a:defRPr/>
            </a:pPr>
            <a:r>
              <a:rPr lang="en-US" sz="1900" dirty="0">
                <a:solidFill>
                  <a:srgbClr val="252525"/>
                </a:solidFill>
                <a:latin typeface="+mj-lt"/>
              </a:rPr>
              <a:t>(D) It allows the creation of animated effects using CSS.</a:t>
            </a:r>
          </a:p>
          <a:p>
            <a:pPr>
              <a:spcBef>
                <a:spcPts val="365"/>
              </a:spcBef>
              <a:spcAft>
                <a:spcPct val="0"/>
              </a:spcAft>
              <a:buClr>
                <a:srgbClr val="000000"/>
              </a:buClr>
              <a:buNone/>
              <a:defRPr/>
            </a:pPr>
            <a:r>
              <a:rPr lang="en-US" altLang="en-US" sz="1900" b="1" dirty="0">
                <a:latin typeface="+mj-lt"/>
                <a:cs typeface="Arial" panose="020B0604020202020204" pitchFamily="34" charset="0"/>
              </a:rPr>
              <a:t>Q5.</a:t>
            </a:r>
            <a:r>
              <a:rPr lang="en-US" altLang="en-US" sz="1900" b="1">
                <a:latin typeface="+mj-lt"/>
                <a:cs typeface="Arial" panose="020B0604020202020204" pitchFamily="34" charset="0"/>
              </a:rPr>
              <a:t>In the context of CSS specificity, which selector has the highest priority</a:t>
            </a:r>
          </a:p>
          <a:p>
            <a:pPr>
              <a:spcBef>
                <a:spcPts val="365"/>
              </a:spcBef>
              <a:spcAft>
                <a:spcPct val="0"/>
              </a:spcAft>
              <a:buClr>
                <a:srgbClr val="000000"/>
              </a:buClr>
              <a:buNone/>
              <a:defRPr/>
            </a:pPr>
            <a:r>
              <a:rPr lang="en-US" sz="1900" dirty="0">
                <a:solidFill>
                  <a:srgbClr val="252525"/>
                </a:solidFill>
                <a:latin typeface="+mj-lt"/>
              </a:rPr>
              <a:t>(A)Element selectors (e.g., p, h1, div)</a:t>
            </a:r>
          </a:p>
          <a:p>
            <a:pPr>
              <a:spcBef>
                <a:spcPts val="365"/>
              </a:spcBef>
              <a:spcAft>
                <a:spcPct val="0"/>
              </a:spcAft>
              <a:buClr>
                <a:srgbClr val="000000"/>
              </a:buClr>
              <a:buNone/>
              <a:defRPr/>
            </a:pPr>
            <a:r>
              <a:rPr lang="en-US" sz="1900" dirty="0">
                <a:solidFill>
                  <a:srgbClr val="252525"/>
                </a:solidFill>
                <a:latin typeface="+mj-lt"/>
              </a:rPr>
              <a:t>(B). Class selectors (e.g., .my-class)</a:t>
            </a:r>
          </a:p>
          <a:p>
            <a:pPr>
              <a:spcBef>
                <a:spcPts val="365"/>
              </a:spcBef>
              <a:spcAft>
                <a:spcPct val="0"/>
              </a:spcAft>
              <a:buClr>
                <a:srgbClr val="000000"/>
              </a:buClr>
              <a:buNone/>
              <a:defRPr/>
            </a:pPr>
            <a:r>
              <a:rPr lang="en-US" sz="1900" dirty="0">
                <a:solidFill>
                  <a:srgbClr val="252525"/>
                </a:solidFill>
                <a:latin typeface="+mj-lt"/>
              </a:rPr>
              <a:t>©.ID selectors (e.g., #my-id) </a:t>
            </a:r>
          </a:p>
          <a:p>
            <a:pPr>
              <a:spcBef>
                <a:spcPts val="365"/>
              </a:spcBef>
              <a:spcAft>
                <a:spcPct val="0"/>
              </a:spcAft>
              <a:buClr>
                <a:srgbClr val="000000"/>
              </a:buClr>
              <a:buNone/>
              <a:defRPr/>
            </a:pPr>
            <a:r>
              <a:rPr lang="en-US" sz="1900" dirty="0">
                <a:solidFill>
                  <a:srgbClr val="252525"/>
                </a:solidFill>
                <a:latin typeface="+mj-lt"/>
              </a:rPr>
              <a:t>(D). Universal selectors (*)</a:t>
            </a:r>
          </a:p>
          <a:p>
            <a:pPr>
              <a:spcBef>
                <a:spcPts val="365"/>
              </a:spcBef>
              <a:spcAft>
                <a:spcPct val="0"/>
              </a:spcAft>
              <a:buClr>
                <a:srgbClr val="000000"/>
              </a:buClr>
              <a:buNone/>
              <a:defRPr/>
            </a:pPr>
            <a:r>
              <a:rPr lang="en-US" altLang="en-US" sz="1900" b="1" dirty="0">
                <a:solidFill>
                  <a:srgbClr val="252525"/>
                </a:solidFill>
                <a:latin typeface="+mj-lt"/>
              </a:rPr>
              <a:t>Q6. </a:t>
            </a:r>
            <a:r>
              <a:rPr lang="en-US" altLang="en-US" sz="1900">
                <a:solidFill>
                  <a:srgbClr val="252525"/>
                </a:solidFill>
                <a:latin typeface="+mj-lt"/>
              </a:rPr>
              <a:t>Which CSS property is used to change the font size of an element's text</a:t>
            </a:r>
            <a:r>
              <a:rPr lang="en-US" altLang="en-US" sz="1900" dirty="0">
                <a:solidFill>
                  <a:srgbClr val="252525"/>
                </a:solidFill>
                <a:latin typeface="+mj-lt"/>
              </a:rPr>
              <a:t>?</a:t>
            </a:r>
          </a:p>
          <a:p>
            <a:pPr>
              <a:spcBef>
                <a:spcPts val="365"/>
              </a:spcBef>
              <a:spcAft>
                <a:spcPct val="0"/>
              </a:spcAft>
              <a:buClr>
                <a:srgbClr val="000000"/>
              </a:buClr>
              <a:buAutoNum type="alphaUcParenBoth"/>
              <a:defRPr/>
            </a:pPr>
            <a:r>
              <a:rPr lang="en-US" altLang="en-US" sz="1900" dirty="0">
                <a:solidFill>
                  <a:srgbClr val="252525"/>
                </a:solidFill>
                <a:latin typeface="+mj-lt"/>
              </a:rPr>
              <a:t>font-size</a:t>
            </a:r>
          </a:p>
          <a:p>
            <a:pPr>
              <a:spcBef>
                <a:spcPts val="365"/>
              </a:spcBef>
              <a:spcAft>
                <a:spcPct val="0"/>
              </a:spcAft>
              <a:buClr>
                <a:srgbClr val="000000"/>
              </a:buClr>
              <a:buAutoNum type="alphaUcParenBoth"/>
              <a:defRPr/>
            </a:pPr>
            <a:r>
              <a:rPr lang="en-US" altLang="en-US" sz="1900" dirty="0">
                <a:solidFill>
                  <a:srgbClr val="252525"/>
                </a:solidFill>
                <a:latin typeface="+mj-lt"/>
              </a:rPr>
              <a:t>text-size</a:t>
            </a:r>
          </a:p>
          <a:p>
            <a:pPr>
              <a:spcBef>
                <a:spcPts val="365"/>
              </a:spcBef>
              <a:spcAft>
                <a:spcPct val="0"/>
              </a:spcAft>
              <a:buClr>
                <a:srgbClr val="000000"/>
              </a:buClr>
              <a:buAutoNum type="alphaUcParenBoth"/>
              <a:defRPr/>
            </a:pPr>
            <a:r>
              <a:rPr lang="en-US" altLang="en-US" sz="1900" dirty="0">
                <a:solidFill>
                  <a:srgbClr val="252525"/>
                </a:solidFill>
                <a:latin typeface="+mj-lt"/>
              </a:rPr>
              <a:t>font-style</a:t>
            </a:r>
          </a:p>
          <a:p>
            <a:pPr>
              <a:spcBef>
                <a:spcPts val="365"/>
              </a:spcBef>
              <a:spcAft>
                <a:spcPct val="0"/>
              </a:spcAft>
              <a:buClr>
                <a:srgbClr val="000000"/>
              </a:buClr>
              <a:buAutoNum type="alphaUcParenBoth"/>
              <a:defRPr/>
            </a:pPr>
            <a:r>
              <a:rPr lang="en-US" altLang="en-US" sz="1900" dirty="0">
                <a:solidFill>
                  <a:srgbClr val="252525"/>
                </a:solidFill>
                <a:latin typeface="+mj-lt"/>
              </a:rPr>
              <a:t>text-font</a:t>
            </a:r>
          </a:p>
        </p:txBody>
      </p:sp>
      <p:sp>
        <p:nvSpPr>
          <p:cNvPr id="2" name="Date Placeholder 1"/>
          <p:cNvSpPr>
            <a:spLocks noGrp="1"/>
          </p:cNvSpPr>
          <p:nvPr>
            <p:ph type="dt" sz="half" idx="10"/>
          </p:nvPr>
        </p:nvSpPr>
        <p:spPr/>
        <p:txBody>
          <a:bodyPr/>
          <a:lstStyle/>
          <a:p>
            <a:fld id="{7BA18C3F-FD49-4E6F-B896-92EA985A4944}"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38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rmAutofit/>
          </a:bodyPr>
          <a:lstStyle/>
          <a:p>
            <a:pPr>
              <a:spcBef>
                <a:spcPts val="365"/>
              </a:spcBef>
              <a:spcAft>
                <a:spcPct val="0"/>
              </a:spcAft>
              <a:buClr>
                <a:srgbClr val="000000"/>
              </a:buClr>
              <a:buNone/>
              <a:defRPr/>
            </a:pPr>
            <a:r>
              <a:rPr lang="en-US" altLang="en-US" sz="1800" b="1" dirty="0">
                <a:latin typeface="+mj-lt"/>
                <a:cs typeface="Arial" panose="020B0604020202020204" pitchFamily="34" charset="0"/>
              </a:rPr>
              <a:t>Q. 7 What is the correct way to define an inline style in HTML?</a:t>
            </a:r>
          </a:p>
          <a:p>
            <a:pPr>
              <a:spcBef>
                <a:spcPts val="365"/>
              </a:spcBef>
              <a:spcAft>
                <a:spcPct val="0"/>
              </a:spcAft>
              <a:buClr>
                <a:srgbClr val="000000"/>
              </a:buClr>
              <a:buNone/>
              <a:defRPr/>
            </a:pPr>
            <a:r>
              <a:rPr lang="en-US" altLang="en-US" sz="1800" dirty="0">
                <a:latin typeface="+mj-lt"/>
                <a:cs typeface="Arial" panose="020B0604020202020204" pitchFamily="34" charset="0"/>
              </a:rPr>
              <a:t>a) </a:t>
            </a:r>
            <a:r>
              <a:rPr lang="en-US" altLang="en-US" sz="1800">
                <a:latin typeface="+mj-lt"/>
                <a:cs typeface="Arial" panose="020B0604020202020204" pitchFamily="34" charset="0"/>
              </a:rPr>
              <a:t> &lt;style&gt;body {color: blue;}&lt;/style&gt;</a:t>
            </a:r>
          </a:p>
          <a:p>
            <a:pPr>
              <a:spcBef>
                <a:spcPts val="365"/>
              </a:spcBef>
              <a:spcAft>
                <a:spcPct val="0"/>
              </a:spcAft>
              <a:buClr>
                <a:srgbClr val="000000"/>
              </a:buClr>
              <a:buNone/>
              <a:defRPr/>
            </a:pPr>
            <a:r>
              <a:rPr lang="en-US" altLang="en-US" sz="1800" dirty="0">
                <a:latin typeface="+mj-lt"/>
                <a:cs typeface="Arial" panose="020B0604020202020204" pitchFamily="34" charset="0"/>
              </a:rPr>
              <a:t>b) </a:t>
            </a:r>
            <a:r>
              <a:rPr lang="en-US" altLang="en-US" sz="1800">
                <a:latin typeface="+mj-lt"/>
                <a:cs typeface="Arial" panose="020B0604020202020204" pitchFamily="34" charset="0"/>
              </a:rPr>
              <a:t>&lt;link rel="stylesheet" type="text/css" href="styles.css"&gt;</a:t>
            </a:r>
          </a:p>
          <a:p>
            <a:pPr>
              <a:spcBef>
                <a:spcPts val="365"/>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5"/>
              </a:spcBef>
              <a:spcAft>
                <a:spcPct val="0"/>
              </a:spcAft>
              <a:buClr>
                <a:srgbClr val="000000"/>
              </a:buClr>
              <a:buNone/>
              <a:defRPr/>
            </a:pPr>
            <a:r>
              <a:rPr lang="en-US" altLang="en-US" sz="1800" dirty="0">
                <a:latin typeface="+mj-lt"/>
                <a:cs typeface="Arial" panose="020B0604020202020204" pitchFamily="34" charset="0"/>
              </a:rPr>
              <a:t>d) </a:t>
            </a:r>
            <a:r>
              <a:rPr lang="en-US" altLang="en-US" sz="1800">
                <a:latin typeface="+mj-lt"/>
                <a:cs typeface="Arial" panose="020B0604020202020204" pitchFamily="34" charset="0"/>
              </a:rPr>
              <a:t>&lt;head&gt;&lt;style&gt;body {background-color: yellow;}&lt;/style&gt;&lt;/head&gt;</a:t>
            </a:r>
          </a:p>
          <a:p>
            <a:pPr>
              <a:spcBef>
                <a:spcPts val="365"/>
              </a:spcBef>
              <a:spcAft>
                <a:spcPct val="0"/>
              </a:spcAft>
              <a:buClr>
                <a:srgbClr val="000000"/>
              </a:buClr>
              <a:buNone/>
              <a:defRPr/>
            </a:pPr>
            <a:r>
              <a:rPr lang="en-US" altLang="en-US" sz="1800" b="1" dirty="0">
                <a:latin typeface="+mj-lt"/>
                <a:cs typeface="Arial" panose="020B0604020202020204" pitchFamily="34" charset="0"/>
              </a:rPr>
              <a:t>Q. 8 To create an external style sheet, you use a file with which extension  </a:t>
            </a:r>
            <a:endParaRPr lang="en-US" altLang="en-US" sz="1800" dirty="0">
              <a:latin typeface="+mj-lt"/>
              <a:cs typeface="Arial" panose="020B0604020202020204" pitchFamily="34" charset="0"/>
            </a:endParaRPr>
          </a:p>
          <a:p>
            <a:pPr>
              <a:spcBef>
                <a:spcPts val="365"/>
              </a:spcBef>
              <a:spcAft>
                <a:spcPct val="0"/>
              </a:spcAft>
              <a:buClr>
                <a:srgbClr val="000000"/>
              </a:buClr>
              <a:buNone/>
              <a:defRPr/>
            </a:pPr>
            <a:r>
              <a:rPr lang="en-US" altLang="en-US" sz="1800" dirty="0">
                <a:latin typeface="+mj-lt"/>
                <a:cs typeface="Arial" panose="020B0604020202020204" pitchFamily="34" charset="0"/>
              </a:rPr>
              <a:t>a)  .style</a:t>
            </a:r>
          </a:p>
          <a:p>
            <a:pPr>
              <a:spcBef>
                <a:spcPts val="365"/>
              </a:spcBef>
              <a:spcAft>
                <a:spcPct val="0"/>
              </a:spcAft>
              <a:buClr>
                <a:srgbClr val="000000"/>
              </a:buClr>
              <a:buNone/>
              <a:defRPr/>
            </a:pPr>
            <a:r>
              <a:rPr lang="en-US" altLang="en-US" sz="1800" dirty="0">
                <a:latin typeface="+mj-lt"/>
                <a:cs typeface="Arial" panose="020B0604020202020204" pitchFamily="34" charset="0"/>
              </a:rPr>
              <a:t>b) .style-sheet</a:t>
            </a:r>
          </a:p>
          <a:p>
            <a:pPr>
              <a:spcBef>
                <a:spcPts val="365"/>
              </a:spcBef>
              <a:spcAft>
                <a:spcPct val="0"/>
              </a:spcAft>
              <a:buClr>
                <a:srgbClr val="000000"/>
              </a:buClr>
              <a:buNone/>
              <a:defRPr/>
            </a:pPr>
            <a:r>
              <a:rPr lang="en-US" altLang="en-US" sz="1800" dirty="0">
                <a:latin typeface="+mj-lt"/>
                <a:cs typeface="Arial" panose="020B0604020202020204" pitchFamily="34" charset="0"/>
              </a:rPr>
              <a:t>c) .css</a:t>
            </a:r>
          </a:p>
          <a:p>
            <a:pPr>
              <a:spcBef>
                <a:spcPts val="365"/>
              </a:spcBef>
              <a:spcAft>
                <a:spcPct val="0"/>
              </a:spcAft>
              <a:buClr>
                <a:srgbClr val="000000"/>
              </a:buClr>
              <a:buNone/>
              <a:defRPr/>
            </a:pPr>
            <a:r>
              <a:rPr lang="en-US" altLang="en-US" sz="1800" dirty="0">
                <a:latin typeface="+mj-lt"/>
                <a:cs typeface="Arial" panose="020B0604020202020204" pitchFamily="34" charset="0"/>
              </a:rPr>
              <a:t>d).html</a:t>
            </a:r>
          </a:p>
          <a:p>
            <a:pPr>
              <a:spcBef>
                <a:spcPts val="365"/>
              </a:spcBef>
              <a:spcAft>
                <a:spcPct val="0"/>
              </a:spcAft>
              <a:buClr>
                <a:srgbClr val="000000"/>
              </a:buClr>
              <a:buNone/>
              <a:defRPr/>
            </a:pPr>
            <a:r>
              <a:rPr lang="en-US" altLang="en-US" sz="1800" b="1" dirty="0">
                <a:latin typeface="+mj-lt"/>
                <a:cs typeface="Arial" panose="020B0604020202020204" pitchFamily="34" charset="0"/>
              </a:rPr>
              <a:t>Q. 9 Which HTML tag is used to link an external style sheet to an HTML document?</a:t>
            </a:r>
          </a:p>
          <a:p>
            <a:pPr>
              <a:spcBef>
                <a:spcPts val="365"/>
              </a:spcBef>
              <a:spcAft>
                <a:spcPct val="0"/>
              </a:spcAft>
              <a:buClr>
                <a:srgbClr val="000000"/>
              </a:buClr>
              <a:buNone/>
              <a:defRPr/>
            </a:pPr>
            <a:r>
              <a:rPr lang="en-US" altLang="en-US" sz="1800" dirty="0">
                <a:latin typeface="+mj-lt"/>
                <a:cs typeface="Arial" panose="020B0604020202020204" pitchFamily="34" charset="0"/>
              </a:rPr>
              <a:t>a)  &lt;stylesheet&gt;</a:t>
            </a:r>
          </a:p>
          <a:p>
            <a:pPr>
              <a:spcBef>
                <a:spcPts val="365"/>
              </a:spcBef>
              <a:spcAft>
                <a:spcPct val="0"/>
              </a:spcAft>
              <a:buClr>
                <a:srgbClr val="000000"/>
              </a:buClr>
              <a:buNone/>
              <a:defRPr/>
            </a:pPr>
            <a:r>
              <a:rPr lang="en-US" altLang="en-US" sz="1800" dirty="0">
                <a:latin typeface="+mj-lt"/>
                <a:cs typeface="Arial" panose="020B0604020202020204" pitchFamily="34" charset="0"/>
              </a:rPr>
              <a:t>b)&lt;style&gt;</a:t>
            </a:r>
          </a:p>
          <a:p>
            <a:pPr>
              <a:spcBef>
                <a:spcPts val="365"/>
              </a:spcBef>
              <a:spcAft>
                <a:spcPct val="0"/>
              </a:spcAft>
              <a:buClr>
                <a:srgbClr val="000000"/>
              </a:buClr>
              <a:buNone/>
              <a:defRPr/>
            </a:pPr>
            <a:r>
              <a:rPr lang="en-US" altLang="en-US" sz="1800" dirty="0">
                <a:latin typeface="+mj-lt"/>
                <a:cs typeface="Arial" panose="020B0604020202020204" pitchFamily="34" charset="0"/>
              </a:rPr>
              <a:t>c) &lt;link&gt;</a:t>
            </a:r>
          </a:p>
          <a:p>
            <a:pPr>
              <a:spcBef>
                <a:spcPts val="365"/>
              </a:spcBef>
              <a:spcAft>
                <a:spcPct val="0"/>
              </a:spcAft>
              <a:buClr>
                <a:srgbClr val="000000"/>
              </a:buClr>
              <a:buNone/>
              <a:defRPr/>
            </a:pPr>
            <a:r>
              <a:rPr lang="en-US" altLang="en-US" sz="1800" dirty="0">
                <a:latin typeface="+mj-lt"/>
                <a:cs typeface="Arial" panose="020B0604020202020204" pitchFamily="34" charset="0"/>
              </a:rPr>
              <a:t>d) &lt;css&gt;</a:t>
            </a:r>
          </a:p>
          <a:p>
            <a:pPr>
              <a:spcBef>
                <a:spcPts val="365"/>
              </a:spcBef>
              <a:spcAft>
                <a:spcPct val="0"/>
              </a:spcAft>
              <a:buClr>
                <a:srgbClr val="000000"/>
              </a:buClr>
              <a:buNone/>
              <a:defRPr/>
            </a:pPr>
            <a:endParaRPr lang="en-US" altLang="en-US" sz="1800" dirty="0">
              <a:latin typeface="+mj-lt"/>
              <a:cs typeface="Arial" panose="020B0604020202020204" pitchFamily="34" charset="0"/>
            </a:endParaRPr>
          </a:p>
        </p:txBody>
      </p:sp>
      <p:sp>
        <p:nvSpPr>
          <p:cNvPr id="2" name="Date Placeholder 1"/>
          <p:cNvSpPr>
            <a:spLocks noGrp="1"/>
          </p:cNvSpPr>
          <p:nvPr>
            <p:ph type="dt" sz="half" idx="10"/>
          </p:nvPr>
        </p:nvSpPr>
        <p:spPr/>
        <p:txBody>
          <a:bodyPr/>
          <a:lstStyle/>
          <a:p>
            <a:fld id="{1C8F64FE-49FD-48B4-88FD-7BE3E21682B0}"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39</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200" b="1" dirty="0">
                <a:latin typeface="+mj-lt"/>
                <a:cs typeface="Arial" panose="020B0604020202020204" pitchFamily="34" charset="0"/>
              </a:rPr>
              <a:t>Q 10 Which of the following options correctly implements the required CSS rule in "styles.css"?</a:t>
            </a:r>
          </a:p>
          <a:p>
            <a:pPr>
              <a:spcBef>
                <a:spcPts val="365"/>
              </a:spcBef>
              <a:spcAft>
                <a:spcPct val="0"/>
              </a:spcAft>
              <a:buClr>
                <a:srgbClr val="000000"/>
              </a:buClr>
              <a:buNone/>
              <a:defRPr/>
            </a:pPr>
            <a:r>
              <a:rPr lang="en-US" altLang="en-US" sz="1200" dirty="0">
                <a:latin typeface="+mj-lt"/>
                <a:cs typeface="Arial" panose="020B0604020202020204" pitchFamily="34" charset="0"/>
              </a:rPr>
              <a:t>a)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b)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div 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c)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d)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 </a:t>
            </a:r>
          </a:p>
        </p:txBody>
      </p:sp>
      <p:sp>
        <p:nvSpPr>
          <p:cNvPr id="2" name="Date Placeholder 1"/>
          <p:cNvSpPr>
            <a:spLocks noGrp="1"/>
          </p:cNvSpPr>
          <p:nvPr>
            <p:ph type="dt" sz="half" idx="10"/>
          </p:nvPr>
        </p:nvSpPr>
        <p:spPr/>
        <p:txBody>
          <a:bodyPr/>
          <a:lstStyle/>
          <a:p>
            <a:fld id="{D78AE603-D323-478F-AB81-DB42FAB8EEF9}"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2350"/>
            <a:ext cx="8216900" cy="5295900"/>
          </a:xfrm>
        </p:spPr>
        <p:txBody>
          <a:bodyPr rtlCol="0">
            <a:normAutofit lnSpcReduction="10000"/>
          </a:bodyPr>
          <a:lstStyle/>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3322638" y="6434139"/>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a:solidFill>
                <a:srgbClr val="898989"/>
              </a:solidFill>
            </a:endParaRPr>
          </a:p>
        </p:txBody>
      </p:sp>
      <p:sp>
        <p:nvSpPr>
          <p:cNvPr id="11" name="Title 1"/>
          <p:cNvSpPr txBox="1"/>
          <p:nvPr/>
        </p:nvSpPr>
        <p:spPr>
          <a:xfrm>
            <a:off x="2865438" y="1589"/>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E5544230-D5BB-4275-A422-5648962F2A11}" type="datetime1">
              <a:rPr lang="en-US" smtClean="0"/>
              <a:t>08-Jan-25</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12 The 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scrore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 = 10;</a:t>
            </a:r>
          </a:p>
          <a:p>
            <a:pPr>
              <a:spcBef>
                <a:spcPts val="365"/>
              </a:spcBef>
              <a:spcAft>
                <a:spcPct val="0"/>
              </a:spcAft>
              <a:buClr>
                <a:srgbClr val="000000"/>
              </a:buClr>
              <a:buNone/>
              <a:defRPr/>
            </a:pPr>
            <a:r>
              <a:rPr lang="en-US" altLang="en-US" sz="1400" b="1" dirty="0">
                <a:cs typeface="Arial" panose="020B0604020202020204" pitchFamily="34" charset="0"/>
              </a:rPr>
              <a:t>Q 13 The 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9</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27</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63</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a:t>
            </a:r>
          </a:p>
          <a:p>
            <a:pPr marL="0" indent="0">
              <a:spcBef>
                <a:spcPts val="365"/>
              </a:spcBef>
              <a:spcAft>
                <a:spcPct val="0"/>
              </a:spcAft>
              <a:buClr>
                <a:srgbClr val="000000"/>
              </a:buClr>
              <a:buNone/>
              <a:defRPr/>
            </a:pPr>
            <a:r>
              <a:rPr lang="en-US" altLang="en-US" sz="1400" b="1" dirty="0">
                <a:cs typeface="Arial" panose="020B0604020202020204" pitchFamily="34" charset="0"/>
              </a:rPr>
              <a:t>Q 14. Assignment Operators is following type of operator ______________.</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these</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Unarry</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Binary</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Ternary</a:t>
            </a:r>
          </a:p>
          <a:p>
            <a:pPr marL="0" indent="0">
              <a:spcBef>
                <a:spcPts val="365"/>
              </a:spcBef>
              <a:spcAft>
                <a:spcPct val="0"/>
              </a:spcAft>
              <a:buClr>
                <a:srgbClr val="000000"/>
              </a:buClr>
              <a:buNone/>
              <a:defRPr/>
            </a:pPr>
            <a:r>
              <a:rPr lang="en-US" altLang="en-US" sz="1400" b="1" dirty="0">
                <a:cs typeface="Arial" panose="020B0604020202020204" pitchFamily="34" charset="0"/>
              </a:rPr>
              <a:t>Q 15 "Add and Assignment" operator is shown by this symbol.</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p:txBody>
      </p:sp>
      <p:sp>
        <p:nvSpPr>
          <p:cNvPr id="2" name="Date Placeholder 1"/>
          <p:cNvSpPr>
            <a:spLocks noGrp="1"/>
          </p:cNvSpPr>
          <p:nvPr>
            <p:ph type="dt" sz="half" idx="10"/>
          </p:nvPr>
        </p:nvSpPr>
        <p:spPr/>
        <p:txBody>
          <a:bodyPr/>
          <a:lstStyle/>
          <a:p>
            <a:fld id="{B3A0B922-CEA5-4B3A-AAAA-AFD73E957FFC}"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t>41</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Quiz(Cont..) </a:t>
            </a:r>
          </a:p>
        </p:txBody>
      </p:sp>
      <p:sp>
        <p:nvSpPr>
          <p:cNvPr id="2" name="TextBox 1"/>
          <p:cNvSpPr txBox="1"/>
          <p:nvPr/>
        </p:nvSpPr>
        <p:spPr>
          <a:xfrm>
            <a:off x="1778000" y="1098755"/>
            <a:ext cx="8788400" cy="6185535"/>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16. Which CSS property is used to control the space between lines of text in an element?</a:t>
            </a:r>
          </a:p>
          <a:p>
            <a:pPr indent="516255" algn="just">
              <a:defRPr/>
            </a:pPr>
            <a:r>
              <a:rPr lang="en-US" sz="2200" dirty="0">
                <a:latin typeface="Times New Roman" panose="02020603050405020304" pitchFamily="18" charset="0"/>
                <a:cs typeface="Times New Roman" panose="02020603050405020304" pitchFamily="18" charset="0"/>
              </a:rPr>
              <a:t>A. letter-spacing       B. word-spacing</a:t>
            </a:r>
          </a:p>
          <a:p>
            <a:pPr indent="516255" algn="just">
              <a:defRPr/>
            </a:pPr>
            <a:r>
              <a:rPr lang="en-US" sz="2200" dirty="0">
                <a:latin typeface="Times New Roman" panose="02020603050405020304" pitchFamily="18" charset="0"/>
                <a:cs typeface="Times New Roman" panose="02020603050405020304" pitchFamily="18" charset="0"/>
              </a:rPr>
              <a:t>C. word-spacing      D. text-spacing</a:t>
            </a:r>
          </a:p>
          <a:p>
            <a:pPr algn="just">
              <a:defRPr/>
            </a:pPr>
            <a:r>
              <a:rPr lang="en-US" sz="2200" dirty="0">
                <a:latin typeface="Times New Roman" panose="02020603050405020304" pitchFamily="18" charset="0"/>
                <a:cs typeface="Times New Roman" panose="02020603050405020304" pitchFamily="18" charset="0"/>
              </a:rPr>
              <a:t>Q 17. How can you make text inside an element italic in CSS?</a:t>
            </a:r>
          </a:p>
          <a:p>
            <a:pPr indent="516255" algn="just">
              <a:defRPr/>
            </a:pPr>
            <a:r>
              <a:rPr lang="en-US" sz="2200" dirty="0">
                <a:latin typeface="Times New Roman" panose="02020603050405020304" pitchFamily="18" charset="0"/>
                <a:cs typeface="Times New Roman" panose="02020603050405020304" pitchFamily="18" charset="0"/>
              </a:rPr>
              <a:t>A. text-style: italic;                      B. font-style: italic;</a:t>
            </a:r>
          </a:p>
          <a:p>
            <a:pPr indent="516255" algn="just">
              <a:defRPr/>
            </a:pPr>
            <a:r>
              <a:rPr lang="en-US" sz="2200" dirty="0">
                <a:latin typeface="Times New Roman" panose="02020603050405020304" pitchFamily="18" charset="0"/>
                <a:cs typeface="Times New Roman" panose="02020603050405020304" pitchFamily="18" charset="0"/>
              </a:rPr>
              <a:t>C. text-decoration: italic;     D. font-italic: true;</a:t>
            </a:r>
          </a:p>
          <a:p>
            <a:pPr>
              <a:defRPr/>
            </a:pPr>
            <a:r>
              <a:rPr lang="en-US" sz="2200" dirty="0">
                <a:latin typeface="Times New Roman" panose="02020603050405020304" pitchFamily="18" charset="0"/>
                <a:cs typeface="Times New Roman" panose="02020603050405020304" pitchFamily="18" charset="0"/>
              </a:rPr>
              <a:t>Q 18. Which CSS property is used to create rounded corners on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border-radius	     B. border-style</a:t>
            </a:r>
          </a:p>
          <a:p>
            <a:pPr>
              <a:defRPr/>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border-width</a:t>
            </a:r>
            <a:r>
              <a:rPr lang="en-US" sz="2200" dirty="0">
                <a:latin typeface="Times New Roman" panose="02020603050405020304" pitchFamily="18" charset="0"/>
                <a:cs typeface="Times New Roman" panose="02020603050405020304" pitchFamily="18" charset="0"/>
              </a:rPr>
              <a:t>		     D. border-corner-radius</a:t>
            </a:r>
          </a:p>
          <a:p>
            <a:pPr>
              <a:defRPr/>
            </a:pPr>
            <a:r>
              <a:rPr lang="en-US" sz="2200" dirty="0">
                <a:latin typeface="Times New Roman" panose="02020603050405020304" pitchFamily="18" charset="0"/>
                <a:cs typeface="Times New Roman" panose="02020603050405020304" pitchFamily="18" charset="0"/>
              </a:rPr>
              <a:t>Q 19. The CSS property "text-align" is used to:</a:t>
            </a:r>
          </a:p>
          <a:p>
            <a:pPr indent="633730">
              <a:defRPr/>
            </a:pPr>
            <a:r>
              <a:rPr lang="en-US" sz="2200" dirty="0">
                <a:latin typeface="Times New Roman" panose="02020603050405020304" pitchFamily="18" charset="0"/>
                <a:cs typeface="Times New Roman" panose="02020603050405020304" pitchFamily="18" charset="0"/>
              </a:rPr>
              <a:t>A. Set the color of the text inside an element. 		      </a:t>
            </a:r>
          </a:p>
          <a:p>
            <a:pPr indent="633730">
              <a:defRPr/>
            </a:pPr>
            <a:r>
              <a:rPr lang="en-US" sz="2200" dirty="0">
                <a:latin typeface="Times New Roman" panose="02020603050405020304" pitchFamily="18" charset="0"/>
                <a:cs typeface="Times New Roman" panose="02020603050405020304" pitchFamily="18" charset="0"/>
              </a:rPr>
              <a:t>B. Control the alignment of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 Align the content of an element to the left, right, center, or justify</a:t>
            </a:r>
          </a:p>
          <a:p>
            <a:pPr indent="633730">
              <a:defRPr/>
            </a:pPr>
            <a:r>
              <a:rPr lang="en-US" sz="2200" dirty="0">
                <a:latin typeface="Times New Roman" panose="02020603050405020304" pitchFamily="18" charset="0"/>
                <a:cs typeface="Times New Roman" panose="02020603050405020304" pitchFamily="18" charset="0"/>
              </a:rPr>
              <a:t>D. Define the font size of an element's text.</a:t>
            </a:r>
          </a:p>
          <a:p>
            <a:pPr algn="just">
              <a:defRPr/>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9" name="Google Shape;154;p18"/>
          <p:cNvSpPr>
            <a:spLocks noGrp="1"/>
          </p:cNvSpPr>
          <p:nvPr>
            <p:ph type="ftr" sz="quarter" idx="11"/>
          </p:nvPr>
        </p:nvSpPr>
        <p:spPr>
          <a:xfrm>
            <a:off x="3962400" y="6400801"/>
            <a:ext cx="5029200" cy="365125"/>
          </a:xfrm>
        </p:spPr>
        <p:txBody>
          <a:bodyPr spcFirstLastPara="1" vert="horz" wrap="square" lIns="91425" tIns="45700" rIns="91425" bIns="45700" rtlCol="0" anchor="ctr" anchorCtr="0">
            <a:noAutofit/>
          </a:bodyPr>
          <a:lstStyle/>
          <a:p>
            <a:pPr>
              <a:defRPr/>
            </a:pPr>
            <a:r>
              <a:rPr lang="fi-FI" altLang="en-US"/>
              <a:t>Renu   Panwar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87BD1C66-169E-4722-8CB9-A6364803394C}" type="datetime1">
              <a:rPr lang="en-US" smtClean="0"/>
              <a:t>08-Jan-25</a:t>
            </a:fld>
            <a:endParaRPr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t>42</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 (Cont..)</a:t>
            </a:r>
          </a:p>
        </p:txBody>
      </p:sp>
      <p:sp>
        <p:nvSpPr>
          <p:cNvPr id="2" name="TextBox 1"/>
          <p:cNvSpPr txBox="1"/>
          <p:nvPr/>
        </p:nvSpPr>
        <p:spPr>
          <a:xfrm>
            <a:off x="1701800" y="1531374"/>
            <a:ext cx="8788400" cy="2461260"/>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20. How can you apply a 1-pixel solid red border to an element with the class "box" in CSS??</a:t>
            </a:r>
          </a:p>
          <a:p>
            <a:pPr algn="just">
              <a:defRPr/>
            </a:pPr>
            <a:endParaRPr lang="en-US" sz="2200" dirty="0">
              <a:latin typeface="Times New Roman" panose="02020603050405020304" pitchFamily="18" charset="0"/>
              <a:cs typeface="Times New Roman" panose="02020603050405020304" pitchFamily="18" charset="0"/>
            </a:endParaRPr>
          </a:p>
          <a:p>
            <a:pPr indent="516255" algn="just">
              <a:defRPr/>
            </a:pPr>
            <a:r>
              <a:rPr lang="en-US" sz="2200" dirty="0">
                <a:latin typeface="Times New Roman" panose="02020603050405020304" pitchFamily="18" charset="0"/>
                <a:cs typeface="Times New Roman" panose="02020603050405020304" pitchFamily="18" charset="0"/>
              </a:rPr>
              <a:t>A. .box { border: solid red 1px; }</a:t>
            </a:r>
          </a:p>
          <a:p>
            <a:pPr indent="516255" algn="just">
              <a:defRPr/>
            </a:pPr>
            <a:r>
              <a:rPr lang="en-US" sz="2200" dirty="0">
                <a:latin typeface="Times New Roman" panose="02020603050405020304" pitchFamily="18" charset="0"/>
                <a:cs typeface="Times New Roman" panose="02020603050405020304" pitchFamily="18" charset="0"/>
              </a:rPr>
              <a:t>B. .box { border: 1px red solid; }</a:t>
            </a:r>
          </a:p>
          <a:p>
            <a:pPr indent="516255" algn="just">
              <a:defRPr/>
            </a:pPr>
            <a:r>
              <a:rPr lang="en-US" sz="2200" dirty="0">
                <a:latin typeface="Times New Roman" panose="02020603050405020304" pitchFamily="18" charset="0"/>
                <a:cs typeface="Times New Roman" panose="02020603050405020304" pitchFamily="18" charset="0"/>
              </a:rPr>
              <a:t>C. .box { border: red 1px solid; }</a:t>
            </a:r>
          </a:p>
          <a:p>
            <a:pPr indent="516255" algn="just">
              <a:defRPr/>
            </a:pPr>
            <a:r>
              <a:rPr lang="en-US" sz="2200" dirty="0">
                <a:latin typeface="Times New Roman" panose="02020603050405020304" pitchFamily="18" charset="0"/>
                <a:cs typeface="Times New Roman" panose="02020603050405020304" pitchFamily="18" charset="0"/>
              </a:rPr>
              <a:t>D. .box { border: 1px solid red; }</a:t>
            </a:r>
          </a:p>
        </p:txBody>
      </p:sp>
      <p:sp>
        <p:nvSpPr>
          <p:cNvPr id="9" name="Google Shape;154;p18"/>
          <p:cNvSpPr>
            <a:spLocks noGrp="1"/>
          </p:cNvSpPr>
          <p:nvPr>
            <p:ph type="ftr" sz="quarter" idx="11"/>
          </p:nvPr>
        </p:nvSpPr>
        <p:spPr>
          <a:xfrm>
            <a:off x="3962400" y="6400801"/>
            <a:ext cx="5257800" cy="365125"/>
          </a:xfrm>
        </p:spPr>
        <p:txBody>
          <a:bodyPr spcFirstLastPara="1" vert="horz" wrap="square" lIns="91425" tIns="45700" rIns="91425" bIns="45700" rtlCol="0" anchor="ctr" anchorCtr="0">
            <a:noAutofit/>
          </a:bodyPr>
          <a:lstStyle/>
          <a:p>
            <a:pPr>
              <a:defRPr/>
            </a:pPr>
            <a:r>
              <a:rPr lang="fi-FI" altLang="en-US"/>
              <a:t>Renu   Panwar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9AB42038-C36C-4FF0-8D66-1E6C4B74EB29}" type="datetime1">
              <a:rPr lang="en-US" smtClean="0"/>
              <a:t>08-Jan-25</a:t>
            </a:fld>
            <a:endParaRPr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font is a mapping from code points to glyphs</a:t>
            </a:r>
            <a:r>
              <a:rPr lang="en-IN" altLang="en-US" sz="2400" dirty="0">
                <a:latin typeface="Times New Roman" panose="02020603050405020304" pitchFamily="18" charset="0"/>
                <a:cs typeface="Times New Roman" panose="02020603050405020304" pitchFamily="18" charset="0"/>
                <a:sym typeface="+mn-ea"/>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9EC7B50-D6B6-4FEE-B681-53FB1C4D218E}"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r>
              <a:rPr lang="en-US" sz="3200" dirty="0"/>
              <a:t> </a:t>
            </a:r>
          </a:p>
          <a:p>
            <a:endParaRPr lang="en-US" sz="2800" dirty="0"/>
          </a:p>
        </p:txBody>
      </p:sp>
      <p:sp>
        <p:nvSpPr>
          <p:cNvPr id="12" name="Footer Placeholder 4"/>
          <p:cNvSpPr txBox="1"/>
          <p:nvPr/>
        </p:nvSpPr>
        <p:spPr>
          <a:xfrm>
            <a:off x="3291840" y="6443003"/>
            <a:ext cx="5090160" cy="36746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p>
        </p:txBody>
      </p:sp>
      <p:pic>
        <p:nvPicPr>
          <p:cNvPr id="38916" name="Picture 4" descr="LineOType"/>
          <p:cNvPicPr>
            <a:picLocks noChangeAspect="1" noChangeArrowheads="1"/>
          </p:cNvPicPr>
          <p:nvPr/>
        </p:nvPicPr>
        <p:blipFill>
          <a:blip r:embed="rId2"/>
          <a:srcRect/>
          <a:stretch>
            <a:fillRect/>
          </a:stretch>
        </p:blipFill>
        <p:spPr bwMode="auto">
          <a:xfrm>
            <a:off x="2209800" y="2979738"/>
            <a:ext cx="7620000" cy="266384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D6D7525-5871-4CDC-4999-EDD11DCB973B}"/>
              </a:ext>
            </a:extLst>
          </p:cNvPr>
          <p:cNvSpPr>
            <a:spLocks noGrp="1"/>
          </p:cNvSpPr>
          <p:nvPr>
            <p:ph type="ftr" sz="quarter" idx="11"/>
          </p:nvPr>
        </p:nvSpPr>
        <p:spPr/>
        <p:txBody>
          <a:bodyPr/>
          <a:lstStyle/>
          <a:p>
            <a:r>
              <a:rPr lang="fi-FI"/>
              <a:t>Renu   Panwar            ACSE0505 (Web Tech)                Unit 3</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a:t>
            </a:r>
          </a:p>
          <a:p>
            <a:pPr marL="0" indent="0">
              <a:buNone/>
            </a:pPr>
            <a:r>
              <a:rPr lang="en-US" sz="2400" dirty="0">
                <a:latin typeface="Times New Roman" panose="02020603050405020304" pitchFamily="18" charset="0"/>
                <a:cs typeface="Times New Roman" panose="02020603050405020304" pitchFamily="18" charset="0"/>
                <a:sym typeface="+mn-ea"/>
              </a:rPr>
              <a:t> size, weight, etc.)</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a:solidFill>
                  <a:srgbClr val="008080"/>
                </a:solidFill>
                <a:sym typeface="+mn-ea"/>
              </a:rPr>
              <a:t>first choice font</a:t>
            </a:r>
            <a:endParaRPr lang="en-US" sz="2400">
              <a:solidFill>
                <a:srgbClr val="008080"/>
              </a:solidFill>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FDC44AA8-8368-45EF-A50D-93E55471382D}"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p>
          <a:p>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tLang="en-US" dirty="0"/>
          </a:p>
        </p:txBody>
      </p:sp>
      <p:pic>
        <p:nvPicPr>
          <p:cNvPr id="40965" name="Picture 4"/>
          <p:cNvPicPr>
            <a:picLocks noChangeAspect="1" noChangeArrowheads="1"/>
          </p:cNvPicPr>
          <p:nvPr/>
        </p:nvPicPr>
        <p:blipFill>
          <a:blip r:embed="rId2"/>
          <a:srcRect/>
          <a:stretch>
            <a:fillRect/>
          </a:stretch>
        </p:blipFill>
        <p:spPr bwMode="auto">
          <a:xfrm>
            <a:off x="2452370" y="2380615"/>
            <a:ext cx="5002530" cy="509270"/>
          </a:xfrm>
          <a:prstGeom prst="rect">
            <a:avLst/>
          </a:prstGeom>
          <a:noFill/>
          <a:ln w="9525">
            <a:noFill/>
            <a:miter lim="800000"/>
            <a:headEnd/>
            <a:tailEnd/>
          </a:ln>
        </p:spPr>
      </p:pic>
      <p:pic>
        <p:nvPicPr>
          <p:cNvPr id="40966" name="Picture 5"/>
          <p:cNvPicPr>
            <a:picLocks noChangeAspect="1" noChangeArrowheads="1"/>
          </p:cNvPicPr>
          <p:nvPr/>
        </p:nvPicPr>
        <p:blipFill>
          <a:blip r:embed="rId3"/>
          <a:srcRect/>
          <a:stretch>
            <a:fillRect/>
          </a:stretch>
        </p:blipFill>
        <p:spPr bwMode="auto">
          <a:xfrm>
            <a:off x="2133600" y="3611880"/>
            <a:ext cx="7650480" cy="79883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A0B6554-C00B-922D-47A6-AF32E2968803}"/>
              </a:ext>
            </a:extLst>
          </p:cNvPr>
          <p:cNvSpPr>
            <a:spLocks noGrp="1"/>
          </p:cNvSpPr>
          <p:nvPr>
            <p:ph type="ftr" sz="quarter" idx="11"/>
          </p:nvPr>
        </p:nvSpPr>
        <p:spPr/>
        <p:txBody>
          <a:bodyPr/>
          <a:lstStyle/>
          <a:p>
            <a:r>
              <a:rPr lang="fi-FI"/>
              <a:t>Renu   Panwar            ACSE0505 (Web Tech)                Unit 3</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 size, weight, etc.)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25E7C36-2FD2-4F53-978E-80B77C72F3B5}"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a:t>
            </a:r>
            <a:r>
              <a:rPr lang="en-IN" altLang="en-US" dirty="0"/>
              <a:t>3</a:t>
            </a:r>
          </a:p>
        </p:txBody>
      </p:sp>
      <p:pic>
        <p:nvPicPr>
          <p:cNvPr id="43013" name="Picture 4"/>
          <p:cNvPicPr>
            <a:picLocks noChangeAspect="1" noChangeArrowheads="1"/>
          </p:cNvPicPr>
          <p:nvPr/>
        </p:nvPicPr>
        <p:blipFill>
          <a:blip r:embed="rId2"/>
          <a:srcRect/>
          <a:stretch>
            <a:fillRect/>
          </a:stretch>
        </p:blipFill>
        <p:spPr bwMode="auto">
          <a:xfrm>
            <a:off x="2438401" y="3714752"/>
            <a:ext cx="5002213" cy="357190"/>
          </a:xfrm>
          <a:prstGeom prst="rect">
            <a:avLst/>
          </a:prstGeom>
          <a:noFill/>
          <a:ln w="9525">
            <a:noFill/>
            <a:miter lim="800000"/>
            <a:headEnd/>
            <a:tailEnd/>
          </a:ln>
        </p:spPr>
      </p:pic>
      <p:pic>
        <p:nvPicPr>
          <p:cNvPr id="43014" name="Picture 5"/>
          <p:cNvPicPr>
            <a:picLocks noChangeAspect="1" noChangeArrowheads="1"/>
          </p:cNvPicPr>
          <p:nvPr/>
        </p:nvPicPr>
        <p:blipFill>
          <a:blip r:embed="rId3"/>
          <a:srcRect/>
          <a:stretch>
            <a:fillRect/>
          </a:stretch>
        </p:blipFill>
        <p:spPr bwMode="auto">
          <a:xfrm>
            <a:off x="2133601" y="5257800"/>
            <a:ext cx="7650163" cy="40798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04102"/>
            <a:ext cx="8229600" cy="5296699"/>
          </a:xfrm>
        </p:spPr>
        <p:txBody>
          <a:bodyPr>
            <a:normAutofit/>
          </a:bodyPr>
          <a:lstStyle/>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2B50EB-C13B-48D1-8088-A0363259A752}"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b="1" dirty="0"/>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Renu   Panwar</a:t>
            </a:r>
            <a:r>
              <a:rPr lang="en-US" dirty="0"/>
              <a:t>          WT               Unit-</a:t>
            </a:r>
            <a:r>
              <a:rPr lang="en-IN" altLang="en-US" dirty="0"/>
              <a:t>3</a:t>
            </a:r>
          </a:p>
        </p:txBody>
      </p:sp>
      <p:pic>
        <p:nvPicPr>
          <p:cNvPr id="44036" name="Picture 4" descr="MozillaFonts"/>
          <p:cNvPicPr>
            <a:picLocks noChangeAspect="1" noChangeArrowheads="1"/>
          </p:cNvPicPr>
          <p:nvPr/>
        </p:nvPicPr>
        <p:blipFill>
          <a:blip r:embed="rId2"/>
          <a:srcRect/>
          <a:stretch>
            <a:fillRect/>
          </a:stretch>
        </p:blipFill>
        <p:spPr bwMode="auto">
          <a:xfrm>
            <a:off x="3505200" y="1219200"/>
            <a:ext cx="6324600" cy="485300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algn="l"/>
            <a:r>
              <a:rPr lang="en-US" sz="1800" dirty="0">
                <a:latin typeface="Times New Roman" panose="02020603050405020304" pitchFamily="18" charset="0"/>
                <a:cs typeface="Times New Roman" panose="02020603050405020304" pitchFamily="18" charset="0"/>
                <a:sym typeface="+mn-ea"/>
              </a:rPr>
              <a:t>Note that most generic font can be easily set on Firefox and Chrome, but such option doesn’t seem to be available on IE 7 and 8. IE will still default to something although maybe not what you had hoped for!</a:t>
            </a:r>
            <a:endParaRPr lang="en-US" sz="1800" dirty="0">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3C2B2B4B-0F00-4092-A19B-E4D44DF24E54}"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2895600" y="47463"/>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Segoe UI" panose="020B0502040204020203" pitchFamily="34" charset="0"/>
              </a:rPr>
              <a:t>Common HTML Events</a:t>
            </a: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Renu   Panwar            W</a:t>
            </a:r>
            <a:r>
              <a:rPr lang="en-IN" altLang="en-US" dirty="0"/>
              <a:t>T</a:t>
            </a:r>
            <a:r>
              <a:rPr lang="en-US" dirty="0"/>
              <a:t>             Unit-</a:t>
            </a:r>
            <a:r>
              <a:rPr lang="en-IN" altLang="en-US" dirty="0"/>
              <a:t>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080651"/>
            <a:ext cx="8534400" cy="5296699"/>
          </a:xfrm>
        </p:spPr>
        <p:txBody>
          <a:bodyPr>
            <a:normAutofit fontScale="92500" lnSpcReduction="20000"/>
          </a:bodyPr>
          <a:lstStyle/>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every time a page loads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when the page is closed</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Action that should be performed when a user clicks a button</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Content that should be verified when a user inputs data</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execute JavaScript code directly</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call JavaScript functions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assign your own event handler functions to HTML elements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prevent events from being sent or being handled</a:t>
            </a:r>
          </a:p>
          <a:p>
            <a:pPr algn="l">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33406B95-8B7A-4639-B466-545BA72CD92D}" type="datetime1">
              <a:rPr lang="en-US" smtClean="0"/>
              <a:t>08-Jan-25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IN" sz="2800" b="1" dirty="0">
              <a:solidFill>
                <a:srgbClr val="000000"/>
              </a:solidFill>
              <a:latin typeface="+mj-lt"/>
            </a:endParaRP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888888"/>
                </a:solidFill>
                <a:latin typeface="Calibri" panose="020F0502020204030204" pitchFamily="34" charset="0"/>
                <a:sym typeface="Calibri" panose="020F0502020204030204" pitchFamily="34" charset="0"/>
              </a:rPr>
              <a:t>Renu   Panwar</a:t>
            </a:r>
            <a:r>
              <a:rPr lang="en-US" dirty="0"/>
              <a:t>            WT               Unit-</a:t>
            </a:r>
            <a:r>
              <a:rPr lang="en-IN" altLang="en-US" dirty="0"/>
              <a:t>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840192B7-F677-4252-8288-2AF93A443CBA}"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b="1" dirty="0"/>
          </a:p>
        </p:txBody>
      </p:sp>
      <p:sp>
        <p:nvSpPr>
          <p:cNvPr id="2" name="Text Box 1"/>
          <p:cNvSpPr txBox="1"/>
          <p:nvPr/>
        </p:nvSpPr>
        <p:spPr>
          <a:xfrm>
            <a:off x="2667000" y="1463517"/>
            <a:ext cx="7620000" cy="1198880"/>
          </a:xfrm>
          <a:prstGeom prst="rect">
            <a:avLst/>
          </a:prstGeom>
          <a:noFill/>
        </p:spPr>
        <p:txBody>
          <a:bodyPr wrap="square" rtlCol="0" anchor="t">
            <a:spAutoFit/>
          </a:bodyPr>
          <a:lstStyle/>
          <a:p>
            <a:pPr eaLnBrk="1" hangingPunct="1"/>
            <a:r>
              <a:rPr lang="en-US" dirty="0">
                <a:latin typeface="Times New Roman" panose="02020603050405020304" pitchFamily="18" charset="0"/>
                <a:cs typeface="Times New Roman" panose="02020603050405020304" pitchFamily="18" charset="0"/>
                <a:sym typeface="+mn-ea"/>
              </a:rPr>
              <a:t>Many properties, such as font-size, have a value that is a </a:t>
            </a:r>
            <a:r>
              <a:rPr lang="en-US" dirty="0">
                <a:solidFill>
                  <a:schemeClr val="hlink"/>
                </a:solidFill>
                <a:latin typeface="Times New Roman" panose="02020603050405020304" pitchFamily="18" charset="0"/>
                <a:cs typeface="Times New Roman" panose="02020603050405020304" pitchFamily="18" charset="0"/>
                <a:sym typeface="+mn-ea"/>
              </a:rPr>
              <a:t>CSS length</a:t>
            </a:r>
            <a:endParaRPr lang="en-US" dirty="0">
              <a:solidFill>
                <a:schemeClr val="hlink"/>
              </a:solidFill>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sym typeface="+mn-ea"/>
              </a:rPr>
              <a:t>All CSS length values except 0 need units</a:t>
            </a:r>
          </a:p>
          <a:p>
            <a:pPr eaLnBrk="1" hangingPunct="1"/>
            <a:endParaRPr lang="en-US" dirty="0"/>
          </a:p>
          <a:p>
            <a:pPr eaLnBrk="1" hangingPunct="1"/>
            <a:endParaRPr lang="en-US" dirty="0"/>
          </a:p>
        </p:txBody>
      </p:sp>
      <p:pic>
        <p:nvPicPr>
          <p:cNvPr id="46085" name="Picture 4"/>
          <p:cNvPicPr>
            <a:picLocks noChangeAspect="1" noChangeArrowheads="1"/>
          </p:cNvPicPr>
          <p:nvPr/>
        </p:nvPicPr>
        <p:blipFill>
          <a:blip r:embed="rId2"/>
          <a:srcRect/>
          <a:stretch>
            <a:fillRect/>
          </a:stretch>
        </p:blipFill>
        <p:spPr bwMode="auto">
          <a:xfrm>
            <a:off x="2585884" y="2464988"/>
            <a:ext cx="6781800" cy="268097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4225926" y="6356351"/>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8077200" y="63404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5</a:t>
            </a:fld>
            <a:endParaRPr lang="en-US" altLang="en-US" dirty="0">
              <a:solidFill>
                <a:srgbClr val="898989"/>
              </a:solidFill>
            </a:endParaRPr>
          </a:p>
        </p:txBody>
      </p:sp>
      <p:sp>
        <p:nvSpPr>
          <p:cNvPr id="11" name="Title 1"/>
          <p:cNvSpPr txBox="1"/>
          <p:nvPr/>
        </p:nvSpPr>
        <p:spPr>
          <a:xfrm>
            <a:off x="2826109"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9167812" y="6492876"/>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5182CC77-7387-48AF-B771-245D1CE6B8DC}" type="datetime1">
              <a:rPr lang="en-US" smtClean="0"/>
              <a:t>08-Jan-25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r>
              <a:rPr lang="en-US" sz="1900" dirty="0">
                <a:latin typeface="+mj-lt"/>
              </a:rPr>
              <a:t> </a:t>
            </a:r>
            <a:endParaRPr lang="en-US" dirty="0"/>
          </a:p>
        </p:txBody>
      </p:sp>
      <p:sp>
        <p:nvSpPr>
          <p:cNvPr id="4" name="Date Placeholder 3"/>
          <p:cNvSpPr>
            <a:spLocks noGrp="1"/>
          </p:cNvSpPr>
          <p:nvPr>
            <p:ph type="dt" sz="half" idx="10"/>
          </p:nvPr>
        </p:nvSpPr>
        <p:spPr/>
        <p:txBody>
          <a:bodyPr/>
          <a:lstStyle/>
          <a:p>
            <a:fld id="{6DA7B679-8607-484A-8403-530757574247}"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47108" name="Picture 4" descr="FontQuantities"/>
          <p:cNvPicPr>
            <a:picLocks noChangeAspect="1" noChangeArrowheads="1"/>
          </p:cNvPicPr>
          <p:nvPr/>
        </p:nvPicPr>
        <p:blipFill>
          <a:blip r:embed="rId2"/>
          <a:srcRect/>
          <a:stretch>
            <a:fillRect/>
          </a:stretch>
        </p:blipFill>
        <p:spPr bwMode="auto">
          <a:xfrm>
            <a:off x="3048001" y="1085216"/>
            <a:ext cx="6583045" cy="4689475"/>
          </a:xfrm>
          <a:prstGeom prst="rect">
            <a:avLst/>
          </a:prstGeom>
          <a:noFill/>
          <a:ln w="9525">
            <a:noFill/>
            <a:miter lim="800000"/>
            <a:headEnd/>
            <a:tailEnd/>
          </a:ln>
        </p:spPr>
      </p:pic>
      <p:sp>
        <p:nvSpPr>
          <p:cNvPr id="11" name="Text Box 10"/>
          <p:cNvSpPr txBox="1"/>
          <p:nvPr/>
        </p:nvSpPr>
        <p:spPr>
          <a:xfrm>
            <a:off x="1684655" y="2967991"/>
            <a:ext cx="1258570" cy="1476375"/>
          </a:xfrm>
          <a:prstGeom prst="rect">
            <a:avLst/>
          </a:prstGeom>
          <a:noFill/>
        </p:spPr>
        <p:txBody>
          <a:bodyPr wrap="square" rtlCol="0" anchor="t">
            <a:spAutoFit/>
          </a:bodyPr>
          <a:lstStyle/>
          <a:p>
            <a:r>
              <a:rPr lang="en-US">
                <a:solidFill>
                  <a:srgbClr val="008080"/>
                </a:solidFill>
                <a:sym typeface="+mn-ea"/>
              </a:rPr>
              <a:t>Computed value</a:t>
            </a:r>
            <a:endParaRPr lang="en-US">
              <a:solidFill>
                <a:srgbClr val="008080"/>
              </a:solidFill>
            </a:endParaRPr>
          </a:p>
          <a:p>
            <a:r>
              <a:rPr lang="en-US">
                <a:solidFill>
                  <a:srgbClr val="008080"/>
                </a:solidFill>
                <a:sym typeface="+mn-ea"/>
              </a:rPr>
              <a:t>of </a:t>
            </a:r>
            <a:r>
              <a:rPr lang="en-US">
                <a:solidFill>
                  <a:srgbClr val="008080"/>
                </a:solidFill>
                <a:latin typeface="Lucida Sans Typewriter" pitchFamily="49" charset="0"/>
                <a:sym typeface="+mn-ea"/>
              </a:rPr>
              <a:t>font-size</a:t>
            </a:r>
            <a:r>
              <a:rPr lang="en-US">
                <a:solidFill>
                  <a:srgbClr val="008080"/>
                </a:solidFill>
                <a:sym typeface="+mn-ea"/>
              </a:rPr>
              <a:t> </a:t>
            </a:r>
            <a:br>
              <a:rPr lang="en-US">
                <a:solidFill>
                  <a:srgbClr val="008080"/>
                </a:solidFill>
                <a:sym typeface="+mn-ea"/>
              </a:rPr>
            </a:br>
            <a:r>
              <a:rPr lang="en-US">
                <a:solidFill>
                  <a:srgbClr val="008080"/>
                </a:solidFill>
                <a:sym typeface="+mn-ea"/>
              </a:rPr>
              <a:t>property</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BC1B0E-39CC-41C2-8AF7-4644F1C965EA}"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3205480" y="26670"/>
            <a:ext cx="7275830" cy="818904"/>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IN" sz="3200" b="1" dirty="0">
              <a:latin typeface="Times New Roman" panose="02020603050405020304" pitchFamily="18" charset="0"/>
              <a:cs typeface="Times New Roman" panose="02020603050405020304" pitchFamily="18" charset="0"/>
              <a:sym typeface="+mn-ea"/>
            </a:endParaRPr>
          </a:p>
          <a:p>
            <a:pPr algn="ctr">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pPr algn="ctr">
              <a:defRPr/>
            </a:pPr>
            <a:endParaRPr lang="en-US" sz="32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595881" y="2136776"/>
            <a:ext cx="7380605" cy="3969385"/>
          </a:xfrm>
          <a:prstGeom prst="rect">
            <a:avLst/>
          </a:prstGeom>
          <a:noFill/>
        </p:spPr>
        <p:txBody>
          <a:bodyPr wrap="square" rtlCol="0" anchor="t">
            <a:spAutoFit/>
          </a:bodyPr>
          <a:lstStyle/>
          <a:p>
            <a:pPr eaLnBrk="1" hangingPunct="1"/>
            <a:r>
              <a:rPr lang="en-US" dirty="0">
                <a:solidFill>
                  <a:schemeClr val="accent2"/>
                </a:solidFill>
                <a:latin typeface="Times New Roman" panose="02020603050405020304" pitchFamily="18" charset="0"/>
                <a:cs typeface="Times New Roman" panose="02020603050405020304" pitchFamily="18" charset="0"/>
                <a:sym typeface="+mn-ea"/>
              </a:rPr>
              <a:t>Reference font</a:t>
            </a:r>
            <a:r>
              <a:rPr lang="en-US" dirty="0">
                <a:latin typeface="Times New Roman" panose="02020603050405020304" pitchFamily="18" charset="0"/>
                <a:cs typeface="Times New Roman" panose="02020603050405020304" pitchFamily="18" charset="0"/>
                <a:sym typeface="+mn-ea"/>
              </a:rPr>
              <a:t> defines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 and ex units</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Normally, reference font is the font of the element being styled</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Exception: Using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/ex to specify value for font-size</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p:txBody>
      </p:sp>
      <p:pic>
        <p:nvPicPr>
          <p:cNvPr id="48133" name="Picture 4"/>
          <p:cNvPicPr>
            <a:picLocks noChangeAspect="1" noChangeArrowheads="1"/>
          </p:cNvPicPr>
          <p:nvPr/>
        </p:nvPicPr>
        <p:blipFill>
          <a:blip r:embed="rId2"/>
          <a:srcRect/>
          <a:stretch>
            <a:fillRect/>
          </a:stretch>
        </p:blipFill>
        <p:spPr bwMode="auto">
          <a:xfrm>
            <a:off x="3276600" y="3143248"/>
            <a:ext cx="5257800" cy="1785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516" y="274956"/>
            <a:ext cx="7360285" cy="640715"/>
          </a:xfrm>
        </p:spPr>
        <p:txBody>
          <a:bodyPr>
            <a:normAutofit fontScale="90000"/>
          </a:bodyPr>
          <a:lstStyle/>
          <a:p>
            <a:r>
              <a:rPr lang="en-US" dirty="0"/>
              <a:t>                    </a:t>
            </a:r>
            <a:r>
              <a:rPr lang="en-US" sz="3100" b="1" dirty="0"/>
              <a:t>CSS Styling</a:t>
            </a:r>
            <a:endParaRPr lang="en-US" b="1" dirty="0"/>
          </a:p>
        </p:txBody>
      </p:sp>
      <p:sp>
        <p:nvSpPr>
          <p:cNvPr id="3" name="Content Placeholder 2"/>
          <p:cNvSpPr>
            <a:spLocks noGrp="1"/>
          </p:cNvSpPr>
          <p:nvPr>
            <p:ph idx="1"/>
          </p:nvPr>
        </p:nvSpPr>
        <p:spPr/>
        <p:txBody>
          <a:bodyPr/>
          <a:lstStyle/>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ways to specify value for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font-size:</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Percentage</a:t>
            </a:r>
            <a:r>
              <a:rPr lang="en-US" sz="2000" dirty="0">
                <a:latin typeface="Times New Roman" panose="02020603050405020304" pitchFamily="18" charset="0"/>
                <a:cs typeface="Times New Roman" panose="02020603050405020304" pitchFamily="18" charset="0"/>
                <a:sym typeface="+mn-ea"/>
              </a:rPr>
              <a:t> (of parent font-size)</a:t>
            </a:r>
            <a:br>
              <a:rPr lang="en-US" sz="2000" dirty="0">
                <a:latin typeface="Times New Roman" panose="02020603050405020304" pitchFamily="18" charset="0"/>
                <a:cs typeface="Times New Roman" panose="02020603050405020304" pitchFamily="18" charset="0"/>
                <a:sym typeface="+mn-ea"/>
              </a:rPr>
            </a:br>
            <a:r>
              <a:rPr lang="en-US" sz="2000" dirty="0">
                <a:solidFill>
                  <a:schemeClr val="hlink"/>
                </a:solidFill>
                <a:latin typeface="Times New Roman" panose="02020603050405020304" pitchFamily="18" charset="0"/>
                <a:cs typeface="Times New Roman" panose="02020603050405020304" pitchFamily="18" charset="0"/>
                <a:sym typeface="+mn-ea"/>
              </a:rPr>
              <a:t>Absolute size</a:t>
            </a:r>
            <a:r>
              <a:rPr lang="en-US" sz="2000" dirty="0">
                <a:latin typeface="Times New Roman" panose="02020603050405020304" pitchFamily="18" charset="0"/>
                <a:cs typeface="Times New Roman" panose="02020603050405020304" pitchFamily="18" charset="0"/>
                <a:sym typeface="+mn-ea"/>
              </a:rPr>
              <a:t> keyword: xx-small, x-small, small, medium (initial value), large,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x-large, xx-large</a:t>
            </a:r>
          </a:p>
          <a:p>
            <a:pPr marL="457200" lvl="1" indent="0">
              <a:buNone/>
            </a:pPr>
            <a:endParaRPr lang="en-US" sz="3200" dirty="0">
              <a:latin typeface="Times New Roman" panose="02020603050405020304" pitchFamily="18" charset="0"/>
              <a:cs typeface="Times New Roman" panose="02020603050405020304" pitchFamily="18" charset="0"/>
            </a:endParaRPr>
          </a:p>
          <a:p>
            <a:pPr lvl="2" eaLnBrk="1" hangingPunct="1">
              <a:lnSpc>
                <a:spcPct val="90000"/>
              </a:lnSpc>
            </a:pPr>
            <a:endParaRPr lang="en-US" dirty="0">
              <a:latin typeface="Times New Roman" panose="02020603050405020304" pitchFamily="18" charset="0"/>
              <a:cs typeface="Times New Roman" panose="02020603050405020304" pitchFamily="18" charset="0"/>
              <a:sym typeface="+mn-ea"/>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User agent specific; should differ by ~ 20%</a:t>
            </a:r>
            <a:endParaRPr lang="en-US"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Relative size</a:t>
            </a:r>
            <a:r>
              <a:rPr lang="en-US" sz="2000" dirty="0">
                <a:latin typeface="Times New Roman" panose="02020603050405020304" pitchFamily="18" charset="0"/>
                <a:cs typeface="Times New Roman" panose="02020603050405020304" pitchFamily="18" charset="0"/>
                <a:sym typeface="+mn-ea"/>
              </a:rPr>
              <a:t> keyword: smaller, larger</a:t>
            </a:r>
            <a:endParaRPr lang="en-US" sz="2000" dirty="0">
              <a:latin typeface="Times New Roman" panose="02020603050405020304" pitchFamily="18" charset="0"/>
              <a:cs typeface="Times New Roman" panose="02020603050405020304" pitchFamily="18" charset="0"/>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Relative to parent element’s font</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C46DFF3-DC00-44BD-B7AB-72E4DA55F985}"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pic>
        <p:nvPicPr>
          <p:cNvPr id="49157" name="Picture 4"/>
          <p:cNvPicPr>
            <a:picLocks noChangeAspect="1" noChangeArrowheads="1"/>
          </p:cNvPicPr>
          <p:nvPr/>
        </p:nvPicPr>
        <p:blipFill>
          <a:blip r:embed="rId2"/>
          <a:srcRect/>
          <a:stretch>
            <a:fillRect/>
          </a:stretch>
        </p:blipFill>
        <p:spPr bwMode="auto">
          <a:xfrm>
            <a:off x="3124200" y="3706814"/>
            <a:ext cx="1906588" cy="331787"/>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DD84B3-C585-4D4F-B053-9CB4E9E68098}"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915265" y="0"/>
            <a:ext cx="777240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0180" name="Picture 4"/>
          <p:cNvPicPr>
            <a:picLocks noGrp="1" noChangeAspect="1" noChangeArrowheads="1"/>
          </p:cNvPicPr>
          <p:nvPr>
            <p:ph idx="1"/>
          </p:nvPr>
        </p:nvPicPr>
        <p:blipFill>
          <a:blip r:embed="rId2"/>
          <a:srcRect/>
          <a:stretch>
            <a:fillRect/>
          </a:stretch>
        </p:blipFill>
        <p:spPr bwMode="auto">
          <a:xfrm>
            <a:off x="2770506" y="2466341"/>
            <a:ext cx="6650355" cy="279336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Text is rendered using line boxes</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Height of line box given by </a:t>
            </a:r>
            <a:r>
              <a:rPr lang="en-US" sz="2000" dirty="0">
                <a:solidFill>
                  <a:schemeClr val="accent2"/>
                </a:solidFill>
                <a:latin typeface="Times New Roman" panose="02020603050405020304" pitchFamily="18" charset="0"/>
                <a:cs typeface="Times New Roman" panose="02020603050405020304" pitchFamily="18" charset="0"/>
                <a:sym typeface="+mn-ea"/>
              </a:rPr>
              <a:t>line-height</a:t>
            </a:r>
            <a:endParaRPr lang="en-US" sz="2000" dirty="0">
              <a:solidFill>
                <a:schemeClr val="accent2"/>
              </a:solidFill>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Initial value: normal (</a:t>
            </a:r>
            <a:r>
              <a:rPr lang="en-US" sz="2000" i="1" dirty="0">
                <a:latin typeface="Times New Roman" panose="02020603050405020304" pitchFamily="18" charset="0"/>
                <a:cs typeface="Times New Roman" panose="02020603050405020304" pitchFamily="18" charset="0"/>
                <a:sym typeface="+mn-ea"/>
              </a:rPr>
              <a:t>i.e.</a:t>
            </a:r>
            <a:r>
              <a:rPr lang="en-US" sz="2000" dirty="0">
                <a:latin typeface="Times New Roman" panose="02020603050405020304" pitchFamily="18" charset="0"/>
                <a:cs typeface="Times New Roman" panose="02020603050405020304" pitchFamily="18" charset="0"/>
                <a:sym typeface="+mn-ea"/>
              </a:rPr>
              <a:t>, cell height; relationship with </a:t>
            </a:r>
            <a:r>
              <a:rPr lang="en-US" sz="2000" dirty="0" err="1">
                <a:latin typeface="Times New Roman" panose="02020603050405020304" pitchFamily="18" charset="0"/>
                <a:cs typeface="Times New Roman" panose="02020603050405020304" pitchFamily="18" charset="0"/>
                <a:sym typeface="+mn-ea"/>
              </a:rPr>
              <a:t>em</a:t>
            </a:r>
            <a:r>
              <a:rPr lang="en-US" sz="2000" dirty="0">
                <a:latin typeface="Times New Roman" panose="02020603050405020304" pitchFamily="18" charset="0"/>
                <a:cs typeface="Times New Roman" panose="02020603050405020304" pitchFamily="18" charset="0"/>
                <a:sym typeface="+mn-ea"/>
              </a:rPr>
              <a:t> height is font-specific)</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values (following are equivalent):</a:t>
            </a:r>
          </a:p>
          <a:p>
            <a:pPr marL="457200" lvl="1" indent="0">
              <a:buNone/>
            </a:pPr>
            <a:endParaRPr 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A7B30079-1118-45CC-AE3F-92D06F47205D}"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915265" y="1"/>
            <a:ext cx="7772400" cy="92867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1205" name="Picture 4" descr="LineBoxAndCells"/>
          <p:cNvPicPr>
            <a:picLocks noChangeAspect="1" noChangeArrowheads="1"/>
          </p:cNvPicPr>
          <p:nvPr/>
        </p:nvPicPr>
        <p:blipFill>
          <a:blip r:embed="rId2"/>
          <a:srcRect/>
          <a:stretch>
            <a:fillRect/>
          </a:stretch>
        </p:blipFill>
        <p:spPr bwMode="auto">
          <a:xfrm>
            <a:off x="3809984" y="2000241"/>
            <a:ext cx="3448050" cy="803275"/>
          </a:xfrm>
          <a:prstGeom prst="rect">
            <a:avLst/>
          </a:prstGeom>
          <a:noFill/>
          <a:ln w="9525">
            <a:noFill/>
            <a:miter lim="800000"/>
            <a:headEnd/>
            <a:tailEnd/>
          </a:ln>
        </p:spPr>
      </p:pic>
      <p:pic>
        <p:nvPicPr>
          <p:cNvPr id="51206" name="Picture 5"/>
          <p:cNvPicPr>
            <a:picLocks noChangeAspect="1" noChangeArrowheads="1"/>
          </p:cNvPicPr>
          <p:nvPr/>
        </p:nvPicPr>
        <p:blipFill>
          <a:blip r:embed="rId3"/>
          <a:srcRect/>
          <a:stretch>
            <a:fillRect/>
          </a:stretch>
        </p:blipFill>
        <p:spPr bwMode="auto">
          <a:xfrm>
            <a:off x="4114800" y="4929198"/>
            <a:ext cx="3276600" cy="1000132"/>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When line-height is greater than cell height: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eaLnBrk="1" hangingPunct="1"/>
            <a:r>
              <a:rPr lang="en-US" sz="2000" dirty="0">
                <a:latin typeface="Times New Roman" panose="02020603050405020304" pitchFamily="18" charset="0"/>
                <a:cs typeface="Times New Roman" panose="02020603050405020304" pitchFamily="18" charset="0"/>
                <a:sym typeface="+mn-ea"/>
              </a:rPr>
              <a:t>Inheritance of line-height:</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Specified value if normal or unit-less number</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Computed value otherwise</a:t>
            </a:r>
          </a:p>
          <a:p>
            <a:pPr marL="0" indent="0">
              <a:buNone/>
            </a:pPr>
            <a:endParaRPr lang="en-IN" altLang="en-US" sz="2000" dirty="0">
              <a:latin typeface="Times New Roman" panose="02020603050405020304" pitchFamily="18" charset="0"/>
              <a:cs typeface="Times New Roman" panose="02020603050405020304" pitchFamily="18" charset="0"/>
              <a:sym typeface="+mn-ea"/>
            </a:endParaRPr>
          </a:p>
          <a:p>
            <a:pPr marL="0" indent="0">
              <a:buNone/>
            </a:pPr>
            <a:endParaRPr lang="en-IN" alt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5DA19A63-9888-497E-BA51-D48FD86B806A}"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2229" name="Picture 4" descr="HalfLeading"/>
          <p:cNvPicPr>
            <a:picLocks noChangeAspect="1" noChangeArrowheads="1"/>
          </p:cNvPicPr>
          <p:nvPr/>
        </p:nvPicPr>
        <p:blipFill>
          <a:blip r:embed="rId2"/>
          <a:srcRect/>
          <a:stretch>
            <a:fillRect/>
          </a:stretch>
        </p:blipFill>
        <p:spPr bwMode="auto">
          <a:xfrm>
            <a:off x="4191000" y="2500306"/>
            <a:ext cx="5181600" cy="17859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2C6EE0B7-03B0-4DC9-B002-F714A1193394}"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944762" y="1"/>
            <a:ext cx="7772400"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3253" name="Picture 4"/>
          <p:cNvPicPr>
            <a:picLocks noChangeAspect="1" noChangeArrowheads="1"/>
          </p:cNvPicPr>
          <p:nvPr/>
        </p:nvPicPr>
        <p:blipFill>
          <a:blip r:embed="rId2"/>
          <a:srcRect/>
          <a:stretch>
            <a:fillRect/>
          </a:stretch>
        </p:blipFill>
        <p:spPr bwMode="auto">
          <a:xfrm>
            <a:off x="2362201" y="3048000"/>
            <a:ext cx="5603875" cy="357188"/>
          </a:xfrm>
          <a:prstGeom prst="rect">
            <a:avLst/>
          </a:prstGeom>
          <a:noFill/>
          <a:ln w="9525">
            <a:noFill/>
            <a:miter lim="800000"/>
            <a:headEnd/>
            <a:tailEnd/>
          </a:ln>
        </p:spPr>
      </p:pic>
      <p:pic>
        <p:nvPicPr>
          <p:cNvPr id="53254" name="Picture 5"/>
          <p:cNvPicPr>
            <a:picLocks noChangeAspect="1" noChangeArrowheads="1"/>
          </p:cNvPicPr>
          <p:nvPr/>
        </p:nvPicPr>
        <p:blipFill>
          <a:blip r:embed="rId3"/>
          <a:srcRect/>
          <a:stretch>
            <a:fillRect/>
          </a:stretch>
        </p:blipFill>
        <p:spPr bwMode="auto">
          <a:xfrm>
            <a:off x="2362200" y="3886200"/>
            <a:ext cx="4724400" cy="1792288"/>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r>
              <a:rPr lang="en-IN" altLang="en-US" sz="2000" dirty="0">
                <a:latin typeface="Times New Roman" panose="02020603050405020304" pitchFamily="18" charset="0"/>
                <a:cs typeface="Times New Roman" panose="02020603050405020304" pitchFamily="18" charset="0"/>
                <a:sym typeface="+mn-ea"/>
              </a:rPr>
              <a:t>                                          any order               </a:t>
            </a:r>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966D8822-7582-4E43-A385-E49C21385AB5}"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17" name="Title 1"/>
          <p:cNvSpPr txBox="1"/>
          <p:nvPr/>
        </p:nvSpPr>
        <p:spPr>
          <a:xfrm>
            <a:off x="3166746" y="2"/>
            <a:ext cx="7501255" cy="884902"/>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5301" name="Picture 4"/>
          <p:cNvPicPr>
            <a:picLocks noChangeAspect="1" noChangeArrowheads="1"/>
          </p:cNvPicPr>
          <p:nvPr/>
        </p:nvPicPr>
        <p:blipFill>
          <a:blip r:embed="rId2"/>
          <a:srcRect/>
          <a:stretch>
            <a:fillRect/>
          </a:stretch>
        </p:blipFill>
        <p:spPr bwMode="auto">
          <a:xfrm>
            <a:off x="2743201" y="2285992"/>
            <a:ext cx="5603875" cy="428628"/>
          </a:xfrm>
          <a:prstGeom prst="rect">
            <a:avLst/>
          </a:prstGeom>
          <a:noFill/>
          <a:ln w="9525">
            <a:noFill/>
            <a:miter lim="800000"/>
            <a:headEnd/>
            <a:tailEnd/>
          </a:ln>
        </p:spPr>
      </p:pic>
      <p:pic>
        <p:nvPicPr>
          <p:cNvPr id="55302" name="Picture 5"/>
          <p:cNvPicPr>
            <a:picLocks noChangeAspect="1" noChangeArrowheads="1"/>
          </p:cNvPicPr>
          <p:nvPr/>
        </p:nvPicPr>
        <p:blipFill>
          <a:blip r:embed="rId3"/>
          <a:srcRect/>
          <a:stretch>
            <a:fillRect/>
          </a:stretch>
        </p:blipFill>
        <p:spPr bwMode="auto">
          <a:xfrm>
            <a:off x="2743200" y="3143248"/>
            <a:ext cx="4724400" cy="1571636"/>
          </a:xfrm>
          <a:prstGeom prst="rect">
            <a:avLst/>
          </a:prstGeom>
          <a:noFill/>
          <a:ln w="9525">
            <a:noFill/>
            <a:miter lim="800000"/>
            <a:headEnd/>
            <a:tailEnd/>
          </a:ln>
        </p:spPr>
      </p:pic>
      <p:sp>
        <p:nvSpPr>
          <p:cNvPr id="55306" name="Text Box 9"/>
          <p:cNvSpPr txBox="1">
            <a:spLocks noChangeArrowheads="1"/>
          </p:cNvSpPr>
          <p:nvPr/>
        </p:nvSpPr>
        <p:spPr bwMode="auto">
          <a:xfrm>
            <a:off x="5029200" y="4714884"/>
            <a:ext cx="5181600" cy="369332"/>
          </a:xfrm>
          <a:prstGeom prst="rect">
            <a:avLst/>
          </a:prstGeom>
          <a:noFill/>
          <a:ln w="9525">
            <a:noFill/>
            <a:miter lim="800000"/>
          </a:ln>
        </p:spPr>
        <p:txBody>
          <a:bodyPr wrap="square">
            <a:spAutoFit/>
          </a:bodyPr>
          <a:lstStyle/>
          <a:p>
            <a:r>
              <a:rPr lang="en-US" dirty="0">
                <a:solidFill>
                  <a:srgbClr val="008080"/>
                </a:solidFill>
              </a:rPr>
              <a:t>specifying line-height (here, twice cell height)</a:t>
            </a:r>
          </a:p>
        </p:txBody>
      </p:sp>
      <p:pic>
        <p:nvPicPr>
          <p:cNvPr id="55304" name="Picture 7"/>
          <p:cNvPicPr>
            <a:picLocks noChangeAspect="1" noChangeArrowheads="1"/>
          </p:cNvPicPr>
          <p:nvPr/>
        </p:nvPicPr>
        <p:blipFill>
          <a:blip r:embed="rId4"/>
          <a:srcRect/>
          <a:stretch>
            <a:fillRect/>
          </a:stretch>
        </p:blipFill>
        <p:spPr bwMode="auto">
          <a:xfrm>
            <a:off x="2743200" y="5143512"/>
            <a:ext cx="7543800" cy="357190"/>
          </a:xfrm>
          <a:prstGeom prst="rect">
            <a:avLst/>
          </a:prstGeom>
          <a:noFill/>
          <a:ln w="9525">
            <a:noFill/>
            <a:miter lim="800000"/>
            <a:headEnd/>
            <a:tailEnd/>
          </a:ln>
        </p:spPr>
      </p:pic>
      <p:sp>
        <p:nvSpPr>
          <p:cNvPr id="55307" name="AutoShape 10"/>
          <p:cNvSpPr/>
          <p:nvPr/>
        </p:nvSpPr>
        <p:spPr bwMode="auto">
          <a:xfrm rot="-5400000">
            <a:off x="4911725" y="4323080"/>
            <a:ext cx="311150" cy="2667000"/>
          </a:xfrm>
          <a:prstGeom prst="leftBrace">
            <a:avLst>
              <a:gd name="adj1" fmla="val 291667"/>
              <a:gd name="adj2" fmla="val 49619"/>
            </a:avLst>
          </a:prstGeom>
          <a:noFill/>
          <a:ln w="9525">
            <a:solidFill>
              <a:srgbClr val="008080"/>
            </a:solidFill>
            <a:round/>
          </a:ln>
        </p:spPr>
        <p:txBody>
          <a:bodyPr vert="eaVert" wrap="none" anchor="ctr"/>
          <a:lstStyle/>
          <a:p>
            <a:pPr algn="ctr"/>
            <a:endParaRPr lang="en-US">
              <a:solidFill>
                <a:srgbClr val="00808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485E08-F718-4EE8-939E-6D9B073A941E}"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17" name="Title 1"/>
          <p:cNvSpPr txBox="1"/>
          <p:nvPr/>
        </p:nvSpPr>
        <p:spPr>
          <a:xfrm>
            <a:off x="3166746" y="0"/>
            <a:ext cx="7501255"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6324" name="Picture 4"/>
          <p:cNvPicPr>
            <a:picLocks noGrp="1" noChangeAspect="1" noChangeArrowheads="1"/>
          </p:cNvPicPr>
          <p:nvPr>
            <p:ph idx="1"/>
          </p:nvPr>
        </p:nvPicPr>
        <p:blipFill>
          <a:blip r:embed="rId2"/>
          <a:srcRect/>
          <a:stretch>
            <a:fillRect/>
          </a:stretch>
        </p:blipFill>
        <p:spPr bwMode="auto">
          <a:xfrm>
            <a:off x="2869565" y="1600200"/>
            <a:ext cx="6451600" cy="452628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sz="2000" dirty="0">
                <a:latin typeface="Times New Roman" panose="02020603050405020304" pitchFamily="18" charset="0"/>
                <a:cs typeface="Times New Roman" panose="02020603050405020304" pitchFamily="18" charset="0"/>
                <a:sym typeface="+mn-ea"/>
              </a:rPr>
              <a:t>Font color specified by color property</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sym typeface="+mn-ea"/>
              </a:rPr>
              <a:t>Two primary ways of specifying colors:</a:t>
            </a:r>
            <a:endParaRPr lang="en-US" sz="2000" dirty="0">
              <a:latin typeface="Times New Roman" panose="02020603050405020304" pitchFamily="18" charset="0"/>
              <a:cs typeface="Times New Roman" panose="02020603050405020304" pitchFamily="18" charset="0"/>
            </a:endParaRPr>
          </a:p>
          <a:p>
            <a:pPr marL="0" lvl="1"/>
            <a:r>
              <a:rPr lang="en-US" sz="2000" dirty="0">
                <a:latin typeface="Times New Roman" panose="02020603050405020304" pitchFamily="18" charset="0"/>
                <a:cs typeface="Times New Roman" panose="02020603050405020304" pitchFamily="18" charset="0"/>
                <a:sym typeface="+mn-ea"/>
              </a:rPr>
              <a:t>Color name: black, gray, silver, white, red, lime, blue, yellow, aqua, fuchsia, maroon, green, navy, olive, teal, purple, full list at</a:t>
            </a:r>
            <a:br>
              <a:rPr lang="en-US" sz="3200" dirty="0">
                <a:latin typeface="Times New Roman" panose="02020603050405020304" pitchFamily="18" charset="0"/>
                <a:cs typeface="Times New Roman" panose="02020603050405020304" pitchFamily="18" charset="0"/>
                <a:sym typeface="+mn-ea"/>
              </a:rPr>
            </a:br>
            <a:r>
              <a:rPr lang="en-US" dirty="0">
                <a:latin typeface="Times New Roman" panose="02020603050405020304" pitchFamily="18" charset="0"/>
                <a:cs typeface="Times New Roman" panose="02020603050405020304" pitchFamily="18" charset="0"/>
                <a:sym typeface="+mn-ea"/>
                <a:hlinkClick r:id="rId2"/>
              </a:rPr>
              <a:t>http://www.w3.org/TR/SVG11/types.html#ColorKeywords</a:t>
            </a:r>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sym typeface="+mn-ea"/>
              </a:rPr>
              <a:t>red/green/blue (RGB) values</a:t>
            </a:r>
            <a:endParaRPr lang="en-US" dirty="0">
              <a:latin typeface="Times New Roman" panose="02020603050405020304" pitchFamily="18" charset="0"/>
              <a:cs typeface="Times New Roman" panose="02020603050405020304" pitchFamily="18" charset="0"/>
            </a:endParaRPr>
          </a:p>
          <a:p>
            <a:pPr marL="457200" lvl="1" indent="0">
              <a:buNone/>
            </a:pPr>
            <a:endParaRPr lang="en-US"/>
          </a:p>
        </p:txBody>
      </p:sp>
      <p:sp>
        <p:nvSpPr>
          <p:cNvPr id="4" name="Date Placeholder 3"/>
          <p:cNvSpPr>
            <a:spLocks noGrp="1"/>
          </p:cNvSpPr>
          <p:nvPr>
            <p:ph type="dt" sz="half" idx="10"/>
          </p:nvPr>
        </p:nvSpPr>
        <p:spPr/>
        <p:txBody>
          <a:bodyPr/>
          <a:lstStyle/>
          <a:p>
            <a:fld id="{D264422C-61E4-4C74-9AFC-417500B4B2C4}"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3176577" y="1"/>
            <a:ext cx="7381240" cy="9144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638301" y="1271589"/>
            <a:ext cx="8545513" cy="4630737"/>
          </a:xfrm>
        </p:spPr>
        <p:txBody>
          <a:bodyPr/>
          <a:lstStyle/>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6</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397000" y="6400801"/>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A79B0BD5-340D-4F17-BD73-925CF3F60106}" type="datetime1">
              <a:rPr lang="en-US" smtClean="0"/>
              <a:t>08-Jan-25</a:t>
            </a:fld>
            <a:endParaRPr lang="en-US"/>
          </a:p>
        </p:txBody>
      </p:sp>
      <p:sp>
        <p:nvSpPr>
          <p:cNvPr id="3" name="Rectangle 2"/>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63BA57-910C-4B5F-B3E4-739EB2570DBA}"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9" name="Title 1"/>
          <p:cNvSpPr txBox="1"/>
          <p:nvPr/>
        </p:nvSpPr>
        <p:spPr>
          <a:xfrm>
            <a:off x="3166745" y="28576"/>
            <a:ext cx="7381240" cy="76783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8372" name="Picture 5"/>
          <p:cNvPicPr>
            <a:picLocks noGrp="1" noChangeAspect="1" noChangeArrowheads="1"/>
          </p:cNvPicPr>
          <p:nvPr>
            <p:ph idx="1"/>
          </p:nvPr>
        </p:nvPicPr>
        <p:blipFill>
          <a:blip r:embed="rId2"/>
          <a:srcRect/>
          <a:stretch>
            <a:fillRect/>
          </a:stretch>
        </p:blipFill>
        <p:spPr bwMode="auto">
          <a:xfrm>
            <a:off x="2790825" y="1804035"/>
            <a:ext cx="6214110" cy="389001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E55235-AEAF-4E9F-A229-0FA3F70E3DF3}"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3166745" y="0"/>
            <a:ext cx="738124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9396" name="Picture 4"/>
          <p:cNvPicPr>
            <a:picLocks noGrp="1" noChangeAspect="1" noChangeArrowheads="1"/>
          </p:cNvPicPr>
          <p:nvPr>
            <p:ph idx="1"/>
          </p:nvPr>
        </p:nvPicPr>
        <p:blipFill>
          <a:blip r:embed="rId2"/>
          <a:srcRect/>
          <a:stretch>
            <a:fillRect/>
          </a:stretch>
        </p:blipFill>
        <p:spPr bwMode="auto">
          <a:xfrm>
            <a:off x="3009900" y="1600200"/>
            <a:ext cx="6170930" cy="452628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Every rendered element occupies a box:</a:t>
            </a:r>
            <a:endParaRPr lang="en-US" dirty="0">
              <a:latin typeface="Times New Roman" panose="02020603050405020304" pitchFamily="18" charset="0"/>
              <a:cs typeface="Times New Roman" panose="02020603050405020304" pitchFamily="18" charset="0"/>
            </a:endParaRPr>
          </a:p>
          <a:p>
            <a:endParaRPr lang="en-US"/>
          </a:p>
          <a:p>
            <a:pPr marL="0" indent="0">
              <a:buNone/>
            </a:pPr>
            <a:r>
              <a:rPr lang="en-IN" altLang="en-US"/>
              <a:t> </a:t>
            </a:r>
          </a:p>
        </p:txBody>
      </p:sp>
      <p:sp>
        <p:nvSpPr>
          <p:cNvPr id="4" name="Date Placeholder 3"/>
          <p:cNvSpPr>
            <a:spLocks noGrp="1"/>
          </p:cNvSpPr>
          <p:nvPr>
            <p:ph type="dt" sz="half" idx="10"/>
          </p:nvPr>
        </p:nvSpPr>
        <p:spPr/>
        <p:txBody>
          <a:bodyPr/>
          <a:lstStyle/>
          <a:p>
            <a:fld id="{6BC10A85-F94D-41BC-AEB2-0427B3923568}"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10" name="Title 1"/>
          <p:cNvSpPr txBox="1"/>
          <p:nvPr/>
        </p:nvSpPr>
        <p:spPr>
          <a:xfrm>
            <a:off x="3147081" y="39329"/>
            <a:ext cx="7432040" cy="79579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0421" name="Picture 4" descr="BoxModel"/>
          <p:cNvPicPr>
            <a:picLocks noChangeAspect="1" noChangeArrowheads="1"/>
          </p:cNvPicPr>
          <p:nvPr/>
        </p:nvPicPr>
        <p:blipFill>
          <a:blip r:embed="rId2"/>
          <a:srcRect/>
          <a:stretch>
            <a:fillRect/>
          </a:stretch>
        </p:blipFill>
        <p:spPr bwMode="auto">
          <a:xfrm>
            <a:off x="3276600" y="2279015"/>
            <a:ext cx="5562600" cy="397383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B3003C-5534-47F1-AE29-F49334640E66}"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10" name="Title 1"/>
          <p:cNvSpPr txBox="1"/>
          <p:nvPr/>
        </p:nvSpPr>
        <p:spPr>
          <a:xfrm>
            <a:off x="3166746" y="0"/>
            <a:ext cx="7501255" cy="77674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8" name="Picture 4" descr="BoxModel2"/>
          <p:cNvPicPr>
            <a:picLocks noGrp="1" noChangeAspect="1" noChangeArrowheads="1"/>
          </p:cNvPicPr>
          <p:nvPr>
            <p:ph idx="1"/>
          </p:nvPr>
        </p:nvPicPr>
        <p:blipFill>
          <a:blip r:embed="rId2"/>
          <a:srcRect/>
          <a:stretch>
            <a:fillRect/>
          </a:stretch>
        </p:blipFill>
        <p:spPr bwMode="auto">
          <a:xfrm>
            <a:off x="3180860" y="1478772"/>
            <a:ext cx="6452235" cy="348996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664C22-53F2-46BE-8B65-AD93C614CCC5}"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10" name="Title 1"/>
          <p:cNvSpPr txBox="1"/>
          <p:nvPr/>
        </p:nvSpPr>
        <p:spPr>
          <a:xfrm>
            <a:off x="3166746"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2468" name="Picture 5"/>
          <p:cNvPicPr>
            <a:picLocks noGrp="1" noChangeAspect="1" noChangeArrowheads="1"/>
          </p:cNvPicPr>
          <p:nvPr>
            <p:ph idx="1"/>
          </p:nvPr>
        </p:nvPicPr>
        <p:blipFill>
          <a:blip r:embed="rId2"/>
          <a:srcRect/>
          <a:stretch>
            <a:fillRect/>
          </a:stretch>
        </p:blipFill>
        <p:spPr bwMode="auto">
          <a:xfrm>
            <a:off x="3491865" y="1070611"/>
            <a:ext cx="5208270" cy="977266"/>
          </a:xfrm>
          <a:prstGeom prst="rect">
            <a:avLst/>
          </a:prstGeom>
          <a:noFill/>
          <a:ln w="9525">
            <a:noFill/>
            <a:miter lim="800000"/>
            <a:headEnd/>
            <a:tailEnd/>
          </a:ln>
        </p:spPr>
      </p:pic>
      <p:pic>
        <p:nvPicPr>
          <p:cNvPr id="62469" name="Picture 6"/>
          <p:cNvPicPr>
            <a:picLocks noChangeAspect="1" noChangeArrowheads="1"/>
          </p:cNvPicPr>
          <p:nvPr/>
        </p:nvPicPr>
        <p:blipFill>
          <a:blip r:embed="rId3"/>
          <a:srcRect/>
          <a:stretch>
            <a:fillRect/>
          </a:stretch>
        </p:blipFill>
        <p:spPr bwMode="auto">
          <a:xfrm>
            <a:off x="4155281" y="2093914"/>
            <a:ext cx="3881438" cy="2011363"/>
          </a:xfrm>
          <a:prstGeom prst="rect">
            <a:avLst/>
          </a:prstGeom>
          <a:noFill/>
          <a:ln w="9525">
            <a:noFill/>
            <a:miter lim="800000"/>
            <a:headEnd/>
            <a:tailEnd/>
          </a:ln>
        </p:spPr>
      </p:pic>
      <p:pic>
        <p:nvPicPr>
          <p:cNvPr id="62470" name="Picture 7" descr="SpanBoxStyle"/>
          <p:cNvPicPr>
            <a:picLocks noChangeAspect="1" noChangeArrowheads="1"/>
          </p:cNvPicPr>
          <p:nvPr/>
        </p:nvPicPr>
        <p:blipFill>
          <a:blip r:embed="rId4"/>
          <a:srcRect/>
          <a:stretch>
            <a:fillRect/>
          </a:stretch>
        </p:blipFill>
        <p:spPr bwMode="auto">
          <a:xfrm>
            <a:off x="2743200" y="4267201"/>
            <a:ext cx="6553200" cy="192722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FE8931-94E0-4BFD-9552-5AE6BB1F14F8}"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14" name="Title 1"/>
          <p:cNvSpPr txBox="1"/>
          <p:nvPr/>
        </p:nvSpPr>
        <p:spPr>
          <a:xfrm>
            <a:off x="3166746" y="-14194"/>
            <a:ext cx="7501255" cy="87943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17" name="Picture 7"/>
          <p:cNvPicPr>
            <a:picLocks noGrp="1" noChangeAspect="1" noChangeArrowheads="1"/>
          </p:cNvPicPr>
          <p:nvPr>
            <p:ph idx="1"/>
          </p:nvPr>
        </p:nvPicPr>
        <p:blipFill>
          <a:blip r:embed="rId2"/>
          <a:srcRect/>
          <a:stretch>
            <a:fillRect/>
          </a:stretch>
        </p:blipFill>
        <p:spPr bwMode="auto">
          <a:xfrm>
            <a:off x="2444116" y="1572896"/>
            <a:ext cx="7303135" cy="1476375"/>
          </a:xfrm>
          <a:prstGeom prst="rect">
            <a:avLst/>
          </a:prstGeom>
          <a:noFill/>
          <a:ln w="9525">
            <a:noFill/>
            <a:miter lim="800000"/>
            <a:headEnd/>
            <a:tailEnd/>
          </a:ln>
        </p:spPr>
      </p:pic>
      <p:pic>
        <p:nvPicPr>
          <p:cNvPr id="65541" name="Picture 8"/>
          <p:cNvPicPr>
            <a:picLocks noChangeAspect="1" noChangeArrowheads="1"/>
          </p:cNvPicPr>
          <p:nvPr/>
        </p:nvPicPr>
        <p:blipFill>
          <a:blip r:embed="rId3"/>
          <a:srcRect/>
          <a:stretch>
            <a:fillRect/>
          </a:stretch>
        </p:blipFill>
        <p:spPr bwMode="auto">
          <a:xfrm>
            <a:off x="2667000" y="3129281"/>
            <a:ext cx="6921500" cy="294576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FB8D93-40BE-4F0E-A316-75C26435D5F5}"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10" name="Title 1"/>
          <p:cNvSpPr txBox="1"/>
          <p:nvPr/>
        </p:nvSpPr>
        <p:spPr>
          <a:xfrm>
            <a:off x="3156913"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6565" name="Picture 6"/>
          <p:cNvPicPr>
            <a:picLocks noGrp="1" noChangeAspect="1" noChangeArrowheads="1"/>
          </p:cNvPicPr>
          <p:nvPr>
            <p:ph idx="1"/>
          </p:nvPr>
        </p:nvPicPr>
        <p:blipFill>
          <a:blip r:embed="rId2"/>
          <a:srcRect/>
          <a:stretch>
            <a:fillRect/>
          </a:stretch>
        </p:blipFill>
        <p:spPr bwMode="auto">
          <a:xfrm>
            <a:off x="2580641" y="2117725"/>
            <a:ext cx="7030085" cy="519430"/>
          </a:xfrm>
          <a:prstGeom prst="rect">
            <a:avLst/>
          </a:prstGeom>
          <a:noFill/>
          <a:ln w="9525">
            <a:noFill/>
            <a:miter lim="800000"/>
            <a:headEnd/>
            <a:tailEnd/>
          </a:ln>
        </p:spPr>
      </p:pic>
      <p:pic>
        <p:nvPicPr>
          <p:cNvPr id="66564" name="Picture 5"/>
          <p:cNvPicPr>
            <a:picLocks noChangeAspect="1" noChangeArrowheads="1"/>
          </p:cNvPicPr>
          <p:nvPr/>
        </p:nvPicPr>
        <p:blipFill>
          <a:blip r:embed="rId3"/>
          <a:srcRect/>
          <a:stretch>
            <a:fillRect/>
          </a:stretch>
        </p:blipFill>
        <p:spPr bwMode="auto">
          <a:xfrm>
            <a:off x="2492375" y="2571750"/>
            <a:ext cx="7207250" cy="17208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6CF568-62D0-4F4E-B686-B0E5AFC5EC3A}" type="datetime1">
              <a:rPr lang="en-US" smtClean="0"/>
              <a:t>08-Jan-25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10" name="Title 1"/>
          <p:cNvSpPr txBox="1"/>
          <p:nvPr/>
        </p:nvSpPr>
        <p:spPr>
          <a:xfrm>
            <a:off x="3245783" y="-2846"/>
            <a:ext cx="7501255" cy="88402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7591" name="Picture 8"/>
          <p:cNvPicPr>
            <a:picLocks noGrp="1" noChangeAspect="1" noChangeArrowheads="1"/>
          </p:cNvPicPr>
          <p:nvPr>
            <p:ph sz="half" idx="1"/>
          </p:nvPr>
        </p:nvPicPr>
        <p:blipFill>
          <a:blip r:embed="rId2"/>
          <a:srcRect/>
          <a:stretch>
            <a:fillRect/>
          </a:stretch>
        </p:blipFill>
        <p:spPr bwMode="auto">
          <a:xfrm>
            <a:off x="1981200" y="3797301"/>
            <a:ext cx="4038600" cy="131445"/>
          </a:xfrm>
          <a:prstGeom prst="rect">
            <a:avLst/>
          </a:prstGeom>
          <a:noFill/>
          <a:ln w="9525">
            <a:noFill/>
            <a:miter lim="800000"/>
            <a:headEnd/>
            <a:tailEnd/>
          </a:ln>
        </p:spPr>
      </p:pic>
      <p:pic>
        <p:nvPicPr>
          <p:cNvPr id="67588" name="Picture 4"/>
          <p:cNvPicPr>
            <a:picLocks noChangeAspect="1" noChangeArrowheads="1"/>
          </p:cNvPicPr>
          <p:nvPr/>
        </p:nvPicPr>
        <p:blipFill>
          <a:blip r:embed="rId3"/>
          <a:srcRect/>
          <a:stretch>
            <a:fillRect/>
          </a:stretch>
        </p:blipFill>
        <p:spPr bwMode="auto">
          <a:xfrm>
            <a:off x="2438401" y="1913890"/>
            <a:ext cx="7254875" cy="1000760"/>
          </a:xfrm>
          <a:prstGeom prst="rect">
            <a:avLst/>
          </a:prstGeom>
          <a:noFill/>
          <a:ln w="9525">
            <a:noFill/>
            <a:miter lim="800000"/>
            <a:headEnd/>
            <a:tailEnd/>
          </a:ln>
        </p:spPr>
      </p:pic>
      <p:pic>
        <p:nvPicPr>
          <p:cNvPr id="67589" name="Picture 6"/>
          <p:cNvPicPr>
            <a:picLocks noChangeAspect="1" noChangeArrowheads="1"/>
          </p:cNvPicPr>
          <p:nvPr/>
        </p:nvPicPr>
        <p:blipFill>
          <a:blip r:embed="rId4"/>
          <a:srcRect/>
          <a:stretch>
            <a:fillRect/>
          </a:stretch>
        </p:blipFill>
        <p:spPr bwMode="auto">
          <a:xfrm>
            <a:off x="1981200" y="2971800"/>
            <a:ext cx="4191000" cy="2863850"/>
          </a:xfrm>
          <a:prstGeom prst="rect">
            <a:avLst/>
          </a:prstGeom>
          <a:noFill/>
          <a:ln w="9525">
            <a:noFill/>
            <a:miter lim="800000"/>
            <a:headEnd/>
            <a:tailEnd/>
          </a:ln>
        </p:spPr>
      </p:pic>
      <p:pic>
        <p:nvPicPr>
          <p:cNvPr id="67590" name="Picture 7"/>
          <p:cNvPicPr>
            <a:picLocks noGrp="1" noChangeAspect="1" noChangeArrowheads="1"/>
          </p:cNvPicPr>
          <p:nvPr>
            <p:ph sz="half" idx="2"/>
          </p:nvPr>
        </p:nvPicPr>
        <p:blipFill>
          <a:blip r:embed="rId5"/>
          <a:srcRect/>
          <a:stretch>
            <a:fillRect/>
          </a:stretch>
        </p:blipFill>
        <p:spPr bwMode="auto">
          <a:xfrm>
            <a:off x="6285865" y="3043556"/>
            <a:ext cx="3810000" cy="279209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67FB90F-CE5B-43E2-BB2A-1DF8ED37C928}" type="datetime1">
              <a:rPr lang="en-US" smtClean="0"/>
              <a:t>08-Jan-25</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68</a:t>
            </a:fld>
            <a:endParaRPr lang="en-US"/>
          </a:p>
        </p:txBody>
      </p:sp>
      <p:sp>
        <p:nvSpPr>
          <p:cNvPr id="10" name="Title 1"/>
          <p:cNvSpPr txBox="1"/>
          <p:nvPr/>
        </p:nvSpPr>
        <p:spPr>
          <a:xfrm>
            <a:off x="3166746" y="0"/>
            <a:ext cx="7501255" cy="88201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8612" name="Picture 5"/>
          <p:cNvPicPr>
            <a:picLocks noGrp="1" noChangeAspect="1" noChangeArrowheads="1"/>
          </p:cNvPicPr>
          <p:nvPr>
            <p:ph sz="half" idx="1"/>
          </p:nvPr>
        </p:nvPicPr>
        <p:blipFill>
          <a:blip r:embed="rId2"/>
          <a:srcRect/>
          <a:stretch>
            <a:fillRect/>
          </a:stretch>
        </p:blipFill>
        <p:spPr bwMode="auto">
          <a:xfrm>
            <a:off x="1981200" y="1524000"/>
            <a:ext cx="7651750" cy="662940"/>
          </a:xfrm>
          <a:prstGeom prst="rect">
            <a:avLst/>
          </a:prstGeom>
          <a:noFill/>
          <a:ln w="9525">
            <a:noFill/>
            <a:miter lim="800000"/>
            <a:headEnd/>
            <a:tailEnd/>
          </a:ln>
        </p:spPr>
      </p:pic>
      <p:pic>
        <p:nvPicPr>
          <p:cNvPr id="68613" name="Picture 6"/>
          <p:cNvPicPr>
            <a:picLocks noChangeAspect="1" noChangeArrowheads="1"/>
          </p:cNvPicPr>
          <p:nvPr/>
        </p:nvPicPr>
        <p:blipFill>
          <a:blip r:embed="rId3"/>
          <a:srcRect/>
          <a:stretch>
            <a:fillRect/>
          </a:stretch>
        </p:blipFill>
        <p:spPr bwMode="auto">
          <a:xfrm>
            <a:off x="2514600" y="2336166"/>
            <a:ext cx="7207250" cy="256603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0"/>
            <a:ext cx="7967980" cy="4526280"/>
          </a:xfrm>
        </p:spPr>
        <p:txBody>
          <a:bodyPr/>
          <a:lstStyle/>
          <a:p>
            <a:r>
              <a:rPr lang="en-US" dirty="0">
                <a:latin typeface="Times New Roman" panose="02020603050405020304" pitchFamily="18" charset="0"/>
                <a:cs typeface="Times New Roman" panose="02020603050405020304" pitchFamily="18" charset="0"/>
                <a:sym typeface="+mn-ea"/>
              </a:rPr>
              <a:t>If multiple declarations apply to a property, the last declaration overrides earlier specifications</a:t>
            </a:r>
            <a:endParaRPr lang="en-US" dirty="0">
              <a:latin typeface="Times New Roman" panose="02020603050405020304" pitchFamily="18" charset="0"/>
              <a:cs typeface="Times New Roman" panose="02020603050405020304" pitchFamily="18" charset="0"/>
            </a:endParaRPr>
          </a:p>
          <a:p>
            <a:pPr marL="0" indent="0">
              <a:buNone/>
            </a:pPr>
            <a:endParaRPr lang="en-US"/>
          </a:p>
        </p:txBody>
      </p:sp>
      <p:sp>
        <p:nvSpPr>
          <p:cNvPr id="5" name="Date Placeholder 4"/>
          <p:cNvSpPr>
            <a:spLocks noGrp="1"/>
          </p:cNvSpPr>
          <p:nvPr>
            <p:ph type="dt" sz="half" idx="10"/>
          </p:nvPr>
        </p:nvSpPr>
        <p:spPr/>
        <p:txBody>
          <a:bodyPr/>
          <a:lstStyle/>
          <a:p>
            <a:fld id="{0B7AD4E4-1814-4E0C-903F-DCE0FCB4E739}" type="datetime1">
              <a:rPr lang="en-US" smtClean="0"/>
              <a:t>08-Jan-25</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69</a:t>
            </a:fld>
            <a:endParaRPr lang="en-US"/>
          </a:p>
        </p:txBody>
      </p:sp>
      <p:sp>
        <p:nvSpPr>
          <p:cNvPr id="10" name="Title 1"/>
          <p:cNvSpPr txBox="1"/>
          <p:nvPr/>
        </p:nvSpPr>
        <p:spPr>
          <a:xfrm>
            <a:off x="3124200" y="0"/>
            <a:ext cx="7501255" cy="89473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9637" name="Picture 4"/>
          <p:cNvPicPr>
            <a:picLocks noChangeAspect="1" noChangeArrowheads="1"/>
          </p:cNvPicPr>
          <p:nvPr/>
        </p:nvPicPr>
        <p:blipFill>
          <a:blip r:embed="rId2"/>
          <a:srcRect/>
          <a:stretch>
            <a:fillRect/>
          </a:stretch>
        </p:blipFill>
        <p:spPr bwMode="auto">
          <a:xfrm>
            <a:off x="3048001" y="4178300"/>
            <a:ext cx="3833813" cy="1003300"/>
          </a:xfrm>
          <a:prstGeom prst="rect">
            <a:avLst/>
          </a:prstGeom>
          <a:noFill/>
          <a:ln w="9525">
            <a:noFill/>
            <a:miter lim="800000"/>
            <a:headEnd/>
            <a:tailEnd/>
          </a:ln>
        </p:spPr>
      </p:pic>
      <p:sp>
        <p:nvSpPr>
          <p:cNvPr id="15" name="Oval 5"/>
          <p:cNvSpPr>
            <a:spLocks noChangeArrowheads="1"/>
          </p:cNvSpPr>
          <p:nvPr/>
        </p:nvSpPr>
        <p:spPr bwMode="auto">
          <a:xfrm>
            <a:off x="3124200" y="4102100"/>
            <a:ext cx="3810000" cy="838200"/>
          </a:xfrm>
          <a:prstGeom prst="ellipse">
            <a:avLst/>
          </a:prstGeom>
          <a:solidFill>
            <a:srgbClr val="008080">
              <a:alpha val="50195"/>
            </a:srgbClr>
          </a:solidFill>
          <a:ln w="9525">
            <a:solidFill>
              <a:schemeClr val="tx1"/>
            </a:solidFill>
            <a:round/>
          </a:ln>
        </p:spPr>
        <p:txBody>
          <a:bodyPr wrap="none" anchor="ctr"/>
          <a:lstStyle/>
          <a:p>
            <a:endParaRPr lang="en-US"/>
          </a:p>
        </p:txBody>
      </p:sp>
      <p:sp>
        <p:nvSpPr>
          <p:cNvPr id="16" name="Text Box 15"/>
          <p:cNvSpPr txBox="1"/>
          <p:nvPr/>
        </p:nvSpPr>
        <p:spPr>
          <a:xfrm>
            <a:off x="7531736" y="3106420"/>
            <a:ext cx="2827655" cy="645160"/>
          </a:xfrm>
          <a:prstGeom prst="rect">
            <a:avLst/>
          </a:prstGeom>
          <a:noFill/>
        </p:spPr>
        <p:txBody>
          <a:bodyPr wrap="square" rtlCol="0" anchor="t">
            <a:spAutoFit/>
          </a:bodyPr>
          <a:lstStyle/>
          <a:p>
            <a:r>
              <a:rPr lang="en-US">
                <a:solidFill>
                  <a:srgbClr val="008080"/>
                </a:solidFill>
                <a:sym typeface="+mn-ea"/>
              </a:rPr>
              <a:t>Left border is 30px wide, </a:t>
            </a:r>
            <a:endParaRPr lang="en-US">
              <a:solidFill>
                <a:srgbClr val="008080"/>
              </a:solidFill>
            </a:endParaRPr>
          </a:p>
          <a:p>
            <a:r>
              <a:rPr lang="en-US">
                <a:solidFill>
                  <a:srgbClr val="008080"/>
                </a:solidFill>
                <a:sym typeface="+mn-ea"/>
              </a:rPr>
              <a:t>inset style, and red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2133600" y="1217613"/>
            <a:ext cx="8174038" cy="4546600"/>
          </a:xfrm>
        </p:spPr>
        <p:txBody>
          <a:bodyPr/>
          <a:lstStyle/>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1219201" y="6400801"/>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C6340150-B1AA-4136-BC26-6048D25A91C0}" type="datetime1">
              <a:rPr lang="en-US" smtClean="0"/>
              <a:t>08-Jan-25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3223" name="Text Placeholder 8"/>
          <p:cNvSpPr txBox="1">
            <a:spLocks noGrp="1"/>
          </p:cNvSpPr>
          <p:nvPr>
            <p:ph type="body" idx="1"/>
          </p:nvPr>
        </p:nvSpPr>
        <p:spPr>
          <a:xfrm>
            <a:off x="1967345" y="914400"/>
            <a:ext cx="8322036"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 </a:t>
            </a:r>
            <a:r>
              <a:rPr lang="en-US" sz="1400" dirty="0"/>
              <a:t>Which of the following options correctly describes the usage of CSS styles in web technology</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structure the content of a web page, such as defining headings, paragraphs, and lists</a:t>
            </a:r>
            <a:r>
              <a:rPr lang="en-US" dirty="0"/>
              <a:t>. </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CSS is used to add interactivity and dynamic behavior to a web page, such as handling user interactions and form validations</a:t>
            </a:r>
            <a:r>
              <a:rPr lang="en-US" altLang="en-US" sz="1400"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define the layout and presentation of a web page, such as setting colors, fonts, and spacing</a:t>
            </a:r>
          </a:p>
          <a:p>
            <a:pPr>
              <a:spcBef>
                <a:spcPts val="365"/>
              </a:spcBef>
              <a:spcAft>
                <a:spcPct val="0"/>
              </a:spcAft>
              <a:buClr>
                <a:srgbClr val="000000"/>
              </a:buClr>
              <a:buFont typeface="+mj-lt"/>
              <a:buAutoNum type="alphaLcParenR"/>
              <a:defRPr/>
            </a:pPr>
            <a:r>
              <a:rPr lang="en-US" sz="1400" dirty="0"/>
              <a:t>CSS is used to define the server-side logic and database connections for a web application</a:t>
            </a:r>
            <a:endParaRPr lang="en-US" altLang="en-US" sz="1400" b="1" dirty="0">
              <a:cs typeface="Arial" panose="020B0604020202020204" pitchFamily="34" charset="0"/>
            </a:endParaRPr>
          </a:p>
          <a:p>
            <a:pPr marL="0" indent="0">
              <a:spcBef>
                <a:spcPts val="365"/>
              </a:spcBef>
              <a:spcAft>
                <a:spcPct val="0"/>
              </a:spcAft>
              <a:buClr>
                <a:srgbClr val="000000"/>
              </a:buClr>
              <a:buNone/>
              <a:defRPr/>
            </a:pPr>
            <a:r>
              <a:rPr lang="en-US" altLang="en-US" sz="1400" b="1" dirty="0">
                <a:cs typeface="Arial" panose="020B0604020202020204" pitchFamily="34" charset="0"/>
              </a:rPr>
              <a:t>Q 2  </a:t>
            </a:r>
            <a:r>
              <a:rPr lang="en-US" sz="1400" dirty="0"/>
              <a:t>Which CSS property is used to change the text color of an element</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text-color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font-color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text style</a:t>
            </a:r>
          </a:p>
          <a:p>
            <a:pPr marL="0" indent="0">
              <a:spcBef>
                <a:spcPts val="365"/>
              </a:spcBef>
              <a:spcAft>
                <a:spcPct val="0"/>
              </a:spcAft>
              <a:buClr>
                <a:srgbClr val="000000"/>
              </a:buClr>
              <a:buNone/>
              <a:defRPr/>
            </a:pPr>
            <a:r>
              <a:rPr lang="en-US" altLang="en-US" sz="1400" b="1" dirty="0">
                <a:cs typeface="Arial" panose="020B0604020202020204" pitchFamily="34" charset="0"/>
              </a:rPr>
              <a:t>Q 3 </a:t>
            </a:r>
            <a:r>
              <a:rPr lang="en-US" sz="1400" dirty="0"/>
              <a:t>How can you apply external CSS styles to an HTML document</a:t>
            </a:r>
            <a:r>
              <a:rPr lang="en-US" altLang="en-US" sz="1400" b="1" dirty="0">
                <a:cs typeface="Arial" panose="020B0604020202020204" pitchFamily="34" charset="0"/>
              </a:rPr>
              <a: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‘&lt;style&gt;’ element within the HTML file.</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‘style’ attribute in HTML tags.</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a:t>
            </a:r>
            <a:r>
              <a:rPr lang="en-US" altLang="en-US" sz="1400" dirty="0" err="1">
                <a:cs typeface="Arial" panose="020B0604020202020204" pitchFamily="34" charset="0"/>
              </a:rPr>
              <a:t>the’link</a:t>
            </a:r>
            <a:r>
              <a:rPr lang="en-US" altLang="en-US" sz="1400" dirty="0">
                <a:cs typeface="Arial" panose="020B0604020202020204" pitchFamily="34" charset="0"/>
              </a:rPr>
              <a:t>’ element with the ‘</a:t>
            </a:r>
            <a:r>
              <a:rPr lang="en-US" altLang="en-US" sz="1400" dirty="0" err="1">
                <a:cs typeface="Arial" panose="020B0604020202020204" pitchFamily="34" charset="0"/>
              </a:rPr>
              <a:t>rel</a:t>
            </a:r>
            <a:r>
              <a:rPr lang="en-US" altLang="en-US" sz="1400" dirty="0">
                <a:cs typeface="Arial" panose="020B0604020202020204" pitchFamily="34" charset="0"/>
              </a:rPr>
              <a:t>’ attribute set to ‘stylesheet’.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a:t>
            </a:r>
            <a:r>
              <a:rPr lang="en-US" altLang="en-US" sz="1400" dirty="0" err="1">
                <a:cs typeface="Arial" panose="020B0604020202020204" pitchFamily="34" charset="0"/>
              </a:rPr>
              <a:t>css</a:t>
            </a:r>
            <a:r>
              <a:rPr lang="en-US" altLang="en-US" sz="1400" dirty="0">
                <a:cs typeface="Arial" panose="020B0604020202020204" pitchFamily="34" charset="0"/>
              </a:rPr>
              <a:t>’ in the head section of the HTML file.</a:t>
            </a:r>
          </a:p>
        </p:txBody>
      </p:sp>
      <p:sp>
        <p:nvSpPr>
          <p:cNvPr id="2" name="Date Placeholder 1"/>
          <p:cNvSpPr>
            <a:spLocks noGrp="1"/>
          </p:cNvSpPr>
          <p:nvPr>
            <p:ph type="dt" sz="half" idx="10"/>
          </p:nvPr>
        </p:nvSpPr>
        <p:spPr/>
        <p:txBody>
          <a:bodyPr/>
          <a:lstStyle/>
          <a:p>
            <a:fld id="{6DD274B9-D7C0-4D7E-AA60-121CB9893295}"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6BBC8BDA-FB01-41BD-8C91-C1921B03BA8B}" type="datetime1">
              <a:rPr lang="en-US" smtClean="0"/>
              <a:t>08-Jan-25</a:t>
            </a:fld>
            <a:endParaRPr lang="en-US"/>
          </a:p>
        </p:txBody>
      </p:sp>
      <p:sp>
        <p:nvSpPr>
          <p:cNvPr id="3" name="Content Placeholder 2"/>
          <p:cNvSpPr>
            <a:spLocks noGrp="1"/>
          </p:cNvSpPr>
          <p:nvPr>
            <p:ph idx="1"/>
          </p:nvPr>
        </p:nvSpPr>
        <p:spPr>
          <a:xfrm>
            <a:off x="2209800" y="992188"/>
            <a:ext cx="8229600" cy="5546724"/>
          </a:xfrm>
        </p:spPr>
        <p:txBody>
          <a:bodyPr>
            <a:normAutofit lnSpcReduction="10000"/>
          </a:bodyPr>
          <a:lstStyle/>
          <a:p>
            <a:pPr marL="0" indent="0">
              <a:buNone/>
            </a:pPr>
            <a:r>
              <a:rPr lang="en-US" sz="1600" b="1" dirty="0"/>
              <a:t>Q 4. </a:t>
            </a:r>
            <a:r>
              <a:rPr lang="en-US" sz="1500" b="1" dirty="0"/>
              <a:t>What does CSS stand for</a:t>
            </a:r>
          </a:p>
          <a:p>
            <a:pPr marL="0" indent="0">
              <a:buNone/>
            </a:pPr>
            <a:r>
              <a:rPr lang="en-US" sz="1500" dirty="0"/>
              <a:t>a)Creative Style Sheets</a:t>
            </a:r>
          </a:p>
          <a:p>
            <a:pPr marL="0" indent="0">
              <a:buNone/>
            </a:pPr>
            <a:r>
              <a:rPr lang="en-US" sz="1600" dirty="0"/>
              <a:t>b) </a:t>
            </a:r>
            <a:r>
              <a:rPr lang="en-US" sz="1500" dirty="0"/>
              <a:t>Computer Style Sheets</a:t>
            </a:r>
          </a:p>
          <a:p>
            <a:pPr marL="0" indent="0">
              <a:buNone/>
            </a:pPr>
            <a:r>
              <a:rPr lang="en-US" sz="1500" dirty="0"/>
              <a:t>c) Cascading Style Sheets</a:t>
            </a:r>
          </a:p>
          <a:p>
            <a:pPr marL="0" indent="0">
              <a:buNone/>
            </a:pPr>
            <a:r>
              <a:rPr lang="en-US" sz="1500" dirty="0"/>
              <a:t>d) Colorful Style Sheets</a:t>
            </a:r>
          </a:p>
          <a:p>
            <a:pPr marL="0" indent="0">
              <a:buNone/>
            </a:pPr>
            <a:r>
              <a:rPr lang="en-US" sz="1600" b="1" dirty="0"/>
              <a:t>Q 5 </a:t>
            </a:r>
            <a:r>
              <a:rPr lang="en-US" sz="1500" b="1" dirty="0"/>
              <a:t>Which HTML tag is used to link an external CSS file to an HTML document</a:t>
            </a:r>
            <a:r>
              <a:rPr lang="en-US" sz="1600" b="1" dirty="0"/>
              <a:t>?</a:t>
            </a:r>
          </a:p>
          <a:p>
            <a:pPr marL="0" indent="0">
              <a:buNone/>
            </a:pPr>
            <a:r>
              <a:rPr lang="en-US" sz="1400" dirty="0"/>
              <a:t>a)&lt;script&gt; </a:t>
            </a:r>
          </a:p>
          <a:p>
            <a:pPr marL="0" indent="0">
              <a:buNone/>
            </a:pPr>
            <a:r>
              <a:rPr lang="en-US" sz="1400" dirty="0"/>
              <a:t>b) &lt;</a:t>
            </a:r>
            <a:r>
              <a:rPr lang="en-US" sz="1400" dirty="0" err="1"/>
              <a:t>css</a:t>
            </a:r>
            <a:r>
              <a:rPr lang="en-US" sz="1400" dirty="0"/>
              <a:t>&gt; </a:t>
            </a:r>
          </a:p>
          <a:p>
            <a:pPr marL="0" indent="0">
              <a:buNone/>
            </a:pPr>
            <a:r>
              <a:rPr lang="en-US" sz="1400" dirty="0"/>
              <a:t>c) &lt;link&gt; </a:t>
            </a:r>
          </a:p>
          <a:p>
            <a:pPr marL="0" indent="0">
              <a:buNone/>
            </a:pPr>
            <a:r>
              <a:rPr lang="en-US" sz="1400" dirty="0"/>
              <a:t>d) &lt;style&gt;</a:t>
            </a:r>
          </a:p>
          <a:p>
            <a:pPr marL="0" indent="0">
              <a:buNone/>
            </a:pPr>
            <a:r>
              <a:rPr lang="en-US" sz="1600" b="1" dirty="0"/>
              <a:t>Q 6  </a:t>
            </a:r>
            <a:r>
              <a:rPr lang="en-US" sz="1500" b="1" dirty="0"/>
              <a:t>The CSS property used to add spacing between lines of text is:</a:t>
            </a:r>
          </a:p>
          <a:p>
            <a:pPr>
              <a:buAutoNum type="alphaLcParenR"/>
            </a:pPr>
            <a:r>
              <a:rPr lang="en-US" sz="1400" dirty="0"/>
              <a:t>line-height b) letter-spacing c) text-spacing d) line-spacing</a:t>
            </a:r>
          </a:p>
          <a:p>
            <a:pPr marL="0" indent="0">
              <a:buNone/>
            </a:pPr>
            <a:r>
              <a:rPr lang="en-US" sz="1600" b="1" dirty="0"/>
              <a:t>Q 7 </a:t>
            </a:r>
            <a:r>
              <a:rPr lang="en-US" sz="1400" b="1" dirty="0"/>
              <a:t>How can you set the background color of an element in CSS</a:t>
            </a:r>
          </a:p>
          <a:p>
            <a:pPr>
              <a:buAutoNum type="alphaLcParenR"/>
            </a:pPr>
            <a:r>
              <a:rPr lang="en-US" sz="1400" dirty="0"/>
              <a:t>background-color </a:t>
            </a:r>
          </a:p>
          <a:p>
            <a:pPr marL="0" indent="0">
              <a:buNone/>
            </a:pPr>
            <a:r>
              <a:rPr lang="en-US" sz="1400" dirty="0"/>
              <a:t>b) </a:t>
            </a:r>
            <a:r>
              <a:rPr lang="en-US" sz="1400" dirty="0" err="1"/>
              <a:t>bg</a:t>
            </a:r>
            <a:r>
              <a:rPr lang="en-US" sz="1400" dirty="0"/>
              <a:t>-color </a:t>
            </a:r>
          </a:p>
          <a:p>
            <a:pPr marL="0" indent="0">
              <a:buNone/>
            </a:pPr>
            <a:r>
              <a:rPr lang="en-US" sz="1400" dirty="0"/>
              <a:t>c) color-background </a:t>
            </a:r>
          </a:p>
          <a:p>
            <a:pPr marL="0" indent="0">
              <a:buNone/>
            </a:pPr>
            <a:r>
              <a:rPr lang="en-US" sz="1400" dirty="0"/>
              <a:t>d) background-style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309C97E0-8F6B-45B0-B234-532A7DCAD6B7}" type="datetime1">
              <a:rPr lang="en-US" smtClean="0"/>
              <a:t>08-Jan-25</a:t>
            </a:fld>
            <a:endParaRPr lang="en-US"/>
          </a:p>
        </p:txBody>
      </p:sp>
      <p:sp>
        <p:nvSpPr>
          <p:cNvPr id="4" name="Content Placeholder 3"/>
          <p:cNvSpPr>
            <a:spLocks noGrp="1"/>
          </p:cNvSpPr>
          <p:nvPr>
            <p:ph idx="1"/>
          </p:nvPr>
        </p:nvSpPr>
        <p:spPr>
          <a:xfrm>
            <a:off x="2209800" y="1003355"/>
            <a:ext cx="8229600" cy="5608635"/>
          </a:xfrm>
        </p:spPr>
        <p:txBody>
          <a:bodyPr>
            <a:normAutofit fontScale="92500" lnSpcReduction="20000"/>
          </a:bodyPr>
          <a:lstStyle/>
          <a:p>
            <a:pPr marL="0" indent="0">
              <a:buNone/>
            </a:pPr>
            <a:r>
              <a:rPr lang="en-US" sz="1600" b="1" dirty="0"/>
              <a:t>Q 8 </a:t>
            </a:r>
            <a:r>
              <a:rPr lang="en-US" sz="1400" b="1" dirty="0"/>
              <a:t>What is the Box Model in CSS?</a:t>
            </a:r>
          </a:p>
          <a:p>
            <a:pPr marL="0" indent="0">
              <a:buNone/>
            </a:pPr>
            <a:r>
              <a:rPr lang="en-US" sz="1500" dirty="0"/>
              <a:t>a)A design technique for creating 3D boxes in web pages. </a:t>
            </a:r>
          </a:p>
          <a:p>
            <a:pPr marL="0" indent="0">
              <a:buNone/>
            </a:pPr>
            <a:r>
              <a:rPr lang="en-US" sz="1500" dirty="0"/>
              <a:t>b) A layout model that arranges elements in a grid pattern. </a:t>
            </a:r>
          </a:p>
          <a:p>
            <a:pPr marL="0" indent="0">
              <a:buNone/>
            </a:pPr>
            <a:r>
              <a:rPr lang="en-US" sz="1500" dirty="0"/>
              <a:t>c) A concept that describes how elements are rendered as rectangular boxes. </a:t>
            </a:r>
          </a:p>
          <a:p>
            <a:pPr marL="0" indent="0">
              <a:buNone/>
            </a:pPr>
            <a:r>
              <a:rPr lang="en-US" sz="1500" dirty="0"/>
              <a:t>d) A method for creating responsive web designs.</a:t>
            </a:r>
          </a:p>
          <a:p>
            <a:pPr marL="0" indent="0">
              <a:buNone/>
            </a:pPr>
            <a:r>
              <a:rPr lang="en-US" sz="1600" b="1" dirty="0"/>
              <a:t>Q 9 </a:t>
            </a:r>
            <a:r>
              <a:rPr lang="en-US" sz="1500" b="1" dirty="0"/>
              <a:t>Which CSS property is used to create rounded corners on elements</a:t>
            </a:r>
          </a:p>
          <a:p>
            <a:pPr marL="0" indent="0">
              <a:buNone/>
            </a:pPr>
            <a:r>
              <a:rPr lang="en-US" sz="1400" dirty="0"/>
              <a:t>a)border-radius </a:t>
            </a:r>
          </a:p>
          <a:p>
            <a:pPr marL="0" indent="0">
              <a:buNone/>
            </a:pPr>
            <a:r>
              <a:rPr lang="en-US" sz="1400" dirty="0"/>
              <a:t>b) corner-radius </a:t>
            </a:r>
          </a:p>
          <a:p>
            <a:pPr marL="0" indent="0">
              <a:buNone/>
            </a:pPr>
            <a:r>
              <a:rPr lang="en-US" sz="1400" dirty="0"/>
              <a:t>c) rounded-style </a:t>
            </a:r>
          </a:p>
          <a:p>
            <a:pPr marL="0" indent="0">
              <a:buNone/>
            </a:pPr>
            <a:r>
              <a:rPr lang="en-US" sz="1400" dirty="0"/>
              <a:t>d) border-style</a:t>
            </a:r>
          </a:p>
          <a:p>
            <a:pPr marL="0" indent="0">
              <a:buNone/>
            </a:pPr>
            <a:r>
              <a:rPr lang="en-US" sz="1600" b="1" dirty="0"/>
              <a:t>Q 10 </a:t>
            </a:r>
            <a:r>
              <a:rPr lang="en-US" sz="1500" b="1" dirty="0"/>
              <a:t>How can you center an element horizontally in CSS?</a:t>
            </a:r>
          </a:p>
          <a:p>
            <a:pPr marL="0" indent="0">
              <a:buNone/>
            </a:pPr>
            <a:r>
              <a:rPr lang="en-US" sz="1400" dirty="0"/>
              <a:t>a)align: center;</a:t>
            </a:r>
          </a:p>
          <a:p>
            <a:pPr marL="0" indent="0">
              <a:buNone/>
            </a:pPr>
            <a:r>
              <a:rPr lang="en-US" sz="1400" dirty="0"/>
              <a:t> b) horizontal-align: center; </a:t>
            </a:r>
          </a:p>
          <a:p>
            <a:pPr marL="0" indent="0">
              <a:buNone/>
            </a:pPr>
            <a:r>
              <a:rPr lang="en-US" sz="1400" dirty="0"/>
              <a:t>c) margin: auto; </a:t>
            </a:r>
          </a:p>
          <a:p>
            <a:pPr marL="0" indent="0">
              <a:buNone/>
            </a:pPr>
            <a:r>
              <a:rPr lang="en-US" sz="1400" dirty="0"/>
              <a:t>d) center: true;</a:t>
            </a:r>
          </a:p>
          <a:p>
            <a:pPr marL="0" indent="0">
              <a:buNone/>
            </a:pPr>
            <a:r>
              <a:rPr lang="en-US" sz="1600" b="1" dirty="0"/>
              <a:t>Q 11 </a:t>
            </a:r>
            <a:r>
              <a:rPr lang="en-US" sz="1400" b="1" dirty="0"/>
              <a:t>What is the correct way to select an element with the ID "header" in CSS</a:t>
            </a:r>
            <a:r>
              <a:rPr lang="en-US" sz="1600" b="1" dirty="0"/>
              <a:t>?</a:t>
            </a:r>
          </a:p>
          <a:p>
            <a:pPr>
              <a:buAutoNum type="alphaLcParenR"/>
            </a:pPr>
            <a:r>
              <a:rPr lang="en-US" sz="1400" dirty="0"/>
              <a:t>#header </a:t>
            </a:r>
          </a:p>
          <a:p>
            <a:pPr marL="0" indent="0">
              <a:buNone/>
            </a:pPr>
            <a:r>
              <a:rPr lang="en-US" sz="1400" dirty="0"/>
              <a:t>b) .header </a:t>
            </a:r>
          </a:p>
          <a:p>
            <a:pPr marL="0" indent="0">
              <a:buNone/>
            </a:pPr>
            <a:r>
              <a:rPr lang="en-US" sz="1400" dirty="0"/>
              <a:t>c) header </a:t>
            </a:r>
          </a:p>
          <a:p>
            <a:pPr marL="0" indent="0">
              <a:buNone/>
            </a:pPr>
            <a:r>
              <a:rPr lang="en-US" sz="1400" dirty="0"/>
              <a:t>d) id(header)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43C81E2C-76EF-4E8B-9EF8-1A23FD6F44FB}" type="datetime1">
              <a:rPr lang="en-US" smtClean="0"/>
              <a:t>08-Jan-25</a:t>
            </a:fld>
            <a:endParaRPr lang="en-US"/>
          </a:p>
        </p:txBody>
      </p:sp>
      <p:sp>
        <p:nvSpPr>
          <p:cNvPr id="3" name="Content Placeholder 2"/>
          <p:cNvSpPr>
            <a:spLocks noGrp="1"/>
          </p:cNvSpPr>
          <p:nvPr>
            <p:ph idx="1"/>
          </p:nvPr>
        </p:nvSpPr>
        <p:spPr>
          <a:xfrm>
            <a:off x="2209800" y="1096962"/>
            <a:ext cx="8229600" cy="5624513"/>
          </a:xfrm>
        </p:spPr>
        <p:txBody>
          <a:bodyPr>
            <a:normAutofit fontScale="92500" lnSpcReduction="20000"/>
          </a:bodyPr>
          <a:lstStyle/>
          <a:p>
            <a:pPr marL="0" indent="0">
              <a:buNone/>
            </a:pPr>
            <a:r>
              <a:rPr lang="en-US" sz="1600" b="1" dirty="0"/>
              <a:t>Q 12 </a:t>
            </a:r>
            <a:r>
              <a:rPr lang="en-US" sz="1500" b="1" dirty="0"/>
              <a:t>Which of the following properties is NOT part of the Box Model?</a:t>
            </a:r>
          </a:p>
          <a:p>
            <a:pPr marL="0" indent="0">
              <a:buNone/>
            </a:pPr>
            <a:r>
              <a:rPr lang="en-US" sz="1400" dirty="0"/>
              <a:t>a)border b) margin c) padding d) float</a:t>
            </a:r>
          </a:p>
          <a:p>
            <a:pPr marL="0" indent="0">
              <a:buNone/>
            </a:pPr>
            <a:r>
              <a:rPr lang="en-US" sz="1600" b="1" dirty="0"/>
              <a:t>Q </a:t>
            </a:r>
            <a:r>
              <a:rPr lang="en-US" sz="1400" b="1" dirty="0"/>
              <a:t>13 In the Box Model, the total width of an element is calculated as:</a:t>
            </a:r>
          </a:p>
          <a:p>
            <a:pPr marL="0" indent="0">
              <a:buNone/>
            </a:pPr>
            <a:r>
              <a:rPr lang="en-US" sz="1400" dirty="0"/>
              <a:t>a)width + margin + padding + border</a:t>
            </a:r>
          </a:p>
          <a:p>
            <a:pPr marL="0" indent="0">
              <a:buNone/>
            </a:pPr>
            <a:r>
              <a:rPr lang="en-US" sz="1400" dirty="0"/>
              <a:t> b) width + margin + padding </a:t>
            </a:r>
          </a:p>
          <a:p>
            <a:pPr marL="0" indent="0">
              <a:buNone/>
            </a:pPr>
            <a:r>
              <a:rPr lang="en-US" sz="1400" dirty="0"/>
              <a:t>c) width + padding + border </a:t>
            </a:r>
          </a:p>
          <a:p>
            <a:pPr marL="0" indent="0">
              <a:buNone/>
            </a:pPr>
            <a:r>
              <a:rPr lang="en-US" sz="1400" dirty="0"/>
              <a:t>d) width + margin + border</a:t>
            </a:r>
          </a:p>
          <a:p>
            <a:pPr marL="0" indent="0">
              <a:buNone/>
            </a:pPr>
            <a:r>
              <a:rPr lang="en-US" sz="1600" b="1" dirty="0"/>
              <a:t>Q 14 </a:t>
            </a:r>
            <a:r>
              <a:rPr lang="en-US" sz="1500" b="1" dirty="0"/>
              <a:t>Which CSS property is used to set the space between an element's content and its border?</a:t>
            </a:r>
          </a:p>
          <a:p>
            <a:pPr>
              <a:buAutoNum type="alphaLcPeriod"/>
            </a:pPr>
            <a:r>
              <a:rPr lang="en-US" sz="1400" dirty="0"/>
              <a:t>border-width b) margin c) padding d) border-spacing</a:t>
            </a:r>
          </a:p>
          <a:p>
            <a:pPr marL="0" indent="0">
              <a:buNone/>
            </a:pPr>
            <a:r>
              <a:rPr lang="en-US" sz="1600" b="1" dirty="0"/>
              <a:t>Q 15 </a:t>
            </a:r>
            <a:r>
              <a:rPr lang="en-US" sz="1400" b="1" dirty="0"/>
              <a:t>The CSS property "box-sizing" is used to control how the total width and height of an element are calculated. What are the possible values for "box-sizing"?</a:t>
            </a:r>
          </a:p>
          <a:p>
            <a:pPr marL="0" indent="0">
              <a:buNone/>
            </a:pPr>
            <a:r>
              <a:rPr lang="en-US" sz="1400" dirty="0"/>
              <a:t>a)content-box and padding-box </a:t>
            </a:r>
          </a:p>
          <a:p>
            <a:pPr marL="0" indent="0">
              <a:buNone/>
            </a:pPr>
            <a:r>
              <a:rPr lang="en-US" sz="1400" dirty="0"/>
              <a:t>b) border-box and content-box </a:t>
            </a:r>
          </a:p>
          <a:p>
            <a:pPr marL="0" indent="0">
              <a:buNone/>
            </a:pPr>
            <a:r>
              <a:rPr lang="en-US" sz="1400" dirty="0"/>
              <a:t>c) margin-box and padding-box </a:t>
            </a:r>
          </a:p>
          <a:p>
            <a:pPr marL="0" indent="0">
              <a:buNone/>
            </a:pPr>
            <a:r>
              <a:rPr lang="en-US" sz="1400" dirty="0"/>
              <a:t>d) border-box and padding-box</a:t>
            </a:r>
          </a:p>
          <a:p>
            <a:pPr marL="0" indent="0">
              <a:buNone/>
            </a:pPr>
            <a:r>
              <a:rPr lang="en-US" sz="1600" b="1" dirty="0"/>
              <a:t>Q 16 </a:t>
            </a:r>
            <a:r>
              <a:rPr lang="en-US" sz="1400" b="1" dirty="0"/>
              <a:t>The CSS property "border-radius" is used to:</a:t>
            </a:r>
          </a:p>
          <a:p>
            <a:pPr marL="0" indent="0">
              <a:buNone/>
            </a:pPr>
            <a:r>
              <a:rPr lang="en-US" sz="1500" dirty="0"/>
              <a:t>a)set the width of an element's border. </a:t>
            </a:r>
          </a:p>
          <a:p>
            <a:pPr marL="0" indent="0">
              <a:buNone/>
            </a:pPr>
            <a:r>
              <a:rPr lang="en-US" sz="1500" dirty="0"/>
              <a:t>b) create rounded corners on an element. </a:t>
            </a:r>
          </a:p>
          <a:p>
            <a:pPr marL="0" indent="0">
              <a:buNone/>
            </a:pPr>
            <a:r>
              <a:rPr lang="en-US" sz="1500" dirty="0"/>
              <a:t>c) adjust the spacing between an element's border and content. </a:t>
            </a:r>
          </a:p>
          <a:p>
            <a:pPr marL="0" indent="0">
              <a:buNone/>
            </a:pPr>
            <a:r>
              <a:rPr lang="en-US" sz="1500" dirty="0"/>
              <a:t>d) align an element horizontally within its parent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74</a:t>
            </a:fld>
            <a:endParaRPr lang="en-US" altLang="en-US"/>
          </a:p>
        </p:txBody>
      </p:sp>
      <p:sp>
        <p:nvSpPr>
          <p:cNvPr id="7" name="Title 1"/>
          <p:cNvSpPr txBox="1"/>
          <p:nvPr/>
        </p:nvSpPr>
        <p:spPr>
          <a:xfrm>
            <a:off x="3298723"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C4B9F4BB-F1B3-4CFE-AEF5-06B569324D40}" type="datetime1">
              <a:rPr lang="en-US" smtClean="0"/>
              <a:t>08-Jan-25</a:t>
            </a:fld>
            <a:endParaRPr lang="en-US"/>
          </a:p>
        </p:txBody>
      </p:sp>
      <p:sp>
        <p:nvSpPr>
          <p:cNvPr id="4" name="Content Placeholder 3"/>
          <p:cNvSpPr>
            <a:spLocks noGrp="1"/>
          </p:cNvSpPr>
          <p:nvPr>
            <p:ph idx="1"/>
          </p:nvPr>
        </p:nvSpPr>
        <p:spPr>
          <a:xfrm>
            <a:off x="2209800" y="672782"/>
            <a:ext cx="8229600" cy="5866130"/>
          </a:xfrm>
        </p:spPr>
        <p:txBody>
          <a:bodyPr>
            <a:normAutofit fontScale="77500" lnSpcReduction="20000"/>
          </a:bodyPr>
          <a:lstStyle/>
          <a:p>
            <a:pPr marL="0" indent="0">
              <a:buNone/>
            </a:pPr>
            <a:endParaRPr lang="en-US" dirty="0"/>
          </a:p>
          <a:p>
            <a:pPr marL="0" indent="0">
              <a:buNone/>
            </a:pPr>
            <a:r>
              <a:rPr lang="en-US" sz="1600" b="1" dirty="0"/>
              <a:t>Q 17 What will be the total width of an element with a width of 200px, a padding of 20px on the left and right sides, and a border of 2px on the left and right sides?</a:t>
            </a:r>
          </a:p>
          <a:p>
            <a:pPr marL="0" indent="0">
              <a:buNone/>
            </a:pPr>
            <a:r>
              <a:rPr lang="en-US" sz="1400" dirty="0"/>
              <a:t>a)224px </a:t>
            </a:r>
          </a:p>
          <a:p>
            <a:pPr marL="0" indent="0">
              <a:buNone/>
            </a:pPr>
            <a:r>
              <a:rPr lang="en-US" sz="1400" dirty="0"/>
              <a:t>b) 242px </a:t>
            </a:r>
          </a:p>
          <a:p>
            <a:pPr marL="0" indent="0">
              <a:buNone/>
            </a:pPr>
            <a:r>
              <a:rPr lang="en-US" sz="1400" dirty="0"/>
              <a:t>c) 204px </a:t>
            </a:r>
          </a:p>
          <a:p>
            <a:pPr marL="0" indent="0">
              <a:buNone/>
            </a:pPr>
            <a:r>
              <a:rPr lang="en-US" sz="1400" dirty="0"/>
              <a:t>d) 220px</a:t>
            </a:r>
          </a:p>
          <a:p>
            <a:pPr marL="0" indent="0">
              <a:buNone/>
            </a:pPr>
            <a:r>
              <a:rPr lang="en-US" sz="1600" b="1" dirty="0"/>
              <a:t>Q 18 If an element has a width of 300px, padding of 10px, and a border of 5px, what will be the total width of the element when "box-sizing" is set to "border-box"?</a:t>
            </a:r>
          </a:p>
          <a:p>
            <a:pPr>
              <a:buAutoNum type="alphaLcParenR"/>
            </a:pPr>
            <a:r>
              <a:rPr lang="pt-BR" sz="1400" dirty="0"/>
              <a:t>300px </a:t>
            </a:r>
          </a:p>
          <a:p>
            <a:pPr marL="0" indent="0">
              <a:buNone/>
            </a:pPr>
            <a:r>
              <a:rPr lang="pt-BR" sz="1400" dirty="0"/>
              <a:t>b) 320px </a:t>
            </a:r>
          </a:p>
          <a:p>
            <a:pPr marL="0" indent="0">
              <a:buNone/>
            </a:pPr>
            <a:r>
              <a:rPr lang="pt-BR" sz="1400" dirty="0"/>
              <a:t>c) 330px </a:t>
            </a:r>
          </a:p>
          <a:p>
            <a:pPr marL="0" indent="0">
              <a:buNone/>
            </a:pPr>
            <a:r>
              <a:rPr lang="pt-BR" sz="1400" dirty="0"/>
              <a:t>d) 340px</a:t>
            </a:r>
          </a:p>
          <a:p>
            <a:pPr marL="0" indent="0">
              <a:buNone/>
            </a:pPr>
            <a:r>
              <a:rPr lang="en-US" sz="1600" b="1" dirty="0"/>
              <a:t>Q 19 </a:t>
            </a:r>
            <a:r>
              <a:rPr lang="en-US" sz="1500" b="1" dirty="0"/>
              <a:t>The "padding-bottom" property in CSS is used to set:</a:t>
            </a:r>
          </a:p>
          <a:p>
            <a:pPr>
              <a:buAutoNum type="alphaLcParenR"/>
            </a:pPr>
            <a:r>
              <a:rPr lang="en-US" sz="1600" dirty="0"/>
              <a:t>the space between an element's border and its content on the bottom side.</a:t>
            </a:r>
          </a:p>
          <a:p>
            <a:pPr marL="0" indent="0">
              <a:buNone/>
            </a:pPr>
            <a:r>
              <a:rPr lang="en-US" sz="1600" dirty="0"/>
              <a:t> b) the space between an element's border and its content on all sides. </a:t>
            </a:r>
          </a:p>
          <a:p>
            <a:pPr marL="0" indent="0">
              <a:buNone/>
            </a:pPr>
            <a:r>
              <a:rPr lang="en-US" sz="1600" dirty="0"/>
              <a:t>c) the space between an element's border and its parent container on the bottom side. </a:t>
            </a:r>
          </a:p>
          <a:p>
            <a:pPr marL="0" indent="0">
              <a:buNone/>
            </a:pPr>
            <a:r>
              <a:rPr lang="en-US" sz="1600" dirty="0"/>
              <a:t>d) the space between an element's border and its parent container on all sides</a:t>
            </a:r>
            <a:r>
              <a:rPr lang="en-US" dirty="0"/>
              <a:t>.</a:t>
            </a:r>
          </a:p>
          <a:p>
            <a:pPr marL="0" indent="0">
              <a:buNone/>
            </a:pPr>
            <a:r>
              <a:rPr lang="en-US" sz="1600" b="1" dirty="0"/>
              <a:t>Q 20 </a:t>
            </a:r>
            <a:r>
              <a:rPr lang="en-US" sz="1500" b="1" dirty="0"/>
              <a:t>The "margin" property in CSS is used for:</a:t>
            </a:r>
          </a:p>
          <a:p>
            <a:pPr>
              <a:buAutoNum type="alphaLcParenR"/>
            </a:pPr>
            <a:r>
              <a:rPr lang="en-US" sz="1600" dirty="0"/>
              <a:t>adding space between an element's content and its border. </a:t>
            </a:r>
          </a:p>
          <a:p>
            <a:pPr marL="0" indent="0">
              <a:buNone/>
            </a:pPr>
            <a:r>
              <a:rPr lang="en-US" sz="1600" dirty="0"/>
              <a:t>b) setting the width of an element's border. </a:t>
            </a:r>
          </a:p>
          <a:p>
            <a:pPr marL="0" indent="0">
              <a:buNone/>
            </a:pPr>
            <a:r>
              <a:rPr lang="en-US" sz="1600" dirty="0"/>
              <a:t>c) positioning an element within its parent container. </a:t>
            </a:r>
          </a:p>
          <a:p>
            <a:pPr marL="0" indent="0">
              <a:buNone/>
            </a:pPr>
            <a:r>
              <a:rPr lang="en-US" sz="1600" dirty="0"/>
              <a:t>d) adding space between an element and its neighboring elements.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9464" y="1123335"/>
            <a:ext cx="8534400" cy="4953000"/>
          </a:xfrm>
        </p:spPr>
        <p:txBody>
          <a:bodyPr>
            <a:normAutofit fontScale="92500" lnSpcReduction="20000"/>
          </a:bodyPr>
          <a:lstStyle/>
          <a:p>
            <a:pPr marL="0" indent="0" algn="ctr">
              <a:buNone/>
            </a:pPr>
            <a:r>
              <a:rPr lang="en-IN" sz="1800" dirty="0">
                <a:latin typeface="Times New Roman" panose="02020603050405020304" pitchFamily="18" charset="0"/>
                <a:cs typeface="Times New Roman" panose="02020603050405020304" pitchFamily="18" charset="0"/>
                <a:sym typeface="+mn-ea"/>
              </a:rPr>
              <a:t>You can give the same properties to a number of selectors without having to repeat them by separating the selectors by </a:t>
            </a:r>
            <a:r>
              <a:rPr lang="en-IN" sz="1800" b="1" dirty="0">
                <a:latin typeface="Times New Roman" panose="02020603050405020304" pitchFamily="18" charset="0"/>
                <a:cs typeface="Times New Roman" panose="02020603050405020304" pitchFamily="18" charset="0"/>
                <a:sym typeface="+mn-ea"/>
              </a:rPr>
              <a:t>commas</a:t>
            </a:r>
            <a:r>
              <a:rPr lang="en-IN" sz="1800" dirty="0">
                <a:latin typeface="Times New Roman" panose="02020603050405020304" pitchFamily="18" charset="0"/>
                <a:cs typeface="Times New Roman" panose="02020603050405020304" pitchFamily="18" charset="0"/>
                <a:sym typeface="+mn-ea"/>
              </a:rPr>
              <a:t>. It is a useful thing for reducing file size.</a:t>
            </a:r>
            <a:endParaRPr lang="en-IN" sz="1800" dirty="0">
              <a:latin typeface="Times New Roman" panose="02020603050405020304" pitchFamily="18" charset="0"/>
              <a:cs typeface="Times New Roman" panose="02020603050405020304" pitchFamily="18" charset="0"/>
            </a:endParaRPr>
          </a:p>
          <a:p>
            <a:pPr marL="274320" indent="-274320">
              <a:buClr>
                <a:schemeClr val="accent3"/>
              </a:buClr>
              <a:buFont typeface="Wingdings 2" panose="05020102010507070707"/>
              <a:buChar char=""/>
              <a:defRPr/>
            </a:pPr>
            <a:r>
              <a:rPr lang="en-US" sz="1800" dirty="0">
                <a:sym typeface="+mn-ea"/>
              </a:rPr>
              <a:t>Example</a:t>
            </a:r>
            <a:endParaRPr lang="en-US" sz="1800" dirty="0">
              <a:latin typeface="+mj-lt"/>
            </a:endParaRPr>
          </a:p>
          <a:p>
            <a:pPr marL="0" indent="0">
              <a:buNone/>
            </a:pPr>
            <a:r>
              <a:rPr lang="en-IN" sz="1400" dirty="0">
                <a:latin typeface="Constantia" panose="02030602050306030303" pitchFamily="18" charset="0"/>
                <a:sym typeface="+mn-ea"/>
              </a:rPr>
              <a:t>h2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thisOtherClass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yetAnotherClass</a:t>
            </a: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555" dirty="0">
                <a:latin typeface="Constantia" panose="02030602050306030303" pitchFamily="18" charset="0"/>
                <a:sym typeface="+mn-ea"/>
              </a:rPr>
              <a:t> {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p>
          <a:p>
            <a:pPr marL="0" indent="0">
              <a:buNone/>
            </a:pPr>
            <a:endParaRPr lang="en-IN" sz="1555" dirty="0">
              <a:latin typeface="Constantia" panose="02030602050306030303" pitchFamily="18" charset="0"/>
              <a:sym typeface="+mn-ea"/>
            </a:endParaRPr>
          </a:p>
          <a:p>
            <a:pPr marL="0" indent="0">
              <a:buNone/>
            </a:pPr>
            <a:r>
              <a:rPr lang="en-IN" sz="1555" dirty="0">
                <a:latin typeface="Constantia" panose="02030602050306030303" pitchFamily="18" charset="0"/>
                <a:sym typeface="+mn-ea"/>
              </a:rPr>
              <a:t>h2, .</a:t>
            </a:r>
            <a:r>
              <a:rPr lang="en-IN" sz="1555" dirty="0" err="1">
                <a:latin typeface="Constantia" panose="02030602050306030303" pitchFamily="18" charset="0"/>
                <a:sym typeface="+mn-ea"/>
              </a:rPr>
              <a:t>thisOtherClass</a:t>
            </a:r>
            <a:r>
              <a:rPr lang="en-IN" sz="1555" dirty="0">
                <a:latin typeface="Constantia" panose="02030602050306030303" pitchFamily="18" charset="0"/>
                <a:sym typeface="+mn-ea"/>
              </a:rPr>
              <a:t>, .</a:t>
            </a:r>
            <a:r>
              <a:rPr lang="en-IN" sz="1555" dirty="0" err="1">
                <a:latin typeface="Constantia" panose="02030602050306030303" pitchFamily="18" charset="0"/>
                <a:sym typeface="+mn-ea"/>
              </a:rPr>
              <a:t>yetAnotherClass</a:t>
            </a: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p>
          <a:p>
            <a:pPr marL="0" indent="0">
              <a:buNone/>
            </a:pPr>
            <a:endParaRPr lang="en-IN" sz="1555" dirty="0">
              <a:latin typeface="Constantia" panose="02030602050306030303" pitchFamily="18" charset="0"/>
            </a:endParaRPr>
          </a:p>
          <a:p>
            <a:pPr marL="0" indent="0">
              <a:buNone/>
            </a:pPr>
            <a:endParaRPr lang="en-IN" sz="1800" dirty="0">
              <a:latin typeface="Constantia" panose="02030602050306030303" pitchFamily="18" charset="0"/>
              <a:sym typeface="+mn-ea"/>
            </a:endParaRPr>
          </a:p>
          <a:p>
            <a:pPr marL="0" indent="0">
              <a:buNone/>
            </a:pPr>
            <a:endParaRPr lang="en-IN" sz="1800" dirty="0">
              <a:latin typeface="Constantia" panose="02030602050306030303" pitchFamily="18" charset="0"/>
            </a:endParaRPr>
          </a:p>
          <a:p>
            <a:pPr marL="0" indent="0">
              <a:buNone/>
            </a:pPr>
            <a:endParaRPr lang="en-IN" sz="1800" dirty="0">
              <a:latin typeface="Constantia" panose="02030602050306030303" pitchFamily="18" charset="0"/>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endParaRPr lang="en-US" sz="1800" dirty="0">
              <a:latin typeface="+mj-lt"/>
            </a:endParaRPr>
          </a:p>
        </p:txBody>
      </p:sp>
      <p:sp>
        <p:nvSpPr>
          <p:cNvPr id="4" name="Date Placeholder 3"/>
          <p:cNvSpPr>
            <a:spLocks noGrp="1"/>
          </p:cNvSpPr>
          <p:nvPr>
            <p:ph type="dt" sz="half" idx="10"/>
          </p:nvPr>
        </p:nvSpPr>
        <p:spPr/>
        <p:txBody>
          <a:bodyPr/>
          <a:lstStyle/>
          <a:p>
            <a:fld id="{25E5D589-B96C-4127-8DA2-357E884C9543}"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7" name="Title 1"/>
          <p:cNvSpPr txBox="1"/>
          <p:nvPr/>
        </p:nvSpPr>
        <p:spPr>
          <a:xfrm>
            <a:off x="2895600" y="1"/>
            <a:ext cx="7772400" cy="7619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Grouping styles)</a:t>
            </a:r>
            <a:endParaRPr lang="en-US" sz="2800" b="1" dirty="0"/>
          </a:p>
        </p:txBody>
      </p:sp>
      <p:sp>
        <p:nvSpPr>
          <p:cNvPr id="26635" name="TextBox 12"/>
          <p:cNvSpPr txBox="1">
            <a:spLocks noChangeArrowheads="1"/>
          </p:cNvSpPr>
          <p:nvPr/>
        </p:nvSpPr>
        <p:spPr bwMode="auto">
          <a:xfrm>
            <a:off x="5792470" y="4698365"/>
            <a:ext cx="3903980" cy="1198880"/>
          </a:xfrm>
          <a:prstGeom prst="rect">
            <a:avLst/>
          </a:prstGeom>
          <a:noFill/>
          <a:ln w="9525">
            <a:noFill/>
            <a:miter lim="800000"/>
          </a:ln>
        </p:spPr>
        <p:txBody>
          <a:bodyPr wrap="square">
            <a:spAutoFit/>
          </a:bodyPr>
          <a:lstStyle/>
          <a:p>
            <a:r>
              <a:rPr lang="pt-BR">
                <a:latin typeface="Constantia" panose="02030602050306030303" pitchFamily="18" charset="0"/>
              </a:rPr>
              <a:t>h1, h2, h3, h4, h5, h6 </a:t>
            </a:r>
          </a:p>
          <a:p>
            <a:r>
              <a:rPr lang="pt-BR">
                <a:latin typeface="Constantia" panose="02030602050306030303" pitchFamily="18" charset="0"/>
              </a:rPr>
              <a:t>    {</a:t>
            </a:r>
          </a:p>
          <a:p>
            <a:r>
              <a:rPr lang="pt-BR">
                <a:latin typeface="Constantia" panose="02030602050306030303" pitchFamily="18" charset="0"/>
              </a:rPr>
              <a:t>         color: blue;</a:t>
            </a:r>
          </a:p>
          <a:p>
            <a:r>
              <a:rPr lang="pt-BR">
                <a:latin typeface="Constantia" panose="02030602050306030303" pitchFamily="18" charset="0"/>
              </a:rPr>
              <a:t>    }</a:t>
            </a:r>
            <a:endParaRPr lang="en-IN">
              <a:latin typeface="Constantia" panose="02030602050306030303"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endParaRPr lang="en-IN" sz="2000" b="1" dirty="0">
              <a:solidFill>
                <a:srgbClr val="000000"/>
              </a:solidFill>
              <a:latin typeface="+mj-lt"/>
            </a:endParaRPr>
          </a:p>
          <a:p>
            <a:pPr marL="0" indent="0">
              <a:buNone/>
            </a:pPr>
            <a:r>
              <a:rPr lang="en-IN" sz="1800" dirty="0">
                <a:latin typeface="Times New Roman" panose="02020603050405020304" pitchFamily="18" charset="0"/>
                <a:cs typeface="Times New Roman" panose="02020603050405020304" pitchFamily="18" charset="0"/>
                <a:sym typeface="+mn-ea"/>
              </a:rPr>
              <a:t>If the CSS is structured well, there shouldn't be a need to use many class or ID selectors. This is because you can specify properties to selectors </a:t>
            </a:r>
            <a:r>
              <a:rPr lang="en-IN" sz="1800" i="1" dirty="0">
                <a:latin typeface="Times New Roman" panose="02020603050405020304" pitchFamily="18" charset="0"/>
                <a:cs typeface="Times New Roman" panose="02020603050405020304" pitchFamily="18" charset="0"/>
                <a:sym typeface="+mn-ea"/>
              </a:rPr>
              <a:t>within</a:t>
            </a:r>
            <a:r>
              <a:rPr lang="en-IN" sz="1800" dirty="0">
                <a:latin typeface="Times New Roman" panose="02020603050405020304" pitchFamily="18" charset="0"/>
                <a:cs typeface="Times New Roman" panose="02020603050405020304" pitchFamily="18" charset="0"/>
                <a:sym typeface="+mn-ea"/>
              </a:rPr>
              <a:t> other selectors.</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mj-lt"/>
            </a:endParaRPr>
          </a:p>
          <a:p>
            <a:pPr marL="0" indent="0">
              <a:buNone/>
            </a:pPr>
            <a:r>
              <a:rPr lang="en-IN" sz="1800">
                <a:latin typeface="Constantia" panose="02030602050306030303" pitchFamily="18" charset="0"/>
                <a:sym typeface="+mn-ea"/>
              </a:rPr>
              <a:t>           #top       { background-color: #ccc; padding: 1em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h1 { color: #ff0; }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p   { color: red; font-weight: bold; }</a:t>
            </a:r>
            <a:endParaRPr lang="en-IN" sz="1800">
              <a:latin typeface="Constantia" panose="02030602050306030303" pitchFamily="18" charset="0"/>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CE533B0A-B12C-4FBD-993B-E4EF10783354}" type="datetime1">
              <a:rPr lang="en-US" smtClean="0"/>
              <a:t>08-Jan-25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Nested Styles)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247775"/>
            <a:ext cx="8534400" cy="4561760"/>
          </a:xfrm>
        </p:spPr>
        <p:txBody>
          <a:bodyPr>
            <a:noAutofit/>
          </a:bodyPr>
          <a:lstStyle/>
          <a:p>
            <a:pPr>
              <a:buFont typeface="Wingdings 2" panose="05020102010507070707" pitchFamily="18" charset="2"/>
              <a:buNone/>
            </a:pPr>
            <a:r>
              <a:rPr lang="en-IN" sz="2400" dirty="0">
                <a:sym typeface="+mn-ea"/>
              </a:rPr>
              <a:t>a[</a:t>
            </a:r>
            <a:r>
              <a:rPr lang="en-IN" sz="2400" dirty="0" err="1">
                <a:sym typeface="+mn-ea"/>
              </a:rPr>
              <a:t>href</a:t>
            </a:r>
            <a:r>
              <a:rPr lang="en-IN" sz="2400" dirty="0">
                <a:sym typeface="+mn-ea"/>
              </a:rPr>
              <a:t> $='.</a:t>
            </a:r>
            <a:r>
              <a:rPr lang="en-IN" sz="2400" dirty="0" err="1">
                <a:sym typeface="+mn-ea"/>
              </a:rPr>
              <a:t>pdf</a:t>
            </a:r>
            <a:r>
              <a:rPr lang="en-IN" sz="2400" dirty="0">
                <a:sym typeface="+mn-ea"/>
              </a:rPr>
              <a:t>'] { </a:t>
            </a:r>
            <a:br>
              <a:rPr lang="en-IN" sz="2400" dirty="0">
                <a:sym typeface="+mn-ea"/>
              </a:rPr>
            </a:br>
            <a:r>
              <a:rPr lang="en-IN" sz="2400" dirty="0">
                <a:sym typeface="+mn-ea"/>
              </a:rPr>
              <a:t>   padding-right: 18px;</a:t>
            </a:r>
            <a:br>
              <a:rPr lang="en-IN" sz="2400" dirty="0">
                <a:sym typeface="+mn-ea"/>
              </a:rPr>
            </a:br>
            <a:r>
              <a:rPr lang="en-IN" sz="2400" dirty="0">
                <a:sym typeface="+mn-ea"/>
              </a:rPr>
              <a:t>   background: transparent </a:t>
            </a:r>
            <a:r>
              <a:rPr lang="en-IN" sz="2400" dirty="0" err="1">
                <a:sym typeface="+mn-ea"/>
              </a:rPr>
              <a:t>url</a:t>
            </a:r>
            <a:r>
              <a:rPr lang="en-IN" sz="2400" dirty="0">
                <a:sym typeface="+mn-ea"/>
              </a:rPr>
              <a:t>(icon_pdf.gif) no-repeat </a:t>
            </a:r>
            <a:r>
              <a:rPr lang="en-IN" sz="2400" dirty="0" err="1">
                <a:sym typeface="+mn-ea"/>
              </a:rPr>
              <a:t>center</a:t>
            </a:r>
            <a:r>
              <a:rPr lang="en-IN" sz="2400" dirty="0">
                <a:sym typeface="+mn-ea"/>
              </a:rPr>
              <a:t> right;</a:t>
            </a:r>
            <a:br>
              <a:rPr lang="en-IN" sz="2400" dirty="0">
                <a:sym typeface="+mn-ea"/>
              </a:rPr>
            </a:br>
            <a:r>
              <a:rPr lang="en-IN" sz="2400" dirty="0">
                <a:sym typeface="+mn-ea"/>
              </a:rPr>
              <a:t>}</a:t>
            </a:r>
            <a:endParaRPr lang="en-IN" sz="2400" dirty="0"/>
          </a:p>
          <a:p>
            <a:pPr marL="0" indent="0">
              <a:buNone/>
            </a:pPr>
            <a:r>
              <a:rPr lang="en-IN" sz="2400" dirty="0">
                <a:latin typeface="Times New Roman" panose="02020603050405020304" pitchFamily="18" charset="0"/>
                <a:cs typeface="Times New Roman" panose="02020603050405020304" pitchFamily="18" charset="0"/>
                <a:sym typeface="+mn-ea"/>
              </a:rPr>
              <a:t>This would attach a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icon to the right of any hyperlink who's URL ended in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like this. This was pretty exciting and heady stuff. It meant I could show the file type visually with that application's icon just by including a few lines in my master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file. I didn't have to worry about it at all in my html,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would add the icon for me automatically.</a:t>
            </a:r>
            <a:endParaRPr lang="en-IN" sz="2000" dirty="0">
              <a:latin typeface="Times New Roman" panose="02020603050405020304" pitchFamily="18" charset="0"/>
              <a:cs typeface="Times New Roman" panose="02020603050405020304" pitchFamily="18" charset="0"/>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496704FB-FBDA-4856-A36C-A7FAEB23D7B1}" type="datetime1">
              <a:rPr lang="en-US" smtClean="0"/>
              <a:t>08-Jan-25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Conditional CSS)</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Segoe UI" panose="020B0502040204020203" pitchFamily="34" charset="0"/>
            </a:endParaRPr>
          </a:p>
          <a:p>
            <a:pPr lvl="0" algn="ctr">
              <a:spcBef>
                <a:spcPct val="0"/>
              </a:spcBef>
              <a:defRPr/>
            </a:pPr>
            <a:endParaRPr lang="en-US" sz="2800"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B61F3E-A17C-40A9-8119-93724D72FB19}"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3:CSS Advanced</a:t>
            </a:r>
            <a:endParaRPr lang="en-IN" sz="2800" dirty="0">
              <a:solidFill>
                <a:srgbClr val="000000"/>
              </a:solidFill>
              <a:latin typeface="+mj-lt"/>
            </a:endParaRPr>
          </a:p>
        </p:txBody>
      </p:sp>
      <p:sp>
        <p:nvSpPr>
          <p:cNvPr id="11" name="Content Placeholder 10"/>
          <p:cNvSpPr>
            <a:spLocks noGrp="1"/>
          </p:cNvSpPr>
          <p:nvPr>
            <p:ph idx="1"/>
          </p:nvPr>
        </p:nvSpPr>
        <p:spPr>
          <a:xfrm>
            <a:off x="2209800" y="1398343"/>
            <a:ext cx="8229600" cy="5140569"/>
          </a:xfrm>
        </p:spPr>
        <p:txBody>
          <a:bodyPr>
            <a:normAutofit/>
          </a:bodyPr>
          <a:lstStyle/>
          <a:p>
            <a:pPr>
              <a:buFont typeface="Wingdings 2" panose="05020102010507070707" pitchFamily="18" charset="2"/>
              <a:buNone/>
            </a:pPr>
            <a:r>
              <a:rPr lang="en-IN" sz="2000" dirty="0">
                <a:latin typeface="Times New Roman" panose="02020603050405020304" pitchFamily="18" charset="0"/>
                <a:cs typeface="Times New Roman" panose="02020603050405020304" pitchFamily="18" charset="0"/>
                <a:sym typeface="+mn-ea"/>
              </a:rPr>
              <a:t>span[id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 </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   background-</a:t>
            </a:r>
            <a:r>
              <a:rPr lang="en-IN" sz="2000" dirty="0" err="1">
                <a:latin typeface="Times New Roman" panose="02020603050405020304" pitchFamily="18" charset="0"/>
                <a:cs typeface="Times New Roman" panose="02020603050405020304" pitchFamily="18" charset="0"/>
                <a:sym typeface="+mn-ea"/>
              </a:rPr>
              <a:t>color</a:t>
            </a:r>
            <a:r>
              <a:rPr lang="en-IN" sz="2000" dirty="0">
                <a:latin typeface="Times New Roman" panose="02020603050405020304" pitchFamily="18" charset="0"/>
                <a:cs typeface="Times New Roman" panose="02020603050405020304" pitchFamily="18" charset="0"/>
                <a:sym typeface="+mn-ea"/>
              </a:rPr>
              <a:t>: green;</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Any span which has an id which starts with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will be assigned a green background.</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hlinkClick r:id="rId2"/>
              </a:rPr>
              <a:t>More Examples</a:t>
            </a:r>
            <a:endParaRPr lang="en-IN" sz="2000" dirty="0">
              <a:latin typeface="Times New Roman" panose="02020603050405020304" pitchFamily="18" charset="0"/>
              <a:cs typeface="Times New Roman" panose="02020603050405020304" pitchFamily="18" charset="0"/>
            </a:endParaRPr>
          </a:p>
          <a:p>
            <a:endParaRPr lang="en-IN" sz="2000" dirty="0">
              <a:latin typeface="+mj-l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marL="0" indent="0">
              <a:buNone/>
            </a:pPr>
            <a:r>
              <a:rPr lang="en-IN" sz="1800" dirty="0">
                <a:sym typeface="+mn-ea"/>
              </a:rPr>
              <a:t>.</a:t>
            </a:r>
            <a:r>
              <a:rPr lang="en-IN" sz="1800" dirty="0" err="1">
                <a:sym typeface="+mn-ea"/>
              </a:rPr>
              <a:t>ie</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yellow</a:t>
            </a:r>
            <a:br>
              <a:rPr lang="en-IN" sz="1800" dirty="0">
                <a:sym typeface="+mn-ea"/>
              </a:rPr>
            </a:br>
            <a:r>
              <a:rPr lang="en-IN" sz="1800" dirty="0">
                <a:sym typeface="+mn-ea"/>
              </a:rPr>
              <a:t>}</a:t>
            </a:r>
            <a:br>
              <a:rPr lang="en-IN" sz="1800" dirty="0">
                <a:sym typeface="+mn-ea"/>
              </a:rPr>
            </a:br>
            <a:r>
              <a:rPr lang="en-IN" sz="1800" dirty="0">
                <a:sym typeface="+mn-ea"/>
              </a:rPr>
              <a:t>.gecko .example {</a:t>
            </a:r>
            <a:br>
              <a:rPr lang="en-IN" sz="1800" dirty="0">
                <a:sym typeface="+mn-ea"/>
              </a:rPr>
            </a:br>
            <a:r>
              <a:rPr lang="en-IN" sz="1800" dirty="0">
                <a:sym typeface="+mn-ea"/>
              </a:rPr>
              <a:t>background-</a:t>
            </a:r>
            <a:r>
              <a:rPr lang="en-IN" sz="1800" dirty="0" err="1">
                <a:sym typeface="+mn-ea"/>
              </a:rPr>
              <a:t>color</a:t>
            </a:r>
            <a:r>
              <a:rPr lang="en-IN" sz="1800" dirty="0">
                <a:sym typeface="+mn-ea"/>
              </a:rPr>
              <a:t>: </a:t>
            </a:r>
            <a:r>
              <a:rPr lang="en-IN" sz="1800" dirty="0" err="1">
                <a:sym typeface="+mn-ea"/>
              </a:rPr>
              <a:t>gray</a:t>
            </a:r>
            <a:br>
              <a:rPr lang="en-IN" sz="1800" dirty="0">
                <a:sym typeface="+mn-ea"/>
              </a:rPr>
            </a:br>
            <a:r>
              <a:rPr lang="en-IN" sz="1800" dirty="0">
                <a:sym typeface="+mn-ea"/>
              </a:rPr>
              <a:t>}</a:t>
            </a:r>
            <a:br>
              <a:rPr lang="en-IN" sz="1800" dirty="0">
                <a:sym typeface="+mn-ea"/>
              </a:rPr>
            </a:br>
            <a:r>
              <a:rPr lang="en-IN" sz="1800" dirty="0">
                <a:sym typeface="+mn-ea"/>
              </a:rPr>
              <a:t>.opera .example {</a:t>
            </a:r>
            <a:br>
              <a:rPr lang="en-IN" sz="1800" dirty="0">
                <a:sym typeface="+mn-ea"/>
              </a:rPr>
            </a:br>
            <a:r>
              <a:rPr lang="en-IN" sz="1800" dirty="0">
                <a:sym typeface="+mn-ea"/>
              </a:rPr>
              <a:t>background-</a:t>
            </a:r>
            <a:r>
              <a:rPr lang="en-IN" sz="1800" dirty="0" err="1">
                <a:sym typeface="+mn-ea"/>
              </a:rPr>
              <a:t>color</a:t>
            </a:r>
            <a:r>
              <a:rPr lang="en-IN" sz="1800" dirty="0">
                <a:sym typeface="+mn-ea"/>
              </a:rPr>
              <a:t>: green</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konqueror</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blue</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webkit</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black</a:t>
            </a:r>
            <a:br>
              <a:rPr lang="en-IN" sz="1800" dirty="0">
                <a:sym typeface="+mn-ea"/>
              </a:rPr>
            </a:br>
            <a:r>
              <a:rPr lang="en-IN" sz="1800" dirty="0">
                <a:sym typeface="+mn-ea"/>
              </a:rPr>
              <a:t>}</a:t>
            </a:r>
            <a:br>
              <a:rPr lang="en-IN" sz="1800" dirty="0">
                <a:sym typeface="+mn-ea"/>
              </a:rPr>
            </a:br>
            <a:r>
              <a:rPr lang="en-IN" sz="1800" dirty="0">
                <a:sym typeface="+mn-ea"/>
              </a:rPr>
              <a:t>.example {</a:t>
            </a:r>
            <a:br>
              <a:rPr lang="en-IN" sz="1800" dirty="0">
                <a:sym typeface="+mn-ea"/>
              </a:rPr>
            </a:br>
            <a:r>
              <a:rPr lang="en-IN" sz="1800" dirty="0">
                <a:sym typeface="+mn-ea"/>
              </a:rPr>
              <a:t>width: 100px;</a:t>
            </a:r>
            <a:br>
              <a:rPr lang="en-IN" sz="1800" dirty="0">
                <a:sym typeface="+mn-ea"/>
              </a:rPr>
            </a:br>
            <a:r>
              <a:rPr lang="en-IN" sz="1800" dirty="0">
                <a:sym typeface="+mn-ea"/>
              </a:rPr>
              <a:t>height: 100px;</a:t>
            </a:r>
            <a:br>
              <a:rPr lang="en-IN" sz="1800" dirty="0">
                <a:sym typeface="+mn-ea"/>
              </a:rPr>
            </a:br>
            <a:r>
              <a:rPr lang="en-IN" sz="1800" dirty="0">
                <a:sym typeface="+mn-ea"/>
              </a:rPr>
              <a:t>background-</a:t>
            </a:r>
            <a:r>
              <a:rPr lang="en-IN" sz="1800" dirty="0" err="1">
                <a:sym typeface="+mn-ea"/>
              </a:rPr>
              <a:t>color</a:t>
            </a:r>
            <a:r>
              <a:rPr lang="en-IN" sz="1800" dirty="0">
                <a:sym typeface="+mn-ea"/>
              </a:rPr>
              <a:t>: brown;</a:t>
            </a:r>
            <a:br>
              <a:rPr lang="en-IN" sz="1800" dirty="0">
                <a:sym typeface="+mn-ea"/>
              </a:rPr>
            </a:br>
            <a:r>
              <a:rPr lang="en-IN" sz="1800" dirty="0">
                <a:sym typeface="+mn-ea"/>
              </a:rPr>
              <a:t>}</a:t>
            </a:r>
            <a:endParaRPr lang="en-IN" sz="1800" dirty="0"/>
          </a:p>
          <a:p>
            <a:pPr marL="0" indent="0">
              <a:buNone/>
            </a:pP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fld id="{C5DF5F9C-50CA-4ABB-A933-980608C448DE}"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1824039" y="1271588"/>
            <a:ext cx="8504237" cy="4240212"/>
          </a:xfrm>
        </p:spPr>
        <p:txBody>
          <a:bodyPr/>
          <a:lstStyle/>
          <a:p>
            <a:pPr marL="114300" indent="0" algn="just">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None/>
              <a:defRPr/>
            </a:pPr>
            <a:endParaRPr lang="en-US" sz="2000" dirty="0">
              <a:latin typeface="Times New Roman" panose="02020603050405020304" pitchFamily="18" charset="0"/>
              <a:cs typeface="Times New Roman" panose="02020603050405020304" pitchFamily="18" charset="0"/>
            </a:endParaRPr>
          </a:p>
          <a:p>
            <a:pPr marL="114300" indent="0" algn="just">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1295401" y="6416676"/>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73EA3913-446B-4DD6-B16C-7196585A8D36}" type="datetime1">
              <a:rPr lang="en-US" smtClean="0"/>
              <a:t>08-Jan-25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91D32E-36E3-4724-B397-35F1EA2A68EE}"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Advanced(Cont..)</a:t>
            </a:r>
            <a:endParaRPr lang="en-IN" sz="2800" b="1" dirty="0">
              <a:solidFill>
                <a:srgbClr val="000000"/>
              </a:solidFill>
              <a:latin typeface="+mj-lt"/>
            </a:endParaRPr>
          </a:p>
        </p:txBody>
      </p:sp>
      <p:pic>
        <p:nvPicPr>
          <p:cNvPr id="31749" name="Picture 2"/>
          <p:cNvPicPr>
            <a:picLocks noChangeAspect="1" noChangeArrowheads="1"/>
          </p:cNvPicPr>
          <p:nvPr/>
        </p:nvPicPr>
        <p:blipFill>
          <a:blip r:embed="rId2"/>
          <a:srcRect l="14648" t="37500" r="10352" b="36250"/>
          <a:stretch>
            <a:fillRect/>
          </a:stretch>
        </p:blipFill>
        <p:spPr bwMode="auto">
          <a:xfrm>
            <a:off x="2556388" y="1085215"/>
            <a:ext cx="8229600" cy="487172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496" y="1234765"/>
            <a:ext cx="8229600" cy="5486710"/>
          </a:xfrm>
        </p:spPr>
        <p:txBody>
          <a:bodyPr>
            <a:normAutofit/>
          </a:bodyPr>
          <a:lstStyle/>
          <a:p>
            <a:pPr>
              <a:spcAft>
                <a:spcPct val="45000"/>
              </a:spcAft>
            </a:pPr>
            <a:r>
              <a:rPr lang="en-US" sz="2400" dirty="0">
                <a:latin typeface="Times New Roman" panose="02020603050405020304" pitchFamily="18" charset="0"/>
                <a:cs typeface="Times New Roman" panose="02020603050405020304" pitchFamily="18" charset="0"/>
                <a:sym typeface="+mn-ea"/>
              </a:rPr>
              <a:t>Validate your HTML</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2"/>
              </a:rPr>
              <a:t>validator.w3.org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Validate your CSS</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3"/>
              </a:rPr>
              <a:t>jigsaw.w3.org/</a:t>
            </a:r>
            <a:r>
              <a:rPr lang="en-US" sz="2400" dirty="0" err="1">
                <a:latin typeface="Times New Roman" panose="02020603050405020304" pitchFamily="18" charset="0"/>
                <a:cs typeface="Times New Roman" panose="02020603050405020304" pitchFamily="18" charset="0"/>
                <a:sym typeface="+mn-ea"/>
                <a:hlinkClick r:id="rId3"/>
              </a:rPr>
              <a:t>css-validator</a:t>
            </a:r>
            <a:r>
              <a:rPr lang="en-US" sz="2400" dirty="0">
                <a:latin typeface="Times New Roman" panose="02020603050405020304" pitchFamily="18" charset="0"/>
                <a:cs typeface="Times New Roman" panose="02020603050405020304" pitchFamily="18" charset="0"/>
                <a:sym typeface="+mn-ea"/>
                <a:hlinkClick r:id="rId3"/>
              </a:rPr>
              <a:t>/</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Check for web accessibility</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4"/>
              </a:rPr>
              <a:t>bobby.watchfire.com</a:t>
            </a:r>
            <a:endParaRPr lang="en-US" sz="2400" dirty="0">
              <a:solidFill>
                <a:srgbClr val="000000"/>
              </a:solidFill>
              <a:latin typeface="+mj-lt"/>
            </a:endParaRPr>
          </a:p>
        </p:txBody>
      </p:sp>
      <p:sp>
        <p:nvSpPr>
          <p:cNvPr id="4" name="Date Placeholder 3"/>
          <p:cNvSpPr>
            <a:spLocks noGrp="1"/>
          </p:cNvSpPr>
          <p:nvPr>
            <p:ph type="dt" sz="half" idx="10"/>
          </p:nvPr>
        </p:nvSpPr>
        <p:spPr/>
        <p:txBody>
          <a:bodyPr/>
          <a:lstStyle/>
          <a:p>
            <a:fld id="{194AF372-1E8D-4697-92E3-1D96EBFDCDEA}" type="datetime1">
              <a:rPr lang="en-US" smtClean="0"/>
              <a:t>08-Jan-25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Renu   Panwar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Advanced(Validation)(Cont..)</a:t>
            </a:r>
            <a:endParaRPr lang="en-IN" sz="2800" dirty="0">
              <a:solidFill>
                <a:srgbClr val="000000"/>
              </a:solidFill>
              <a:latin typeface="+mj-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5AD9D55B-5EB1-4A7B-A555-03ADD40F6BCC}" type="datetime1">
              <a:rPr lang="en-US" smtClean="0"/>
              <a:t>08-Jan-25</a:t>
            </a:fld>
            <a:endParaRPr lang="en-US"/>
          </a:p>
        </p:txBody>
      </p:sp>
      <p:sp>
        <p:nvSpPr>
          <p:cNvPr id="3" name="Content Placeholder 2"/>
          <p:cNvSpPr>
            <a:spLocks noGrp="1"/>
          </p:cNvSpPr>
          <p:nvPr>
            <p:ph idx="1"/>
          </p:nvPr>
        </p:nvSpPr>
        <p:spPr>
          <a:xfrm>
            <a:off x="2209800" y="1068388"/>
            <a:ext cx="8229600" cy="5470524"/>
          </a:xfrm>
        </p:spPr>
        <p:txBody>
          <a:bodyPr>
            <a:normAutofit fontScale="92500" lnSpcReduction="20000"/>
          </a:bodyPr>
          <a:lstStyle/>
          <a:p>
            <a:pPr marL="0" indent="0">
              <a:buNone/>
            </a:pPr>
            <a:r>
              <a:rPr lang="en-US" sz="1600" b="1" dirty="0"/>
              <a:t>Q 1 </a:t>
            </a:r>
            <a:r>
              <a:rPr lang="en-US" sz="1400" b="1" dirty="0"/>
              <a:t>In CSS, what does the "+" selector do?</a:t>
            </a:r>
          </a:p>
          <a:p>
            <a:pPr marL="0" indent="0">
              <a:buNone/>
            </a:pPr>
            <a:r>
              <a:rPr lang="en-US" sz="1500" dirty="0"/>
              <a:t>Selects the first child element of the parent.</a:t>
            </a:r>
          </a:p>
          <a:p>
            <a:pPr marL="0" indent="0">
              <a:buNone/>
            </a:pPr>
            <a:r>
              <a:rPr lang="en-US" sz="1500" dirty="0"/>
              <a:t> b) Selects all elements that are immediately preceded by a sibling element. </a:t>
            </a:r>
          </a:p>
          <a:p>
            <a:pPr marL="0" indent="0">
              <a:buNone/>
            </a:pPr>
            <a:r>
              <a:rPr lang="en-US" sz="1500" dirty="0"/>
              <a:t>c) Selects all child elements of the parent. </a:t>
            </a:r>
          </a:p>
          <a:p>
            <a:pPr marL="0" indent="0">
              <a:buNone/>
            </a:pPr>
            <a:r>
              <a:rPr lang="en-US" sz="1500" dirty="0"/>
              <a:t>d) Selects all elements with a specific attribute</a:t>
            </a:r>
          </a:p>
          <a:p>
            <a:pPr marL="0" indent="0">
              <a:buNone/>
            </a:pPr>
            <a:r>
              <a:rPr lang="en-US" sz="1600" b="1" dirty="0"/>
              <a:t>Q 2 </a:t>
            </a:r>
            <a:r>
              <a:rPr lang="en-US" sz="1400" b="1" dirty="0"/>
              <a:t>The CSS property "box-shadow" is used for:</a:t>
            </a:r>
          </a:p>
          <a:p>
            <a:pPr marL="0" indent="0">
              <a:buNone/>
            </a:pPr>
            <a:r>
              <a:rPr lang="en-US" sz="1500" dirty="0"/>
              <a:t>a)Adding a shadow behind an element's border-box. </a:t>
            </a:r>
          </a:p>
          <a:p>
            <a:pPr marL="0" indent="0">
              <a:buNone/>
            </a:pPr>
            <a:r>
              <a:rPr lang="en-US" sz="1500" dirty="0"/>
              <a:t>b) Adding a shadow inside an element's content-box. </a:t>
            </a:r>
          </a:p>
          <a:p>
            <a:pPr marL="0" indent="0">
              <a:buNone/>
            </a:pPr>
            <a:r>
              <a:rPr lang="en-US" sz="1500" dirty="0"/>
              <a:t>c) Changing the shape of an element's box. </a:t>
            </a:r>
          </a:p>
          <a:p>
            <a:pPr marL="0" indent="0">
              <a:buNone/>
            </a:pPr>
            <a:r>
              <a:rPr lang="en-US" sz="1500" dirty="0"/>
              <a:t>d) Creating a border around an element.</a:t>
            </a:r>
          </a:p>
          <a:p>
            <a:pPr marL="0" indent="0">
              <a:buNone/>
            </a:pPr>
            <a:r>
              <a:rPr lang="en-US" sz="1600" b="1" dirty="0"/>
              <a:t>Q 3 </a:t>
            </a:r>
            <a:r>
              <a:rPr lang="en-US" sz="1500" b="1" dirty="0"/>
              <a:t>The "z-index" property in CSS is used to control:</a:t>
            </a:r>
          </a:p>
          <a:p>
            <a:pPr>
              <a:buAutoNum type="alphaLcParenR"/>
            </a:pPr>
            <a:r>
              <a:rPr lang="en-US" sz="1600" dirty="0"/>
              <a:t>The positioning of an element along the z-axis (depth). </a:t>
            </a:r>
          </a:p>
          <a:p>
            <a:pPr marL="0" indent="0">
              <a:buNone/>
            </a:pPr>
            <a:r>
              <a:rPr lang="en-US" sz="1600" dirty="0"/>
              <a:t>b) The size of an element's width and height. </a:t>
            </a:r>
          </a:p>
          <a:p>
            <a:pPr marL="0" indent="0">
              <a:buNone/>
            </a:pPr>
            <a:r>
              <a:rPr lang="en-US" sz="1600" dirty="0"/>
              <a:t>c) The positioning of an element within its parent container. </a:t>
            </a:r>
          </a:p>
          <a:p>
            <a:pPr marL="0" indent="0">
              <a:buNone/>
            </a:pPr>
            <a:r>
              <a:rPr lang="en-US" sz="1600" dirty="0"/>
              <a:t>d) The spacing between an element's border and content.</a:t>
            </a:r>
          </a:p>
          <a:p>
            <a:pPr marL="0" indent="0">
              <a:buNone/>
            </a:pPr>
            <a:r>
              <a:rPr lang="en-US" sz="1600" b="1" dirty="0"/>
              <a:t>Q 4 </a:t>
            </a:r>
            <a:r>
              <a:rPr lang="en-US" sz="1500" b="1" dirty="0"/>
              <a:t>How can you make an element "float" in CSS?</a:t>
            </a:r>
          </a:p>
          <a:p>
            <a:pPr marL="0" indent="0">
              <a:buNone/>
            </a:pPr>
            <a:r>
              <a:rPr lang="en-US" sz="1500" dirty="0"/>
              <a:t>a)float: left; b) position: float; c) display: float; d) align: float;</a:t>
            </a:r>
          </a:p>
          <a:p>
            <a:pPr marL="0" indent="0">
              <a:buNone/>
            </a:pPr>
            <a:r>
              <a:rPr lang="en-US" sz="1600" b="1" dirty="0"/>
              <a:t>Q 5 </a:t>
            </a:r>
            <a:r>
              <a:rPr lang="en-US" sz="1500" b="1" dirty="0"/>
              <a:t>Which CSS property is used to change the size of an element's font?</a:t>
            </a:r>
          </a:p>
          <a:p>
            <a:pPr marL="0" indent="0">
              <a:buNone/>
            </a:pPr>
            <a:r>
              <a:rPr lang="en-US" sz="1400" dirty="0"/>
              <a:t>a) font-size b) text-size c) font-style d)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2AA53D54-59D1-4181-8A17-11654A781F31}" type="datetime1">
              <a:rPr lang="en-US" smtClean="0"/>
              <a:t>08-Jan-25</a:t>
            </a:fld>
            <a:endParaRPr lang="en-US"/>
          </a:p>
        </p:txBody>
      </p:sp>
      <p:sp>
        <p:nvSpPr>
          <p:cNvPr id="4" name="Content Placeholder 3"/>
          <p:cNvSpPr>
            <a:spLocks noGrp="1"/>
          </p:cNvSpPr>
          <p:nvPr>
            <p:ph idx="1"/>
          </p:nvPr>
        </p:nvSpPr>
        <p:spPr>
          <a:xfrm>
            <a:off x="2209800" y="1127125"/>
            <a:ext cx="8229600" cy="5594350"/>
          </a:xfrm>
        </p:spPr>
        <p:txBody>
          <a:bodyPr>
            <a:normAutofit fontScale="70000" lnSpcReduction="20000"/>
          </a:bodyPr>
          <a:lstStyle/>
          <a:p>
            <a:pPr marL="0" indent="0">
              <a:buNone/>
            </a:pPr>
            <a:r>
              <a:rPr lang="en-US" sz="1600" b="1" dirty="0"/>
              <a:t>Q 6 </a:t>
            </a:r>
            <a:r>
              <a:rPr lang="en-US" sz="1500" b="1" dirty="0"/>
              <a:t>What is the purpose of CSS image sprites?</a:t>
            </a:r>
          </a:p>
          <a:p>
            <a:pPr marL="0" indent="0">
              <a:buNone/>
            </a:pPr>
            <a:r>
              <a:rPr lang="en-US" sz="1800" dirty="0"/>
              <a:t>a)Combining multiple images into a single image to reduce HTTP requests. </a:t>
            </a:r>
          </a:p>
          <a:p>
            <a:pPr marL="0" indent="0">
              <a:buNone/>
            </a:pPr>
            <a:r>
              <a:rPr lang="en-US" sz="1800" dirty="0"/>
              <a:t>b) Adding decorative elements to the background of a webpage. </a:t>
            </a:r>
          </a:p>
          <a:p>
            <a:pPr marL="0" indent="0">
              <a:buNone/>
            </a:pPr>
            <a:r>
              <a:rPr lang="en-US" sz="1800" dirty="0"/>
              <a:t>c) Applying different styles to elements based on their attribute values. </a:t>
            </a:r>
          </a:p>
          <a:p>
            <a:pPr marL="0" indent="0">
              <a:buNone/>
            </a:pPr>
            <a:r>
              <a:rPr lang="en-US" sz="1800" dirty="0"/>
              <a:t>d) Animating images on a webpage.</a:t>
            </a:r>
          </a:p>
          <a:p>
            <a:pPr marL="0" indent="0">
              <a:buNone/>
            </a:pPr>
            <a:r>
              <a:rPr lang="en-US" sz="1600" b="1" dirty="0"/>
              <a:t>Q 7 How can you center an element both horizontally and vertically in CSS?</a:t>
            </a:r>
          </a:p>
          <a:p>
            <a:pPr marL="0" indent="0">
              <a:buNone/>
            </a:pPr>
            <a:r>
              <a:rPr lang="en-US" sz="1500" dirty="0"/>
              <a:t>a)center: horizontal vertical; </a:t>
            </a:r>
          </a:p>
          <a:p>
            <a:pPr marL="0" indent="0">
              <a:buNone/>
            </a:pPr>
            <a:r>
              <a:rPr lang="en-US" sz="1500" dirty="0"/>
              <a:t>b) position: center </a:t>
            </a:r>
            <a:r>
              <a:rPr lang="en-US" sz="1500" dirty="0" err="1"/>
              <a:t>center</a:t>
            </a:r>
            <a:r>
              <a:rPr lang="en-US" sz="1500" dirty="0"/>
              <a:t>; </a:t>
            </a:r>
          </a:p>
          <a:p>
            <a:pPr marL="0" indent="0">
              <a:buNone/>
            </a:pPr>
            <a:r>
              <a:rPr lang="en-US" sz="1500" dirty="0"/>
              <a:t>c) display: center; </a:t>
            </a:r>
          </a:p>
          <a:p>
            <a:pPr marL="0" indent="0">
              <a:buNone/>
            </a:pPr>
            <a:r>
              <a:rPr lang="en-US" sz="1500" dirty="0"/>
              <a:t>d) margin: auto;</a:t>
            </a:r>
          </a:p>
          <a:p>
            <a:pPr marL="0" indent="0">
              <a:buNone/>
            </a:pPr>
            <a:r>
              <a:rPr lang="en-US" sz="1500" b="1" dirty="0"/>
              <a:t>Q 8 Which CSS property is used to set the space between lines of text within an element?</a:t>
            </a:r>
            <a:r>
              <a:rPr lang="en-US" sz="1500" dirty="0"/>
              <a:t> </a:t>
            </a:r>
          </a:p>
          <a:p>
            <a:pPr marL="0" indent="0">
              <a:buNone/>
            </a:pPr>
            <a:r>
              <a:rPr lang="en-US" sz="1500" dirty="0"/>
              <a:t>a) line-spacing b) line-height c) text-spacing d) font-line</a:t>
            </a:r>
          </a:p>
          <a:p>
            <a:pPr marL="0" indent="0">
              <a:buNone/>
            </a:pPr>
            <a:r>
              <a:rPr lang="en-US" sz="1600" b="1" dirty="0"/>
              <a:t>Q 9 What is the purpose of a navigation bar in web development? </a:t>
            </a:r>
          </a:p>
          <a:p>
            <a:pPr>
              <a:buAutoNum type="alphaLcParenR"/>
            </a:pPr>
            <a:r>
              <a:rPr lang="en-US" sz="1600" dirty="0"/>
              <a:t>It is used to store and organize data related to a website's users. </a:t>
            </a:r>
          </a:p>
          <a:p>
            <a:pPr marL="0" indent="0">
              <a:buNone/>
            </a:pPr>
            <a:r>
              <a:rPr lang="en-US" sz="1600" dirty="0"/>
              <a:t>b) It is used to display images and videos on a webpage. </a:t>
            </a:r>
          </a:p>
          <a:p>
            <a:pPr marL="0" indent="0">
              <a:buNone/>
            </a:pPr>
            <a:r>
              <a:rPr lang="en-US" sz="1600" dirty="0"/>
              <a:t>c) It is used to create interactive menus for website navigation. </a:t>
            </a:r>
          </a:p>
          <a:p>
            <a:pPr marL="0" indent="0">
              <a:buNone/>
            </a:pPr>
            <a:r>
              <a:rPr lang="en-US" sz="1600" dirty="0"/>
              <a:t>d) It is used to define the structure and layout of a webpage.</a:t>
            </a:r>
          </a:p>
          <a:p>
            <a:pPr marL="0" indent="0">
              <a:buNone/>
            </a:pPr>
            <a:r>
              <a:rPr lang="en-US" sz="1600" b="1" dirty="0"/>
              <a:t>Q 10 The CSS pseudo-class ":hover" is used to apply styles: </a:t>
            </a:r>
          </a:p>
          <a:p>
            <a:pPr>
              <a:buAutoNum type="alphaLcParenR"/>
            </a:pPr>
            <a:r>
              <a:rPr lang="en-US" sz="1600" dirty="0"/>
              <a:t>When an element is clicked.</a:t>
            </a:r>
          </a:p>
          <a:p>
            <a:pPr marL="0" indent="0">
              <a:buNone/>
            </a:pPr>
            <a:r>
              <a:rPr lang="en-US" sz="1600" dirty="0"/>
              <a:t> b) When an element is focused. </a:t>
            </a:r>
          </a:p>
          <a:p>
            <a:pPr marL="0" indent="0">
              <a:buNone/>
            </a:pPr>
            <a:r>
              <a:rPr lang="en-US" sz="1600" dirty="0"/>
              <a:t>c) When an element is hovered over with the mouse pointer. </a:t>
            </a:r>
          </a:p>
          <a:p>
            <a:pPr marL="0" indent="0">
              <a:buNone/>
            </a:pPr>
            <a:r>
              <a:rPr lang="en-US" sz="1600" dirty="0"/>
              <a:t>d) When an element is the first child of its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EE85982-939F-4F65-A2EE-2CDBB5A53282}" type="datetime1">
              <a:rPr lang="en-US" smtClean="0"/>
              <a:t>08-Jan-25</a:t>
            </a:fld>
            <a:endParaRPr lang="en-US"/>
          </a:p>
        </p:txBody>
      </p:sp>
      <p:sp>
        <p:nvSpPr>
          <p:cNvPr id="3" name="Content Placeholder 2"/>
          <p:cNvSpPr>
            <a:spLocks noGrp="1"/>
          </p:cNvSpPr>
          <p:nvPr>
            <p:ph idx="1"/>
          </p:nvPr>
        </p:nvSpPr>
        <p:spPr>
          <a:xfrm>
            <a:off x="2263877" y="1047136"/>
            <a:ext cx="8229600" cy="5588000"/>
          </a:xfrm>
        </p:spPr>
        <p:txBody>
          <a:bodyPr>
            <a:normAutofit fontScale="85000" lnSpcReduction="20000"/>
          </a:bodyPr>
          <a:lstStyle/>
          <a:p>
            <a:pPr marL="0" indent="0">
              <a:buNone/>
            </a:pPr>
            <a:r>
              <a:rPr lang="en-US" sz="1600" b="1" dirty="0"/>
              <a:t>Q 12 </a:t>
            </a:r>
            <a:r>
              <a:rPr lang="en-US" sz="1500" b="1" dirty="0"/>
              <a:t>The CSS property "display: flex;" is used for: </a:t>
            </a:r>
          </a:p>
          <a:p>
            <a:pPr>
              <a:buAutoNum type="alphaLcParenR"/>
            </a:pPr>
            <a:r>
              <a:rPr lang="en-US" sz="1500" dirty="0"/>
              <a:t>Creating animations on a webpage. </a:t>
            </a:r>
          </a:p>
          <a:p>
            <a:pPr marL="0" indent="0">
              <a:buNone/>
            </a:pPr>
            <a:r>
              <a:rPr lang="en-US" sz="1500" dirty="0"/>
              <a:t>b) Styling form elements like buttons and inputs.</a:t>
            </a:r>
          </a:p>
          <a:p>
            <a:pPr marL="0" indent="0">
              <a:buNone/>
            </a:pPr>
            <a:r>
              <a:rPr lang="en-US" sz="1500" dirty="0"/>
              <a:t> c) Creating a responsive layout with flexible boxes. </a:t>
            </a:r>
          </a:p>
          <a:p>
            <a:pPr marL="0" indent="0">
              <a:buNone/>
            </a:pPr>
            <a:r>
              <a:rPr lang="en-US" sz="1500" dirty="0"/>
              <a:t>d) Applying a gradient background to an element.</a:t>
            </a:r>
          </a:p>
          <a:p>
            <a:pPr marL="0" indent="0">
              <a:buNone/>
            </a:pPr>
            <a:r>
              <a:rPr lang="en-US" sz="1600" b="1" dirty="0"/>
              <a:t>Q 13 </a:t>
            </a:r>
            <a:r>
              <a:rPr lang="en-US" sz="1500" b="1" dirty="0"/>
              <a:t>How can you select all elements with the attribute "target" set to "_blank" in CSS?</a:t>
            </a:r>
          </a:p>
          <a:p>
            <a:pPr marL="0" indent="0">
              <a:buNone/>
            </a:pPr>
            <a:r>
              <a:rPr lang="en-US" sz="1500" dirty="0"/>
              <a:t> a) target="_blank“</a:t>
            </a:r>
          </a:p>
          <a:p>
            <a:pPr marL="0" indent="0">
              <a:buNone/>
            </a:pPr>
            <a:r>
              <a:rPr lang="en-US" sz="1500" dirty="0"/>
              <a:t> b) [target="_blank"] </a:t>
            </a:r>
          </a:p>
          <a:p>
            <a:pPr marL="0" indent="0">
              <a:buNone/>
            </a:pPr>
            <a:r>
              <a:rPr lang="en-US" sz="1500" dirty="0"/>
              <a:t>c) :target="_blank" </a:t>
            </a:r>
          </a:p>
          <a:p>
            <a:pPr marL="0" indent="0">
              <a:buNone/>
            </a:pPr>
            <a:r>
              <a:rPr lang="en-US" sz="1500" dirty="0"/>
              <a:t>d) :target[_blank]</a:t>
            </a:r>
          </a:p>
          <a:p>
            <a:pPr marL="0" indent="0">
              <a:buNone/>
            </a:pPr>
            <a:r>
              <a:rPr lang="en-US" sz="1600" b="1" dirty="0"/>
              <a:t>Q 14 </a:t>
            </a:r>
            <a:r>
              <a:rPr lang="en-US" sz="1500" b="1" dirty="0"/>
              <a:t>The CSS property "position: fixed;" is used to: </a:t>
            </a:r>
          </a:p>
          <a:p>
            <a:pPr>
              <a:buAutoNum type="alphaLcParenR"/>
            </a:pPr>
            <a:r>
              <a:rPr lang="en-US" sz="1500" dirty="0"/>
              <a:t>Position an element relative to its parent container. </a:t>
            </a:r>
          </a:p>
          <a:p>
            <a:pPr marL="0" indent="0">
              <a:buNone/>
            </a:pPr>
            <a:r>
              <a:rPr lang="en-US" sz="1500" dirty="0"/>
              <a:t>b) Position an element relative to the viewport, even when scrolling. </a:t>
            </a:r>
          </a:p>
          <a:p>
            <a:pPr marL="0" indent="0">
              <a:buNone/>
            </a:pPr>
            <a:r>
              <a:rPr lang="en-US" sz="1500" dirty="0"/>
              <a:t>c) Make an element float above other elements in the stacking order. </a:t>
            </a:r>
          </a:p>
          <a:p>
            <a:pPr marL="0" indent="0">
              <a:buNone/>
            </a:pPr>
            <a:r>
              <a:rPr lang="en-US" sz="1500" dirty="0"/>
              <a:t>d) Create a fixed-width container for the element</a:t>
            </a:r>
            <a:r>
              <a:rPr lang="en-US" dirty="0"/>
              <a:t>.</a:t>
            </a:r>
          </a:p>
          <a:p>
            <a:pPr marL="0" indent="0">
              <a:buNone/>
            </a:pPr>
            <a:r>
              <a:rPr lang="en-US" sz="1600" b="1" dirty="0"/>
              <a:t>Q 15 </a:t>
            </a:r>
            <a:r>
              <a:rPr lang="en-US" sz="1400" b="1" dirty="0"/>
              <a:t>How can you select the first child element of a parent using CSS?</a:t>
            </a:r>
          </a:p>
          <a:p>
            <a:pPr marL="0" indent="0">
              <a:buNone/>
            </a:pPr>
            <a:r>
              <a:rPr lang="en-US" sz="1400" dirty="0"/>
              <a:t> a) :first-child</a:t>
            </a:r>
          </a:p>
          <a:p>
            <a:pPr marL="0" indent="0">
              <a:buNone/>
            </a:pPr>
            <a:r>
              <a:rPr lang="en-US" sz="1400" dirty="0"/>
              <a:t> b) first-child </a:t>
            </a:r>
          </a:p>
          <a:p>
            <a:pPr marL="0" indent="0">
              <a:buNone/>
            </a:pPr>
            <a:r>
              <a:rPr lang="en-US" sz="1400" dirty="0"/>
              <a:t>c) .first-child </a:t>
            </a:r>
          </a:p>
          <a:p>
            <a:pPr marL="0" indent="0">
              <a:buNone/>
            </a:pPr>
            <a:r>
              <a:rPr lang="en-US" sz="1400" dirty="0"/>
              <a:t>d) #first-child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77AEA6F5-93D4-4A21-8D4A-8DC6F5D2D14F}" type="datetime1">
              <a:rPr lang="en-US" smtClean="0"/>
              <a:t>08-Jan-25</a:t>
            </a:fld>
            <a:endParaRPr lang="en-US"/>
          </a:p>
        </p:txBody>
      </p:sp>
      <p:sp>
        <p:nvSpPr>
          <p:cNvPr id="4" name="Content Placeholder 3"/>
          <p:cNvSpPr>
            <a:spLocks noGrp="1"/>
          </p:cNvSpPr>
          <p:nvPr>
            <p:ph idx="1"/>
          </p:nvPr>
        </p:nvSpPr>
        <p:spPr>
          <a:xfrm>
            <a:off x="2089355" y="1006475"/>
            <a:ext cx="8229600" cy="5715000"/>
          </a:xfrm>
        </p:spPr>
        <p:txBody>
          <a:bodyPr>
            <a:noAutofit/>
          </a:bodyPr>
          <a:lstStyle/>
          <a:p>
            <a:pPr marL="0" indent="0">
              <a:buNone/>
            </a:pPr>
            <a:r>
              <a:rPr lang="en-US" sz="1800" b="1" dirty="0"/>
              <a:t>Q 16 The CSS pseudo-element "::before" is used to: </a:t>
            </a:r>
          </a:p>
          <a:p>
            <a:pPr>
              <a:buAutoNum type="alphaLcParenR"/>
            </a:pPr>
            <a:r>
              <a:rPr lang="en-US" sz="1800" dirty="0"/>
              <a:t>Insert content before the content of an element.</a:t>
            </a:r>
          </a:p>
          <a:p>
            <a:pPr marL="0" indent="0">
              <a:buNone/>
            </a:pPr>
            <a:r>
              <a:rPr lang="en-US" sz="1800" dirty="0"/>
              <a:t> b) Select an element that comes before another specific element.</a:t>
            </a:r>
          </a:p>
          <a:p>
            <a:pPr marL="0" indent="0">
              <a:buNone/>
            </a:pPr>
            <a:r>
              <a:rPr lang="en-US" sz="1800" dirty="0"/>
              <a:t> c) Style the first line of an element's text. </a:t>
            </a:r>
          </a:p>
          <a:p>
            <a:pPr marL="0" indent="0">
              <a:buNone/>
            </a:pPr>
            <a:r>
              <a:rPr lang="en-US" sz="1800" dirty="0"/>
              <a:t>d) Create a new block-level container within an element.</a:t>
            </a:r>
          </a:p>
          <a:p>
            <a:pPr marL="0" indent="0">
              <a:buNone/>
            </a:pPr>
            <a:r>
              <a:rPr lang="en-US" sz="1800" b="1" dirty="0"/>
              <a:t>Q 17  The CSS property "clear" is used to: </a:t>
            </a:r>
          </a:p>
          <a:p>
            <a:pPr>
              <a:buAutoNum type="alphaLcParenR"/>
            </a:pPr>
            <a:r>
              <a:rPr lang="en-US" sz="1800" dirty="0"/>
              <a:t>Clear all styles applied to an element. </a:t>
            </a:r>
          </a:p>
          <a:p>
            <a:pPr marL="0" indent="0">
              <a:buNone/>
            </a:pPr>
            <a:r>
              <a:rPr lang="en-US" sz="1800" dirty="0"/>
              <a:t>b) Prevent an element from floating next to a floated element. </a:t>
            </a:r>
          </a:p>
          <a:p>
            <a:pPr marL="0" indent="0">
              <a:buNone/>
            </a:pPr>
            <a:r>
              <a:rPr lang="en-US" sz="1800" dirty="0"/>
              <a:t>c) Remove the background color of an element. </a:t>
            </a:r>
          </a:p>
          <a:p>
            <a:pPr marL="0" indent="0">
              <a:buNone/>
            </a:pPr>
            <a:r>
              <a:rPr lang="en-US" sz="1800" dirty="0"/>
              <a:t>d) Change the color of the text inside an element.</a:t>
            </a:r>
          </a:p>
          <a:p>
            <a:pPr marL="0" indent="0">
              <a:buNone/>
            </a:pPr>
            <a:r>
              <a:rPr lang="en-US" sz="1800" b="1" dirty="0"/>
              <a:t>Q 18 What is the purpose of the CSS attribute selector? </a:t>
            </a:r>
          </a:p>
          <a:p>
            <a:pPr>
              <a:buAutoNum type="alphaLcParenR"/>
            </a:pPr>
            <a:r>
              <a:rPr lang="en-US" sz="1800" dirty="0"/>
              <a:t>It allows you to select elements based on their position within the HTML document.</a:t>
            </a:r>
          </a:p>
          <a:p>
            <a:pPr marL="0" indent="0">
              <a:buNone/>
            </a:pPr>
            <a:r>
              <a:rPr lang="en-US" sz="1800" dirty="0"/>
              <a:t> b) It allows you to select elements based on their class names or IDs.</a:t>
            </a:r>
          </a:p>
          <a:p>
            <a:pPr marL="0" indent="0">
              <a:buNone/>
            </a:pPr>
            <a:r>
              <a:rPr lang="en-US" sz="1800" dirty="0"/>
              <a:t> c) It allows you to select elements based on their attributes and attribute values. </a:t>
            </a:r>
          </a:p>
          <a:p>
            <a:pPr marL="0" indent="0">
              <a:buNone/>
            </a:pPr>
            <a:r>
              <a:rPr lang="en-US" sz="1800" dirty="0"/>
              <a:t>d) It allows you to group elements together and apply styles collectively.</a:t>
            </a:r>
          </a:p>
          <a:p>
            <a:pPr marL="0" indent="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dirty="0"/>
          </a:p>
        </p:txBody>
      </p:sp>
      <p:sp>
        <p:nvSpPr>
          <p:cNvPr id="392199" name="Text Placeholder 8"/>
          <p:cNvSpPr txBox="1">
            <a:spLocks noGrp="1"/>
          </p:cNvSpPr>
          <p:nvPr>
            <p:ph type="body" idx="1"/>
          </p:nvPr>
        </p:nvSpPr>
        <p:spPr>
          <a:xfrm>
            <a:off x="2209800" y="1172498"/>
            <a:ext cx="8112125" cy="4913313"/>
          </a:xfrm>
        </p:spPr>
        <p:txBody>
          <a:bodyPr>
            <a:normAutofit/>
          </a:bodyPr>
          <a:lstStyle/>
          <a:p>
            <a:r>
              <a:rPr lang="en-IN" sz="1800" dirty="0">
                <a:latin typeface="+mj-lt"/>
              </a:rPr>
              <a:t> </a:t>
            </a:r>
            <a:r>
              <a:rPr lang="en-US" sz="1800" dirty="0">
                <a:latin typeface="Times New Roman" panose="02020603050405020304" pitchFamily="18" charset="0"/>
                <a:cs typeface="Times New Roman" panose="02020603050405020304" pitchFamily="18" charset="0"/>
                <a:sym typeface="+mn-ea"/>
              </a:rPr>
              <a:t>Bootstrap is the most popular HTML, CSS, and JavaScript framework for developing responsive, mobile-first web sites.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Advantages of Boot Strapping-</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Easy to use: </a:t>
            </a:r>
            <a:r>
              <a:rPr lang="en-IN" sz="1800" dirty="0">
                <a:latin typeface="Times New Roman" panose="02020603050405020304" pitchFamily="18" charset="0"/>
                <a:cs typeface="Times New Roman" panose="02020603050405020304" pitchFamily="18" charset="0"/>
                <a:sym typeface="+mn-ea"/>
              </a:rPr>
              <a:t>Anybody with just basic Knowledge of HTML and CSS can start using Bootstrap.</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Responsive features: </a:t>
            </a:r>
            <a:r>
              <a:rPr lang="en-IN" sz="1800" dirty="0">
                <a:latin typeface="Times New Roman" panose="02020603050405020304" pitchFamily="18" charset="0"/>
                <a:cs typeface="Times New Roman" panose="02020603050405020304" pitchFamily="18" charset="0"/>
                <a:sym typeface="+mn-ea"/>
              </a:rPr>
              <a:t>Bootstrap’s responsive CSS adjusts to phones, tablets, and desktops.</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Mobile –First approach: </a:t>
            </a:r>
            <a:r>
              <a:rPr lang="en-IN" sz="1800" dirty="0">
                <a:latin typeface="Times New Roman" panose="02020603050405020304" pitchFamily="18" charset="0"/>
                <a:cs typeface="Times New Roman" panose="02020603050405020304" pitchFamily="18" charset="0"/>
                <a:sym typeface="+mn-ea"/>
              </a:rPr>
              <a:t>In Bootstrap 3, mobile first styles are part of the core framework.</a:t>
            </a:r>
            <a:endParaRPr lang="en-IN" sz="1800" dirty="0">
              <a:latin typeface="Times New Roman" panose="02020603050405020304" pitchFamily="18" charset="0"/>
              <a:cs typeface="Times New Roman" panose="02020603050405020304" pitchFamily="18" charset="0"/>
            </a:endParaRPr>
          </a:p>
          <a:p>
            <a:pPr>
              <a:buNone/>
            </a:pPr>
            <a:endParaRPr lang="en-US" altLang="en-US" sz="1800" dirty="0">
              <a:latin typeface="+mj-lt"/>
            </a:endParaRPr>
          </a:p>
        </p:txBody>
      </p:sp>
      <p:sp>
        <p:nvSpPr>
          <p:cNvPr id="2" name="Date Placeholder 1"/>
          <p:cNvSpPr>
            <a:spLocks noGrp="1"/>
          </p:cNvSpPr>
          <p:nvPr>
            <p:ph type="dt" sz="half" idx="10"/>
          </p:nvPr>
        </p:nvSpPr>
        <p:spPr/>
        <p:txBody>
          <a:bodyPr/>
          <a:lstStyle/>
          <a:p>
            <a:fld id="{3849EA9D-EE84-4DF2-B0DA-A896A2BBC462}"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87</a:t>
            </a:fld>
            <a:endParaRPr lang="en-US" altLang="en-US"/>
          </a:p>
        </p:txBody>
      </p:sp>
      <p:sp>
        <p:nvSpPr>
          <p:cNvPr id="7" name="Title 1"/>
          <p:cNvSpPr txBox="1"/>
          <p:nvPr/>
        </p:nvSpPr>
        <p:spPr>
          <a:xfrm>
            <a:off x="2875935"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b="1" dirty="0"/>
          </a:p>
        </p:txBody>
      </p:sp>
      <p:sp>
        <p:nvSpPr>
          <p:cNvPr id="392199" name="Text Placeholder 8"/>
          <p:cNvSpPr txBox="1">
            <a:spLocks noGrp="1"/>
          </p:cNvSpPr>
          <p:nvPr>
            <p:ph type="body" idx="1"/>
          </p:nvPr>
        </p:nvSpPr>
        <p:spPr>
          <a:xfrm>
            <a:off x="2209800" y="1300317"/>
            <a:ext cx="8112125" cy="4913313"/>
          </a:xfrm>
        </p:spPr>
        <p:txBody>
          <a:bodyPr>
            <a:normAutofit/>
          </a:bodyPr>
          <a:lstStyle/>
          <a:p>
            <a:pPr algn="just"/>
            <a:r>
              <a:rPr lang="en-IN" sz="1800" dirty="0">
                <a:latin typeface="Times New Roman" panose="02020603050405020304" pitchFamily="18" charset="0"/>
                <a:cs typeface="Times New Roman" panose="02020603050405020304" pitchFamily="18" charset="0"/>
                <a:sym typeface="+mn-ea"/>
              </a:rPr>
              <a:t>This is the strongest part of bootstrap framework. Bootstrap offers a 12 column grid system. The grid system is responsive, that it adjust itself depending upon the device resolution of the client. These grids have further classes that have been defined in sync with the device resolution that they are represent.</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sym typeface="+mn-ea"/>
              </a:rPr>
              <a:t>These grids have classes </a:t>
            </a:r>
            <a:r>
              <a:rPr lang="en-IN" sz="1800" dirty="0" err="1">
                <a:latin typeface="Times New Roman" panose="02020603050405020304" pitchFamily="18" charset="0"/>
                <a:cs typeface="Times New Roman" panose="02020603050405020304" pitchFamily="18" charset="0"/>
                <a:sym typeface="+mn-ea"/>
              </a:rPr>
              <a:t>xs</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sm</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md</a:t>
            </a:r>
            <a:r>
              <a:rPr lang="en-IN" sz="1800" dirty="0">
                <a:latin typeface="Times New Roman" panose="02020603050405020304" pitchFamily="18" charset="0"/>
                <a:cs typeface="Times New Roman" panose="02020603050405020304" pitchFamily="18" charset="0"/>
                <a:sym typeface="+mn-ea"/>
              </a:rPr>
              <a:t> and </a:t>
            </a:r>
            <a:r>
              <a:rPr lang="en-IN" sz="1800" dirty="0" err="1">
                <a:latin typeface="Times New Roman" panose="02020603050405020304" pitchFamily="18" charset="0"/>
                <a:cs typeface="Times New Roman" panose="02020603050405020304" pitchFamily="18" charset="0"/>
                <a:sym typeface="+mn-ea"/>
              </a:rPr>
              <a:t>lg</a:t>
            </a:r>
            <a:r>
              <a:rPr lang="en-IN" sz="1800" dirty="0">
                <a:latin typeface="Times New Roman" panose="02020603050405020304" pitchFamily="18" charset="0"/>
                <a:cs typeface="Times New Roman" panose="02020603050405020304" pitchFamily="18" charset="0"/>
                <a:sym typeface="+mn-ea"/>
              </a:rPr>
              <a:t> each representing a device resolution. All the developer needs to do is include these classes while defining the visibility of element in the mark-up  and hence come up  with a responsive website. The responsive grid makes developing responsive websites really easy using bootstrap.</a:t>
            </a:r>
            <a:endParaRPr lang="en-US" sz="1800" dirty="0">
              <a:latin typeface="Times New Roman" panose="02020603050405020304" pitchFamily="18" charset="0"/>
              <a:cs typeface="Times New Roman" panose="02020603050405020304" pitchFamily="18" charset="0"/>
            </a:endParaRPr>
          </a:p>
          <a:p>
            <a:pPr algn="just"/>
            <a:endParaRPr lang="en-US" altLang="en-US" sz="1800" dirty="0">
              <a:latin typeface="+mj-lt"/>
            </a:endParaRPr>
          </a:p>
        </p:txBody>
      </p:sp>
      <p:sp>
        <p:nvSpPr>
          <p:cNvPr id="2" name="Date Placeholder 1"/>
          <p:cNvSpPr>
            <a:spLocks noGrp="1"/>
          </p:cNvSpPr>
          <p:nvPr>
            <p:ph type="dt" sz="half" idx="10"/>
          </p:nvPr>
        </p:nvSpPr>
        <p:spPr/>
        <p:txBody>
          <a:bodyPr/>
          <a:lstStyle/>
          <a:p>
            <a:fld id="{251E5514-BE0C-4618-9AEF-4ECA7938550A}"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88</a:t>
            </a:fld>
            <a:endParaRPr lang="en-US" altLang="en-US"/>
          </a:p>
        </p:txBody>
      </p:sp>
      <p:sp>
        <p:nvSpPr>
          <p:cNvPr id="7" name="Title 1"/>
          <p:cNvSpPr txBox="1"/>
          <p:nvPr/>
        </p:nvSpPr>
        <p:spPr>
          <a:xfrm>
            <a:off x="2905432"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IN" sz="2800" b="1" dirty="0"/>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Components</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sym typeface="+mn-ea"/>
              </a:rPr>
              <a:t> Bootstrap.css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This is the basic Bootstrap package that you will need to download. CSS is a style sheet language for static information.</a:t>
            </a:r>
            <a:endParaRPr lang="en-US" sz="1800" dirty="0">
              <a:latin typeface="Times New Roman" panose="02020603050405020304" pitchFamily="18" charset="0"/>
              <a:cs typeface="Times New Roman" panose="02020603050405020304" pitchFamily="18" charset="0"/>
            </a:endParaRPr>
          </a:p>
          <a:p>
            <a:pPr>
              <a:buNone/>
            </a:pPr>
            <a:r>
              <a:rPr lang="en-US" sz="1800" dirty="0">
                <a:sym typeface="+mn-ea"/>
              </a:rPr>
              <a:t>Bootstrap.js</a:t>
            </a:r>
            <a:endParaRPr lang="en-US" sz="1800" dirty="0"/>
          </a:p>
          <a:p>
            <a:pPr algn="l">
              <a:buFont typeface="Wingdings" panose="05000000000000000000" pitchFamily="2" charset="2"/>
              <a:buChar char="Ø"/>
            </a:pPr>
            <a:r>
              <a:rPr lang="en-US" sz="1800" dirty="0">
                <a:sym typeface="+mn-ea"/>
              </a:rPr>
              <a:t>A JavaScript/</a:t>
            </a:r>
            <a:r>
              <a:rPr lang="en-US" sz="1800" dirty="0" err="1">
                <a:sym typeface="+mn-ea"/>
              </a:rPr>
              <a:t>JQuery</a:t>
            </a:r>
            <a:r>
              <a:rPr lang="en-US" sz="1800" dirty="0">
                <a:sym typeface="+mn-ea"/>
              </a:rPr>
              <a:t> library that powers up certain components of Bootstrap such as animation, scrolling, and interactivity.</a:t>
            </a:r>
            <a:endParaRPr lang="en-US" sz="1800" dirty="0"/>
          </a:p>
          <a:p>
            <a:pPr>
              <a:buNone/>
            </a:pPr>
            <a:r>
              <a:rPr lang="en-US" sz="1800" dirty="0" err="1">
                <a:sym typeface="+mn-ea"/>
              </a:rPr>
              <a:t>Glyphicons</a:t>
            </a:r>
            <a:endParaRPr lang="en-US" sz="1800" dirty="0"/>
          </a:p>
          <a:p>
            <a:pPr algn="l">
              <a:buFont typeface="Wingdings" panose="05000000000000000000" pitchFamily="2" charset="2"/>
              <a:buChar char="Ø"/>
            </a:pPr>
            <a:r>
              <a:rPr lang="en-US" sz="1800" dirty="0">
                <a:sym typeface="+mn-ea"/>
              </a:rPr>
              <a:t>Glyphs are elemental symbols with typography, such as the English Pound symbol (£). Bootstrap has a huge list of embedded glyph icons that are available for free.</a:t>
            </a:r>
            <a:endParaRPr lang="en-US" altLang="en-US" sz="1800" dirty="0">
              <a:latin typeface="+mj-lt"/>
            </a:endParaRPr>
          </a:p>
        </p:txBody>
      </p:sp>
      <p:sp>
        <p:nvSpPr>
          <p:cNvPr id="2" name="Date Placeholder 1"/>
          <p:cNvSpPr>
            <a:spLocks noGrp="1"/>
          </p:cNvSpPr>
          <p:nvPr>
            <p:ph type="dt" sz="half" idx="10"/>
          </p:nvPr>
        </p:nvSpPr>
        <p:spPr/>
        <p:txBody>
          <a:bodyPr/>
          <a:lstStyle/>
          <a:p>
            <a:fld id="{E2EAD043-E291-457E-9CAE-AA1CD6EF9363}"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89</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US" sz="2800" dirty="0"/>
          </a:p>
          <a:p>
            <a:pPr algn="ctr"/>
            <a:endParaRPr lang="en-IN" sz="2800" b="1" dirty="0">
              <a:latin typeface="+mj-lt"/>
            </a:endParaRPr>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source code elements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Bootstrap Screen Sizes The Bootstrap source code download includes the precompiled CSS, JavaScript, and font assets, along with source Less, JavaScript, and documentation.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less/ - a preprocessor style sheet for CSS that eliminate repetitive coding tasks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sass/ - a newer version of the preprocessor that is more popular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sym typeface="+mn-ea"/>
              </a:rPr>
              <a:t>js</a:t>
            </a:r>
            <a:r>
              <a:rPr lang="en-US" sz="1800" dirty="0">
                <a:latin typeface="Times New Roman" panose="02020603050405020304" pitchFamily="18" charset="0"/>
                <a:cs typeface="Times New Roman" panose="02020603050405020304" pitchFamily="18" charset="0"/>
                <a:sym typeface="+mn-ea"/>
              </a:rPr>
              <a:t>/ - simply refers to the source code JavaScript, which allows Bootstrap components to work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fonts/ - these are icon fonts that come with the download</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dist/ - a folder that contains precompiled files for drop-in use in website development</a:t>
            </a:r>
            <a:endParaRPr lang="en-US" altLang="en-US" sz="1800" dirty="0">
              <a:latin typeface="+mj-lt"/>
            </a:endParaRPr>
          </a:p>
        </p:txBody>
      </p:sp>
      <p:sp>
        <p:nvSpPr>
          <p:cNvPr id="2" name="Date Placeholder 1"/>
          <p:cNvSpPr>
            <a:spLocks noGrp="1"/>
          </p:cNvSpPr>
          <p:nvPr>
            <p:ph type="dt" sz="half" idx="10"/>
          </p:nvPr>
        </p:nvSpPr>
        <p:spPr/>
        <p:txBody>
          <a:bodyPr/>
          <a:lstStyle/>
          <a:p>
            <a:fld id="{84CF1CD0-E8FA-45C0-9428-FBB397C2CA6C}" type="datetime1">
              <a:rPr lang="en-US" smtClean="0"/>
              <a:t>08-Jan-25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638300" y="1271589"/>
            <a:ext cx="8572500" cy="5216525"/>
          </a:xfrm>
        </p:spPr>
        <p:txBody>
          <a:bodyPr/>
          <a:lstStyle/>
          <a:p>
            <a:pPr marL="114300" indent="0" algn="just">
              <a:spcBef>
                <a:spcPts val="365"/>
              </a:spcBef>
              <a:spcAft>
                <a:spcPct val="0"/>
              </a:spcAft>
              <a:buClr>
                <a:srgbClr val="000000"/>
              </a:buClr>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914400" y="6416676"/>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39A8026A-6DE2-4AE2-AD79-82444AAB1432}" type="datetime1">
              <a:rPr lang="en-US" smtClean="0"/>
              <a:t>08-Jan-25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5AC82B3D-BD58-474A-A53F-A69E1BC1A205}" type="datetime1">
              <a:rPr lang="en-US" smtClean="0"/>
              <a:t>08-Jan-25</a:t>
            </a:fld>
            <a:endParaRPr lang="en-US"/>
          </a:p>
        </p:txBody>
      </p:sp>
      <p:sp>
        <p:nvSpPr>
          <p:cNvPr id="3" name="Content Placeholder 2"/>
          <p:cNvSpPr>
            <a:spLocks noGrp="1"/>
          </p:cNvSpPr>
          <p:nvPr>
            <p:ph idx="1"/>
          </p:nvPr>
        </p:nvSpPr>
        <p:spPr>
          <a:xfrm>
            <a:off x="2133600" y="1002890"/>
            <a:ext cx="8229600" cy="5353460"/>
          </a:xfrm>
        </p:spPr>
        <p:txBody>
          <a:bodyPr>
            <a:normAutofit fontScale="92500" lnSpcReduction="20000"/>
          </a:bodyPr>
          <a:lstStyle/>
          <a:p>
            <a:pPr marL="0" indent="0">
              <a:buNone/>
            </a:pPr>
            <a:r>
              <a:rPr lang="en-US" sz="1600" b="1" dirty="0"/>
              <a:t>Q 1 </a:t>
            </a:r>
            <a:r>
              <a:rPr lang="en-US" sz="1800" b="1" dirty="0"/>
              <a:t>What is Bootstrap? </a:t>
            </a:r>
          </a:p>
          <a:p>
            <a:pPr>
              <a:buAutoNum type="alphaLcParenR"/>
            </a:pPr>
            <a:r>
              <a:rPr lang="en-US" sz="1800" dirty="0"/>
              <a:t>A JavaScript library for building interactive web applications.</a:t>
            </a:r>
          </a:p>
          <a:p>
            <a:pPr marL="0" indent="0">
              <a:buNone/>
            </a:pPr>
            <a:r>
              <a:rPr lang="en-US" sz="1800" dirty="0"/>
              <a:t> b) A framework for creating responsive and mobile-first websites. </a:t>
            </a:r>
          </a:p>
          <a:p>
            <a:pPr marL="0" indent="0">
              <a:buNone/>
            </a:pPr>
            <a:r>
              <a:rPr lang="en-US" sz="1800" dirty="0"/>
              <a:t>c) A programming language for server-side web development. </a:t>
            </a:r>
          </a:p>
          <a:p>
            <a:pPr marL="0" indent="0">
              <a:buNone/>
            </a:pPr>
            <a:r>
              <a:rPr lang="en-US" sz="1800" dirty="0"/>
              <a:t>d) An image editing software for web designers.</a:t>
            </a:r>
          </a:p>
          <a:p>
            <a:pPr marL="0" indent="0">
              <a:buNone/>
            </a:pPr>
            <a:r>
              <a:rPr lang="en-US" sz="1600" b="1" dirty="0"/>
              <a:t>Q 2 </a:t>
            </a:r>
            <a:r>
              <a:rPr lang="en-US" sz="1500" b="1" dirty="0"/>
              <a:t>Which CSS preprocessor is used in Bootstrap?</a:t>
            </a:r>
          </a:p>
          <a:p>
            <a:pPr marL="0" indent="0">
              <a:buNone/>
            </a:pPr>
            <a:r>
              <a:rPr lang="en-US" sz="1500" dirty="0"/>
              <a:t> a) Sass </a:t>
            </a:r>
          </a:p>
          <a:p>
            <a:pPr marL="0" indent="0">
              <a:buNone/>
            </a:pPr>
            <a:r>
              <a:rPr lang="en-US" sz="1500" dirty="0"/>
              <a:t>b) Less </a:t>
            </a:r>
          </a:p>
          <a:p>
            <a:pPr marL="0" indent="0">
              <a:buNone/>
            </a:pPr>
            <a:r>
              <a:rPr lang="en-US" sz="1500" dirty="0"/>
              <a:t>c) Stylus </a:t>
            </a:r>
          </a:p>
          <a:p>
            <a:pPr marL="0" indent="0">
              <a:buNone/>
            </a:pPr>
            <a:r>
              <a:rPr lang="en-US" sz="1500" dirty="0"/>
              <a:t>d) CSS is not used in Bootstrap.</a:t>
            </a:r>
          </a:p>
          <a:p>
            <a:pPr marL="0" indent="0">
              <a:buNone/>
            </a:pPr>
            <a:r>
              <a:rPr lang="en-US" sz="1600" b="1" dirty="0"/>
              <a:t>Q 3 The Bootstrap grid system is based on how many columns?</a:t>
            </a:r>
          </a:p>
          <a:p>
            <a:pPr marL="0" indent="0">
              <a:buNone/>
            </a:pPr>
            <a:r>
              <a:rPr lang="en-US" sz="1600" dirty="0"/>
              <a:t> a) 10 b) 12 c) 16 d) 24</a:t>
            </a:r>
          </a:p>
          <a:p>
            <a:pPr marL="0" indent="0">
              <a:buNone/>
            </a:pPr>
            <a:r>
              <a:rPr lang="en-US" sz="1600" b="1" dirty="0"/>
              <a:t>Q 4 .</a:t>
            </a:r>
            <a:r>
              <a:rPr lang="en-US" dirty="0"/>
              <a:t> </a:t>
            </a:r>
            <a:r>
              <a:rPr lang="en-US" sz="1600" b="1" dirty="0"/>
              <a:t>In Bootstrap, the "container" class is used to: </a:t>
            </a:r>
          </a:p>
          <a:p>
            <a:pPr marL="0" indent="0">
              <a:buNone/>
            </a:pPr>
            <a:r>
              <a:rPr lang="en-US" sz="1600" dirty="0"/>
              <a:t>a)Create a fixed-width container for the content. </a:t>
            </a:r>
          </a:p>
          <a:p>
            <a:pPr marL="0" indent="0">
              <a:buNone/>
            </a:pPr>
            <a:r>
              <a:rPr lang="en-US" sz="1600" dirty="0"/>
              <a:t>b) Create a full-width container that spans the entire viewport. </a:t>
            </a:r>
          </a:p>
          <a:p>
            <a:pPr marL="0" indent="0">
              <a:buNone/>
            </a:pPr>
            <a:r>
              <a:rPr lang="en-US" sz="1600" dirty="0"/>
              <a:t>c) Define the position of an element within its parent container. </a:t>
            </a:r>
          </a:p>
          <a:p>
            <a:pPr marL="0" indent="0">
              <a:buNone/>
            </a:pPr>
            <a:r>
              <a:rPr lang="en-US" sz="1600" dirty="0"/>
              <a:t>d) Style the font of the text inside the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6EC4CCFF-D344-4DA0-AB32-E13705EE2944}" type="datetime1">
              <a:rPr lang="en-US" smtClean="0"/>
              <a:t>08-Jan-25</a:t>
            </a:fld>
            <a:endParaRPr lang="en-US"/>
          </a:p>
        </p:txBody>
      </p:sp>
      <p:sp>
        <p:nvSpPr>
          <p:cNvPr id="4" name="Content Placeholder 3"/>
          <p:cNvSpPr>
            <a:spLocks noGrp="1"/>
          </p:cNvSpPr>
          <p:nvPr>
            <p:ph idx="1"/>
          </p:nvPr>
        </p:nvSpPr>
        <p:spPr>
          <a:xfrm>
            <a:off x="2229465" y="946150"/>
            <a:ext cx="8229600" cy="5410200"/>
          </a:xfrm>
        </p:spPr>
        <p:txBody>
          <a:bodyPr>
            <a:normAutofit/>
          </a:bodyPr>
          <a:lstStyle/>
          <a:p>
            <a:pPr marL="0" indent="0">
              <a:buNone/>
            </a:pPr>
            <a:r>
              <a:rPr lang="en-US" sz="1600" b="1" dirty="0"/>
              <a:t>Q 6 What is the purpose of the Bootstrap "</a:t>
            </a:r>
            <a:r>
              <a:rPr lang="en-US" sz="1600" b="1" dirty="0" err="1"/>
              <a:t>navbar</a:t>
            </a:r>
            <a:r>
              <a:rPr lang="en-US" sz="1600" b="1" dirty="0"/>
              <a:t>" component? </a:t>
            </a:r>
          </a:p>
          <a:p>
            <a:pPr>
              <a:buAutoNum type="alphaLcParenR"/>
            </a:pPr>
            <a:r>
              <a:rPr lang="en-US" sz="1600" dirty="0"/>
              <a:t>To display images and videos on a webpage. </a:t>
            </a:r>
          </a:p>
          <a:p>
            <a:pPr>
              <a:buAutoNum type="alphaLcParenR"/>
            </a:pPr>
            <a:r>
              <a:rPr lang="en-US" sz="1600" dirty="0"/>
              <a:t>b) To create a responsive layout with flexible boxes. </a:t>
            </a:r>
          </a:p>
          <a:p>
            <a:pPr>
              <a:buAutoNum type="alphaLcParenR"/>
            </a:pPr>
            <a:r>
              <a:rPr lang="en-US" sz="1600" dirty="0"/>
              <a:t>c) To add rounded corners to elements. </a:t>
            </a:r>
          </a:p>
          <a:p>
            <a:pPr>
              <a:buAutoNum type="alphaLcParenR"/>
            </a:pPr>
            <a:r>
              <a:rPr lang="en-US" sz="1600" dirty="0"/>
              <a:t>d) To create a navigation bar for website navigation.</a:t>
            </a:r>
          </a:p>
          <a:p>
            <a:pPr marL="0" indent="0">
              <a:buNone/>
            </a:pPr>
            <a:r>
              <a:rPr lang="en-US" sz="1600" b="1" dirty="0"/>
              <a:t>Q 7 </a:t>
            </a:r>
            <a:r>
              <a:rPr lang="en-US" sz="1500" b="1" dirty="0"/>
              <a:t>Which Bootstrap class is used to create a responsive, fixed-width container that centers the content? </a:t>
            </a:r>
          </a:p>
          <a:p>
            <a:pPr>
              <a:buAutoNum type="alphaLcParenR"/>
            </a:pPr>
            <a:r>
              <a:rPr lang="en-US" sz="1500" dirty="0"/>
              <a:t>.container-fixed </a:t>
            </a:r>
          </a:p>
          <a:p>
            <a:pPr>
              <a:buAutoNum type="alphaLcParenR"/>
            </a:pPr>
            <a:r>
              <a:rPr lang="en-US" sz="1500" dirty="0"/>
              <a:t>b) .container-fluid </a:t>
            </a:r>
          </a:p>
          <a:p>
            <a:pPr>
              <a:buAutoNum type="alphaLcParenR"/>
            </a:pPr>
            <a:r>
              <a:rPr lang="en-US" sz="1500" dirty="0"/>
              <a:t>c) .container-responsive </a:t>
            </a:r>
          </a:p>
          <a:p>
            <a:pPr>
              <a:buAutoNum type="alphaLcParenR"/>
            </a:pPr>
            <a:r>
              <a:rPr lang="en-US" sz="1500" dirty="0"/>
              <a:t>d) .container-center</a:t>
            </a:r>
          </a:p>
          <a:p>
            <a:pPr marL="0" indent="0">
              <a:buNone/>
            </a:pPr>
            <a:r>
              <a:rPr lang="en-US" sz="1600" b="1" dirty="0"/>
              <a:t>Q 8 </a:t>
            </a:r>
            <a:r>
              <a:rPr lang="en-US" sz="1500" b="1" dirty="0"/>
              <a:t>The Bootstrap "</a:t>
            </a:r>
            <a:r>
              <a:rPr lang="en-US" sz="1500" b="1" dirty="0" err="1"/>
              <a:t>btn</a:t>
            </a:r>
            <a:r>
              <a:rPr lang="en-US" sz="1500" b="1" dirty="0"/>
              <a:t>" class is used for styling:</a:t>
            </a:r>
          </a:p>
          <a:p>
            <a:pPr>
              <a:buAutoNum type="alphaLcParenR"/>
            </a:pPr>
            <a:r>
              <a:rPr lang="en-US" sz="1500" dirty="0"/>
              <a:t>Navigation bars. </a:t>
            </a:r>
          </a:p>
          <a:p>
            <a:pPr marL="0" indent="0">
              <a:buNone/>
            </a:pPr>
            <a:r>
              <a:rPr lang="en-US" sz="1500" dirty="0"/>
              <a:t>b) Buttons. </a:t>
            </a:r>
          </a:p>
          <a:p>
            <a:pPr marL="0" indent="0">
              <a:buNone/>
            </a:pPr>
            <a:r>
              <a:rPr lang="en-US" sz="1500" dirty="0"/>
              <a:t>c) Tables.</a:t>
            </a:r>
          </a:p>
          <a:p>
            <a:pPr marL="0" indent="0">
              <a:buNone/>
            </a:pPr>
            <a:r>
              <a:rPr lang="en-US" sz="1500" dirty="0"/>
              <a:t> d)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B5D88A5D-A5B5-4742-87DF-12319D45E08B}" type="datetime1">
              <a:rPr lang="en-US" smtClean="0"/>
              <a:t>08-Jan-25</a:t>
            </a:fld>
            <a:endParaRPr lang="en-US"/>
          </a:p>
        </p:txBody>
      </p:sp>
      <p:sp>
        <p:nvSpPr>
          <p:cNvPr id="3" name="Content Placeholder 2"/>
          <p:cNvSpPr>
            <a:spLocks noGrp="1"/>
          </p:cNvSpPr>
          <p:nvPr>
            <p:ph idx="1"/>
          </p:nvPr>
        </p:nvSpPr>
        <p:spPr>
          <a:xfrm>
            <a:off x="2057400" y="914400"/>
            <a:ext cx="8229600" cy="5463540"/>
          </a:xfrm>
        </p:spPr>
        <p:txBody>
          <a:bodyPr>
            <a:normAutofit fontScale="85000" lnSpcReduction="20000"/>
          </a:bodyPr>
          <a:lstStyle/>
          <a:p>
            <a:pPr marL="0" indent="0">
              <a:buNone/>
            </a:pPr>
            <a:r>
              <a:rPr lang="en-US" sz="1600" b="1" dirty="0"/>
              <a:t>Q 11 Which Bootstrap class is used to create a flexible, responsive card container that can hold various types of content? </a:t>
            </a:r>
          </a:p>
          <a:p>
            <a:pPr marL="0" indent="0">
              <a:buNone/>
            </a:pPr>
            <a:r>
              <a:rPr lang="en-US" sz="1600" dirty="0"/>
              <a:t>a) .card-container b) .box c) .panel d) .card</a:t>
            </a:r>
          </a:p>
          <a:p>
            <a:pPr marL="0" indent="0">
              <a:buNone/>
            </a:pPr>
            <a:r>
              <a:rPr lang="en-US" sz="1600" b="1" dirty="0"/>
              <a:t>Q 12 </a:t>
            </a:r>
            <a:r>
              <a:rPr lang="en-US" sz="1500" b="1" dirty="0"/>
              <a:t>What is the purpose of Bootstrap "</a:t>
            </a:r>
            <a:r>
              <a:rPr lang="en-US" sz="1500" b="1" dirty="0" err="1"/>
              <a:t>glyphicons</a:t>
            </a:r>
            <a:r>
              <a:rPr lang="en-US" sz="1500" b="1" dirty="0"/>
              <a:t>"? </a:t>
            </a:r>
          </a:p>
          <a:p>
            <a:pPr>
              <a:buAutoNum type="alphaLcParenR"/>
            </a:pPr>
            <a:r>
              <a:rPr lang="en-US" sz="1600" dirty="0"/>
              <a:t>To style text and headings on a webpage.</a:t>
            </a:r>
          </a:p>
          <a:p>
            <a:pPr marL="0" indent="0">
              <a:buNone/>
            </a:pPr>
            <a:r>
              <a:rPr lang="en-US" sz="1600" dirty="0"/>
              <a:t> b) To create animated effects on elements. </a:t>
            </a:r>
          </a:p>
          <a:p>
            <a:pPr marL="0" indent="0">
              <a:buNone/>
            </a:pPr>
            <a:r>
              <a:rPr lang="en-US" sz="1600" dirty="0"/>
              <a:t>c) To display icons and symbols on a webpage. </a:t>
            </a:r>
          </a:p>
          <a:p>
            <a:pPr marL="0" indent="0">
              <a:buNone/>
            </a:pPr>
            <a:r>
              <a:rPr lang="en-US" sz="1600" dirty="0"/>
              <a:t>d) To add rounded corners to images.</a:t>
            </a:r>
          </a:p>
          <a:p>
            <a:pPr marL="0" indent="0">
              <a:buNone/>
            </a:pPr>
            <a:r>
              <a:rPr lang="en-US" sz="1600" b="1" dirty="0"/>
              <a:t>Q 13 </a:t>
            </a:r>
            <a:r>
              <a:rPr lang="en-US" sz="1500" b="1" dirty="0"/>
              <a:t>Which class is used to create a progress bar in Bootstrap?</a:t>
            </a:r>
          </a:p>
          <a:p>
            <a:pPr marL="0" indent="0">
              <a:buNone/>
            </a:pPr>
            <a:r>
              <a:rPr lang="en-US" sz="1500" dirty="0"/>
              <a:t> a) .progress-bar b) .loading-bar c) .progress-indicator d) .bar-fill</a:t>
            </a:r>
          </a:p>
          <a:p>
            <a:pPr marL="0" indent="0">
              <a:buNone/>
            </a:pPr>
            <a:r>
              <a:rPr lang="en-US" sz="1600" b="1" dirty="0"/>
              <a:t>Q 14 </a:t>
            </a:r>
            <a:r>
              <a:rPr lang="en-US" sz="1500" b="1" dirty="0"/>
              <a:t>What is the purpose of the Bootstrap Modal component?</a:t>
            </a:r>
          </a:p>
          <a:p>
            <a:pPr marL="0" indent="0">
              <a:buNone/>
            </a:pPr>
            <a:r>
              <a:rPr lang="en-US" sz="1500" b="1" dirty="0"/>
              <a:t> </a:t>
            </a:r>
            <a:r>
              <a:rPr lang="en-US" sz="1500" dirty="0"/>
              <a:t>a) To display images in a gallery </a:t>
            </a:r>
          </a:p>
          <a:p>
            <a:pPr marL="0" indent="0">
              <a:buNone/>
            </a:pPr>
            <a:r>
              <a:rPr lang="en-US" sz="1500" dirty="0"/>
              <a:t>b) To create pop-up advertisements </a:t>
            </a:r>
          </a:p>
          <a:p>
            <a:pPr marL="0" indent="0">
              <a:buNone/>
            </a:pPr>
            <a:r>
              <a:rPr lang="en-US" sz="1500" dirty="0"/>
              <a:t>c) To show additional content on a page </a:t>
            </a:r>
          </a:p>
          <a:p>
            <a:pPr marL="0" indent="0">
              <a:buNone/>
            </a:pPr>
            <a:r>
              <a:rPr lang="en-US" sz="1500" dirty="0"/>
              <a:t>d) To display a dialog box on top of the current page</a:t>
            </a:r>
          </a:p>
          <a:p>
            <a:pPr marL="0" indent="0">
              <a:buNone/>
            </a:pPr>
            <a:r>
              <a:rPr lang="en-US" sz="1600" b="1" dirty="0"/>
              <a:t>Q 15 </a:t>
            </a:r>
            <a:r>
              <a:rPr lang="en-US" sz="1500" dirty="0"/>
              <a:t>What is the purpose of the "data-toggle" attribute in Bootstrap? </a:t>
            </a:r>
          </a:p>
          <a:p>
            <a:pPr>
              <a:buAutoNum type="alphaLcParenR"/>
            </a:pPr>
            <a:r>
              <a:rPr lang="en-US" sz="1500" dirty="0"/>
              <a:t>It enables data binding with a back-end server. </a:t>
            </a:r>
          </a:p>
          <a:p>
            <a:pPr marL="0" indent="0">
              <a:buNone/>
            </a:pPr>
            <a:r>
              <a:rPr lang="en-US" sz="1500" dirty="0"/>
              <a:t>b) It activates Bootstrap components using JavaScript. </a:t>
            </a:r>
          </a:p>
          <a:p>
            <a:pPr marL="0" indent="0">
              <a:buNone/>
            </a:pPr>
            <a:r>
              <a:rPr lang="en-US" sz="1500" dirty="0"/>
              <a:t>c) It defines the structure of the HTML document. </a:t>
            </a:r>
          </a:p>
          <a:p>
            <a:pPr marL="0" indent="0">
              <a:buNone/>
            </a:pPr>
            <a:r>
              <a:rPr lang="en-US" sz="1500" dirty="0"/>
              <a:t>d) It sets the default styling for all Bootstrap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93</a:t>
            </a:fld>
            <a:endParaRPr lang="en-US" altLang="en-US"/>
          </a:p>
        </p:txBody>
      </p:sp>
      <p:sp>
        <p:nvSpPr>
          <p:cNvPr id="7" name="Title 1"/>
          <p:cNvSpPr txBox="1"/>
          <p:nvPr/>
        </p:nvSpPr>
        <p:spPr>
          <a:xfrm>
            <a:off x="2905432"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18FF161B-A965-4FF6-8F25-2347F617C19D}" type="datetime1">
              <a:rPr lang="en-US" smtClean="0"/>
              <a:t>08-Jan-25</a:t>
            </a:fld>
            <a:endParaRPr lang="en-US"/>
          </a:p>
        </p:txBody>
      </p:sp>
      <p:sp>
        <p:nvSpPr>
          <p:cNvPr id="4" name="Content Placeholder 3"/>
          <p:cNvSpPr>
            <a:spLocks noGrp="1"/>
          </p:cNvSpPr>
          <p:nvPr>
            <p:ph idx="1"/>
          </p:nvPr>
        </p:nvSpPr>
        <p:spPr>
          <a:xfrm>
            <a:off x="2057400" y="838201"/>
            <a:ext cx="8229600" cy="5714999"/>
          </a:xfrm>
        </p:spPr>
        <p:txBody>
          <a:bodyPr>
            <a:normAutofit/>
          </a:bodyPr>
          <a:lstStyle/>
          <a:p>
            <a:pPr marL="0" indent="0">
              <a:buNone/>
            </a:pPr>
            <a:r>
              <a:rPr lang="en-US" sz="1600" b="1" dirty="0"/>
              <a:t>Q 16. </a:t>
            </a:r>
            <a:r>
              <a:rPr lang="en-US" sz="1500" b="1" dirty="0"/>
              <a:t>Which Bootstrap class is used to create a collapsible accordion?</a:t>
            </a:r>
          </a:p>
          <a:p>
            <a:pPr marL="0" indent="0">
              <a:buNone/>
            </a:pPr>
            <a:r>
              <a:rPr lang="en-US" sz="1500" dirty="0"/>
              <a:t> a) .collapse b) .collapsible c) .accordion d) .expandable</a:t>
            </a:r>
          </a:p>
          <a:p>
            <a:pPr marL="0" indent="0">
              <a:buNone/>
            </a:pPr>
            <a:r>
              <a:rPr lang="en-US" sz="1600" b="1" dirty="0"/>
              <a:t>Q 17 </a:t>
            </a:r>
            <a:r>
              <a:rPr lang="en-US" sz="1500" b="1" dirty="0"/>
              <a:t>How can you add dropdown menus to a navigation bar in Bootstrap? </a:t>
            </a:r>
          </a:p>
          <a:p>
            <a:pPr>
              <a:buAutoNum type="alphaLcParenR"/>
            </a:pPr>
            <a:r>
              <a:rPr lang="en-US" sz="1500" dirty="0"/>
              <a:t>By using the .dropdown class inside a .</a:t>
            </a:r>
            <a:r>
              <a:rPr lang="en-US" sz="1500" dirty="0" err="1"/>
              <a:t>nav</a:t>
            </a:r>
            <a:r>
              <a:rPr lang="en-US" sz="1500" dirty="0"/>
              <a:t>-item </a:t>
            </a:r>
          </a:p>
          <a:p>
            <a:pPr>
              <a:buAutoNum type="alphaLcParenR"/>
            </a:pPr>
            <a:r>
              <a:rPr lang="en-US" sz="1500" dirty="0"/>
              <a:t>b) By using the .</a:t>
            </a:r>
            <a:r>
              <a:rPr lang="en-US" sz="1500" dirty="0" err="1"/>
              <a:t>nav</a:t>
            </a:r>
            <a:r>
              <a:rPr lang="en-US" sz="1500" dirty="0"/>
              <a:t>-dropdown class inside a .</a:t>
            </a:r>
            <a:r>
              <a:rPr lang="en-US" sz="1500" dirty="0" err="1"/>
              <a:t>navbar</a:t>
            </a:r>
            <a:r>
              <a:rPr lang="en-US" sz="1500" dirty="0"/>
              <a:t> </a:t>
            </a:r>
          </a:p>
          <a:p>
            <a:pPr marL="0" indent="0">
              <a:buNone/>
            </a:pPr>
            <a:r>
              <a:rPr lang="en-US" sz="1500" dirty="0"/>
              <a:t>c) By using the .dropdown-menu class inside a .</a:t>
            </a:r>
            <a:r>
              <a:rPr lang="en-US" sz="1500" dirty="0" err="1"/>
              <a:t>nav</a:t>
            </a:r>
            <a:r>
              <a:rPr lang="en-US" sz="1500" dirty="0"/>
              <a:t>-link </a:t>
            </a:r>
          </a:p>
          <a:p>
            <a:pPr marL="0" indent="0">
              <a:buNone/>
            </a:pPr>
            <a:r>
              <a:rPr lang="en-US" sz="1500" dirty="0"/>
              <a:t>d) By using the .</a:t>
            </a:r>
            <a:r>
              <a:rPr lang="en-US" sz="1500" dirty="0" err="1"/>
              <a:t>navbar</a:t>
            </a:r>
            <a:r>
              <a:rPr lang="en-US" sz="1500" dirty="0"/>
              <a:t>-dropdown class inside a .</a:t>
            </a:r>
            <a:r>
              <a:rPr lang="en-US" sz="1500" dirty="0" err="1"/>
              <a:t>navbar</a:t>
            </a:r>
            <a:r>
              <a:rPr lang="en-US" sz="1500" dirty="0"/>
              <a:t>-item</a:t>
            </a:r>
          </a:p>
          <a:p>
            <a:pPr marL="0" indent="0">
              <a:buNone/>
            </a:pPr>
            <a:r>
              <a:rPr lang="en-US" sz="1600" b="1" dirty="0"/>
              <a:t>Q 18 </a:t>
            </a:r>
            <a:r>
              <a:rPr lang="en-US" sz="1400" b="1" dirty="0"/>
              <a:t>Which class is used to create responsive, equal-width columns in Bootstrap? </a:t>
            </a:r>
          </a:p>
          <a:p>
            <a:pPr marL="0" indent="0">
              <a:buNone/>
            </a:pPr>
            <a:r>
              <a:rPr lang="en-US" sz="1400" dirty="0"/>
              <a:t>a) .col-fixed b) .col-fluid c) .col-equal d) .</a:t>
            </a:r>
            <a:r>
              <a:rPr lang="en-US" sz="1600" dirty="0"/>
              <a:t>col</a:t>
            </a:r>
          </a:p>
          <a:p>
            <a:pPr marL="0" indent="0">
              <a:buNone/>
            </a:pPr>
            <a:r>
              <a:rPr lang="en-US" sz="1600" b="1" dirty="0"/>
              <a:t>Q 19 </a:t>
            </a:r>
            <a:r>
              <a:rPr lang="en-US" sz="1400" b="1" dirty="0"/>
              <a:t>How do you integrate Bootstrap into your web project?</a:t>
            </a:r>
          </a:p>
          <a:p>
            <a:pPr marL="0" indent="0">
              <a:buNone/>
            </a:pPr>
            <a:r>
              <a:rPr lang="en-US" sz="1400" b="1" dirty="0"/>
              <a:t> a</a:t>
            </a:r>
            <a:r>
              <a:rPr lang="en-US" sz="1400" dirty="0"/>
              <a:t>) By copying and pasting Bootstrap files directly into your project directory </a:t>
            </a:r>
          </a:p>
          <a:p>
            <a:pPr marL="0" indent="0">
              <a:buNone/>
            </a:pPr>
            <a:r>
              <a:rPr lang="en-US" sz="1400" dirty="0"/>
              <a:t>b) By using a CDN link to include Bootstrap's CSS and JS files in your HTML </a:t>
            </a:r>
          </a:p>
          <a:p>
            <a:pPr marL="0" indent="0">
              <a:buNone/>
            </a:pPr>
            <a:r>
              <a:rPr lang="en-US" sz="1400" dirty="0"/>
              <a:t>c) By converting your project to a Bootstrap-specific file format </a:t>
            </a:r>
          </a:p>
          <a:p>
            <a:pPr marL="0" indent="0">
              <a:buNone/>
            </a:pPr>
            <a:r>
              <a:rPr lang="en-US" sz="1400" dirty="0"/>
              <a:t>d) By installing Bootstrap as a Python package</a:t>
            </a:r>
          </a:p>
          <a:p>
            <a:pPr marL="0" indent="0">
              <a:buNone/>
            </a:pPr>
            <a:r>
              <a:rPr lang="en-US" sz="1600" b="1" dirty="0"/>
              <a:t>Q 20 </a:t>
            </a:r>
            <a:r>
              <a:rPr lang="en-US" sz="1400" b="1" dirty="0"/>
              <a:t>Which version of HTML does Bootstrap primarily support? </a:t>
            </a:r>
          </a:p>
          <a:p>
            <a:pPr marL="0" indent="0">
              <a:buNone/>
            </a:pPr>
            <a:r>
              <a:rPr lang="en-US" sz="1400" dirty="0"/>
              <a:t>a) HTML4 b) HTML5 c) XHTML d) XML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a:latin typeface="+mj-lt"/>
              </a:rPr>
              <a:t>BootStrap</a:t>
            </a:r>
            <a:r>
              <a:rPr lang="en-US" sz="3200" b="1" dirty="0">
                <a:latin typeface="+mj-lt"/>
              </a:rPr>
              <a:t> Plugins</a:t>
            </a:r>
            <a:endParaRPr lang="en-IN" sz="3200" b="1" dirty="0">
              <a:latin typeface="+mj-lt"/>
            </a:endParaRPr>
          </a:p>
        </p:txBody>
      </p:sp>
      <p:sp>
        <p:nvSpPr>
          <p:cNvPr id="2" name="Date Placeholder 1"/>
          <p:cNvSpPr>
            <a:spLocks noGrp="1"/>
          </p:cNvSpPr>
          <p:nvPr>
            <p:ph type="dt" sz="half" idx="10"/>
          </p:nvPr>
        </p:nvSpPr>
        <p:spPr/>
        <p:txBody>
          <a:bodyPr/>
          <a:lstStyle/>
          <a:p>
            <a:fld id="{95643130-69C5-4A7B-92EE-141469DE86CD}" type="datetime1">
              <a:rPr lang="en-US" smtClean="0"/>
              <a:t>08-Jan-25</a:t>
            </a:fld>
            <a:endParaRPr lang="en-US"/>
          </a:p>
        </p:txBody>
      </p:sp>
      <p:sp>
        <p:nvSpPr>
          <p:cNvPr id="392199" name="Text Placeholder 8"/>
          <p:cNvSpPr txBox="1">
            <a:spLocks noGrp="1"/>
          </p:cNvSpPr>
          <p:nvPr>
            <p:ph type="body" idx="1"/>
          </p:nvPr>
        </p:nvSpPr>
        <p:spPr>
          <a:xfrm>
            <a:off x="2362201"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48033"/>
            <a:ext cx="8340725" cy="3323987"/>
          </a:xfrm>
          <a:prstGeom prst="rect">
            <a:avLst/>
          </a:prstGeom>
        </p:spPr>
        <p:txBody>
          <a:bodyPr wrap="square">
            <a:spAutoFit/>
          </a:bodyPr>
          <a:lstStyle/>
          <a:p>
            <a:r>
              <a:rPr lang="en-US" dirty="0"/>
              <a:t>Bootstrap provides custom events for most plugin's unique actions. Generally, these events come in two forms − Infinitive form − This is triggered at the start of an event. E.g. show. Infinitive events provide </a:t>
            </a:r>
            <a:r>
              <a:rPr lang="en-US" dirty="0" err="1"/>
              <a:t>preventDefault</a:t>
            </a:r>
            <a:r>
              <a:rPr lang="en-US" dirty="0"/>
              <a:t> functionality.</a:t>
            </a:r>
            <a:endParaRPr lang="en-US" sz="2400" dirty="0"/>
          </a:p>
          <a:p>
            <a:r>
              <a:rPr lang="en-US" sz="2400" b="1" dirty="0"/>
              <a:t>Form Plugins:</a:t>
            </a:r>
          </a:p>
          <a:p>
            <a:r>
              <a:rPr lang="fr-FR" dirty="0"/>
              <a:t>Table Plugins</a:t>
            </a:r>
          </a:p>
          <a:p>
            <a:r>
              <a:rPr lang="fr-FR" dirty="0"/>
              <a:t>Menu &amp; Navigation Plugins</a:t>
            </a:r>
          </a:p>
          <a:p>
            <a:r>
              <a:rPr lang="fr-FR" dirty="0"/>
              <a:t>Notification Plugins</a:t>
            </a:r>
          </a:p>
          <a:p>
            <a:r>
              <a:rPr lang="fr-FR" dirty="0"/>
              <a:t>Modal Plugins</a:t>
            </a:r>
          </a:p>
          <a:p>
            <a:r>
              <a:rPr lang="fr-FR" dirty="0" err="1"/>
              <a:t>Button</a:t>
            </a:r>
            <a:r>
              <a:rPr lang="fr-FR" dirty="0"/>
              <a:t> Plugins</a:t>
            </a:r>
          </a:p>
          <a:p>
            <a:r>
              <a:rPr lang="fr-FR" dirty="0" err="1"/>
              <a:t>Other</a:t>
            </a:r>
            <a:r>
              <a:rPr lang="fr-FR" dirty="0"/>
              <a:t> Plugins</a:t>
            </a:r>
          </a:p>
          <a:p>
            <a:r>
              <a:rPr lang="en-US" sz="2400"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95</a:t>
            </a:fld>
            <a:endParaRPr lang="en-US" altLang="en-US"/>
          </a:p>
        </p:txBody>
      </p:sp>
      <p:sp>
        <p:nvSpPr>
          <p:cNvPr id="7" name="Title 1"/>
          <p:cNvSpPr txBox="1"/>
          <p:nvPr/>
        </p:nvSpPr>
        <p:spPr>
          <a:xfrm>
            <a:off x="2895600" y="28572"/>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EAFF628C-A9C8-4808-B906-CFB095329A56}" type="datetime1">
              <a:rPr lang="en-US" smtClean="0"/>
              <a:t>08-Jan-25</a:t>
            </a:fld>
            <a:endParaRPr lang="en-US"/>
          </a:p>
        </p:txBody>
      </p:sp>
      <p:sp>
        <p:nvSpPr>
          <p:cNvPr id="3" name="Content Placeholder 2"/>
          <p:cNvSpPr>
            <a:spLocks noGrp="1"/>
          </p:cNvSpPr>
          <p:nvPr>
            <p:ph idx="1"/>
          </p:nvPr>
        </p:nvSpPr>
        <p:spPr>
          <a:xfrm>
            <a:off x="2209800" y="992188"/>
            <a:ext cx="8229600" cy="5546724"/>
          </a:xfrm>
        </p:spPr>
        <p:txBody>
          <a:bodyPr>
            <a:normAutofit fontScale="92500" lnSpcReduction="20000"/>
          </a:bodyPr>
          <a:lstStyle/>
          <a:p>
            <a:pPr marL="0" indent="0">
              <a:buNone/>
            </a:pPr>
            <a:r>
              <a:rPr lang="en-US" sz="1600" b="1" dirty="0"/>
              <a:t>Q 1 </a:t>
            </a:r>
            <a:r>
              <a:rPr lang="en-US" sz="1800" b="1" dirty="0"/>
              <a:t>What are Bootstrap plugins? </a:t>
            </a:r>
          </a:p>
          <a:p>
            <a:pPr>
              <a:buAutoNum type="alphaLcParenR"/>
            </a:pPr>
            <a:r>
              <a:rPr lang="en-US" sz="1800" dirty="0"/>
              <a:t>External JavaScript libraries that extend Bootstrap functionality </a:t>
            </a:r>
          </a:p>
          <a:p>
            <a:pPr marL="0" indent="0">
              <a:buNone/>
            </a:pPr>
            <a:r>
              <a:rPr lang="en-US" sz="1800" dirty="0"/>
              <a:t>b) CSS stylesheets to customize Bootstrap components </a:t>
            </a:r>
          </a:p>
          <a:p>
            <a:pPr marL="0" indent="0">
              <a:buNone/>
            </a:pPr>
            <a:r>
              <a:rPr lang="en-US" sz="1800" dirty="0"/>
              <a:t>c) Custom Bootstrap templates for different industries </a:t>
            </a:r>
          </a:p>
          <a:p>
            <a:pPr marL="0" indent="0">
              <a:buNone/>
            </a:pPr>
            <a:r>
              <a:rPr lang="en-US" sz="1800" dirty="0"/>
              <a:t>d) Bootstrap's built-in design tools</a:t>
            </a:r>
          </a:p>
          <a:p>
            <a:pPr marL="0" indent="0">
              <a:buNone/>
            </a:pPr>
            <a:r>
              <a:rPr lang="en-US" sz="1600" b="1" dirty="0"/>
              <a:t>Q 2 </a:t>
            </a:r>
            <a:r>
              <a:rPr lang="en-US" sz="1800" b="1" dirty="0"/>
              <a:t>Which attribute is used to enable the Bootstrap Tooltip plugin?</a:t>
            </a:r>
          </a:p>
          <a:p>
            <a:pPr marL="0" indent="0">
              <a:buNone/>
            </a:pPr>
            <a:r>
              <a:rPr lang="en-US" sz="1800" b="1" dirty="0"/>
              <a:t> </a:t>
            </a:r>
            <a:r>
              <a:rPr lang="en-US" sz="1800" dirty="0"/>
              <a:t>a) data-toggle="tooltip" </a:t>
            </a:r>
          </a:p>
          <a:p>
            <a:pPr marL="0" indent="0">
              <a:buNone/>
            </a:pPr>
            <a:r>
              <a:rPr lang="en-US" sz="1800" dirty="0"/>
              <a:t>b) data-tooltip="true" </a:t>
            </a:r>
          </a:p>
          <a:p>
            <a:pPr marL="0" indent="0">
              <a:buNone/>
            </a:pPr>
            <a:r>
              <a:rPr lang="en-US" sz="1800" dirty="0"/>
              <a:t>c) data-tooltip="enable" </a:t>
            </a:r>
          </a:p>
          <a:p>
            <a:pPr marL="0" indent="0">
              <a:buNone/>
            </a:pPr>
            <a:r>
              <a:rPr lang="en-US" sz="1800" dirty="0"/>
              <a:t>d) data-tooltip="bootstrap”</a:t>
            </a:r>
          </a:p>
          <a:p>
            <a:pPr marL="0" indent="0">
              <a:buNone/>
            </a:pPr>
            <a:r>
              <a:rPr lang="en-US" sz="1600" b="1" dirty="0"/>
              <a:t>Q 3 </a:t>
            </a:r>
            <a:r>
              <a:rPr lang="en-US" sz="2000" b="1" dirty="0"/>
              <a:t>What is the purpose of the Bootstrap Modal plugin? </a:t>
            </a:r>
          </a:p>
          <a:p>
            <a:pPr marL="0" indent="0">
              <a:buNone/>
            </a:pPr>
            <a:r>
              <a:rPr lang="en-US" sz="2000" dirty="0"/>
              <a:t>a)To create image galleries </a:t>
            </a:r>
          </a:p>
          <a:p>
            <a:pPr marL="0" indent="0">
              <a:buNone/>
            </a:pPr>
            <a:r>
              <a:rPr lang="en-US" sz="2000" dirty="0"/>
              <a:t>b) To display additional information on a target element </a:t>
            </a:r>
          </a:p>
          <a:p>
            <a:pPr marL="0" indent="0">
              <a:buNone/>
            </a:pPr>
            <a:r>
              <a:rPr lang="en-US" sz="2000" dirty="0"/>
              <a:t>c) To validate form fields </a:t>
            </a:r>
          </a:p>
          <a:p>
            <a:pPr marL="0" indent="0">
              <a:buNone/>
            </a:pPr>
            <a:r>
              <a:rPr lang="en-US" sz="2000" dirty="0"/>
              <a:t>d) To display a pop-up dialog box on top of the current page</a:t>
            </a:r>
          </a:p>
          <a:p>
            <a:pPr marL="0" indent="0">
              <a:buNone/>
            </a:pPr>
            <a:r>
              <a:rPr lang="en-US" sz="1600" b="1" dirty="0"/>
              <a:t>Q 4 </a:t>
            </a:r>
            <a:r>
              <a:rPr lang="en-US" sz="2000" b="1" dirty="0"/>
              <a:t>Which Bootstrap plugin is used to add a date picker to form fields?</a:t>
            </a:r>
          </a:p>
          <a:p>
            <a:pPr marL="0" indent="0">
              <a:buNone/>
            </a:pPr>
            <a:r>
              <a:rPr lang="en-US" sz="2000" dirty="0"/>
              <a:t> a) Datepicker.js b) Calendar.js c) Datetimepicker.js d) </a:t>
            </a:r>
            <a:r>
              <a:rPr lang="en-US" sz="2000" dirty="0" err="1"/>
              <a:t>DatePicker.plugin</a:t>
            </a:r>
            <a:endParaRPr lang="en-US" sz="2000" dirty="0"/>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4030890F-FC2A-4C30-B6D5-9BC388B7B091}" type="datetime1">
              <a:rPr lang="en-US" smtClean="0"/>
              <a:t>08-Jan-25</a:t>
            </a:fld>
            <a:endParaRPr lang="en-US"/>
          </a:p>
        </p:txBody>
      </p:sp>
      <p:sp>
        <p:nvSpPr>
          <p:cNvPr id="4" name="Content Placeholder 3"/>
          <p:cNvSpPr>
            <a:spLocks noGrp="1"/>
          </p:cNvSpPr>
          <p:nvPr>
            <p:ph idx="1"/>
          </p:nvPr>
        </p:nvSpPr>
        <p:spPr>
          <a:xfrm>
            <a:off x="2209800" y="1144588"/>
            <a:ext cx="8229600" cy="5394324"/>
          </a:xfrm>
        </p:spPr>
        <p:txBody>
          <a:bodyPr>
            <a:normAutofit/>
          </a:bodyPr>
          <a:lstStyle/>
          <a:p>
            <a:pPr marL="0" indent="0">
              <a:buNone/>
            </a:pPr>
            <a:r>
              <a:rPr lang="en-US" sz="1800" b="1" dirty="0"/>
              <a:t>Q 8 </a:t>
            </a:r>
            <a:r>
              <a:rPr lang="en-US" sz="1600" b="1" dirty="0"/>
              <a:t>Which class is used to enable the Bootstrap </a:t>
            </a:r>
            <a:r>
              <a:rPr lang="en-US" sz="1600" b="1" dirty="0" err="1"/>
              <a:t>Scrollspy</a:t>
            </a:r>
            <a:r>
              <a:rPr lang="en-US" sz="1600" b="1" dirty="0"/>
              <a:t> plugin?</a:t>
            </a:r>
          </a:p>
          <a:p>
            <a:pPr marL="0" indent="0">
              <a:buNone/>
            </a:pPr>
            <a:r>
              <a:rPr lang="en-US" sz="1600" dirty="0"/>
              <a:t> a) .</a:t>
            </a:r>
            <a:r>
              <a:rPr lang="en-US" sz="1600" dirty="0" err="1"/>
              <a:t>scrollspy</a:t>
            </a:r>
            <a:r>
              <a:rPr lang="en-US" sz="1600" dirty="0"/>
              <a:t> b) .spy c) .scroll d) .scroll-plugin</a:t>
            </a:r>
          </a:p>
          <a:p>
            <a:pPr marL="0" indent="0">
              <a:buNone/>
            </a:pPr>
            <a:r>
              <a:rPr lang="en-US" sz="1800" b="1" dirty="0"/>
              <a:t>Q 9 </a:t>
            </a:r>
            <a:r>
              <a:rPr lang="en-US" sz="1600" b="1" dirty="0"/>
              <a:t>Which Bootstrap plugin is used to enhance the appearance of HTML tables?</a:t>
            </a:r>
          </a:p>
          <a:p>
            <a:pPr marL="0" indent="0">
              <a:buNone/>
            </a:pPr>
            <a:r>
              <a:rPr lang="en-US" sz="1600" b="1" dirty="0"/>
              <a:t> </a:t>
            </a:r>
            <a:r>
              <a:rPr lang="en-US" sz="1600" dirty="0"/>
              <a:t>a) </a:t>
            </a:r>
            <a:r>
              <a:rPr lang="en-US" sz="1600" dirty="0" err="1"/>
              <a:t>DataTables</a:t>
            </a:r>
            <a:r>
              <a:rPr lang="en-US" sz="1600" dirty="0"/>
              <a:t> b) </a:t>
            </a:r>
            <a:r>
              <a:rPr lang="en-US" sz="1600" dirty="0" err="1"/>
              <a:t>TableStyles</a:t>
            </a:r>
            <a:r>
              <a:rPr lang="en-US" sz="1600" dirty="0"/>
              <a:t> c) </a:t>
            </a:r>
            <a:r>
              <a:rPr lang="en-US" sz="1600" dirty="0" err="1"/>
              <a:t>EnhancedTables</a:t>
            </a:r>
            <a:r>
              <a:rPr lang="en-US" sz="1600" dirty="0"/>
              <a:t> d) </a:t>
            </a:r>
            <a:r>
              <a:rPr lang="en-US" sz="1600" dirty="0" err="1"/>
              <a:t>BootstrapTables</a:t>
            </a:r>
            <a:endParaRPr lang="en-US" sz="1600" dirty="0"/>
          </a:p>
          <a:p>
            <a:pPr marL="0" indent="0">
              <a:buNone/>
            </a:pPr>
            <a:r>
              <a:rPr lang="en-US" sz="1800" b="1" dirty="0"/>
              <a:t>Q 10 </a:t>
            </a:r>
            <a:r>
              <a:rPr lang="en-US" sz="1600" b="1" dirty="0"/>
              <a:t>What is the function of the Bootstrap Affix plugin? </a:t>
            </a:r>
          </a:p>
          <a:p>
            <a:pPr>
              <a:buAutoNum type="alphaLcParenR"/>
            </a:pPr>
            <a:r>
              <a:rPr lang="en-US" sz="1600" dirty="0"/>
              <a:t>To fix the navigation bar at the bottom of the page </a:t>
            </a:r>
          </a:p>
          <a:p>
            <a:pPr marL="0" indent="0">
              <a:buNone/>
            </a:pPr>
            <a:r>
              <a:rPr lang="en-US" sz="1600" dirty="0"/>
              <a:t>b) To toggle the visibility of elements on scroll </a:t>
            </a:r>
          </a:p>
          <a:p>
            <a:pPr marL="0" indent="0">
              <a:buNone/>
            </a:pPr>
            <a:r>
              <a:rPr lang="en-US" sz="1600" dirty="0"/>
              <a:t>c) To create sticky elements that stick to the top of the page </a:t>
            </a:r>
          </a:p>
          <a:p>
            <a:pPr marL="0" indent="0">
              <a:buNone/>
            </a:pPr>
            <a:r>
              <a:rPr lang="en-US" sz="1600" dirty="0"/>
              <a:t>d) To animate scrolling within the page</a:t>
            </a:r>
          </a:p>
          <a:p>
            <a:pPr marL="0" indent="0">
              <a:buNone/>
            </a:pPr>
            <a:r>
              <a:rPr lang="en-US" sz="1800" b="1" dirty="0"/>
              <a:t>Q 11 </a:t>
            </a:r>
            <a:r>
              <a:rPr lang="en-US" sz="1600" b="1" dirty="0"/>
              <a:t>Which attribute is used to activate the Bootstrap Dropdown plugin? </a:t>
            </a:r>
          </a:p>
          <a:p>
            <a:pPr>
              <a:buAutoNum type="alphaLcParenR"/>
            </a:pPr>
            <a:r>
              <a:rPr lang="en-US" sz="1600" dirty="0"/>
              <a:t>data-plugin="dropdown“</a:t>
            </a:r>
          </a:p>
          <a:p>
            <a:pPr marL="0" indent="0">
              <a:buNone/>
            </a:pPr>
            <a:r>
              <a:rPr lang="en-US" sz="1600" dirty="0"/>
              <a:t> b) data-toggle="dropdown" </a:t>
            </a:r>
          </a:p>
          <a:p>
            <a:pPr marL="0" indent="0">
              <a:buNone/>
            </a:pPr>
            <a:r>
              <a:rPr lang="en-US" sz="1600" dirty="0"/>
              <a:t>c) data-dropdown="true" </a:t>
            </a:r>
          </a:p>
          <a:p>
            <a:pPr marL="0" indent="0">
              <a:buNone/>
            </a:pPr>
            <a:r>
              <a:rPr lang="en-US" sz="1600" dirty="0"/>
              <a:t>d) data-target="dropdown“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97</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4533A575-7927-4486-9889-F9835552660A}" type="datetime1">
              <a:rPr lang="en-US" smtClean="0"/>
              <a:t>08-Jan-25</a:t>
            </a:fld>
            <a:endParaRPr lang="en-US"/>
          </a:p>
        </p:txBody>
      </p:sp>
      <p:sp>
        <p:nvSpPr>
          <p:cNvPr id="3" name="Content Placeholder 2"/>
          <p:cNvSpPr>
            <a:spLocks noGrp="1"/>
          </p:cNvSpPr>
          <p:nvPr>
            <p:ph idx="1"/>
          </p:nvPr>
        </p:nvSpPr>
        <p:spPr>
          <a:xfrm>
            <a:off x="2209800" y="1146492"/>
            <a:ext cx="8686800" cy="5392420"/>
          </a:xfrm>
        </p:spPr>
        <p:txBody>
          <a:bodyPr>
            <a:normAutofit/>
          </a:bodyPr>
          <a:lstStyle/>
          <a:p>
            <a:pPr marL="0" indent="0">
              <a:buNone/>
            </a:pPr>
            <a:r>
              <a:rPr lang="en-US" sz="1600" b="1" dirty="0"/>
              <a:t>Q 13  </a:t>
            </a:r>
            <a:r>
              <a:rPr lang="en-US" sz="1500" b="1" dirty="0"/>
              <a:t>What is the purpose of the Bootstrap </a:t>
            </a:r>
            <a:r>
              <a:rPr lang="en-US" sz="1500" b="1" dirty="0" err="1"/>
              <a:t>Typeahead</a:t>
            </a:r>
            <a:r>
              <a:rPr lang="en-US" sz="1500" b="1" dirty="0"/>
              <a:t> plugin? </a:t>
            </a:r>
          </a:p>
          <a:p>
            <a:pPr>
              <a:buAutoNum type="alphaLcParenR"/>
            </a:pPr>
            <a:r>
              <a:rPr lang="en-US" sz="1500" dirty="0"/>
              <a:t>To create animated text effects </a:t>
            </a:r>
          </a:p>
          <a:p>
            <a:pPr marL="0" indent="0">
              <a:buNone/>
            </a:pPr>
            <a:r>
              <a:rPr lang="en-US" sz="1500" dirty="0"/>
              <a:t>b) To autocomplete user input in text fields </a:t>
            </a:r>
          </a:p>
          <a:p>
            <a:pPr marL="0" indent="0">
              <a:buNone/>
            </a:pPr>
            <a:r>
              <a:rPr lang="en-US" sz="1500" dirty="0"/>
              <a:t>c) To format text in a specific font </a:t>
            </a:r>
          </a:p>
          <a:p>
            <a:pPr marL="0" indent="0">
              <a:buNone/>
            </a:pPr>
            <a:r>
              <a:rPr lang="en-US" sz="1500" dirty="0"/>
              <a:t>d) To create scrolling text elements</a:t>
            </a:r>
          </a:p>
          <a:p>
            <a:pPr marL="0" indent="0">
              <a:buNone/>
            </a:pPr>
            <a:r>
              <a:rPr lang="en-US" sz="1600" b="1" dirty="0"/>
              <a:t>Q 14 </a:t>
            </a:r>
            <a:r>
              <a:rPr lang="en-US" sz="1400" b="1" dirty="0"/>
              <a:t>Which class is used to enable the Bootstrap Tab plugin? </a:t>
            </a:r>
          </a:p>
          <a:p>
            <a:pPr>
              <a:buAutoNum type="alphaLcParenR"/>
            </a:pPr>
            <a:r>
              <a:rPr lang="en-US" sz="1400" dirty="0"/>
              <a:t>.tab</a:t>
            </a:r>
          </a:p>
          <a:p>
            <a:pPr marL="0" indent="0">
              <a:buNone/>
            </a:pPr>
            <a:r>
              <a:rPr lang="en-US" sz="1400" dirty="0"/>
              <a:t> b) .tabs </a:t>
            </a:r>
          </a:p>
          <a:p>
            <a:pPr marL="0" indent="0">
              <a:buNone/>
            </a:pPr>
            <a:r>
              <a:rPr lang="en-US" sz="1400" dirty="0"/>
              <a:t>c) .</a:t>
            </a:r>
            <a:r>
              <a:rPr lang="en-US" sz="1400" dirty="0" err="1"/>
              <a:t>tabbable</a:t>
            </a:r>
            <a:r>
              <a:rPr lang="en-US" sz="1400" dirty="0"/>
              <a:t> </a:t>
            </a:r>
          </a:p>
          <a:p>
            <a:pPr marL="0" indent="0">
              <a:buNone/>
            </a:pPr>
            <a:r>
              <a:rPr lang="en-US" sz="1400" dirty="0"/>
              <a:t>d) .tab-toggle</a:t>
            </a:r>
          </a:p>
          <a:p>
            <a:pPr marL="0" indent="0">
              <a:buNone/>
            </a:pPr>
            <a:r>
              <a:rPr lang="en-US" sz="1600" b="1" dirty="0"/>
              <a:t>Q 15 </a:t>
            </a:r>
            <a:r>
              <a:rPr lang="en-US" sz="1500" b="1" dirty="0"/>
              <a:t>What is the purpose of the Bootstrap Affix plugin?</a:t>
            </a:r>
          </a:p>
          <a:p>
            <a:pPr marL="0" indent="0">
              <a:buNone/>
            </a:pPr>
            <a:r>
              <a:rPr lang="en-US" sz="1500" b="1" dirty="0"/>
              <a:t> </a:t>
            </a:r>
            <a:r>
              <a:rPr lang="en-US" sz="1500" dirty="0"/>
              <a:t>a) To fix the navigation bar at the bottom of the page</a:t>
            </a:r>
          </a:p>
          <a:p>
            <a:pPr marL="0" indent="0">
              <a:buNone/>
            </a:pPr>
            <a:r>
              <a:rPr lang="en-US" sz="1500" dirty="0"/>
              <a:t> b) To toggle the visibility of elements on scroll</a:t>
            </a:r>
          </a:p>
          <a:p>
            <a:pPr marL="0" indent="0">
              <a:buNone/>
            </a:pPr>
            <a:r>
              <a:rPr lang="en-US" sz="1500" dirty="0"/>
              <a:t> c) To create sticky elements that stick to the top of the page</a:t>
            </a:r>
          </a:p>
          <a:p>
            <a:pPr marL="0" indent="0">
              <a:buNone/>
            </a:pPr>
            <a:r>
              <a:rPr lang="en-US" sz="1500" dirty="0"/>
              <a:t> d) To animate scrolling within the page</a:t>
            </a:r>
          </a:p>
          <a:p>
            <a:pPr marL="0" indent="0">
              <a:buNone/>
            </a:pPr>
            <a:endParaRPr lang="en-US" sz="1600" dirty="0"/>
          </a:p>
          <a:p>
            <a:pPr marL="0" indent="0">
              <a:buNone/>
            </a:pPr>
            <a:endParaRPr lang="en-US" sz="1600" dirty="0"/>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98</a:t>
            </a:fld>
            <a:endParaRPr lang="en-US" altLang="en-US"/>
          </a:p>
        </p:txBody>
      </p:sp>
      <p:sp>
        <p:nvSpPr>
          <p:cNvPr id="7" name="Title 1"/>
          <p:cNvSpPr txBox="1"/>
          <p:nvPr/>
        </p:nvSpPr>
        <p:spPr>
          <a:xfrm>
            <a:off x="2895600" y="445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17191301-A646-42C5-8C44-31609BB06C01}" type="datetime1">
              <a:rPr lang="en-US" smtClean="0"/>
              <a:t>08-Jan-25</a:t>
            </a:fld>
            <a:endParaRPr lang="en-US"/>
          </a:p>
        </p:txBody>
      </p:sp>
      <p:sp>
        <p:nvSpPr>
          <p:cNvPr id="4" name="Content Placeholder 3"/>
          <p:cNvSpPr>
            <a:spLocks noGrp="1"/>
          </p:cNvSpPr>
          <p:nvPr>
            <p:ph idx="1"/>
          </p:nvPr>
        </p:nvSpPr>
        <p:spPr>
          <a:xfrm>
            <a:off x="2209800" y="944562"/>
            <a:ext cx="8686800" cy="5594350"/>
          </a:xfrm>
        </p:spPr>
        <p:txBody>
          <a:bodyPr>
            <a:normAutofit/>
          </a:bodyPr>
          <a:lstStyle/>
          <a:p>
            <a:pPr marL="0" indent="0">
              <a:buNone/>
            </a:pPr>
            <a:r>
              <a:rPr lang="en-US" sz="1600" b="1" dirty="0"/>
              <a:t>Q 17 How do you enable the Bootstrap Popover plugin for an element? </a:t>
            </a:r>
          </a:p>
          <a:p>
            <a:pPr>
              <a:buAutoNum type="alphaLcParenR"/>
            </a:pPr>
            <a:r>
              <a:rPr lang="en-US" sz="1600" dirty="0"/>
              <a:t>data-popover="true" </a:t>
            </a:r>
          </a:p>
          <a:p>
            <a:pPr marL="0" indent="0">
              <a:buNone/>
            </a:pPr>
            <a:r>
              <a:rPr lang="en-US" sz="1600" dirty="0"/>
              <a:t>b) data-toggle="popover" </a:t>
            </a:r>
          </a:p>
          <a:p>
            <a:pPr marL="0" indent="0">
              <a:buNone/>
            </a:pPr>
            <a:r>
              <a:rPr lang="en-US" sz="1600" dirty="0"/>
              <a:t>c) data-tooltip="enable" </a:t>
            </a:r>
          </a:p>
          <a:p>
            <a:pPr marL="0" indent="0">
              <a:buNone/>
            </a:pPr>
            <a:r>
              <a:rPr lang="en-US" sz="1600" dirty="0"/>
              <a:t>d) data-popup="enable“</a:t>
            </a:r>
          </a:p>
          <a:p>
            <a:pPr marL="0" indent="0">
              <a:buNone/>
            </a:pPr>
            <a:r>
              <a:rPr lang="en-US" sz="1600" b="1" dirty="0"/>
              <a:t>Q 18Which Bootstrap plugin is used for form validation? </a:t>
            </a:r>
          </a:p>
          <a:p>
            <a:pPr>
              <a:buAutoNum type="alphaLcParenR"/>
            </a:pPr>
            <a:r>
              <a:rPr lang="en-US" sz="1600" dirty="0"/>
              <a:t>Validate.js </a:t>
            </a:r>
          </a:p>
          <a:p>
            <a:pPr marL="0" indent="0">
              <a:buNone/>
            </a:pPr>
            <a:r>
              <a:rPr lang="en-US" sz="1600" dirty="0"/>
              <a:t>b) FormValidator.js </a:t>
            </a:r>
          </a:p>
          <a:p>
            <a:pPr marL="0" indent="0">
              <a:buNone/>
            </a:pPr>
            <a:r>
              <a:rPr lang="en-US" sz="1600" dirty="0"/>
              <a:t>c) BootstrapValidator.js </a:t>
            </a:r>
          </a:p>
          <a:p>
            <a:pPr marL="0" indent="0">
              <a:buNone/>
            </a:pPr>
            <a:r>
              <a:rPr lang="en-US" sz="1600" dirty="0"/>
              <a:t>d) ValidForm.js</a:t>
            </a:r>
          </a:p>
          <a:p>
            <a:pPr marL="0" indent="0">
              <a:buNone/>
            </a:pPr>
            <a:r>
              <a:rPr lang="en-US" sz="1600" b="1" dirty="0"/>
              <a:t>Q 19 </a:t>
            </a:r>
            <a:r>
              <a:rPr lang="en-US" sz="1500" b="1" dirty="0"/>
              <a:t>What is the purpose of the Bootstrap Tooltip plugin?</a:t>
            </a:r>
          </a:p>
          <a:p>
            <a:pPr marL="0" indent="0">
              <a:buNone/>
            </a:pPr>
            <a:r>
              <a:rPr lang="en-US" sz="1500" b="1" dirty="0"/>
              <a:t> a) </a:t>
            </a:r>
            <a:r>
              <a:rPr lang="en-US" sz="1500" dirty="0"/>
              <a:t>To display alert messages </a:t>
            </a:r>
          </a:p>
          <a:p>
            <a:pPr marL="0" indent="0">
              <a:buNone/>
            </a:pPr>
            <a:r>
              <a:rPr lang="en-US" sz="1500" dirty="0"/>
              <a:t>b) To create animated banners </a:t>
            </a:r>
          </a:p>
          <a:p>
            <a:pPr marL="0" indent="0">
              <a:buNone/>
            </a:pPr>
            <a:r>
              <a:rPr lang="en-US" sz="1500" dirty="0"/>
              <a:t>c) To provide additional information on hover </a:t>
            </a:r>
          </a:p>
          <a:p>
            <a:pPr marL="0" indent="0">
              <a:buNone/>
            </a:pPr>
            <a:r>
              <a:rPr lang="en-US" sz="1500" dirty="0"/>
              <a:t>d) To validate form fields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99</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Weekly Assignment</a:t>
            </a:r>
          </a:p>
        </p:txBody>
      </p:sp>
      <p:sp>
        <p:nvSpPr>
          <p:cNvPr id="129028" name="Text Placeholder 13"/>
          <p:cNvSpPr txBox="1">
            <a:spLocks noGrp="1"/>
          </p:cNvSpPr>
          <p:nvPr>
            <p:ph type="body" idx="1"/>
          </p:nvPr>
        </p:nvSpPr>
        <p:spPr>
          <a:xfrm>
            <a:off x="1813719" y="889001"/>
            <a:ext cx="8564562" cy="5409466"/>
          </a:xfrm>
        </p:spPr>
        <p:txBody>
          <a:bodyPr/>
          <a:lstStyle/>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Background Properties and Typography Properties?</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Text Formatting and Controlling Fonts in CSS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Define Advanced Background Patterns in CSS.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Image Gallery with CSS Grid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Define Building a Product Gallery.</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What is Flexbox and Grid Layout Properties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Two-Column Layout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Navigation Bar and Styling a Contact Form.</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000" dirty="0">
                <a:latin typeface="+mj-lt"/>
                <a:sym typeface="Calibri" panose="020F0502020204030204" pitchFamily="34" charset="0"/>
              </a:rPr>
              <a:t>How to create a Data Table,Styling Table Header and Responsive Table.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p:cNvSpPr>
            <a:spLocks noGrp="1"/>
          </p:cNvSpPr>
          <p:nvPr>
            <p:ph type="ftr" sz="quarter" idx="12"/>
          </p:nvPr>
        </p:nvSpPr>
        <p:spPr>
          <a:xfrm>
            <a:off x="3048000" y="643133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Renu   Panwar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633C7024-84E3-4DA2-8F9F-13EB2B2FFE78}" type="datetime1">
              <a:rPr lang="en-US" smtClean="0"/>
              <a:t>08-Jan-25</a:t>
            </a:fld>
            <a:endParaRPr lang="en-US"/>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10428</Words>
  <Application>Microsoft Office PowerPoint</Application>
  <PresentationFormat>Widescreen</PresentationFormat>
  <Paragraphs>1493</Paragraphs>
  <Slides>109</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109</vt:i4>
      </vt:variant>
    </vt:vector>
  </HeadingPairs>
  <TitlesOfParts>
    <vt:vector size="123" baseType="lpstr">
      <vt:lpstr>-apple-system</vt:lpstr>
      <vt:lpstr>Arial</vt:lpstr>
      <vt:lpstr>Calibri</vt:lpstr>
      <vt:lpstr>Calibri Light</vt:lpstr>
      <vt:lpstr>Consolas</vt:lpstr>
      <vt:lpstr>Constantia</vt:lpstr>
      <vt:lpstr>Courier New</vt:lpstr>
      <vt:lpstr>Lucida Sans Typewriter</vt:lpstr>
      <vt:lpstr>Open Sans</vt:lpstr>
      <vt:lpstr>Segoe UI</vt:lpstr>
      <vt:lpstr>Times New Roman</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 Styling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Rajat Sharma</dc:creator>
  <cp:lastModifiedBy>Dev Goyal</cp:lastModifiedBy>
  <cp:revision>3</cp:revision>
  <dcterms:created xsi:type="dcterms:W3CDTF">2024-06-26T13:21:30Z</dcterms:created>
  <dcterms:modified xsi:type="dcterms:W3CDTF">2025-01-07T19:12:10Z</dcterms:modified>
</cp:coreProperties>
</file>