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7"/>
  </p:notesMasterIdLst>
  <p:sldIdLst>
    <p:sldId id="260" r:id="rId5"/>
    <p:sldId id="259" r:id="rId6"/>
    <p:sldId id="261" r:id="rId7"/>
    <p:sldId id="270" r:id="rId8"/>
    <p:sldId id="271" r:id="rId9"/>
    <p:sldId id="272" r:id="rId10"/>
    <p:sldId id="273" r:id="rId11"/>
    <p:sldId id="274" r:id="rId12"/>
    <p:sldId id="275" r:id="rId13"/>
    <p:sldId id="276" r:id="rId14"/>
    <p:sldId id="277" r:id="rId15"/>
    <p:sldId id="278" r:id="rId16"/>
    <p:sldId id="279" r:id="rId17"/>
    <p:sldId id="281" r:id="rId18"/>
    <p:sldId id="282" r:id="rId19"/>
    <p:sldId id="283" r:id="rId20"/>
    <p:sldId id="284" r:id="rId21"/>
    <p:sldId id="285"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7" r:id="rId102"/>
    <p:sldId id="369" r:id="rId103"/>
    <p:sldId id="370" r:id="rId104"/>
    <p:sldId id="371" r:id="rId105"/>
    <p:sldId id="372" r:id="rId106"/>
    <p:sldId id="373" r:id="rId107"/>
    <p:sldId id="374" r:id="rId108"/>
    <p:sldId id="375" r:id="rId109"/>
    <p:sldId id="394" r:id="rId110"/>
    <p:sldId id="376" r:id="rId111"/>
    <p:sldId id="377" r:id="rId112"/>
    <p:sldId id="378" r:id="rId113"/>
    <p:sldId id="379" r:id="rId114"/>
    <p:sldId id="380" r:id="rId115"/>
    <p:sldId id="381" r:id="rId116"/>
    <p:sldId id="382" r:id="rId117"/>
    <p:sldId id="383" r:id="rId118"/>
    <p:sldId id="384" r:id="rId119"/>
    <p:sldId id="385" r:id="rId120"/>
    <p:sldId id="386" r:id="rId121"/>
    <p:sldId id="387" r:id="rId122"/>
    <p:sldId id="388" r:id="rId123"/>
    <p:sldId id="391" r:id="rId124"/>
    <p:sldId id="392" r:id="rId125"/>
    <p:sldId id="393"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4B6"/>
    <a:srgbClr val="FF7C80"/>
    <a:srgbClr val="FC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 /><Relationship Id="rId117" Type="http://schemas.openxmlformats.org/officeDocument/2006/relationships/slide" Target="slides/slide113.xml" /><Relationship Id="rId21" Type="http://schemas.openxmlformats.org/officeDocument/2006/relationships/slide" Target="slides/slide17.xml" /><Relationship Id="rId42" Type="http://schemas.openxmlformats.org/officeDocument/2006/relationships/slide" Target="slides/slide38.xml" /><Relationship Id="rId47" Type="http://schemas.openxmlformats.org/officeDocument/2006/relationships/slide" Target="slides/slide43.xml" /><Relationship Id="rId63" Type="http://schemas.openxmlformats.org/officeDocument/2006/relationships/slide" Target="slides/slide59.xml" /><Relationship Id="rId68" Type="http://schemas.openxmlformats.org/officeDocument/2006/relationships/slide" Target="slides/slide64.xml" /><Relationship Id="rId84" Type="http://schemas.openxmlformats.org/officeDocument/2006/relationships/slide" Target="slides/slide80.xml" /><Relationship Id="rId89" Type="http://schemas.openxmlformats.org/officeDocument/2006/relationships/slide" Target="slides/slide85.xml" /><Relationship Id="rId112" Type="http://schemas.openxmlformats.org/officeDocument/2006/relationships/slide" Target="slides/slide108.xml" /><Relationship Id="rId16" Type="http://schemas.openxmlformats.org/officeDocument/2006/relationships/slide" Target="slides/slide12.xml" /><Relationship Id="rId107" Type="http://schemas.openxmlformats.org/officeDocument/2006/relationships/slide" Target="slides/slide103.xml" /><Relationship Id="rId11" Type="http://schemas.openxmlformats.org/officeDocument/2006/relationships/slide" Target="slides/slide7.xml" /><Relationship Id="rId32" Type="http://schemas.openxmlformats.org/officeDocument/2006/relationships/slide" Target="slides/slide28.xml" /><Relationship Id="rId37" Type="http://schemas.openxmlformats.org/officeDocument/2006/relationships/slide" Target="slides/slide33.xml" /><Relationship Id="rId53" Type="http://schemas.openxmlformats.org/officeDocument/2006/relationships/slide" Target="slides/slide49.xml" /><Relationship Id="rId58" Type="http://schemas.openxmlformats.org/officeDocument/2006/relationships/slide" Target="slides/slide54.xml" /><Relationship Id="rId74" Type="http://schemas.openxmlformats.org/officeDocument/2006/relationships/slide" Target="slides/slide70.xml" /><Relationship Id="rId79" Type="http://schemas.openxmlformats.org/officeDocument/2006/relationships/slide" Target="slides/slide75.xml" /><Relationship Id="rId102" Type="http://schemas.openxmlformats.org/officeDocument/2006/relationships/slide" Target="slides/slide98.xml" /><Relationship Id="rId123" Type="http://schemas.openxmlformats.org/officeDocument/2006/relationships/slide" Target="slides/slide119.xml" /><Relationship Id="rId128" Type="http://schemas.openxmlformats.org/officeDocument/2006/relationships/presProps" Target="presProps.xml" /><Relationship Id="rId5" Type="http://schemas.openxmlformats.org/officeDocument/2006/relationships/slide" Target="slides/slide1.xml" /><Relationship Id="rId90" Type="http://schemas.openxmlformats.org/officeDocument/2006/relationships/slide" Target="slides/slide86.xml" /><Relationship Id="rId95" Type="http://schemas.openxmlformats.org/officeDocument/2006/relationships/slide" Target="slides/slide91.xml" /><Relationship Id="rId19" Type="http://schemas.openxmlformats.org/officeDocument/2006/relationships/slide" Target="slides/slide1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77" Type="http://schemas.openxmlformats.org/officeDocument/2006/relationships/slide" Target="slides/slide73.xml" /><Relationship Id="rId100" Type="http://schemas.openxmlformats.org/officeDocument/2006/relationships/slide" Target="slides/slide96.xml" /><Relationship Id="rId105" Type="http://schemas.openxmlformats.org/officeDocument/2006/relationships/slide" Target="slides/slide101.xml" /><Relationship Id="rId113" Type="http://schemas.openxmlformats.org/officeDocument/2006/relationships/slide" Target="slides/slide109.xml" /><Relationship Id="rId118" Type="http://schemas.openxmlformats.org/officeDocument/2006/relationships/slide" Target="slides/slide114.xml" /><Relationship Id="rId126" Type="http://schemas.openxmlformats.org/officeDocument/2006/relationships/slide" Target="slides/slide122.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80" Type="http://schemas.openxmlformats.org/officeDocument/2006/relationships/slide" Target="slides/slide76.xml" /><Relationship Id="rId85" Type="http://schemas.openxmlformats.org/officeDocument/2006/relationships/slide" Target="slides/slide81.xml" /><Relationship Id="rId93" Type="http://schemas.openxmlformats.org/officeDocument/2006/relationships/slide" Target="slides/slide89.xml" /><Relationship Id="rId98" Type="http://schemas.openxmlformats.org/officeDocument/2006/relationships/slide" Target="slides/slide94.xml" /><Relationship Id="rId121" Type="http://schemas.openxmlformats.org/officeDocument/2006/relationships/slide" Target="slides/slide117.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103" Type="http://schemas.openxmlformats.org/officeDocument/2006/relationships/slide" Target="slides/slide99.xml" /><Relationship Id="rId108" Type="http://schemas.openxmlformats.org/officeDocument/2006/relationships/slide" Target="slides/slide104.xml" /><Relationship Id="rId116" Type="http://schemas.openxmlformats.org/officeDocument/2006/relationships/slide" Target="slides/slide112.xml" /><Relationship Id="rId124" Type="http://schemas.openxmlformats.org/officeDocument/2006/relationships/slide" Target="slides/slide120.xml" /><Relationship Id="rId129" Type="http://schemas.openxmlformats.org/officeDocument/2006/relationships/viewProps" Target="viewProps.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slide" Target="slides/slide71.xml" /><Relationship Id="rId83" Type="http://schemas.openxmlformats.org/officeDocument/2006/relationships/slide" Target="slides/slide79.xml" /><Relationship Id="rId88" Type="http://schemas.openxmlformats.org/officeDocument/2006/relationships/slide" Target="slides/slide84.xml" /><Relationship Id="rId91" Type="http://schemas.openxmlformats.org/officeDocument/2006/relationships/slide" Target="slides/slide87.xml" /><Relationship Id="rId96" Type="http://schemas.openxmlformats.org/officeDocument/2006/relationships/slide" Target="slides/slide92.xml" /><Relationship Id="rId111" Type="http://schemas.openxmlformats.org/officeDocument/2006/relationships/slide" Target="slides/slide107.xml" /><Relationship Id="rId1" Type="http://schemas.openxmlformats.org/officeDocument/2006/relationships/customXml" Target="../customXml/item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6" Type="http://schemas.openxmlformats.org/officeDocument/2006/relationships/slide" Target="slides/slide102.xml" /><Relationship Id="rId114" Type="http://schemas.openxmlformats.org/officeDocument/2006/relationships/slide" Target="slides/slide110.xml" /><Relationship Id="rId119" Type="http://schemas.openxmlformats.org/officeDocument/2006/relationships/slide" Target="slides/slide115.xml" /><Relationship Id="rId127" Type="http://schemas.openxmlformats.org/officeDocument/2006/relationships/notesMaster" Target="notesMasters/notesMaster1.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94" Type="http://schemas.openxmlformats.org/officeDocument/2006/relationships/slide" Target="slides/slide90.xml" /><Relationship Id="rId99" Type="http://schemas.openxmlformats.org/officeDocument/2006/relationships/slide" Target="slides/slide95.xml" /><Relationship Id="rId101" Type="http://schemas.openxmlformats.org/officeDocument/2006/relationships/slide" Target="slides/slide97.xml" /><Relationship Id="rId122" Type="http://schemas.openxmlformats.org/officeDocument/2006/relationships/slide" Target="slides/slide118.xml" /><Relationship Id="rId130"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3" Type="http://schemas.openxmlformats.org/officeDocument/2006/relationships/slide" Target="slides/slide9.xml" /><Relationship Id="rId18" Type="http://schemas.openxmlformats.org/officeDocument/2006/relationships/slide" Target="slides/slide14.xml" /><Relationship Id="rId39" Type="http://schemas.openxmlformats.org/officeDocument/2006/relationships/slide" Target="slides/slide35.xml" /><Relationship Id="rId109" Type="http://schemas.openxmlformats.org/officeDocument/2006/relationships/slide" Target="slides/slide105.xml" /><Relationship Id="rId34" Type="http://schemas.openxmlformats.org/officeDocument/2006/relationships/slide" Target="slides/slide30.xml" /><Relationship Id="rId50" Type="http://schemas.openxmlformats.org/officeDocument/2006/relationships/slide" Target="slides/slide46.xml" /><Relationship Id="rId55" Type="http://schemas.openxmlformats.org/officeDocument/2006/relationships/slide" Target="slides/slide51.xml" /><Relationship Id="rId76" Type="http://schemas.openxmlformats.org/officeDocument/2006/relationships/slide" Target="slides/slide72.xml" /><Relationship Id="rId97" Type="http://schemas.openxmlformats.org/officeDocument/2006/relationships/slide" Target="slides/slide93.xml" /><Relationship Id="rId104" Type="http://schemas.openxmlformats.org/officeDocument/2006/relationships/slide" Target="slides/slide100.xml" /><Relationship Id="rId120" Type="http://schemas.openxmlformats.org/officeDocument/2006/relationships/slide" Target="slides/slide116.xml" /><Relationship Id="rId125" Type="http://schemas.openxmlformats.org/officeDocument/2006/relationships/slide" Target="slides/slide121.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slide" Target="slides/slide88.xml" /><Relationship Id="rId2" Type="http://schemas.openxmlformats.org/officeDocument/2006/relationships/customXml" Target="../customXml/item2.xml" /><Relationship Id="rId29" Type="http://schemas.openxmlformats.org/officeDocument/2006/relationships/slide" Target="slides/slide25.xml" /><Relationship Id="rId24" Type="http://schemas.openxmlformats.org/officeDocument/2006/relationships/slide" Target="slides/slide20.xml" /><Relationship Id="rId40" Type="http://schemas.openxmlformats.org/officeDocument/2006/relationships/slide" Target="slides/slide36.xml" /><Relationship Id="rId45" Type="http://schemas.openxmlformats.org/officeDocument/2006/relationships/slide" Target="slides/slide41.xml" /><Relationship Id="rId66" Type="http://schemas.openxmlformats.org/officeDocument/2006/relationships/slide" Target="slides/slide62.xml" /><Relationship Id="rId87" Type="http://schemas.openxmlformats.org/officeDocument/2006/relationships/slide" Target="slides/slide83.xml" /><Relationship Id="rId110" Type="http://schemas.openxmlformats.org/officeDocument/2006/relationships/slide" Target="slides/slide106.xml" /><Relationship Id="rId115" Type="http://schemas.openxmlformats.org/officeDocument/2006/relationships/slide" Target="slides/slide111.xml" /><Relationship Id="rId131" Type="http://schemas.openxmlformats.org/officeDocument/2006/relationships/tableStyles" Target="tableStyles.xml" /><Relationship Id="rId61" Type="http://schemas.openxmlformats.org/officeDocument/2006/relationships/slide" Target="slides/slide57.xml" /><Relationship Id="rId82" Type="http://schemas.openxmlformats.org/officeDocument/2006/relationships/slide" Target="slides/slide78.xml" /></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5C554-10C0-4637-BB93-E3C1AE0106E7}"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B9F58747-FF39-4117-B292-5A0FB3C86647}">
      <dgm:prSet phldrT="[Text]" custT="1"/>
      <dgm:spPr/>
      <dgm:t>
        <a:bodyPr/>
        <a:lstStyle/>
        <a:p>
          <a:r>
            <a:rPr lang="en-US" sz="3000" dirty="0"/>
            <a:t>Local Self Government</a:t>
          </a:r>
        </a:p>
        <a:p>
          <a:r>
            <a:rPr lang="en-US" sz="2000" b="1" dirty="0"/>
            <a:t>(powers and responsibilities of governing a specific geographical area) </a:t>
          </a:r>
          <a:r>
            <a:rPr lang="en-US" sz="3000" b="1" dirty="0"/>
            <a:t> </a:t>
          </a:r>
        </a:p>
      </dgm:t>
    </dgm:pt>
    <dgm:pt modelId="{A90A635A-65A9-499F-92C6-292BE0757D7A}" type="parTrans" cxnId="{AA5A8A11-C7BF-45FE-BDE7-4CC36185D333}">
      <dgm:prSet/>
      <dgm:spPr/>
      <dgm:t>
        <a:bodyPr/>
        <a:lstStyle/>
        <a:p>
          <a:endParaRPr lang="en-US"/>
        </a:p>
      </dgm:t>
    </dgm:pt>
    <dgm:pt modelId="{BE3017AE-E4FC-46B5-A1EF-94ADD9C9C017}" type="sibTrans" cxnId="{AA5A8A11-C7BF-45FE-BDE7-4CC36185D333}">
      <dgm:prSet/>
      <dgm:spPr/>
      <dgm:t>
        <a:bodyPr/>
        <a:lstStyle/>
        <a:p>
          <a:endParaRPr lang="en-US"/>
        </a:p>
      </dgm:t>
    </dgm:pt>
    <dgm:pt modelId="{DF62B06D-67CB-4F4A-B7E8-3AB6752532A4}">
      <dgm:prSet phldrT="[Text]" custT="1"/>
      <dgm:spPr/>
      <dgm:t>
        <a:bodyPr/>
        <a:lstStyle/>
        <a:p>
          <a:r>
            <a:rPr lang="en-US" sz="2400" b="1" dirty="0">
              <a:effectLst>
                <a:outerShdw blurRad="38100" dist="38100" dir="2700000" algn="tl">
                  <a:srgbClr val="000000">
                    <a:alpha val="43137"/>
                  </a:srgbClr>
                </a:outerShdw>
              </a:effectLst>
            </a:rPr>
            <a:t>Rural</a:t>
          </a:r>
        </a:p>
        <a:p>
          <a:r>
            <a:rPr lang="en-US" sz="2400" b="1" dirty="0">
              <a:effectLst>
                <a:outerShdw blurRad="38100" dist="38100" dir="2700000" algn="tl">
                  <a:srgbClr val="000000">
                    <a:alpha val="43137"/>
                  </a:srgbClr>
                </a:outerShdw>
              </a:effectLst>
            </a:rPr>
            <a:t>(1) </a:t>
          </a:r>
          <a:r>
            <a:rPr lang="en-US" sz="2400" b="1" dirty="0" err="1">
              <a:effectLst>
                <a:outerShdw blurRad="38100" dist="38100" dir="2700000" algn="tl">
                  <a:srgbClr val="000000">
                    <a:alpha val="43137"/>
                  </a:srgbClr>
                </a:outerShdw>
              </a:effectLst>
            </a:rPr>
            <a:t>Zila</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Parishad</a:t>
          </a:r>
          <a:r>
            <a:rPr lang="en-US" sz="2400" b="1" dirty="0">
              <a:effectLst>
                <a:outerShdw blurRad="38100" dist="38100" dir="2700000" algn="tl">
                  <a:srgbClr val="000000">
                    <a:alpha val="43137"/>
                  </a:srgbClr>
                </a:outerShdw>
              </a:effectLst>
            </a:rPr>
            <a:t> </a:t>
          </a:r>
        </a:p>
        <a:p>
          <a:r>
            <a:rPr lang="en-US" sz="2400" b="1" dirty="0">
              <a:effectLst>
                <a:outerShdw blurRad="38100" dist="38100" dir="2700000" algn="tl">
                  <a:srgbClr val="000000">
                    <a:alpha val="43137"/>
                  </a:srgbClr>
                </a:outerShdw>
              </a:effectLst>
            </a:rPr>
            <a:t>(2) Block </a:t>
          </a:r>
          <a:r>
            <a:rPr lang="en-US" sz="2400" b="1" dirty="0" err="1">
              <a:effectLst>
                <a:outerShdw blurRad="38100" dist="38100" dir="2700000" algn="tl">
                  <a:srgbClr val="000000">
                    <a:alpha val="43137"/>
                  </a:srgbClr>
                </a:outerShdw>
              </a:effectLst>
            </a:rPr>
            <a:t>Samitis</a:t>
          </a:r>
          <a:r>
            <a:rPr lang="en-US" sz="2400" b="1" dirty="0">
              <a:effectLst>
                <a:outerShdw blurRad="38100" dist="38100" dir="2700000" algn="tl">
                  <a:srgbClr val="000000">
                    <a:alpha val="43137"/>
                  </a:srgbClr>
                </a:outerShdw>
              </a:effectLst>
            </a:rPr>
            <a:t> </a:t>
          </a:r>
        </a:p>
        <a:p>
          <a:r>
            <a:rPr lang="en-US" sz="2400" b="1" dirty="0">
              <a:effectLst>
                <a:outerShdw blurRad="38100" dist="38100" dir="2700000" algn="tl">
                  <a:srgbClr val="000000">
                    <a:alpha val="43137"/>
                  </a:srgbClr>
                </a:outerShdw>
              </a:effectLst>
            </a:rPr>
            <a:t>(3) </a:t>
          </a:r>
          <a:r>
            <a:rPr lang="en-US" sz="2400" b="1" dirty="0" err="1">
              <a:effectLst>
                <a:outerShdw blurRad="38100" dist="38100" dir="2700000" algn="tl">
                  <a:srgbClr val="000000">
                    <a:alpha val="43137"/>
                  </a:srgbClr>
                </a:outerShdw>
              </a:effectLst>
            </a:rPr>
            <a:t>Panchayats</a:t>
          </a:r>
          <a:r>
            <a:rPr lang="en-US" sz="2400" b="1" dirty="0">
              <a:effectLst>
                <a:outerShdw blurRad="38100" dist="38100" dir="2700000" algn="tl">
                  <a:srgbClr val="000000">
                    <a:alpha val="43137"/>
                  </a:srgbClr>
                </a:outerShdw>
              </a:effectLst>
            </a:rPr>
            <a:t> </a:t>
          </a:r>
        </a:p>
      </dgm:t>
    </dgm:pt>
    <dgm:pt modelId="{609DD7EC-ECC3-4430-8F3B-8CB21BDC97C4}" type="parTrans" cxnId="{56EBA7F2-D436-4537-A622-9A1E91318F19}">
      <dgm:prSet/>
      <dgm:spPr/>
      <dgm:t>
        <a:bodyPr/>
        <a:lstStyle/>
        <a:p>
          <a:endParaRPr lang="en-US"/>
        </a:p>
      </dgm:t>
    </dgm:pt>
    <dgm:pt modelId="{E2FE16BD-3512-4F23-9E93-C68939E94DC8}" type="sibTrans" cxnId="{56EBA7F2-D436-4537-A622-9A1E91318F19}">
      <dgm:prSet/>
      <dgm:spPr/>
      <dgm:t>
        <a:bodyPr/>
        <a:lstStyle/>
        <a:p>
          <a:endParaRPr lang="en-US"/>
        </a:p>
      </dgm:t>
    </dgm:pt>
    <dgm:pt modelId="{6F95EADC-0509-4BAB-ADD3-294BAF2FFB82}">
      <dgm:prSet phldrT="[Text]" custT="1"/>
      <dgm:spPr/>
      <dgm:t>
        <a:bodyPr/>
        <a:lstStyle/>
        <a:p>
          <a:r>
            <a:rPr lang="en-US" sz="2000" b="1" dirty="0">
              <a:effectLst>
                <a:outerShdw blurRad="38100" dist="38100" dir="2700000" algn="tl">
                  <a:srgbClr val="000000">
                    <a:alpha val="43137"/>
                  </a:srgbClr>
                </a:outerShdw>
              </a:effectLst>
            </a:rPr>
            <a:t>Urban </a:t>
          </a:r>
        </a:p>
        <a:p>
          <a:r>
            <a:rPr lang="en-US" sz="2000" b="1" dirty="0">
              <a:effectLst>
                <a:outerShdw blurRad="38100" dist="38100" dir="2700000" algn="tl">
                  <a:srgbClr val="000000">
                    <a:alpha val="43137"/>
                  </a:srgbClr>
                </a:outerShdw>
              </a:effectLst>
            </a:rPr>
            <a:t>(1) Municipal Corporation</a:t>
          </a:r>
        </a:p>
        <a:p>
          <a:r>
            <a:rPr lang="en-US" sz="2000" b="1" dirty="0">
              <a:effectLst>
                <a:outerShdw blurRad="38100" dist="38100" dir="2700000" algn="tl">
                  <a:srgbClr val="000000">
                    <a:alpha val="43137"/>
                  </a:srgbClr>
                </a:outerShdw>
              </a:effectLst>
            </a:rPr>
            <a:t>(2) Municipalities</a:t>
          </a:r>
        </a:p>
        <a:p>
          <a:r>
            <a:rPr lang="en-US" sz="2000" b="1" dirty="0">
              <a:effectLst>
                <a:outerShdw blurRad="38100" dist="38100" dir="2700000" algn="tl">
                  <a:srgbClr val="000000">
                    <a:alpha val="43137"/>
                  </a:srgbClr>
                </a:outerShdw>
              </a:effectLst>
            </a:rPr>
            <a:t>(3) Cantonment Boards</a:t>
          </a:r>
        </a:p>
        <a:p>
          <a:r>
            <a:rPr lang="en-US" sz="2000" b="1" dirty="0">
              <a:effectLst>
                <a:outerShdw blurRad="38100" dist="38100" dir="2700000" algn="tl">
                  <a:srgbClr val="000000">
                    <a:alpha val="43137"/>
                  </a:srgbClr>
                </a:outerShdw>
              </a:effectLst>
            </a:rPr>
            <a:t>(4) Port Trusts </a:t>
          </a:r>
        </a:p>
      </dgm:t>
    </dgm:pt>
    <dgm:pt modelId="{6346B737-B4D9-401C-B18A-E0C2C1994FC9}" type="parTrans" cxnId="{69E56396-CC63-48DB-A3A2-79B755C5E62C}">
      <dgm:prSet/>
      <dgm:spPr/>
      <dgm:t>
        <a:bodyPr/>
        <a:lstStyle/>
        <a:p>
          <a:endParaRPr lang="en-US"/>
        </a:p>
      </dgm:t>
    </dgm:pt>
    <dgm:pt modelId="{1FE10779-7C08-472C-AC4B-9F35C67DDAB7}" type="sibTrans" cxnId="{69E56396-CC63-48DB-A3A2-79B755C5E62C}">
      <dgm:prSet/>
      <dgm:spPr/>
      <dgm:t>
        <a:bodyPr/>
        <a:lstStyle/>
        <a:p>
          <a:endParaRPr lang="en-US"/>
        </a:p>
      </dgm:t>
    </dgm:pt>
    <dgm:pt modelId="{30D59EDF-42B2-4965-B90B-D19A4D8316F0}" type="pres">
      <dgm:prSet presAssocID="{DFF5C554-10C0-4637-BB93-E3C1AE0106E7}" presName="hierChild1" presStyleCnt="0">
        <dgm:presLayoutVars>
          <dgm:orgChart val="1"/>
          <dgm:chPref val="1"/>
          <dgm:dir/>
          <dgm:animOne val="branch"/>
          <dgm:animLvl val="lvl"/>
          <dgm:resizeHandles/>
        </dgm:presLayoutVars>
      </dgm:prSet>
      <dgm:spPr/>
    </dgm:pt>
    <dgm:pt modelId="{06CFA801-5AE8-424C-8B51-794232321BE8}" type="pres">
      <dgm:prSet presAssocID="{B9F58747-FF39-4117-B292-5A0FB3C86647}" presName="hierRoot1" presStyleCnt="0">
        <dgm:presLayoutVars>
          <dgm:hierBranch val="init"/>
        </dgm:presLayoutVars>
      </dgm:prSet>
      <dgm:spPr/>
    </dgm:pt>
    <dgm:pt modelId="{4D6C51E2-BFC2-4FF3-A3FE-DA34C939F577}" type="pres">
      <dgm:prSet presAssocID="{B9F58747-FF39-4117-B292-5A0FB3C86647}" presName="rootComposite1" presStyleCnt="0"/>
      <dgm:spPr/>
    </dgm:pt>
    <dgm:pt modelId="{50585D5D-3005-4293-9513-2ACE591F74E5}" type="pres">
      <dgm:prSet presAssocID="{B9F58747-FF39-4117-B292-5A0FB3C86647}" presName="rootText1" presStyleLbl="node0" presStyleIdx="0" presStyleCnt="1">
        <dgm:presLayoutVars>
          <dgm:chPref val="3"/>
        </dgm:presLayoutVars>
      </dgm:prSet>
      <dgm:spPr/>
    </dgm:pt>
    <dgm:pt modelId="{A47BD62E-A450-41F3-9A81-AB114F3C1E13}" type="pres">
      <dgm:prSet presAssocID="{B9F58747-FF39-4117-B292-5A0FB3C86647}" presName="rootConnector1" presStyleLbl="node1" presStyleIdx="0" presStyleCnt="0"/>
      <dgm:spPr/>
    </dgm:pt>
    <dgm:pt modelId="{BC6C247F-6D19-47CD-9076-89913D143EE3}" type="pres">
      <dgm:prSet presAssocID="{B9F58747-FF39-4117-B292-5A0FB3C86647}" presName="hierChild2" presStyleCnt="0"/>
      <dgm:spPr/>
    </dgm:pt>
    <dgm:pt modelId="{22E1C6FF-943A-40EA-8872-1945D3BE8EE1}" type="pres">
      <dgm:prSet presAssocID="{609DD7EC-ECC3-4430-8F3B-8CB21BDC97C4}" presName="Name37" presStyleLbl="parChTrans1D2" presStyleIdx="0" presStyleCnt="2"/>
      <dgm:spPr/>
    </dgm:pt>
    <dgm:pt modelId="{0F8DABE9-2249-4769-8763-D1D59AFDB582}" type="pres">
      <dgm:prSet presAssocID="{DF62B06D-67CB-4F4A-B7E8-3AB6752532A4}" presName="hierRoot2" presStyleCnt="0">
        <dgm:presLayoutVars>
          <dgm:hierBranch val="init"/>
        </dgm:presLayoutVars>
      </dgm:prSet>
      <dgm:spPr/>
    </dgm:pt>
    <dgm:pt modelId="{D60BAA89-E47A-420C-B557-D52D4DA78E36}" type="pres">
      <dgm:prSet presAssocID="{DF62B06D-67CB-4F4A-B7E8-3AB6752532A4}" presName="rootComposite" presStyleCnt="0"/>
      <dgm:spPr/>
    </dgm:pt>
    <dgm:pt modelId="{5028DE5F-41D0-4047-A90D-BC10FFFD6461}" type="pres">
      <dgm:prSet presAssocID="{DF62B06D-67CB-4F4A-B7E8-3AB6752532A4}" presName="rootText" presStyleLbl="node2" presStyleIdx="0" presStyleCnt="2">
        <dgm:presLayoutVars>
          <dgm:chPref val="3"/>
        </dgm:presLayoutVars>
      </dgm:prSet>
      <dgm:spPr/>
    </dgm:pt>
    <dgm:pt modelId="{5426DB1B-1104-453A-8D33-DECDF5C596EA}" type="pres">
      <dgm:prSet presAssocID="{DF62B06D-67CB-4F4A-B7E8-3AB6752532A4}" presName="rootConnector" presStyleLbl="node2" presStyleIdx="0" presStyleCnt="2"/>
      <dgm:spPr/>
    </dgm:pt>
    <dgm:pt modelId="{DAA1216D-94B0-45CD-91FF-8D9C87E3A647}" type="pres">
      <dgm:prSet presAssocID="{DF62B06D-67CB-4F4A-B7E8-3AB6752532A4}" presName="hierChild4" presStyleCnt="0"/>
      <dgm:spPr/>
    </dgm:pt>
    <dgm:pt modelId="{C530A685-EDA6-495A-85D3-6B1C4EAFD423}" type="pres">
      <dgm:prSet presAssocID="{DF62B06D-67CB-4F4A-B7E8-3AB6752532A4}" presName="hierChild5" presStyleCnt="0"/>
      <dgm:spPr/>
    </dgm:pt>
    <dgm:pt modelId="{A0778E5D-E81A-451E-9745-E89F28158A36}" type="pres">
      <dgm:prSet presAssocID="{6346B737-B4D9-401C-B18A-E0C2C1994FC9}" presName="Name37" presStyleLbl="parChTrans1D2" presStyleIdx="1" presStyleCnt="2"/>
      <dgm:spPr/>
    </dgm:pt>
    <dgm:pt modelId="{19154B04-9C4F-44E8-853D-5F2490EB36AA}" type="pres">
      <dgm:prSet presAssocID="{6F95EADC-0509-4BAB-ADD3-294BAF2FFB82}" presName="hierRoot2" presStyleCnt="0">
        <dgm:presLayoutVars>
          <dgm:hierBranch val="init"/>
        </dgm:presLayoutVars>
      </dgm:prSet>
      <dgm:spPr/>
    </dgm:pt>
    <dgm:pt modelId="{05EF3518-9A22-4C52-A35B-1C65AEDFAC2D}" type="pres">
      <dgm:prSet presAssocID="{6F95EADC-0509-4BAB-ADD3-294BAF2FFB82}" presName="rootComposite" presStyleCnt="0"/>
      <dgm:spPr/>
    </dgm:pt>
    <dgm:pt modelId="{A0D2C8C7-59DD-4373-B501-3E29B90EBF63}" type="pres">
      <dgm:prSet presAssocID="{6F95EADC-0509-4BAB-ADD3-294BAF2FFB82}" presName="rootText" presStyleLbl="node2" presStyleIdx="1" presStyleCnt="2">
        <dgm:presLayoutVars>
          <dgm:chPref val="3"/>
        </dgm:presLayoutVars>
      </dgm:prSet>
      <dgm:spPr/>
    </dgm:pt>
    <dgm:pt modelId="{13F2B6C4-8550-4480-8189-2DE485391DEC}" type="pres">
      <dgm:prSet presAssocID="{6F95EADC-0509-4BAB-ADD3-294BAF2FFB82}" presName="rootConnector" presStyleLbl="node2" presStyleIdx="1" presStyleCnt="2"/>
      <dgm:spPr/>
    </dgm:pt>
    <dgm:pt modelId="{2535B086-61CE-44D9-B435-B973C7468413}" type="pres">
      <dgm:prSet presAssocID="{6F95EADC-0509-4BAB-ADD3-294BAF2FFB82}" presName="hierChild4" presStyleCnt="0"/>
      <dgm:spPr/>
    </dgm:pt>
    <dgm:pt modelId="{01ADD092-6A51-40E8-98EA-E652EA853B21}" type="pres">
      <dgm:prSet presAssocID="{6F95EADC-0509-4BAB-ADD3-294BAF2FFB82}" presName="hierChild5" presStyleCnt="0"/>
      <dgm:spPr/>
    </dgm:pt>
    <dgm:pt modelId="{1CFD19AC-695C-4C2C-9DBE-588BD187A462}" type="pres">
      <dgm:prSet presAssocID="{B9F58747-FF39-4117-B292-5A0FB3C86647}" presName="hierChild3" presStyleCnt="0"/>
      <dgm:spPr/>
    </dgm:pt>
  </dgm:ptLst>
  <dgm:cxnLst>
    <dgm:cxn modelId="{D908CD00-9036-40F4-AEF7-EF71314DBD06}" type="presOf" srcId="{DF62B06D-67CB-4F4A-B7E8-3AB6752532A4}" destId="{5426DB1B-1104-453A-8D33-DECDF5C596EA}" srcOrd="1" destOrd="0" presId="urn:microsoft.com/office/officeart/2005/8/layout/orgChart1"/>
    <dgm:cxn modelId="{AA5A8A11-C7BF-45FE-BDE7-4CC36185D333}" srcId="{DFF5C554-10C0-4637-BB93-E3C1AE0106E7}" destId="{B9F58747-FF39-4117-B292-5A0FB3C86647}" srcOrd="0" destOrd="0" parTransId="{A90A635A-65A9-499F-92C6-292BE0757D7A}" sibTransId="{BE3017AE-E4FC-46B5-A1EF-94ADD9C9C017}"/>
    <dgm:cxn modelId="{80CECE26-7903-4E64-8998-16BF81BC4093}" type="presOf" srcId="{609DD7EC-ECC3-4430-8F3B-8CB21BDC97C4}" destId="{22E1C6FF-943A-40EA-8872-1945D3BE8EE1}" srcOrd="0" destOrd="0" presId="urn:microsoft.com/office/officeart/2005/8/layout/orgChart1"/>
    <dgm:cxn modelId="{5E9AAD66-A611-4851-B469-169AAF0F6E62}" type="presOf" srcId="{6F95EADC-0509-4BAB-ADD3-294BAF2FFB82}" destId="{13F2B6C4-8550-4480-8189-2DE485391DEC}" srcOrd="1" destOrd="0" presId="urn:microsoft.com/office/officeart/2005/8/layout/orgChart1"/>
    <dgm:cxn modelId="{6913DE68-B01F-43DF-BD71-5518A2D6B35E}" type="presOf" srcId="{6F95EADC-0509-4BAB-ADD3-294BAF2FFB82}" destId="{A0D2C8C7-59DD-4373-B501-3E29B90EBF63}" srcOrd="0" destOrd="0" presId="urn:microsoft.com/office/officeart/2005/8/layout/orgChart1"/>
    <dgm:cxn modelId="{4D816751-FD6C-4CC3-8716-08E3CC5E31FE}" type="presOf" srcId="{B9F58747-FF39-4117-B292-5A0FB3C86647}" destId="{A47BD62E-A450-41F3-9A81-AB114F3C1E13}" srcOrd="1" destOrd="0" presId="urn:microsoft.com/office/officeart/2005/8/layout/orgChart1"/>
    <dgm:cxn modelId="{99DB3690-B30A-436C-89E5-01323141F20B}" type="presOf" srcId="{DF62B06D-67CB-4F4A-B7E8-3AB6752532A4}" destId="{5028DE5F-41D0-4047-A90D-BC10FFFD6461}" srcOrd="0" destOrd="0" presId="urn:microsoft.com/office/officeart/2005/8/layout/orgChart1"/>
    <dgm:cxn modelId="{69E56396-CC63-48DB-A3A2-79B755C5E62C}" srcId="{B9F58747-FF39-4117-B292-5A0FB3C86647}" destId="{6F95EADC-0509-4BAB-ADD3-294BAF2FFB82}" srcOrd="1" destOrd="0" parTransId="{6346B737-B4D9-401C-B18A-E0C2C1994FC9}" sibTransId="{1FE10779-7C08-472C-AC4B-9F35C67DDAB7}"/>
    <dgm:cxn modelId="{12E2329F-8BD1-4358-A551-1DC3B4C1C4BC}" type="presOf" srcId="{6346B737-B4D9-401C-B18A-E0C2C1994FC9}" destId="{A0778E5D-E81A-451E-9745-E89F28158A36}" srcOrd="0" destOrd="0" presId="urn:microsoft.com/office/officeart/2005/8/layout/orgChart1"/>
    <dgm:cxn modelId="{09A656A6-5B42-4DA4-A9E2-DF4A58E31B06}" type="presOf" srcId="{DFF5C554-10C0-4637-BB93-E3C1AE0106E7}" destId="{30D59EDF-42B2-4965-B90B-D19A4D8316F0}" srcOrd="0" destOrd="0" presId="urn:microsoft.com/office/officeart/2005/8/layout/orgChart1"/>
    <dgm:cxn modelId="{955EBDCE-3BF4-4E82-BEEE-21B624BD6FFE}" type="presOf" srcId="{B9F58747-FF39-4117-B292-5A0FB3C86647}" destId="{50585D5D-3005-4293-9513-2ACE591F74E5}" srcOrd="0" destOrd="0" presId="urn:microsoft.com/office/officeart/2005/8/layout/orgChart1"/>
    <dgm:cxn modelId="{56EBA7F2-D436-4537-A622-9A1E91318F19}" srcId="{B9F58747-FF39-4117-B292-5A0FB3C86647}" destId="{DF62B06D-67CB-4F4A-B7E8-3AB6752532A4}" srcOrd="0" destOrd="0" parTransId="{609DD7EC-ECC3-4430-8F3B-8CB21BDC97C4}" sibTransId="{E2FE16BD-3512-4F23-9E93-C68939E94DC8}"/>
    <dgm:cxn modelId="{5B73DEE0-8977-42B6-84CB-03644E21920A}" type="presParOf" srcId="{30D59EDF-42B2-4965-B90B-D19A4D8316F0}" destId="{06CFA801-5AE8-424C-8B51-794232321BE8}" srcOrd="0" destOrd="0" presId="urn:microsoft.com/office/officeart/2005/8/layout/orgChart1"/>
    <dgm:cxn modelId="{2303F3D1-9DBC-43AB-96CC-064FA0341D86}" type="presParOf" srcId="{06CFA801-5AE8-424C-8B51-794232321BE8}" destId="{4D6C51E2-BFC2-4FF3-A3FE-DA34C939F577}" srcOrd="0" destOrd="0" presId="urn:microsoft.com/office/officeart/2005/8/layout/orgChart1"/>
    <dgm:cxn modelId="{7AAF1D73-929C-4304-81E1-E20D168D8981}" type="presParOf" srcId="{4D6C51E2-BFC2-4FF3-A3FE-DA34C939F577}" destId="{50585D5D-3005-4293-9513-2ACE591F74E5}" srcOrd="0" destOrd="0" presId="urn:microsoft.com/office/officeart/2005/8/layout/orgChart1"/>
    <dgm:cxn modelId="{553B17C4-5E5C-41E2-AC8A-43923F3D1537}" type="presParOf" srcId="{4D6C51E2-BFC2-4FF3-A3FE-DA34C939F577}" destId="{A47BD62E-A450-41F3-9A81-AB114F3C1E13}" srcOrd="1" destOrd="0" presId="urn:microsoft.com/office/officeart/2005/8/layout/orgChart1"/>
    <dgm:cxn modelId="{5BBBE49D-DEA0-43CA-BF37-F6FB935DBB28}" type="presParOf" srcId="{06CFA801-5AE8-424C-8B51-794232321BE8}" destId="{BC6C247F-6D19-47CD-9076-89913D143EE3}" srcOrd="1" destOrd="0" presId="urn:microsoft.com/office/officeart/2005/8/layout/orgChart1"/>
    <dgm:cxn modelId="{2C43CB73-2372-4FD5-9C33-AE8463359B12}" type="presParOf" srcId="{BC6C247F-6D19-47CD-9076-89913D143EE3}" destId="{22E1C6FF-943A-40EA-8872-1945D3BE8EE1}" srcOrd="0" destOrd="0" presId="urn:microsoft.com/office/officeart/2005/8/layout/orgChart1"/>
    <dgm:cxn modelId="{39BC7618-1AD7-411C-B59D-63AFDAAD8E2C}" type="presParOf" srcId="{BC6C247F-6D19-47CD-9076-89913D143EE3}" destId="{0F8DABE9-2249-4769-8763-D1D59AFDB582}" srcOrd="1" destOrd="0" presId="urn:microsoft.com/office/officeart/2005/8/layout/orgChart1"/>
    <dgm:cxn modelId="{73857E03-3EF4-4341-8780-79DE1DF5ED96}" type="presParOf" srcId="{0F8DABE9-2249-4769-8763-D1D59AFDB582}" destId="{D60BAA89-E47A-420C-B557-D52D4DA78E36}" srcOrd="0" destOrd="0" presId="urn:microsoft.com/office/officeart/2005/8/layout/orgChart1"/>
    <dgm:cxn modelId="{AB2C3A2E-6B52-45EA-8BD3-F59159D16C11}" type="presParOf" srcId="{D60BAA89-E47A-420C-B557-D52D4DA78E36}" destId="{5028DE5F-41D0-4047-A90D-BC10FFFD6461}" srcOrd="0" destOrd="0" presId="urn:microsoft.com/office/officeart/2005/8/layout/orgChart1"/>
    <dgm:cxn modelId="{F57F5F74-36BF-4F1F-8133-F73A85A4D309}" type="presParOf" srcId="{D60BAA89-E47A-420C-B557-D52D4DA78E36}" destId="{5426DB1B-1104-453A-8D33-DECDF5C596EA}" srcOrd="1" destOrd="0" presId="urn:microsoft.com/office/officeart/2005/8/layout/orgChart1"/>
    <dgm:cxn modelId="{417BD7CA-2EE0-43D5-8506-1D7A827C419D}" type="presParOf" srcId="{0F8DABE9-2249-4769-8763-D1D59AFDB582}" destId="{DAA1216D-94B0-45CD-91FF-8D9C87E3A647}" srcOrd="1" destOrd="0" presId="urn:microsoft.com/office/officeart/2005/8/layout/orgChart1"/>
    <dgm:cxn modelId="{5B1B68E8-2E0F-42B9-AE7A-46AE94D77E0E}" type="presParOf" srcId="{0F8DABE9-2249-4769-8763-D1D59AFDB582}" destId="{C530A685-EDA6-495A-85D3-6B1C4EAFD423}" srcOrd="2" destOrd="0" presId="urn:microsoft.com/office/officeart/2005/8/layout/orgChart1"/>
    <dgm:cxn modelId="{77B429F8-F13D-4868-9C72-B0752B688D96}" type="presParOf" srcId="{BC6C247F-6D19-47CD-9076-89913D143EE3}" destId="{A0778E5D-E81A-451E-9745-E89F28158A36}" srcOrd="2" destOrd="0" presId="urn:microsoft.com/office/officeart/2005/8/layout/orgChart1"/>
    <dgm:cxn modelId="{832E0DA9-D374-49C1-B673-B3C375FC6133}" type="presParOf" srcId="{BC6C247F-6D19-47CD-9076-89913D143EE3}" destId="{19154B04-9C4F-44E8-853D-5F2490EB36AA}" srcOrd="3" destOrd="0" presId="urn:microsoft.com/office/officeart/2005/8/layout/orgChart1"/>
    <dgm:cxn modelId="{ACA59626-AA57-4C84-B3B2-DBD9E631DC1D}" type="presParOf" srcId="{19154B04-9C4F-44E8-853D-5F2490EB36AA}" destId="{05EF3518-9A22-4C52-A35B-1C65AEDFAC2D}" srcOrd="0" destOrd="0" presId="urn:microsoft.com/office/officeart/2005/8/layout/orgChart1"/>
    <dgm:cxn modelId="{B5CC4DA0-6FC2-414E-83D4-B21E2C11B1B8}" type="presParOf" srcId="{05EF3518-9A22-4C52-A35B-1C65AEDFAC2D}" destId="{A0D2C8C7-59DD-4373-B501-3E29B90EBF63}" srcOrd="0" destOrd="0" presId="urn:microsoft.com/office/officeart/2005/8/layout/orgChart1"/>
    <dgm:cxn modelId="{76D9C88F-F059-462C-BBD7-234F3D40A0D8}" type="presParOf" srcId="{05EF3518-9A22-4C52-A35B-1C65AEDFAC2D}" destId="{13F2B6C4-8550-4480-8189-2DE485391DEC}" srcOrd="1" destOrd="0" presId="urn:microsoft.com/office/officeart/2005/8/layout/orgChart1"/>
    <dgm:cxn modelId="{32D75159-40A4-4786-8FC7-29B15375002A}" type="presParOf" srcId="{19154B04-9C4F-44E8-853D-5F2490EB36AA}" destId="{2535B086-61CE-44D9-B435-B973C7468413}" srcOrd="1" destOrd="0" presId="urn:microsoft.com/office/officeart/2005/8/layout/orgChart1"/>
    <dgm:cxn modelId="{904C58C2-BD73-43C5-9A09-805D38F97FE2}" type="presParOf" srcId="{19154B04-9C4F-44E8-853D-5F2490EB36AA}" destId="{01ADD092-6A51-40E8-98EA-E652EA853B21}" srcOrd="2" destOrd="0" presId="urn:microsoft.com/office/officeart/2005/8/layout/orgChart1"/>
    <dgm:cxn modelId="{08B57369-B0E2-4500-81FF-359DE3311F25}" type="presParOf" srcId="{06CFA801-5AE8-424C-8B51-794232321BE8}" destId="{1CFD19AC-695C-4C2C-9DBE-588BD187A46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8E5D-E81A-451E-9745-E89F28158A36}">
      <dsp:nvSpPr>
        <dsp:cNvPr id="0" name=""/>
        <dsp:cNvSpPr/>
      </dsp:nvSpPr>
      <dsp:spPr>
        <a:xfrm>
          <a:off x="4064000" y="2323347"/>
          <a:ext cx="2224013" cy="771971"/>
        </a:xfrm>
        <a:custGeom>
          <a:avLst/>
          <a:gdLst/>
          <a:ahLst/>
          <a:cxnLst/>
          <a:rect l="0" t="0" r="0" b="0"/>
          <a:pathLst>
            <a:path>
              <a:moveTo>
                <a:pt x="0" y="0"/>
              </a:moveTo>
              <a:lnTo>
                <a:pt x="0" y="385985"/>
              </a:lnTo>
              <a:lnTo>
                <a:pt x="2224013" y="385985"/>
              </a:lnTo>
              <a:lnTo>
                <a:pt x="2224013" y="77197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1C6FF-943A-40EA-8872-1945D3BE8EE1}">
      <dsp:nvSpPr>
        <dsp:cNvPr id="0" name=""/>
        <dsp:cNvSpPr/>
      </dsp:nvSpPr>
      <dsp:spPr>
        <a:xfrm>
          <a:off x="1839986" y="2323347"/>
          <a:ext cx="2224013" cy="771971"/>
        </a:xfrm>
        <a:custGeom>
          <a:avLst/>
          <a:gdLst/>
          <a:ahLst/>
          <a:cxnLst/>
          <a:rect l="0" t="0" r="0" b="0"/>
          <a:pathLst>
            <a:path>
              <a:moveTo>
                <a:pt x="2224013" y="0"/>
              </a:moveTo>
              <a:lnTo>
                <a:pt x="2224013" y="385985"/>
              </a:lnTo>
              <a:lnTo>
                <a:pt x="0" y="385985"/>
              </a:lnTo>
              <a:lnTo>
                <a:pt x="0" y="77197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585D5D-3005-4293-9513-2ACE591F74E5}">
      <dsp:nvSpPr>
        <dsp:cNvPr id="0" name=""/>
        <dsp:cNvSpPr/>
      </dsp:nvSpPr>
      <dsp:spPr>
        <a:xfrm>
          <a:off x="2225972" y="485320"/>
          <a:ext cx="3676054" cy="18380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Local Self Government</a:t>
          </a:r>
        </a:p>
        <a:p>
          <a:pPr marL="0" lvl="0" indent="0" algn="ctr" defTabSz="1333500">
            <a:lnSpc>
              <a:spcPct val="90000"/>
            </a:lnSpc>
            <a:spcBef>
              <a:spcPct val="0"/>
            </a:spcBef>
            <a:spcAft>
              <a:spcPct val="35000"/>
            </a:spcAft>
            <a:buNone/>
          </a:pPr>
          <a:r>
            <a:rPr lang="en-US" sz="2000" b="1" kern="1200" dirty="0"/>
            <a:t>(powers and responsibilities of governing a specific geographical area) </a:t>
          </a:r>
          <a:r>
            <a:rPr lang="en-US" sz="3000" b="1" kern="1200" dirty="0"/>
            <a:t> </a:t>
          </a:r>
        </a:p>
      </dsp:txBody>
      <dsp:txXfrm>
        <a:off x="2225972" y="485320"/>
        <a:ext cx="3676054" cy="1838027"/>
      </dsp:txXfrm>
    </dsp:sp>
    <dsp:sp modelId="{5028DE5F-41D0-4047-A90D-BC10FFFD6461}">
      <dsp:nvSpPr>
        <dsp:cNvPr id="0" name=""/>
        <dsp:cNvSpPr/>
      </dsp:nvSpPr>
      <dsp:spPr>
        <a:xfrm>
          <a:off x="1959" y="3095319"/>
          <a:ext cx="3676054" cy="18380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Rural</a:t>
          </a:r>
        </a:p>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(1) </a:t>
          </a:r>
          <a:r>
            <a:rPr lang="en-US" sz="2400" b="1" kern="1200" dirty="0" err="1">
              <a:effectLst>
                <a:outerShdw blurRad="38100" dist="38100" dir="2700000" algn="tl">
                  <a:srgbClr val="000000">
                    <a:alpha val="43137"/>
                  </a:srgbClr>
                </a:outerShdw>
              </a:effectLst>
            </a:rPr>
            <a:t>Zila</a:t>
          </a:r>
          <a:r>
            <a:rPr lang="en-US" sz="2400" b="1" kern="1200" dirty="0">
              <a:effectLst>
                <a:outerShdw blurRad="38100" dist="38100" dir="2700000" algn="tl">
                  <a:srgbClr val="000000">
                    <a:alpha val="43137"/>
                  </a:srgbClr>
                </a:outerShdw>
              </a:effectLst>
            </a:rPr>
            <a:t> </a:t>
          </a:r>
          <a:r>
            <a:rPr lang="en-US" sz="2400" b="1" kern="1200" dirty="0" err="1">
              <a:effectLst>
                <a:outerShdw blurRad="38100" dist="38100" dir="2700000" algn="tl">
                  <a:srgbClr val="000000">
                    <a:alpha val="43137"/>
                  </a:srgbClr>
                </a:outerShdw>
              </a:effectLst>
            </a:rPr>
            <a:t>Parishad</a:t>
          </a:r>
          <a:r>
            <a:rPr lang="en-US" sz="2400" b="1" kern="1200" dirty="0">
              <a:effectLst>
                <a:outerShdw blurRad="38100" dist="38100" dir="2700000" algn="tl">
                  <a:srgbClr val="000000">
                    <a:alpha val="43137"/>
                  </a:srgbClr>
                </a:outerShdw>
              </a:effectLst>
            </a:rPr>
            <a:t> </a:t>
          </a:r>
        </a:p>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(2) Block </a:t>
          </a:r>
          <a:r>
            <a:rPr lang="en-US" sz="2400" b="1" kern="1200" dirty="0" err="1">
              <a:effectLst>
                <a:outerShdw blurRad="38100" dist="38100" dir="2700000" algn="tl">
                  <a:srgbClr val="000000">
                    <a:alpha val="43137"/>
                  </a:srgbClr>
                </a:outerShdw>
              </a:effectLst>
            </a:rPr>
            <a:t>Samitis</a:t>
          </a:r>
          <a:r>
            <a:rPr lang="en-US" sz="2400" b="1" kern="1200" dirty="0">
              <a:effectLst>
                <a:outerShdw blurRad="38100" dist="38100" dir="2700000" algn="tl">
                  <a:srgbClr val="000000">
                    <a:alpha val="43137"/>
                  </a:srgbClr>
                </a:outerShdw>
              </a:effectLst>
            </a:rPr>
            <a:t> </a:t>
          </a:r>
        </a:p>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(3) </a:t>
          </a:r>
          <a:r>
            <a:rPr lang="en-US" sz="2400" b="1" kern="1200" dirty="0" err="1">
              <a:effectLst>
                <a:outerShdw blurRad="38100" dist="38100" dir="2700000" algn="tl">
                  <a:srgbClr val="000000">
                    <a:alpha val="43137"/>
                  </a:srgbClr>
                </a:outerShdw>
              </a:effectLst>
            </a:rPr>
            <a:t>Panchayats</a:t>
          </a:r>
          <a:r>
            <a:rPr lang="en-US" sz="2400" b="1" kern="1200" dirty="0">
              <a:effectLst>
                <a:outerShdw blurRad="38100" dist="38100" dir="2700000" algn="tl">
                  <a:srgbClr val="000000">
                    <a:alpha val="43137"/>
                  </a:srgbClr>
                </a:outerShdw>
              </a:effectLst>
            </a:rPr>
            <a:t> </a:t>
          </a:r>
        </a:p>
      </dsp:txBody>
      <dsp:txXfrm>
        <a:off x="1959" y="3095319"/>
        <a:ext cx="3676054" cy="1838027"/>
      </dsp:txXfrm>
    </dsp:sp>
    <dsp:sp modelId="{A0D2C8C7-59DD-4373-B501-3E29B90EBF63}">
      <dsp:nvSpPr>
        <dsp:cNvPr id="0" name=""/>
        <dsp:cNvSpPr/>
      </dsp:nvSpPr>
      <dsp:spPr>
        <a:xfrm>
          <a:off x="4449985" y="3095319"/>
          <a:ext cx="3676054" cy="18380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Urban </a:t>
          </a:r>
        </a:p>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(1) Municipal Corporation</a:t>
          </a:r>
        </a:p>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(2) Municipalities</a:t>
          </a:r>
        </a:p>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(3) Cantonment Boards</a:t>
          </a:r>
        </a:p>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(4) Port Trusts </a:t>
          </a:r>
        </a:p>
      </dsp:txBody>
      <dsp:txXfrm>
        <a:off x="4449985" y="3095319"/>
        <a:ext cx="3676054" cy="18380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1A1DECAD-C7C4-46C9-A12A-A8FC4D84DC3B}" type="datetime1">
              <a:rPr lang="en-IN" smtClean="0"/>
              <a:pPr/>
              <a:t>21-09-2024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C2BB002E-6ED1-4876-B986-6F4E3AC44714}" type="datetime1">
              <a:rPr lang="en-IN" smtClean="0"/>
              <a:pPr/>
              <a:t>21-09-2024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93D0110B-9435-4A96-8D82-CB0720ACF40F}" type="datetime1">
              <a:rPr lang="en-IN" smtClean="0"/>
              <a:pPr/>
              <a:t>21-09-2024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4C769393-8141-4048-9317-F3696ECAA64D}" type="datetime1">
              <a:rPr lang="en-IN" smtClean="0"/>
              <a:pPr/>
              <a:t>21-09-2024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3A30ACE0-AB07-4389-B2FF-6A08E83FF5EE}" type="datetime1">
              <a:rPr lang="en-IN" smtClean="0"/>
              <a:pPr/>
              <a:t>21-09-2024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00E971B-DFE4-4E1C-B22D-ACB335553F54}" type="datetime1">
              <a:rPr lang="en-IN" smtClean="0"/>
              <a:pPr/>
              <a:t>21-09-2024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365ED68C-1107-40E7-89D1-6A2FA5F9F13D}" type="datetime1">
              <a:rPr lang="en-IN" smtClean="0"/>
              <a:pPr/>
              <a:t>21-09-2024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A377C313-5D3D-469B-817E-FC77BA36DFE7}" type="datetime1">
              <a:rPr lang="en-IN" smtClean="0"/>
              <a:pPr/>
              <a:t>21-09-2024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09DBB60D-3E28-42F6-A030-22CF3F1808BC}" type="datetime1">
              <a:rPr lang="en-IN" smtClean="0"/>
              <a:pPr/>
              <a:t>21-09-2024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805F390F-18E7-4D71-B6CC-3198CC49CB3D}" type="datetime1">
              <a:rPr lang="en-IN" smtClean="0"/>
              <a:pPr/>
              <a:t>21-09-2024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ACA71C6-BB7C-41A1-911C-22ED385EF1AE}" type="datetime1">
              <a:rPr lang="en-IN" smtClean="0"/>
              <a:pPr/>
              <a:t>21-09-2024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21-09-2024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customXml" Target="../ink/ink54.xml" /><Relationship Id="rId3" Type="http://schemas.openxmlformats.org/officeDocument/2006/relationships/customXml" Target="../ink/ink51.xml" /><Relationship Id="rId7" Type="http://schemas.openxmlformats.org/officeDocument/2006/relationships/customXml" Target="../ink/ink5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xml" /><Relationship Id="rId11" Type="http://schemas.openxmlformats.org/officeDocument/2006/relationships/customXml" Target="../ink/ink57.xml" /><Relationship Id="rId5" Type="http://schemas.openxmlformats.org/officeDocument/2006/relationships/image" Target="../media/image3.png" /><Relationship Id="rId10" Type="http://schemas.openxmlformats.org/officeDocument/2006/relationships/customXml" Target="../ink/ink56.xml" /><Relationship Id="rId9" Type="http://schemas.openxmlformats.org/officeDocument/2006/relationships/customXml" Target="../ink/ink55.xml" /></Relationships>
</file>

<file path=ppt/slides/_rels/slide100.xml.rels><?xml version="1.0" encoding="UTF-8" standalone="yes"?>
<Relationships xmlns="http://schemas.openxmlformats.org/package/2006/relationships"><Relationship Id="rId8" Type="http://schemas.openxmlformats.org/officeDocument/2006/relationships/customXml" Target="../ink/ink684.xml" /><Relationship Id="rId3" Type="http://schemas.openxmlformats.org/officeDocument/2006/relationships/customXml" Target="../ink/ink681.xml" /><Relationship Id="rId7" Type="http://schemas.openxmlformats.org/officeDocument/2006/relationships/customXml" Target="../ink/ink68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82.xml" /><Relationship Id="rId11" Type="http://schemas.openxmlformats.org/officeDocument/2006/relationships/customXml" Target="../ink/ink687.xml" /><Relationship Id="rId5" Type="http://schemas.openxmlformats.org/officeDocument/2006/relationships/image" Target="../media/image3.png" /><Relationship Id="rId10" Type="http://schemas.openxmlformats.org/officeDocument/2006/relationships/customXml" Target="../ink/ink686.xml" /><Relationship Id="rId9" Type="http://schemas.openxmlformats.org/officeDocument/2006/relationships/customXml" Target="../ink/ink685.xml" /></Relationships>
</file>

<file path=ppt/slides/_rels/slide101.xml.rels><?xml version="1.0" encoding="UTF-8" standalone="yes"?>
<Relationships xmlns="http://schemas.openxmlformats.org/package/2006/relationships"><Relationship Id="rId8" Type="http://schemas.openxmlformats.org/officeDocument/2006/relationships/customXml" Target="../ink/ink691.xml" /><Relationship Id="rId3" Type="http://schemas.openxmlformats.org/officeDocument/2006/relationships/customXml" Target="../ink/ink688.xml" /><Relationship Id="rId7" Type="http://schemas.openxmlformats.org/officeDocument/2006/relationships/customXml" Target="../ink/ink69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89.xml" /><Relationship Id="rId11" Type="http://schemas.openxmlformats.org/officeDocument/2006/relationships/customXml" Target="../ink/ink694.xml" /><Relationship Id="rId5" Type="http://schemas.openxmlformats.org/officeDocument/2006/relationships/image" Target="../media/image3.png" /><Relationship Id="rId10" Type="http://schemas.openxmlformats.org/officeDocument/2006/relationships/customXml" Target="../ink/ink693.xml" /><Relationship Id="rId9" Type="http://schemas.openxmlformats.org/officeDocument/2006/relationships/customXml" Target="../ink/ink692.xml" /></Relationships>
</file>

<file path=ppt/slides/_rels/slide102.xml.rels><?xml version="1.0" encoding="UTF-8" standalone="yes"?>
<Relationships xmlns="http://schemas.openxmlformats.org/package/2006/relationships"><Relationship Id="rId8" Type="http://schemas.openxmlformats.org/officeDocument/2006/relationships/customXml" Target="../ink/ink698.xml" /><Relationship Id="rId3" Type="http://schemas.openxmlformats.org/officeDocument/2006/relationships/customXml" Target="../ink/ink695.xml" /><Relationship Id="rId7" Type="http://schemas.openxmlformats.org/officeDocument/2006/relationships/customXml" Target="../ink/ink69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96.xml" /><Relationship Id="rId11" Type="http://schemas.openxmlformats.org/officeDocument/2006/relationships/customXml" Target="../ink/ink701.xml" /><Relationship Id="rId5" Type="http://schemas.openxmlformats.org/officeDocument/2006/relationships/image" Target="../media/image3.png" /><Relationship Id="rId10" Type="http://schemas.openxmlformats.org/officeDocument/2006/relationships/customXml" Target="../ink/ink700.xml" /><Relationship Id="rId9" Type="http://schemas.openxmlformats.org/officeDocument/2006/relationships/customXml" Target="../ink/ink699.xml" /></Relationships>
</file>

<file path=ppt/slides/_rels/slide103.xml.rels><?xml version="1.0" encoding="UTF-8" standalone="yes"?>
<Relationships xmlns="http://schemas.openxmlformats.org/package/2006/relationships"><Relationship Id="rId8" Type="http://schemas.openxmlformats.org/officeDocument/2006/relationships/customXml" Target="../ink/ink705.xml" /><Relationship Id="rId3" Type="http://schemas.openxmlformats.org/officeDocument/2006/relationships/customXml" Target="../ink/ink702.xml" /><Relationship Id="rId7" Type="http://schemas.openxmlformats.org/officeDocument/2006/relationships/customXml" Target="../ink/ink704.xml" /><Relationship Id="rId12" Type="http://schemas.openxmlformats.org/officeDocument/2006/relationships/hyperlink" Target="https://byjus.com/free-ias-prep/president/"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03.xml" /><Relationship Id="rId11" Type="http://schemas.openxmlformats.org/officeDocument/2006/relationships/customXml" Target="../ink/ink708.xml" /><Relationship Id="rId5" Type="http://schemas.openxmlformats.org/officeDocument/2006/relationships/image" Target="../media/image3.png" /><Relationship Id="rId10" Type="http://schemas.openxmlformats.org/officeDocument/2006/relationships/customXml" Target="../ink/ink707.xml" /><Relationship Id="rId9" Type="http://schemas.openxmlformats.org/officeDocument/2006/relationships/customXml" Target="../ink/ink706.xml" /></Relationships>
</file>

<file path=ppt/slides/_rels/slide104.xml.rels><?xml version="1.0" encoding="UTF-8" standalone="yes"?>
<Relationships xmlns="http://schemas.openxmlformats.org/package/2006/relationships"><Relationship Id="rId8" Type="http://schemas.openxmlformats.org/officeDocument/2006/relationships/customXml" Target="../ink/ink712.xml" /><Relationship Id="rId3" Type="http://schemas.openxmlformats.org/officeDocument/2006/relationships/customXml" Target="../ink/ink709.xml" /><Relationship Id="rId7" Type="http://schemas.openxmlformats.org/officeDocument/2006/relationships/customXml" Target="../ink/ink711.xml" /><Relationship Id="rId12" Type="http://schemas.openxmlformats.org/officeDocument/2006/relationships/hyperlink" Target="https://byjus.com/free-ias-prep/44th-amendment-act/"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10.xml" /><Relationship Id="rId11" Type="http://schemas.openxmlformats.org/officeDocument/2006/relationships/customXml" Target="../ink/ink715.xml" /><Relationship Id="rId5" Type="http://schemas.openxmlformats.org/officeDocument/2006/relationships/image" Target="../media/image3.png" /><Relationship Id="rId10" Type="http://schemas.openxmlformats.org/officeDocument/2006/relationships/customXml" Target="../ink/ink714.xml" /><Relationship Id="rId9" Type="http://schemas.openxmlformats.org/officeDocument/2006/relationships/customXml" Target="../ink/ink713.xml" /></Relationships>
</file>

<file path=ppt/slides/_rels/slide105.xml.rels><?xml version="1.0" encoding="UTF-8" standalone="yes"?>
<Relationships xmlns="http://schemas.openxmlformats.org/package/2006/relationships"><Relationship Id="rId8" Type="http://schemas.openxmlformats.org/officeDocument/2006/relationships/customXml" Target="../ink/ink719.xml" /><Relationship Id="rId3" Type="http://schemas.openxmlformats.org/officeDocument/2006/relationships/customXml" Target="../ink/ink716.xml" /><Relationship Id="rId7" Type="http://schemas.openxmlformats.org/officeDocument/2006/relationships/customXml" Target="../ink/ink718.xml" /><Relationship Id="rId12" Type="http://schemas.openxmlformats.org/officeDocument/2006/relationships/hyperlink" Target="https://www.youtube.com/watch?v=JkO6N9psY3w"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17.xml" /><Relationship Id="rId11" Type="http://schemas.openxmlformats.org/officeDocument/2006/relationships/customXml" Target="../ink/ink722.xml" /><Relationship Id="rId5" Type="http://schemas.openxmlformats.org/officeDocument/2006/relationships/image" Target="../media/image3.png" /><Relationship Id="rId10" Type="http://schemas.openxmlformats.org/officeDocument/2006/relationships/customXml" Target="../ink/ink721.xml" /><Relationship Id="rId9" Type="http://schemas.openxmlformats.org/officeDocument/2006/relationships/customXml" Target="../ink/ink720.xml" /></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07.xml.rels><?xml version="1.0" encoding="UTF-8" standalone="yes"?>
<Relationships xmlns="http://schemas.openxmlformats.org/package/2006/relationships"><Relationship Id="rId8" Type="http://schemas.openxmlformats.org/officeDocument/2006/relationships/customXml" Target="../ink/ink726.xml" /><Relationship Id="rId3" Type="http://schemas.openxmlformats.org/officeDocument/2006/relationships/customXml" Target="../ink/ink723.xml" /><Relationship Id="rId7" Type="http://schemas.openxmlformats.org/officeDocument/2006/relationships/customXml" Target="../ink/ink72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24.xml" /><Relationship Id="rId11" Type="http://schemas.openxmlformats.org/officeDocument/2006/relationships/customXml" Target="../ink/ink729.xml" /><Relationship Id="rId5" Type="http://schemas.openxmlformats.org/officeDocument/2006/relationships/image" Target="../media/image3.png" /><Relationship Id="rId10" Type="http://schemas.openxmlformats.org/officeDocument/2006/relationships/customXml" Target="../ink/ink728.xml" /><Relationship Id="rId9" Type="http://schemas.openxmlformats.org/officeDocument/2006/relationships/customXml" Target="../ink/ink727.xml" /></Relationships>
</file>

<file path=ppt/slides/_rels/slide108.xml.rels><?xml version="1.0" encoding="UTF-8" standalone="yes"?>
<Relationships xmlns="http://schemas.openxmlformats.org/package/2006/relationships"><Relationship Id="rId8" Type="http://schemas.openxmlformats.org/officeDocument/2006/relationships/customXml" Target="../ink/ink733.xml" /><Relationship Id="rId3" Type="http://schemas.openxmlformats.org/officeDocument/2006/relationships/customXml" Target="../ink/ink730.xml" /><Relationship Id="rId7" Type="http://schemas.openxmlformats.org/officeDocument/2006/relationships/customXml" Target="../ink/ink73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1.xml" /><Relationship Id="rId11" Type="http://schemas.openxmlformats.org/officeDocument/2006/relationships/customXml" Target="../ink/ink736.xml" /><Relationship Id="rId5" Type="http://schemas.openxmlformats.org/officeDocument/2006/relationships/image" Target="../media/image3.png" /><Relationship Id="rId10" Type="http://schemas.openxmlformats.org/officeDocument/2006/relationships/customXml" Target="../ink/ink735.xml" /><Relationship Id="rId9" Type="http://schemas.openxmlformats.org/officeDocument/2006/relationships/customXml" Target="../ink/ink734.xml" /></Relationships>
</file>

<file path=ppt/slides/_rels/slide109.xml.rels><?xml version="1.0" encoding="UTF-8" standalone="yes"?>
<Relationships xmlns="http://schemas.openxmlformats.org/package/2006/relationships"><Relationship Id="rId8" Type="http://schemas.openxmlformats.org/officeDocument/2006/relationships/customXml" Target="../ink/ink740.xml" /><Relationship Id="rId3" Type="http://schemas.openxmlformats.org/officeDocument/2006/relationships/customXml" Target="../ink/ink737.xml" /><Relationship Id="rId7" Type="http://schemas.openxmlformats.org/officeDocument/2006/relationships/customXml" Target="../ink/ink73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8.xml" /><Relationship Id="rId11" Type="http://schemas.openxmlformats.org/officeDocument/2006/relationships/customXml" Target="../ink/ink743.xml" /><Relationship Id="rId5" Type="http://schemas.openxmlformats.org/officeDocument/2006/relationships/image" Target="../media/image3.png" /><Relationship Id="rId10" Type="http://schemas.openxmlformats.org/officeDocument/2006/relationships/customXml" Target="../ink/ink742.xml" /><Relationship Id="rId9" Type="http://schemas.openxmlformats.org/officeDocument/2006/relationships/customXml" Target="../ink/ink741.xml" /></Relationships>
</file>

<file path=ppt/slides/_rels/slide11.xml.rels><?xml version="1.0" encoding="UTF-8" standalone="yes"?>
<Relationships xmlns="http://schemas.openxmlformats.org/package/2006/relationships"><Relationship Id="rId8" Type="http://schemas.openxmlformats.org/officeDocument/2006/relationships/customXml" Target="../ink/ink61.xml" /><Relationship Id="rId3" Type="http://schemas.openxmlformats.org/officeDocument/2006/relationships/customXml" Target="../ink/ink58.xml" /><Relationship Id="rId7" Type="http://schemas.openxmlformats.org/officeDocument/2006/relationships/customXml" Target="../ink/ink6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xml" /><Relationship Id="rId11" Type="http://schemas.openxmlformats.org/officeDocument/2006/relationships/customXml" Target="../ink/ink64.xml" /><Relationship Id="rId5" Type="http://schemas.openxmlformats.org/officeDocument/2006/relationships/image" Target="../media/image3.png" /><Relationship Id="rId10" Type="http://schemas.openxmlformats.org/officeDocument/2006/relationships/customXml" Target="../ink/ink63.xml" /><Relationship Id="rId9" Type="http://schemas.openxmlformats.org/officeDocument/2006/relationships/customXml" Target="../ink/ink62.xml" /></Relationships>
</file>

<file path=ppt/slides/_rels/slide110.xml.rels><?xml version="1.0" encoding="UTF-8" standalone="yes"?>
<Relationships xmlns="http://schemas.openxmlformats.org/package/2006/relationships"><Relationship Id="rId8" Type="http://schemas.openxmlformats.org/officeDocument/2006/relationships/customXml" Target="../ink/ink747.xml" /><Relationship Id="rId3" Type="http://schemas.openxmlformats.org/officeDocument/2006/relationships/customXml" Target="../ink/ink744.xml" /><Relationship Id="rId7" Type="http://schemas.openxmlformats.org/officeDocument/2006/relationships/customXml" Target="../ink/ink74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45.xml" /><Relationship Id="rId11" Type="http://schemas.openxmlformats.org/officeDocument/2006/relationships/customXml" Target="../ink/ink750.xml" /><Relationship Id="rId5" Type="http://schemas.openxmlformats.org/officeDocument/2006/relationships/image" Target="../media/image3.png" /><Relationship Id="rId10" Type="http://schemas.openxmlformats.org/officeDocument/2006/relationships/customXml" Target="../ink/ink749.xml" /><Relationship Id="rId9" Type="http://schemas.openxmlformats.org/officeDocument/2006/relationships/customXml" Target="../ink/ink748.xml" /></Relationships>
</file>

<file path=ppt/slides/_rels/slide111.xml.rels><?xml version="1.0" encoding="UTF-8" standalone="yes"?>
<Relationships xmlns="http://schemas.openxmlformats.org/package/2006/relationships"><Relationship Id="rId8" Type="http://schemas.openxmlformats.org/officeDocument/2006/relationships/customXml" Target="../ink/ink754.xml" /><Relationship Id="rId3" Type="http://schemas.openxmlformats.org/officeDocument/2006/relationships/customXml" Target="../ink/ink751.xml" /><Relationship Id="rId7" Type="http://schemas.openxmlformats.org/officeDocument/2006/relationships/customXml" Target="../ink/ink75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52.xml" /><Relationship Id="rId11" Type="http://schemas.openxmlformats.org/officeDocument/2006/relationships/customXml" Target="../ink/ink757.xml" /><Relationship Id="rId5" Type="http://schemas.openxmlformats.org/officeDocument/2006/relationships/image" Target="../media/image3.png" /><Relationship Id="rId10" Type="http://schemas.openxmlformats.org/officeDocument/2006/relationships/customXml" Target="../ink/ink756.xml" /><Relationship Id="rId9" Type="http://schemas.openxmlformats.org/officeDocument/2006/relationships/customXml" Target="../ink/ink755.xml" /></Relationships>
</file>

<file path=ppt/slides/_rels/slide112.xml.rels><?xml version="1.0" encoding="UTF-8" standalone="yes"?>
<Relationships xmlns="http://schemas.openxmlformats.org/package/2006/relationships"><Relationship Id="rId8" Type="http://schemas.openxmlformats.org/officeDocument/2006/relationships/customXml" Target="../ink/ink761.xml" /><Relationship Id="rId13" Type="http://schemas.openxmlformats.org/officeDocument/2006/relationships/hyperlink" Target="https://www.youtube.com/watch?v=s62SQtPE3bM" TargetMode="External" /><Relationship Id="rId18" Type="http://schemas.openxmlformats.org/officeDocument/2006/relationships/hyperlink" Target="https://www.youtube.com/watch?v=ltuNMXble60" TargetMode="External" /><Relationship Id="rId3" Type="http://schemas.openxmlformats.org/officeDocument/2006/relationships/customXml" Target="../ink/ink758.xml" /><Relationship Id="rId7" Type="http://schemas.openxmlformats.org/officeDocument/2006/relationships/customXml" Target="../ink/ink760.xml" /><Relationship Id="rId12" Type="http://schemas.openxmlformats.org/officeDocument/2006/relationships/hyperlink" Target="https://www.youtube.com/watch?v=0YZlLQPu4vY" TargetMode="External" /><Relationship Id="rId17" Type="http://schemas.openxmlformats.org/officeDocument/2006/relationships/hyperlink" Target="https://www.youtube.com/watch?v=4y1kIx2P4xg" TargetMode="External" /><Relationship Id="rId2" Type="http://schemas.openxmlformats.org/officeDocument/2006/relationships/image" Target="../media/image2.png" /><Relationship Id="rId16" Type="http://schemas.openxmlformats.org/officeDocument/2006/relationships/hyperlink" Target="https://www.youtube.com/watch?v=SOT4q7XWfFg" TargetMode="External" /><Relationship Id="rId1" Type="http://schemas.openxmlformats.org/officeDocument/2006/relationships/slideLayout" Target="../slideLayouts/slideLayout7.xml" /><Relationship Id="rId6" Type="http://schemas.openxmlformats.org/officeDocument/2006/relationships/customXml" Target="../ink/ink759.xml" /><Relationship Id="rId11" Type="http://schemas.openxmlformats.org/officeDocument/2006/relationships/customXml" Target="../ink/ink764.xml" /><Relationship Id="rId5" Type="http://schemas.openxmlformats.org/officeDocument/2006/relationships/image" Target="../media/image3.png" /><Relationship Id="rId15" Type="http://schemas.openxmlformats.org/officeDocument/2006/relationships/hyperlink" Target="https://www.youtube.com/watch?v=jN_IVXQr3DQ" TargetMode="External" /><Relationship Id="rId10" Type="http://schemas.openxmlformats.org/officeDocument/2006/relationships/customXml" Target="../ink/ink763.xml" /><Relationship Id="rId9" Type="http://schemas.openxmlformats.org/officeDocument/2006/relationships/customXml" Target="../ink/ink762.xml" /><Relationship Id="rId14" Type="http://schemas.openxmlformats.org/officeDocument/2006/relationships/hyperlink" Target="https://www.youtube.com/watch?v=LYHAy68pQWA" TargetMode="External" /></Relationships>
</file>

<file path=ppt/slides/_rels/slide113.xml.rels><?xml version="1.0" encoding="UTF-8" standalone="yes"?>
<Relationships xmlns="http://schemas.openxmlformats.org/package/2006/relationships"><Relationship Id="rId8" Type="http://schemas.openxmlformats.org/officeDocument/2006/relationships/customXml" Target="../ink/ink768.xml" /><Relationship Id="rId3" Type="http://schemas.openxmlformats.org/officeDocument/2006/relationships/customXml" Target="../ink/ink765.xml" /><Relationship Id="rId7" Type="http://schemas.openxmlformats.org/officeDocument/2006/relationships/customXml" Target="../ink/ink76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66.xml" /><Relationship Id="rId11" Type="http://schemas.openxmlformats.org/officeDocument/2006/relationships/customXml" Target="../ink/ink771.xml" /><Relationship Id="rId5" Type="http://schemas.openxmlformats.org/officeDocument/2006/relationships/image" Target="../media/image3.png" /><Relationship Id="rId10" Type="http://schemas.openxmlformats.org/officeDocument/2006/relationships/customXml" Target="../ink/ink770.xml" /><Relationship Id="rId9" Type="http://schemas.openxmlformats.org/officeDocument/2006/relationships/customXml" Target="../ink/ink769.xml" /></Relationships>
</file>

<file path=ppt/slides/_rels/slide114.xml.rels><?xml version="1.0" encoding="UTF-8" standalone="yes"?>
<Relationships xmlns="http://schemas.openxmlformats.org/package/2006/relationships"><Relationship Id="rId8" Type="http://schemas.openxmlformats.org/officeDocument/2006/relationships/customXml" Target="../ink/ink775.xml" /><Relationship Id="rId3" Type="http://schemas.openxmlformats.org/officeDocument/2006/relationships/customXml" Target="../ink/ink772.xml" /><Relationship Id="rId7" Type="http://schemas.openxmlformats.org/officeDocument/2006/relationships/customXml" Target="../ink/ink77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73.xml" /><Relationship Id="rId11" Type="http://schemas.openxmlformats.org/officeDocument/2006/relationships/customXml" Target="../ink/ink778.xml" /><Relationship Id="rId5" Type="http://schemas.openxmlformats.org/officeDocument/2006/relationships/image" Target="../media/image3.png" /><Relationship Id="rId10" Type="http://schemas.openxmlformats.org/officeDocument/2006/relationships/customXml" Target="../ink/ink777.xml" /><Relationship Id="rId9" Type="http://schemas.openxmlformats.org/officeDocument/2006/relationships/customXml" Target="../ink/ink776.xml" /></Relationships>
</file>

<file path=ppt/slides/_rels/slide115.xml.rels><?xml version="1.0" encoding="UTF-8" standalone="yes"?>
<Relationships xmlns="http://schemas.openxmlformats.org/package/2006/relationships"><Relationship Id="rId8" Type="http://schemas.openxmlformats.org/officeDocument/2006/relationships/customXml" Target="../ink/ink782.xml" /><Relationship Id="rId3" Type="http://schemas.openxmlformats.org/officeDocument/2006/relationships/customXml" Target="../ink/ink779.xml" /><Relationship Id="rId7" Type="http://schemas.openxmlformats.org/officeDocument/2006/relationships/customXml" Target="../ink/ink78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80.xml" /><Relationship Id="rId11" Type="http://schemas.openxmlformats.org/officeDocument/2006/relationships/customXml" Target="../ink/ink785.xml" /><Relationship Id="rId5" Type="http://schemas.openxmlformats.org/officeDocument/2006/relationships/image" Target="../media/image3.png" /><Relationship Id="rId10" Type="http://schemas.openxmlformats.org/officeDocument/2006/relationships/customXml" Target="../ink/ink784.xml" /><Relationship Id="rId9" Type="http://schemas.openxmlformats.org/officeDocument/2006/relationships/customXml" Target="../ink/ink783.xml" /></Relationships>
</file>

<file path=ppt/slides/_rels/slide116.xml.rels><?xml version="1.0" encoding="UTF-8" standalone="yes"?>
<Relationships xmlns="http://schemas.openxmlformats.org/package/2006/relationships"><Relationship Id="rId8" Type="http://schemas.openxmlformats.org/officeDocument/2006/relationships/customXml" Target="../ink/ink789.xml" /><Relationship Id="rId3" Type="http://schemas.openxmlformats.org/officeDocument/2006/relationships/customXml" Target="../ink/ink786.xml" /><Relationship Id="rId7" Type="http://schemas.openxmlformats.org/officeDocument/2006/relationships/customXml" Target="../ink/ink78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87.xml" /><Relationship Id="rId11" Type="http://schemas.openxmlformats.org/officeDocument/2006/relationships/customXml" Target="../ink/ink792.xml" /><Relationship Id="rId5" Type="http://schemas.openxmlformats.org/officeDocument/2006/relationships/image" Target="../media/image3.png" /><Relationship Id="rId10" Type="http://schemas.openxmlformats.org/officeDocument/2006/relationships/customXml" Target="../ink/ink791.xml" /><Relationship Id="rId9" Type="http://schemas.openxmlformats.org/officeDocument/2006/relationships/customXml" Target="../ink/ink790.xml" /></Relationships>
</file>

<file path=ppt/slides/_rels/slide117.xml.rels><?xml version="1.0" encoding="UTF-8" standalone="yes"?>
<Relationships xmlns="http://schemas.openxmlformats.org/package/2006/relationships"><Relationship Id="rId8" Type="http://schemas.openxmlformats.org/officeDocument/2006/relationships/customXml" Target="../ink/ink796.xml" /><Relationship Id="rId3" Type="http://schemas.openxmlformats.org/officeDocument/2006/relationships/customXml" Target="../ink/ink793.xml" /><Relationship Id="rId7" Type="http://schemas.openxmlformats.org/officeDocument/2006/relationships/customXml" Target="../ink/ink79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94.xml" /><Relationship Id="rId11" Type="http://schemas.openxmlformats.org/officeDocument/2006/relationships/customXml" Target="../ink/ink799.xml" /><Relationship Id="rId5" Type="http://schemas.openxmlformats.org/officeDocument/2006/relationships/image" Target="../media/image3.png" /><Relationship Id="rId10" Type="http://schemas.openxmlformats.org/officeDocument/2006/relationships/customXml" Target="../ink/ink798.xml" /><Relationship Id="rId9" Type="http://schemas.openxmlformats.org/officeDocument/2006/relationships/customXml" Target="../ink/ink797.xml" /></Relationships>
</file>

<file path=ppt/slides/_rels/slide118.xml.rels><?xml version="1.0" encoding="UTF-8" standalone="yes"?>
<Relationships xmlns="http://schemas.openxmlformats.org/package/2006/relationships"><Relationship Id="rId8" Type="http://schemas.openxmlformats.org/officeDocument/2006/relationships/customXml" Target="../ink/ink803.xml" /><Relationship Id="rId3" Type="http://schemas.openxmlformats.org/officeDocument/2006/relationships/customXml" Target="../ink/ink800.xml" /><Relationship Id="rId7" Type="http://schemas.openxmlformats.org/officeDocument/2006/relationships/customXml" Target="../ink/ink80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1.xml" /><Relationship Id="rId11" Type="http://schemas.openxmlformats.org/officeDocument/2006/relationships/customXml" Target="../ink/ink806.xml" /><Relationship Id="rId5" Type="http://schemas.openxmlformats.org/officeDocument/2006/relationships/image" Target="../media/image3.png" /><Relationship Id="rId10" Type="http://schemas.openxmlformats.org/officeDocument/2006/relationships/customXml" Target="../ink/ink805.xml" /><Relationship Id="rId9" Type="http://schemas.openxmlformats.org/officeDocument/2006/relationships/customXml" Target="../ink/ink804.xml" /></Relationships>
</file>

<file path=ppt/slides/_rels/slide119.xml.rels><?xml version="1.0" encoding="UTF-8" standalone="yes"?>
<Relationships xmlns="http://schemas.openxmlformats.org/package/2006/relationships"><Relationship Id="rId8" Type="http://schemas.openxmlformats.org/officeDocument/2006/relationships/customXml" Target="../ink/ink810.xml" /><Relationship Id="rId3" Type="http://schemas.openxmlformats.org/officeDocument/2006/relationships/customXml" Target="../ink/ink807.xml" /><Relationship Id="rId7" Type="http://schemas.openxmlformats.org/officeDocument/2006/relationships/customXml" Target="../ink/ink80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8.xml" /><Relationship Id="rId11" Type="http://schemas.openxmlformats.org/officeDocument/2006/relationships/customXml" Target="../ink/ink813.xml" /><Relationship Id="rId5" Type="http://schemas.openxmlformats.org/officeDocument/2006/relationships/image" Target="../media/image3.png" /><Relationship Id="rId10" Type="http://schemas.openxmlformats.org/officeDocument/2006/relationships/customXml" Target="../ink/ink812.xml" /><Relationship Id="rId9" Type="http://schemas.openxmlformats.org/officeDocument/2006/relationships/customXml" Target="../ink/ink811.xml" /></Relationships>
</file>

<file path=ppt/slides/_rels/slide12.xml.rels><?xml version="1.0" encoding="UTF-8" standalone="yes"?>
<Relationships xmlns="http://schemas.openxmlformats.org/package/2006/relationships"><Relationship Id="rId8" Type="http://schemas.openxmlformats.org/officeDocument/2006/relationships/customXml" Target="../ink/ink68.xml" /><Relationship Id="rId3" Type="http://schemas.openxmlformats.org/officeDocument/2006/relationships/customXml" Target="../ink/ink65.xml" /><Relationship Id="rId7" Type="http://schemas.openxmlformats.org/officeDocument/2006/relationships/customXml" Target="../ink/ink6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xml" /><Relationship Id="rId11" Type="http://schemas.openxmlformats.org/officeDocument/2006/relationships/customXml" Target="../ink/ink71.xml" /><Relationship Id="rId5" Type="http://schemas.openxmlformats.org/officeDocument/2006/relationships/image" Target="../media/image3.png" /><Relationship Id="rId10" Type="http://schemas.openxmlformats.org/officeDocument/2006/relationships/customXml" Target="../ink/ink70.xml" /><Relationship Id="rId9" Type="http://schemas.openxmlformats.org/officeDocument/2006/relationships/customXml" Target="../ink/ink69.xml" /></Relationships>
</file>

<file path=ppt/slides/_rels/slide120.xml.rels><?xml version="1.0" encoding="UTF-8" standalone="yes"?>
<Relationships xmlns="http://schemas.openxmlformats.org/package/2006/relationships"><Relationship Id="rId8" Type="http://schemas.openxmlformats.org/officeDocument/2006/relationships/customXml" Target="../ink/ink817.xml" /><Relationship Id="rId3" Type="http://schemas.openxmlformats.org/officeDocument/2006/relationships/customXml" Target="../ink/ink814.xml" /><Relationship Id="rId7" Type="http://schemas.openxmlformats.org/officeDocument/2006/relationships/customXml" Target="../ink/ink81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15.xml" /><Relationship Id="rId11" Type="http://schemas.openxmlformats.org/officeDocument/2006/relationships/customXml" Target="../ink/ink820.xml" /><Relationship Id="rId5" Type="http://schemas.openxmlformats.org/officeDocument/2006/relationships/image" Target="../media/image3.png" /><Relationship Id="rId10" Type="http://schemas.openxmlformats.org/officeDocument/2006/relationships/customXml" Target="../ink/ink819.xml" /><Relationship Id="rId9" Type="http://schemas.openxmlformats.org/officeDocument/2006/relationships/customXml" Target="../ink/ink818.xml" /></Relationships>
</file>

<file path=ppt/slides/_rels/slide121.xml.rels><?xml version="1.0" encoding="UTF-8" standalone="yes"?>
<Relationships xmlns="http://schemas.openxmlformats.org/package/2006/relationships"><Relationship Id="rId8" Type="http://schemas.openxmlformats.org/officeDocument/2006/relationships/customXml" Target="../ink/ink824.xml" /><Relationship Id="rId3" Type="http://schemas.openxmlformats.org/officeDocument/2006/relationships/customXml" Target="../ink/ink821.xml" /><Relationship Id="rId7" Type="http://schemas.openxmlformats.org/officeDocument/2006/relationships/customXml" Target="../ink/ink82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22.xml" /><Relationship Id="rId11" Type="http://schemas.openxmlformats.org/officeDocument/2006/relationships/customXml" Target="../ink/ink827.xml" /><Relationship Id="rId5" Type="http://schemas.openxmlformats.org/officeDocument/2006/relationships/image" Target="../media/image3.png" /><Relationship Id="rId10" Type="http://schemas.openxmlformats.org/officeDocument/2006/relationships/customXml" Target="../ink/ink826.xml" /><Relationship Id="rId9" Type="http://schemas.openxmlformats.org/officeDocument/2006/relationships/customXml" Target="../ink/ink825.xml" /></Relationships>
</file>

<file path=ppt/slides/_rels/slide122.xml.rels><?xml version="1.0" encoding="UTF-8" standalone="yes"?>
<Relationships xmlns="http://schemas.openxmlformats.org/package/2006/relationships"><Relationship Id="rId8" Type="http://schemas.openxmlformats.org/officeDocument/2006/relationships/customXml" Target="../ink/ink831.xml" /><Relationship Id="rId3" Type="http://schemas.openxmlformats.org/officeDocument/2006/relationships/customXml" Target="../ink/ink828.xml" /><Relationship Id="rId7" Type="http://schemas.openxmlformats.org/officeDocument/2006/relationships/customXml" Target="../ink/ink83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29.xml" /><Relationship Id="rId11" Type="http://schemas.openxmlformats.org/officeDocument/2006/relationships/customXml" Target="../ink/ink834.xml" /><Relationship Id="rId5" Type="http://schemas.openxmlformats.org/officeDocument/2006/relationships/image" Target="../media/image3.png" /><Relationship Id="rId10" Type="http://schemas.openxmlformats.org/officeDocument/2006/relationships/customXml" Target="../ink/ink833.xml" /><Relationship Id="rId9" Type="http://schemas.openxmlformats.org/officeDocument/2006/relationships/customXml" Target="../ink/ink832.xml" /></Relationships>
</file>

<file path=ppt/slides/_rels/slide13.xml.rels><?xml version="1.0" encoding="UTF-8" standalone="yes"?>
<Relationships xmlns="http://schemas.openxmlformats.org/package/2006/relationships"><Relationship Id="rId8" Type="http://schemas.openxmlformats.org/officeDocument/2006/relationships/customXml" Target="../ink/ink75.xml" /><Relationship Id="rId3" Type="http://schemas.openxmlformats.org/officeDocument/2006/relationships/customXml" Target="../ink/ink72.xml" /><Relationship Id="rId7" Type="http://schemas.openxmlformats.org/officeDocument/2006/relationships/customXml" Target="../ink/ink7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xml" /><Relationship Id="rId11" Type="http://schemas.openxmlformats.org/officeDocument/2006/relationships/customXml" Target="../ink/ink78.xml" /><Relationship Id="rId5" Type="http://schemas.openxmlformats.org/officeDocument/2006/relationships/image" Target="../media/image3.png" /><Relationship Id="rId10" Type="http://schemas.openxmlformats.org/officeDocument/2006/relationships/customXml" Target="../ink/ink77.xml" /><Relationship Id="rId9" Type="http://schemas.openxmlformats.org/officeDocument/2006/relationships/customXml" Target="../ink/ink76.xml" /></Relationships>
</file>

<file path=ppt/slides/_rels/slide14.xml.rels><?xml version="1.0" encoding="UTF-8" standalone="yes"?>
<Relationships xmlns="http://schemas.openxmlformats.org/package/2006/relationships"><Relationship Id="rId8" Type="http://schemas.openxmlformats.org/officeDocument/2006/relationships/customXml" Target="../ink/ink82.xml" /><Relationship Id="rId3" Type="http://schemas.openxmlformats.org/officeDocument/2006/relationships/customXml" Target="../ink/ink79.xml" /><Relationship Id="rId7" Type="http://schemas.openxmlformats.org/officeDocument/2006/relationships/customXml" Target="../ink/ink81.xml" /><Relationship Id="rId12"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xml" /><Relationship Id="rId11" Type="http://schemas.openxmlformats.org/officeDocument/2006/relationships/customXml" Target="../ink/ink85.xml" /><Relationship Id="rId5" Type="http://schemas.openxmlformats.org/officeDocument/2006/relationships/image" Target="../media/image3.png" /><Relationship Id="rId10" Type="http://schemas.openxmlformats.org/officeDocument/2006/relationships/customXml" Target="../ink/ink84.xml" /><Relationship Id="rId9" Type="http://schemas.openxmlformats.org/officeDocument/2006/relationships/customXml" Target="../ink/ink83.xml" /></Relationships>
</file>

<file path=ppt/slides/_rels/slide15.xml.rels><?xml version="1.0" encoding="UTF-8" standalone="yes"?>
<Relationships xmlns="http://schemas.openxmlformats.org/package/2006/relationships"><Relationship Id="rId8" Type="http://schemas.openxmlformats.org/officeDocument/2006/relationships/customXml" Target="../ink/ink89.xml" /><Relationship Id="rId13" Type="http://schemas.openxmlformats.org/officeDocument/2006/relationships/image" Target="../media/image10.png" /><Relationship Id="rId3" Type="http://schemas.openxmlformats.org/officeDocument/2006/relationships/customXml" Target="../ink/ink86.xml" /><Relationship Id="rId7" Type="http://schemas.openxmlformats.org/officeDocument/2006/relationships/customXml" Target="../ink/ink88.xml" /><Relationship Id="rId12" Type="http://schemas.openxmlformats.org/officeDocument/2006/relationships/image" Target="../media/image9.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7.xml" /><Relationship Id="rId11" Type="http://schemas.openxmlformats.org/officeDocument/2006/relationships/customXml" Target="../ink/ink92.xml" /><Relationship Id="rId5" Type="http://schemas.openxmlformats.org/officeDocument/2006/relationships/image" Target="../media/image3.png" /><Relationship Id="rId10" Type="http://schemas.openxmlformats.org/officeDocument/2006/relationships/customXml" Target="../ink/ink91.xml" /><Relationship Id="rId9" Type="http://schemas.openxmlformats.org/officeDocument/2006/relationships/customXml" Target="../ink/ink90.xml" /></Relationships>
</file>

<file path=ppt/slides/_rels/slide16.xml.rels><?xml version="1.0" encoding="UTF-8" standalone="yes"?>
<Relationships xmlns="http://schemas.openxmlformats.org/package/2006/relationships"><Relationship Id="rId8" Type="http://schemas.openxmlformats.org/officeDocument/2006/relationships/customXml" Target="../ink/ink96.xml" /><Relationship Id="rId3" Type="http://schemas.openxmlformats.org/officeDocument/2006/relationships/customXml" Target="../ink/ink93.xml" /><Relationship Id="rId7" Type="http://schemas.openxmlformats.org/officeDocument/2006/relationships/customXml" Target="../ink/ink9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94.xml" /><Relationship Id="rId11" Type="http://schemas.openxmlformats.org/officeDocument/2006/relationships/customXml" Target="../ink/ink99.xml" /><Relationship Id="rId5" Type="http://schemas.openxmlformats.org/officeDocument/2006/relationships/image" Target="../media/image3.png" /><Relationship Id="rId10" Type="http://schemas.openxmlformats.org/officeDocument/2006/relationships/customXml" Target="../ink/ink98.xml" /><Relationship Id="rId9" Type="http://schemas.openxmlformats.org/officeDocument/2006/relationships/customXml" Target="../ink/ink97.xml" /></Relationships>
</file>

<file path=ppt/slides/_rels/slide17.xml.rels><?xml version="1.0" encoding="UTF-8" standalone="yes"?>
<Relationships xmlns="http://schemas.openxmlformats.org/package/2006/relationships"><Relationship Id="rId8" Type="http://schemas.openxmlformats.org/officeDocument/2006/relationships/customXml" Target="../ink/ink103.xml" /><Relationship Id="rId3" Type="http://schemas.openxmlformats.org/officeDocument/2006/relationships/customXml" Target="../ink/ink100.xml" /><Relationship Id="rId7" Type="http://schemas.openxmlformats.org/officeDocument/2006/relationships/customXml" Target="../ink/ink102.xml" /><Relationship Id="rId12" Type="http://schemas.openxmlformats.org/officeDocument/2006/relationships/hyperlink" Target="https://www.youtube.com/watch?v=eS03-itWEPs"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1.xml" /><Relationship Id="rId11" Type="http://schemas.openxmlformats.org/officeDocument/2006/relationships/customXml" Target="../ink/ink106.xml" /><Relationship Id="rId5" Type="http://schemas.openxmlformats.org/officeDocument/2006/relationships/image" Target="../media/image3.png" /><Relationship Id="rId10" Type="http://schemas.openxmlformats.org/officeDocument/2006/relationships/customXml" Target="../ink/ink105.xml" /><Relationship Id="rId9" Type="http://schemas.openxmlformats.org/officeDocument/2006/relationships/customXml" Target="../ink/ink104.xml" /></Relationships>
</file>

<file path=ppt/slides/_rels/slide18.xml.rels><?xml version="1.0" encoding="UTF-8" standalone="yes"?>
<Relationships xmlns="http://schemas.openxmlformats.org/package/2006/relationships"><Relationship Id="rId8" Type="http://schemas.openxmlformats.org/officeDocument/2006/relationships/customXml" Target="../ink/ink110.xml" /><Relationship Id="rId3" Type="http://schemas.openxmlformats.org/officeDocument/2006/relationships/customXml" Target="../ink/ink107.xml" /><Relationship Id="rId7" Type="http://schemas.openxmlformats.org/officeDocument/2006/relationships/customXml" Target="../ink/ink10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8.xml" /><Relationship Id="rId11" Type="http://schemas.openxmlformats.org/officeDocument/2006/relationships/customXml" Target="../ink/ink113.xml" /><Relationship Id="rId5" Type="http://schemas.openxmlformats.org/officeDocument/2006/relationships/image" Target="../media/image3.png" /><Relationship Id="rId10" Type="http://schemas.openxmlformats.org/officeDocument/2006/relationships/customXml" Target="../ink/ink112.xml" /><Relationship Id="rId9" Type="http://schemas.openxmlformats.org/officeDocument/2006/relationships/customXml" Target="../ink/ink111.xml" /></Relationships>
</file>

<file path=ppt/slides/_rels/slide19.xml.rels><?xml version="1.0" encoding="UTF-8" standalone="yes"?>
<Relationships xmlns="http://schemas.openxmlformats.org/package/2006/relationships"><Relationship Id="rId8" Type="http://schemas.openxmlformats.org/officeDocument/2006/relationships/customXml" Target="../ink/ink117.xml" /><Relationship Id="rId3" Type="http://schemas.openxmlformats.org/officeDocument/2006/relationships/customXml" Target="../ink/ink114.xml" /><Relationship Id="rId7" Type="http://schemas.openxmlformats.org/officeDocument/2006/relationships/customXml" Target="../ink/ink11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15.xml" /><Relationship Id="rId11" Type="http://schemas.openxmlformats.org/officeDocument/2006/relationships/customXml" Target="../ink/ink120.xml" /><Relationship Id="rId5" Type="http://schemas.openxmlformats.org/officeDocument/2006/relationships/image" Target="../media/image3.png" /><Relationship Id="rId10" Type="http://schemas.openxmlformats.org/officeDocument/2006/relationships/customXml" Target="../ink/ink119.xml" /><Relationship Id="rId9" Type="http://schemas.openxmlformats.org/officeDocument/2006/relationships/customXml" Target="../ink/ink118.xml" /></Relationships>
</file>

<file path=ppt/slides/_rels/slide2.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8" Type="http://schemas.openxmlformats.org/officeDocument/2006/relationships/customXml" Target="../ink/ink124.xml" /><Relationship Id="rId3" Type="http://schemas.openxmlformats.org/officeDocument/2006/relationships/customXml" Target="../ink/ink121.xml" /><Relationship Id="rId7" Type="http://schemas.openxmlformats.org/officeDocument/2006/relationships/customXml" Target="../ink/ink12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22.xml" /><Relationship Id="rId11" Type="http://schemas.openxmlformats.org/officeDocument/2006/relationships/customXml" Target="../ink/ink127.xml" /><Relationship Id="rId5" Type="http://schemas.openxmlformats.org/officeDocument/2006/relationships/image" Target="../media/image3.png" /><Relationship Id="rId10" Type="http://schemas.openxmlformats.org/officeDocument/2006/relationships/customXml" Target="../ink/ink126.xml" /><Relationship Id="rId9" Type="http://schemas.openxmlformats.org/officeDocument/2006/relationships/customXml" Target="../ink/ink125.xml" /></Relationships>
</file>

<file path=ppt/slides/_rels/slide21.xml.rels><?xml version="1.0" encoding="UTF-8" standalone="yes"?>
<Relationships xmlns="http://schemas.openxmlformats.org/package/2006/relationships"><Relationship Id="rId8" Type="http://schemas.openxmlformats.org/officeDocument/2006/relationships/customXml" Target="../ink/ink131.xml" /><Relationship Id="rId3" Type="http://schemas.openxmlformats.org/officeDocument/2006/relationships/customXml" Target="../ink/ink128.xml" /><Relationship Id="rId7" Type="http://schemas.openxmlformats.org/officeDocument/2006/relationships/customXml" Target="../ink/ink13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29.xml" /><Relationship Id="rId11" Type="http://schemas.openxmlformats.org/officeDocument/2006/relationships/customXml" Target="../ink/ink134.xml" /><Relationship Id="rId5" Type="http://schemas.openxmlformats.org/officeDocument/2006/relationships/image" Target="../media/image3.png" /><Relationship Id="rId10" Type="http://schemas.openxmlformats.org/officeDocument/2006/relationships/customXml" Target="../ink/ink133.xml" /><Relationship Id="rId9" Type="http://schemas.openxmlformats.org/officeDocument/2006/relationships/customXml" Target="../ink/ink132.xml" /></Relationships>
</file>

<file path=ppt/slides/_rels/slide22.xml.rels><?xml version="1.0" encoding="UTF-8" standalone="yes"?>
<Relationships xmlns="http://schemas.openxmlformats.org/package/2006/relationships"><Relationship Id="rId8" Type="http://schemas.openxmlformats.org/officeDocument/2006/relationships/customXml" Target="../ink/ink138.xml" /><Relationship Id="rId3" Type="http://schemas.openxmlformats.org/officeDocument/2006/relationships/customXml" Target="../ink/ink135.xml" /><Relationship Id="rId7" Type="http://schemas.openxmlformats.org/officeDocument/2006/relationships/customXml" Target="../ink/ink13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36.xml" /><Relationship Id="rId11" Type="http://schemas.openxmlformats.org/officeDocument/2006/relationships/customXml" Target="../ink/ink141.xml" /><Relationship Id="rId5" Type="http://schemas.openxmlformats.org/officeDocument/2006/relationships/image" Target="../media/image3.png" /><Relationship Id="rId10" Type="http://schemas.openxmlformats.org/officeDocument/2006/relationships/customXml" Target="../ink/ink140.xml" /><Relationship Id="rId9" Type="http://schemas.openxmlformats.org/officeDocument/2006/relationships/customXml" Target="../ink/ink139.xml" /></Relationships>
</file>

<file path=ppt/slides/_rels/slide23.xml.rels><?xml version="1.0" encoding="UTF-8" standalone="yes"?>
<Relationships xmlns="http://schemas.openxmlformats.org/package/2006/relationships"><Relationship Id="rId8" Type="http://schemas.openxmlformats.org/officeDocument/2006/relationships/customXml" Target="../ink/ink145.xml" /><Relationship Id="rId3" Type="http://schemas.openxmlformats.org/officeDocument/2006/relationships/customXml" Target="../ink/ink142.xml" /><Relationship Id="rId7" Type="http://schemas.openxmlformats.org/officeDocument/2006/relationships/customXml" Target="../ink/ink14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43.xml" /><Relationship Id="rId11" Type="http://schemas.openxmlformats.org/officeDocument/2006/relationships/customXml" Target="../ink/ink148.xml" /><Relationship Id="rId5" Type="http://schemas.openxmlformats.org/officeDocument/2006/relationships/image" Target="../media/image3.png" /><Relationship Id="rId10" Type="http://schemas.openxmlformats.org/officeDocument/2006/relationships/customXml" Target="../ink/ink147.xml" /><Relationship Id="rId9" Type="http://schemas.openxmlformats.org/officeDocument/2006/relationships/customXml" Target="../ink/ink146.xml" /></Relationships>
</file>

<file path=ppt/slides/_rels/slide24.xml.rels><?xml version="1.0" encoding="UTF-8" standalone="yes"?>
<Relationships xmlns="http://schemas.openxmlformats.org/package/2006/relationships"><Relationship Id="rId8" Type="http://schemas.openxmlformats.org/officeDocument/2006/relationships/customXml" Target="../ink/ink152.xml" /><Relationship Id="rId3" Type="http://schemas.openxmlformats.org/officeDocument/2006/relationships/customXml" Target="../ink/ink149.xml" /><Relationship Id="rId7" Type="http://schemas.openxmlformats.org/officeDocument/2006/relationships/customXml" Target="../ink/ink15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50.xml" /><Relationship Id="rId11" Type="http://schemas.openxmlformats.org/officeDocument/2006/relationships/customXml" Target="../ink/ink155.xml" /><Relationship Id="rId5" Type="http://schemas.openxmlformats.org/officeDocument/2006/relationships/image" Target="../media/image3.png" /><Relationship Id="rId10" Type="http://schemas.openxmlformats.org/officeDocument/2006/relationships/customXml" Target="../ink/ink154.xml" /><Relationship Id="rId9" Type="http://schemas.openxmlformats.org/officeDocument/2006/relationships/customXml" Target="../ink/ink153.xml" /></Relationships>
</file>

<file path=ppt/slides/_rels/slide25.xml.rels><?xml version="1.0" encoding="UTF-8" standalone="yes"?>
<Relationships xmlns="http://schemas.openxmlformats.org/package/2006/relationships"><Relationship Id="rId8" Type="http://schemas.openxmlformats.org/officeDocument/2006/relationships/customXml" Target="../ink/ink159.xml" /><Relationship Id="rId3" Type="http://schemas.openxmlformats.org/officeDocument/2006/relationships/customXml" Target="../ink/ink156.xml" /><Relationship Id="rId7" Type="http://schemas.openxmlformats.org/officeDocument/2006/relationships/customXml" Target="../ink/ink15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57.xml" /><Relationship Id="rId11" Type="http://schemas.openxmlformats.org/officeDocument/2006/relationships/customXml" Target="../ink/ink162.xml" /><Relationship Id="rId5" Type="http://schemas.openxmlformats.org/officeDocument/2006/relationships/image" Target="../media/image3.png" /><Relationship Id="rId10" Type="http://schemas.openxmlformats.org/officeDocument/2006/relationships/customXml" Target="../ink/ink161.xml" /><Relationship Id="rId9" Type="http://schemas.openxmlformats.org/officeDocument/2006/relationships/customXml" Target="../ink/ink160.xml" /></Relationships>
</file>

<file path=ppt/slides/_rels/slide26.xml.rels><?xml version="1.0" encoding="UTF-8" standalone="yes"?>
<Relationships xmlns="http://schemas.openxmlformats.org/package/2006/relationships"><Relationship Id="rId8" Type="http://schemas.openxmlformats.org/officeDocument/2006/relationships/customXml" Target="../ink/ink166.xml" /><Relationship Id="rId3" Type="http://schemas.openxmlformats.org/officeDocument/2006/relationships/customXml" Target="../ink/ink163.xml" /><Relationship Id="rId7" Type="http://schemas.openxmlformats.org/officeDocument/2006/relationships/customXml" Target="../ink/ink16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64.xml" /><Relationship Id="rId11" Type="http://schemas.openxmlformats.org/officeDocument/2006/relationships/customXml" Target="../ink/ink169.xml" /><Relationship Id="rId5" Type="http://schemas.openxmlformats.org/officeDocument/2006/relationships/image" Target="../media/image3.png" /><Relationship Id="rId10" Type="http://schemas.openxmlformats.org/officeDocument/2006/relationships/customXml" Target="../ink/ink168.xml" /><Relationship Id="rId9" Type="http://schemas.openxmlformats.org/officeDocument/2006/relationships/customXml" Target="../ink/ink167.xml" /></Relationships>
</file>

<file path=ppt/slides/_rels/slide27.xml.rels><?xml version="1.0" encoding="UTF-8" standalone="yes"?>
<Relationships xmlns="http://schemas.openxmlformats.org/package/2006/relationships"><Relationship Id="rId8" Type="http://schemas.openxmlformats.org/officeDocument/2006/relationships/customXml" Target="../ink/ink173.xml" /><Relationship Id="rId3" Type="http://schemas.openxmlformats.org/officeDocument/2006/relationships/customXml" Target="../ink/ink170.xml" /><Relationship Id="rId7" Type="http://schemas.openxmlformats.org/officeDocument/2006/relationships/customXml" Target="../ink/ink17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1.xml" /><Relationship Id="rId11" Type="http://schemas.openxmlformats.org/officeDocument/2006/relationships/customXml" Target="../ink/ink176.xml" /><Relationship Id="rId5" Type="http://schemas.openxmlformats.org/officeDocument/2006/relationships/image" Target="../media/image3.png" /><Relationship Id="rId10" Type="http://schemas.openxmlformats.org/officeDocument/2006/relationships/customXml" Target="../ink/ink175.xml" /><Relationship Id="rId9" Type="http://schemas.openxmlformats.org/officeDocument/2006/relationships/customXml" Target="../ink/ink174.xml" /></Relationships>
</file>

<file path=ppt/slides/_rels/slide28.xml.rels><?xml version="1.0" encoding="UTF-8" standalone="yes"?>
<Relationships xmlns="http://schemas.openxmlformats.org/package/2006/relationships"><Relationship Id="rId8" Type="http://schemas.openxmlformats.org/officeDocument/2006/relationships/customXml" Target="../ink/ink180.xml" /><Relationship Id="rId3" Type="http://schemas.openxmlformats.org/officeDocument/2006/relationships/customXml" Target="../ink/ink177.xml" /><Relationship Id="rId7" Type="http://schemas.openxmlformats.org/officeDocument/2006/relationships/customXml" Target="../ink/ink17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8.xml" /><Relationship Id="rId11" Type="http://schemas.openxmlformats.org/officeDocument/2006/relationships/customXml" Target="../ink/ink183.xml" /><Relationship Id="rId5" Type="http://schemas.openxmlformats.org/officeDocument/2006/relationships/image" Target="../media/image3.png" /><Relationship Id="rId10" Type="http://schemas.openxmlformats.org/officeDocument/2006/relationships/customXml" Target="../ink/ink182.xml" /><Relationship Id="rId9" Type="http://schemas.openxmlformats.org/officeDocument/2006/relationships/customXml" Target="../ink/ink181.xml" /></Relationships>
</file>

<file path=ppt/slides/_rels/slide29.xml.rels><?xml version="1.0" encoding="UTF-8" standalone="yes"?>
<Relationships xmlns="http://schemas.openxmlformats.org/package/2006/relationships"><Relationship Id="rId8" Type="http://schemas.openxmlformats.org/officeDocument/2006/relationships/customXml" Target="../ink/ink187.xml" /><Relationship Id="rId3" Type="http://schemas.openxmlformats.org/officeDocument/2006/relationships/customXml" Target="../ink/ink184.xml" /><Relationship Id="rId7" Type="http://schemas.openxmlformats.org/officeDocument/2006/relationships/customXml" Target="../ink/ink18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85.xml" /><Relationship Id="rId11" Type="http://schemas.openxmlformats.org/officeDocument/2006/relationships/customXml" Target="../ink/ink190.xml" /><Relationship Id="rId5" Type="http://schemas.openxmlformats.org/officeDocument/2006/relationships/image" Target="../media/image3.png" /><Relationship Id="rId10" Type="http://schemas.openxmlformats.org/officeDocument/2006/relationships/customXml" Target="../ink/ink189.xml" /><Relationship Id="rId9" Type="http://schemas.openxmlformats.org/officeDocument/2006/relationships/customXml" Target="../ink/ink188.xml" /></Relationships>
</file>

<file path=ppt/slides/_rels/slide3.xml.rels><?xml version="1.0" encoding="UTF-8" standalone="yes"?>
<Relationships xmlns="http://schemas.openxmlformats.org/package/2006/relationships"><Relationship Id="rId8" Type="http://schemas.openxmlformats.org/officeDocument/2006/relationships/customXml" Target="../ink/ink5.xml" /><Relationship Id="rId3" Type="http://schemas.openxmlformats.org/officeDocument/2006/relationships/image" Target="../media/image4.png" /><Relationship Id="rId7" Type="http://schemas.openxmlformats.org/officeDocument/2006/relationships/customXml" Target="../ink/ink4.xml" /><Relationship Id="rId12"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customXml" Target="../ink/ink3.xml" /><Relationship Id="rId11" Type="http://schemas.openxmlformats.org/officeDocument/2006/relationships/customXml" Target="../ink/ink8.xml" /><Relationship Id="rId5" Type="http://schemas.openxmlformats.org/officeDocument/2006/relationships/image" Target="../media/image3.png" /><Relationship Id="rId10" Type="http://schemas.openxmlformats.org/officeDocument/2006/relationships/customXml" Target="../ink/ink7.xml" /><Relationship Id="rId4" Type="http://schemas.openxmlformats.org/officeDocument/2006/relationships/customXml" Target="../ink/ink2.xml" /><Relationship Id="rId9" Type="http://schemas.openxmlformats.org/officeDocument/2006/relationships/customXml" Target="../ink/ink6.xml" /></Relationships>
</file>

<file path=ppt/slides/_rels/slide30.xml.rels><?xml version="1.0" encoding="UTF-8" standalone="yes"?>
<Relationships xmlns="http://schemas.openxmlformats.org/package/2006/relationships"><Relationship Id="rId8" Type="http://schemas.openxmlformats.org/officeDocument/2006/relationships/customXml" Target="../ink/ink194.xml" /><Relationship Id="rId3" Type="http://schemas.openxmlformats.org/officeDocument/2006/relationships/customXml" Target="../ink/ink191.xml" /><Relationship Id="rId7" Type="http://schemas.openxmlformats.org/officeDocument/2006/relationships/customXml" Target="../ink/ink19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92.xml" /><Relationship Id="rId11" Type="http://schemas.openxmlformats.org/officeDocument/2006/relationships/customXml" Target="../ink/ink197.xml" /><Relationship Id="rId5" Type="http://schemas.openxmlformats.org/officeDocument/2006/relationships/image" Target="../media/image3.png" /><Relationship Id="rId10" Type="http://schemas.openxmlformats.org/officeDocument/2006/relationships/customXml" Target="../ink/ink196.xml" /><Relationship Id="rId9" Type="http://schemas.openxmlformats.org/officeDocument/2006/relationships/customXml" Target="../ink/ink195.xml" /></Relationships>
</file>

<file path=ppt/slides/_rels/slide31.xml.rels><?xml version="1.0" encoding="UTF-8" standalone="yes"?>
<Relationships xmlns="http://schemas.openxmlformats.org/package/2006/relationships"><Relationship Id="rId8" Type="http://schemas.openxmlformats.org/officeDocument/2006/relationships/customXml" Target="../ink/ink201.xml" /><Relationship Id="rId3" Type="http://schemas.openxmlformats.org/officeDocument/2006/relationships/customXml" Target="../ink/ink198.xml" /><Relationship Id="rId7" Type="http://schemas.openxmlformats.org/officeDocument/2006/relationships/customXml" Target="../ink/ink20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99.xml" /><Relationship Id="rId11" Type="http://schemas.openxmlformats.org/officeDocument/2006/relationships/customXml" Target="../ink/ink204.xml" /><Relationship Id="rId5" Type="http://schemas.openxmlformats.org/officeDocument/2006/relationships/image" Target="../media/image3.png" /><Relationship Id="rId10" Type="http://schemas.openxmlformats.org/officeDocument/2006/relationships/customXml" Target="../ink/ink203.xml" /><Relationship Id="rId9" Type="http://schemas.openxmlformats.org/officeDocument/2006/relationships/customXml" Target="../ink/ink202.xml" /></Relationships>
</file>

<file path=ppt/slides/_rels/slide32.xml.rels><?xml version="1.0" encoding="UTF-8" standalone="yes"?>
<Relationships xmlns="http://schemas.openxmlformats.org/package/2006/relationships"><Relationship Id="rId8" Type="http://schemas.openxmlformats.org/officeDocument/2006/relationships/customXml" Target="../ink/ink208.xml" /><Relationship Id="rId3" Type="http://schemas.openxmlformats.org/officeDocument/2006/relationships/customXml" Target="../ink/ink205.xml" /><Relationship Id="rId7" Type="http://schemas.openxmlformats.org/officeDocument/2006/relationships/customXml" Target="../ink/ink20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06.xml" /><Relationship Id="rId11" Type="http://schemas.openxmlformats.org/officeDocument/2006/relationships/customXml" Target="../ink/ink211.xml" /><Relationship Id="rId5" Type="http://schemas.openxmlformats.org/officeDocument/2006/relationships/image" Target="../media/image3.png" /><Relationship Id="rId10" Type="http://schemas.openxmlformats.org/officeDocument/2006/relationships/customXml" Target="../ink/ink210.xml" /><Relationship Id="rId9" Type="http://schemas.openxmlformats.org/officeDocument/2006/relationships/customXml" Target="../ink/ink209.xml" /></Relationships>
</file>

<file path=ppt/slides/_rels/slide33.xml.rels><?xml version="1.0" encoding="UTF-8" standalone="yes"?>
<Relationships xmlns="http://schemas.openxmlformats.org/package/2006/relationships"><Relationship Id="rId8" Type="http://schemas.openxmlformats.org/officeDocument/2006/relationships/customXml" Target="../ink/ink215.xml" /><Relationship Id="rId3" Type="http://schemas.openxmlformats.org/officeDocument/2006/relationships/customXml" Target="../ink/ink212.xml" /><Relationship Id="rId7" Type="http://schemas.openxmlformats.org/officeDocument/2006/relationships/customXml" Target="../ink/ink21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13.xml" /><Relationship Id="rId11" Type="http://schemas.openxmlformats.org/officeDocument/2006/relationships/customXml" Target="../ink/ink218.xml" /><Relationship Id="rId5" Type="http://schemas.openxmlformats.org/officeDocument/2006/relationships/image" Target="../media/image3.png" /><Relationship Id="rId10" Type="http://schemas.openxmlformats.org/officeDocument/2006/relationships/customXml" Target="../ink/ink217.xml" /><Relationship Id="rId9" Type="http://schemas.openxmlformats.org/officeDocument/2006/relationships/customXml" Target="../ink/ink216.xml" /></Relationships>
</file>

<file path=ppt/slides/_rels/slide34.xml.rels><?xml version="1.0" encoding="UTF-8" standalone="yes"?>
<Relationships xmlns="http://schemas.openxmlformats.org/package/2006/relationships"><Relationship Id="rId8" Type="http://schemas.openxmlformats.org/officeDocument/2006/relationships/customXml" Target="../ink/ink222.xml" /><Relationship Id="rId3" Type="http://schemas.openxmlformats.org/officeDocument/2006/relationships/customXml" Target="../ink/ink219.xml" /><Relationship Id="rId7" Type="http://schemas.openxmlformats.org/officeDocument/2006/relationships/customXml" Target="../ink/ink22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20.xml" /><Relationship Id="rId11" Type="http://schemas.openxmlformats.org/officeDocument/2006/relationships/customXml" Target="../ink/ink225.xml" /><Relationship Id="rId5" Type="http://schemas.openxmlformats.org/officeDocument/2006/relationships/image" Target="../media/image3.png" /><Relationship Id="rId10" Type="http://schemas.openxmlformats.org/officeDocument/2006/relationships/customXml" Target="../ink/ink224.xml" /><Relationship Id="rId9" Type="http://schemas.openxmlformats.org/officeDocument/2006/relationships/customXml" Target="../ink/ink223.xml" /></Relationships>
</file>

<file path=ppt/slides/_rels/slide35.xml.rels><?xml version="1.0" encoding="UTF-8" standalone="yes"?>
<Relationships xmlns="http://schemas.openxmlformats.org/package/2006/relationships"><Relationship Id="rId8" Type="http://schemas.openxmlformats.org/officeDocument/2006/relationships/customXml" Target="../ink/ink229.xml" /><Relationship Id="rId3" Type="http://schemas.openxmlformats.org/officeDocument/2006/relationships/customXml" Target="../ink/ink226.xml" /><Relationship Id="rId7" Type="http://schemas.openxmlformats.org/officeDocument/2006/relationships/customXml" Target="../ink/ink22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27.xml" /><Relationship Id="rId11" Type="http://schemas.openxmlformats.org/officeDocument/2006/relationships/customXml" Target="../ink/ink232.xml" /><Relationship Id="rId5" Type="http://schemas.openxmlformats.org/officeDocument/2006/relationships/image" Target="../media/image3.png" /><Relationship Id="rId10" Type="http://schemas.openxmlformats.org/officeDocument/2006/relationships/customXml" Target="../ink/ink231.xml" /><Relationship Id="rId9" Type="http://schemas.openxmlformats.org/officeDocument/2006/relationships/customXml" Target="../ink/ink230.xml" /></Relationships>
</file>

<file path=ppt/slides/_rels/slide36.xml.rels><?xml version="1.0" encoding="UTF-8" standalone="yes"?>
<Relationships xmlns="http://schemas.openxmlformats.org/package/2006/relationships"><Relationship Id="rId8" Type="http://schemas.openxmlformats.org/officeDocument/2006/relationships/customXml" Target="../ink/ink236.xml" /><Relationship Id="rId3" Type="http://schemas.openxmlformats.org/officeDocument/2006/relationships/customXml" Target="../ink/ink233.xml" /><Relationship Id="rId7" Type="http://schemas.openxmlformats.org/officeDocument/2006/relationships/customXml" Target="../ink/ink23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34.xml" /><Relationship Id="rId11" Type="http://schemas.openxmlformats.org/officeDocument/2006/relationships/customXml" Target="../ink/ink239.xml" /><Relationship Id="rId5" Type="http://schemas.openxmlformats.org/officeDocument/2006/relationships/image" Target="../media/image3.png" /><Relationship Id="rId10" Type="http://schemas.openxmlformats.org/officeDocument/2006/relationships/customXml" Target="../ink/ink238.xml" /><Relationship Id="rId9" Type="http://schemas.openxmlformats.org/officeDocument/2006/relationships/customXml" Target="../ink/ink237.xml" /></Relationships>
</file>

<file path=ppt/slides/_rels/slide37.xml.rels><?xml version="1.0" encoding="UTF-8" standalone="yes"?>
<Relationships xmlns="http://schemas.openxmlformats.org/package/2006/relationships"><Relationship Id="rId8" Type="http://schemas.openxmlformats.org/officeDocument/2006/relationships/customXml" Target="../ink/ink243.xml" /><Relationship Id="rId3" Type="http://schemas.openxmlformats.org/officeDocument/2006/relationships/customXml" Target="../ink/ink240.xml" /><Relationship Id="rId7" Type="http://schemas.openxmlformats.org/officeDocument/2006/relationships/customXml" Target="../ink/ink24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1.xml" /><Relationship Id="rId11" Type="http://schemas.openxmlformats.org/officeDocument/2006/relationships/customXml" Target="../ink/ink246.xml" /><Relationship Id="rId5" Type="http://schemas.openxmlformats.org/officeDocument/2006/relationships/image" Target="../media/image3.png" /><Relationship Id="rId10" Type="http://schemas.openxmlformats.org/officeDocument/2006/relationships/customXml" Target="../ink/ink245.xml" /><Relationship Id="rId9" Type="http://schemas.openxmlformats.org/officeDocument/2006/relationships/customXml" Target="../ink/ink244.xml" /></Relationships>
</file>

<file path=ppt/slides/_rels/slide38.xml.rels><?xml version="1.0" encoding="UTF-8" standalone="yes"?>
<Relationships xmlns="http://schemas.openxmlformats.org/package/2006/relationships"><Relationship Id="rId8" Type="http://schemas.openxmlformats.org/officeDocument/2006/relationships/customXml" Target="../ink/ink250.xml" /><Relationship Id="rId3" Type="http://schemas.openxmlformats.org/officeDocument/2006/relationships/customXml" Target="../ink/ink247.xml" /><Relationship Id="rId7" Type="http://schemas.openxmlformats.org/officeDocument/2006/relationships/customXml" Target="../ink/ink24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8.xml" /><Relationship Id="rId11" Type="http://schemas.openxmlformats.org/officeDocument/2006/relationships/customXml" Target="../ink/ink253.xml" /><Relationship Id="rId5" Type="http://schemas.openxmlformats.org/officeDocument/2006/relationships/image" Target="../media/image3.png" /><Relationship Id="rId10" Type="http://schemas.openxmlformats.org/officeDocument/2006/relationships/customXml" Target="../ink/ink252.xml" /><Relationship Id="rId9" Type="http://schemas.openxmlformats.org/officeDocument/2006/relationships/customXml" Target="../ink/ink251.xml" /></Relationships>
</file>

<file path=ppt/slides/_rels/slide39.xml.rels><?xml version="1.0" encoding="UTF-8" standalone="yes"?>
<Relationships xmlns="http://schemas.openxmlformats.org/package/2006/relationships"><Relationship Id="rId8" Type="http://schemas.openxmlformats.org/officeDocument/2006/relationships/customXml" Target="../ink/ink257.xml" /><Relationship Id="rId3" Type="http://schemas.openxmlformats.org/officeDocument/2006/relationships/customXml" Target="../ink/ink254.xml" /><Relationship Id="rId7" Type="http://schemas.openxmlformats.org/officeDocument/2006/relationships/customXml" Target="../ink/ink25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55.xml" /><Relationship Id="rId11" Type="http://schemas.openxmlformats.org/officeDocument/2006/relationships/customXml" Target="../ink/ink260.xml" /><Relationship Id="rId5" Type="http://schemas.openxmlformats.org/officeDocument/2006/relationships/image" Target="../media/image3.png" /><Relationship Id="rId10" Type="http://schemas.openxmlformats.org/officeDocument/2006/relationships/customXml" Target="../ink/ink259.xml" /><Relationship Id="rId9" Type="http://schemas.openxmlformats.org/officeDocument/2006/relationships/customXml" Target="../ink/ink258.xml" /></Relationships>
</file>

<file path=ppt/slides/_rels/slide4.xml.rels><?xml version="1.0" encoding="UTF-8" standalone="yes"?>
<Relationships xmlns="http://schemas.openxmlformats.org/package/2006/relationships"><Relationship Id="rId8" Type="http://schemas.openxmlformats.org/officeDocument/2006/relationships/customXml" Target="../ink/ink12.xml" /><Relationship Id="rId3" Type="http://schemas.openxmlformats.org/officeDocument/2006/relationships/customXml" Target="../ink/ink9.xml" /><Relationship Id="rId7" Type="http://schemas.openxmlformats.org/officeDocument/2006/relationships/customXml" Target="../ink/ink11.xml" /><Relationship Id="rId12" Type="http://schemas.openxmlformats.org/officeDocument/2006/relationships/image" Target="../media/image6.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xml" /><Relationship Id="rId11" Type="http://schemas.openxmlformats.org/officeDocument/2006/relationships/customXml" Target="../ink/ink15.xml" /><Relationship Id="rId5" Type="http://schemas.openxmlformats.org/officeDocument/2006/relationships/image" Target="../media/image3.png" /><Relationship Id="rId10" Type="http://schemas.openxmlformats.org/officeDocument/2006/relationships/customXml" Target="../ink/ink14.xml" /><Relationship Id="rId9" Type="http://schemas.openxmlformats.org/officeDocument/2006/relationships/customXml" Target="../ink/ink13.xml" /></Relationships>
</file>

<file path=ppt/slides/_rels/slide40.xml.rels><?xml version="1.0" encoding="UTF-8" standalone="yes"?>
<Relationships xmlns="http://schemas.openxmlformats.org/package/2006/relationships"><Relationship Id="rId8" Type="http://schemas.openxmlformats.org/officeDocument/2006/relationships/customXml" Target="../ink/ink264.xml" /><Relationship Id="rId3" Type="http://schemas.openxmlformats.org/officeDocument/2006/relationships/customXml" Target="../ink/ink261.xml" /><Relationship Id="rId7" Type="http://schemas.openxmlformats.org/officeDocument/2006/relationships/customXml" Target="../ink/ink26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62.xml" /><Relationship Id="rId11" Type="http://schemas.openxmlformats.org/officeDocument/2006/relationships/customXml" Target="../ink/ink267.xml" /><Relationship Id="rId5" Type="http://schemas.openxmlformats.org/officeDocument/2006/relationships/image" Target="../media/image3.png" /><Relationship Id="rId10" Type="http://schemas.openxmlformats.org/officeDocument/2006/relationships/customXml" Target="../ink/ink266.xml" /><Relationship Id="rId9" Type="http://schemas.openxmlformats.org/officeDocument/2006/relationships/customXml" Target="../ink/ink265.xml" /></Relationships>
</file>

<file path=ppt/slides/_rels/slide41.xml.rels><?xml version="1.0" encoding="UTF-8" standalone="yes"?>
<Relationships xmlns="http://schemas.openxmlformats.org/package/2006/relationships"><Relationship Id="rId8" Type="http://schemas.openxmlformats.org/officeDocument/2006/relationships/customXml" Target="../ink/ink271.xml" /><Relationship Id="rId3" Type="http://schemas.openxmlformats.org/officeDocument/2006/relationships/customXml" Target="../ink/ink268.xml" /><Relationship Id="rId7" Type="http://schemas.openxmlformats.org/officeDocument/2006/relationships/customXml" Target="../ink/ink27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69.xml" /><Relationship Id="rId11" Type="http://schemas.openxmlformats.org/officeDocument/2006/relationships/customXml" Target="../ink/ink274.xml" /><Relationship Id="rId5" Type="http://schemas.openxmlformats.org/officeDocument/2006/relationships/image" Target="../media/image3.png" /><Relationship Id="rId10" Type="http://schemas.openxmlformats.org/officeDocument/2006/relationships/customXml" Target="../ink/ink273.xml" /><Relationship Id="rId9" Type="http://schemas.openxmlformats.org/officeDocument/2006/relationships/customXml" Target="../ink/ink272.xml" /></Relationships>
</file>

<file path=ppt/slides/_rels/slide42.xml.rels><?xml version="1.0" encoding="UTF-8" standalone="yes"?>
<Relationships xmlns="http://schemas.openxmlformats.org/package/2006/relationships"><Relationship Id="rId8" Type="http://schemas.openxmlformats.org/officeDocument/2006/relationships/customXml" Target="../ink/ink278.xml" /><Relationship Id="rId13" Type="http://schemas.openxmlformats.org/officeDocument/2006/relationships/hyperlink" Target="https://www.youtube.com/watch?v=pvbcJ7SkG8w" TargetMode="External" /><Relationship Id="rId3" Type="http://schemas.openxmlformats.org/officeDocument/2006/relationships/customXml" Target="../ink/ink275.xml" /><Relationship Id="rId7" Type="http://schemas.openxmlformats.org/officeDocument/2006/relationships/customXml" Target="../ink/ink277.xml" /><Relationship Id="rId12" Type="http://schemas.openxmlformats.org/officeDocument/2006/relationships/hyperlink" Target="https://www.youtube.com/watch?v=ZhLgAhZZpCw"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76.xml" /><Relationship Id="rId11" Type="http://schemas.openxmlformats.org/officeDocument/2006/relationships/customXml" Target="../ink/ink281.xml" /><Relationship Id="rId5" Type="http://schemas.openxmlformats.org/officeDocument/2006/relationships/image" Target="../media/image3.png" /><Relationship Id="rId10" Type="http://schemas.openxmlformats.org/officeDocument/2006/relationships/customXml" Target="../ink/ink280.xml" /><Relationship Id="rId9" Type="http://schemas.openxmlformats.org/officeDocument/2006/relationships/customXml" Target="../ink/ink279.xml" /><Relationship Id="rId14" Type="http://schemas.openxmlformats.org/officeDocument/2006/relationships/hyperlink" Target="https://www.youtube.com/watch?v=vS-NYScs0mU" TargetMode="External" /></Relationships>
</file>

<file path=ppt/slides/_rels/slide43.xml.rels><?xml version="1.0" encoding="UTF-8" standalone="yes"?>
<Relationships xmlns="http://schemas.openxmlformats.org/package/2006/relationships"><Relationship Id="rId8" Type="http://schemas.openxmlformats.org/officeDocument/2006/relationships/customXml" Target="../ink/ink285.xml" /><Relationship Id="rId3" Type="http://schemas.openxmlformats.org/officeDocument/2006/relationships/customXml" Target="../ink/ink282.xml" /><Relationship Id="rId7" Type="http://schemas.openxmlformats.org/officeDocument/2006/relationships/customXml" Target="../ink/ink28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83.xml" /><Relationship Id="rId11" Type="http://schemas.openxmlformats.org/officeDocument/2006/relationships/customXml" Target="../ink/ink288.xml" /><Relationship Id="rId5" Type="http://schemas.openxmlformats.org/officeDocument/2006/relationships/image" Target="../media/image3.png" /><Relationship Id="rId10" Type="http://schemas.openxmlformats.org/officeDocument/2006/relationships/customXml" Target="../ink/ink287.xml" /><Relationship Id="rId9" Type="http://schemas.openxmlformats.org/officeDocument/2006/relationships/customXml" Target="../ink/ink286.xml" /></Relationships>
</file>

<file path=ppt/slides/_rels/slide44.xml.rels><?xml version="1.0" encoding="UTF-8" standalone="yes"?>
<Relationships xmlns="http://schemas.openxmlformats.org/package/2006/relationships"><Relationship Id="rId8" Type="http://schemas.openxmlformats.org/officeDocument/2006/relationships/customXml" Target="../ink/ink292.xml" /><Relationship Id="rId3" Type="http://schemas.openxmlformats.org/officeDocument/2006/relationships/customXml" Target="../ink/ink289.xml" /><Relationship Id="rId7" Type="http://schemas.openxmlformats.org/officeDocument/2006/relationships/customXml" Target="../ink/ink29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90.xml" /><Relationship Id="rId11" Type="http://schemas.openxmlformats.org/officeDocument/2006/relationships/customXml" Target="../ink/ink295.xml" /><Relationship Id="rId5" Type="http://schemas.openxmlformats.org/officeDocument/2006/relationships/image" Target="../media/image3.png" /><Relationship Id="rId10" Type="http://schemas.openxmlformats.org/officeDocument/2006/relationships/customXml" Target="../ink/ink294.xml" /><Relationship Id="rId9" Type="http://schemas.openxmlformats.org/officeDocument/2006/relationships/customXml" Target="../ink/ink293.xml" /></Relationships>
</file>

<file path=ppt/slides/_rels/slide45.xml.rels><?xml version="1.0" encoding="UTF-8" standalone="yes"?>
<Relationships xmlns="http://schemas.openxmlformats.org/package/2006/relationships"><Relationship Id="rId8" Type="http://schemas.openxmlformats.org/officeDocument/2006/relationships/customXml" Target="../ink/ink299.xml" /><Relationship Id="rId3" Type="http://schemas.openxmlformats.org/officeDocument/2006/relationships/customXml" Target="../ink/ink296.xml" /><Relationship Id="rId7" Type="http://schemas.openxmlformats.org/officeDocument/2006/relationships/customXml" Target="../ink/ink29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97.xml" /><Relationship Id="rId11" Type="http://schemas.openxmlformats.org/officeDocument/2006/relationships/customXml" Target="../ink/ink302.xml" /><Relationship Id="rId5" Type="http://schemas.openxmlformats.org/officeDocument/2006/relationships/image" Target="../media/image3.png" /><Relationship Id="rId10" Type="http://schemas.openxmlformats.org/officeDocument/2006/relationships/customXml" Target="../ink/ink301.xml" /><Relationship Id="rId9" Type="http://schemas.openxmlformats.org/officeDocument/2006/relationships/customXml" Target="../ink/ink300.xml" /></Relationships>
</file>

<file path=ppt/slides/_rels/slide46.xml.rels><?xml version="1.0" encoding="UTF-8" standalone="yes"?>
<Relationships xmlns="http://schemas.openxmlformats.org/package/2006/relationships"><Relationship Id="rId8" Type="http://schemas.openxmlformats.org/officeDocument/2006/relationships/customXml" Target="../ink/ink306.xml" /><Relationship Id="rId3" Type="http://schemas.openxmlformats.org/officeDocument/2006/relationships/customXml" Target="../ink/ink303.xml" /><Relationship Id="rId7" Type="http://schemas.openxmlformats.org/officeDocument/2006/relationships/customXml" Target="../ink/ink30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04.xml" /><Relationship Id="rId11" Type="http://schemas.openxmlformats.org/officeDocument/2006/relationships/customXml" Target="../ink/ink309.xml" /><Relationship Id="rId5" Type="http://schemas.openxmlformats.org/officeDocument/2006/relationships/image" Target="../media/image3.png" /><Relationship Id="rId10" Type="http://schemas.openxmlformats.org/officeDocument/2006/relationships/customXml" Target="../ink/ink308.xml" /><Relationship Id="rId9" Type="http://schemas.openxmlformats.org/officeDocument/2006/relationships/customXml" Target="../ink/ink307.xml" /></Relationships>
</file>

<file path=ppt/slides/_rels/slide47.xml.rels><?xml version="1.0" encoding="UTF-8" standalone="yes"?>
<Relationships xmlns="http://schemas.openxmlformats.org/package/2006/relationships"><Relationship Id="rId8" Type="http://schemas.openxmlformats.org/officeDocument/2006/relationships/customXml" Target="../ink/ink313.xml" /><Relationship Id="rId3" Type="http://schemas.openxmlformats.org/officeDocument/2006/relationships/customXml" Target="../ink/ink310.xml" /><Relationship Id="rId7" Type="http://schemas.openxmlformats.org/officeDocument/2006/relationships/customXml" Target="../ink/ink31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1.xml" /><Relationship Id="rId11" Type="http://schemas.openxmlformats.org/officeDocument/2006/relationships/customXml" Target="../ink/ink316.xml" /><Relationship Id="rId5" Type="http://schemas.openxmlformats.org/officeDocument/2006/relationships/image" Target="../media/image3.png" /><Relationship Id="rId10" Type="http://schemas.openxmlformats.org/officeDocument/2006/relationships/customXml" Target="../ink/ink315.xml" /><Relationship Id="rId9" Type="http://schemas.openxmlformats.org/officeDocument/2006/relationships/customXml" Target="../ink/ink314.xml" /></Relationships>
</file>

<file path=ppt/slides/_rels/slide48.xml.rels><?xml version="1.0" encoding="UTF-8" standalone="yes"?>
<Relationships xmlns="http://schemas.openxmlformats.org/package/2006/relationships"><Relationship Id="rId8" Type="http://schemas.openxmlformats.org/officeDocument/2006/relationships/customXml" Target="../ink/ink320.xml" /><Relationship Id="rId3" Type="http://schemas.openxmlformats.org/officeDocument/2006/relationships/customXml" Target="../ink/ink317.xml" /><Relationship Id="rId7" Type="http://schemas.openxmlformats.org/officeDocument/2006/relationships/customXml" Target="../ink/ink31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8.xml" /><Relationship Id="rId11" Type="http://schemas.openxmlformats.org/officeDocument/2006/relationships/customXml" Target="../ink/ink323.xml" /><Relationship Id="rId5" Type="http://schemas.openxmlformats.org/officeDocument/2006/relationships/image" Target="../media/image3.png" /><Relationship Id="rId10" Type="http://schemas.openxmlformats.org/officeDocument/2006/relationships/customXml" Target="../ink/ink322.xml" /><Relationship Id="rId9" Type="http://schemas.openxmlformats.org/officeDocument/2006/relationships/customXml" Target="../ink/ink321.xml" /></Relationships>
</file>

<file path=ppt/slides/_rels/slide49.xml.rels><?xml version="1.0" encoding="UTF-8" standalone="yes"?>
<Relationships xmlns="http://schemas.openxmlformats.org/package/2006/relationships"><Relationship Id="rId8" Type="http://schemas.openxmlformats.org/officeDocument/2006/relationships/customXml" Target="../ink/ink327.xml" /><Relationship Id="rId3" Type="http://schemas.openxmlformats.org/officeDocument/2006/relationships/customXml" Target="../ink/ink324.xml" /><Relationship Id="rId7" Type="http://schemas.openxmlformats.org/officeDocument/2006/relationships/customXml" Target="../ink/ink32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25.xml" /><Relationship Id="rId11" Type="http://schemas.openxmlformats.org/officeDocument/2006/relationships/customXml" Target="../ink/ink330.xml" /><Relationship Id="rId5" Type="http://schemas.openxmlformats.org/officeDocument/2006/relationships/image" Target="../media/image3.png" /><Relationship Id="rId10" Type="http://schemas.openxmlformats.org/officeDocument/2006/relationships/customXml" Target="../ink/ink329.xml" /><Relationship Id="rId9" Type="http://schemas.openxmlformats.org/officeDocument/2006/relationships/customXml" Target="../ink/ink328.xml" /></Relationships>
</file>

<file path=ppt/slides/_rels/slide5.xml.rels><?xml version="1.0" encoding="UTF-8" standalone="yes"?>
<Relationships xmlns="http://schemas.openxmlformats.org/package/2006/relationships"><Relationship Id="rId8" Type="http://schemas.openxmlformats.org/officeDocument/2006/relationships/customXml" Target="../ink/ink19.xml" /><Relationship Id="rId3" Type="http://schemas.openxmlformats.org/officeDocument/2006/relationships/customXml" Target="../ink/ink16.xml" /><Relationship Id="rId7" Type="http://schemas.openxmlformats.org/officeDocument/2006/relationships/customXml" Target="../ink/ink18.xml" /><Relationship Id="rId12"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xml" /><Relationship Id="rId11" Type="http://schemas.openxmlformats.org/officeDocument/2006/relationships/customXml" Target="../ink/ink22.xml" /><Relationship Id="rId5" Type="http://schemas.openxmlformats.org/officeDocument/2006/relationships/image" Target="../media/image3.png" /><Relationship Id="rId10" Type="http://schemas.openxmlformats.org/officeDocument/2006/relationships/customXml" Target="../ink/ink21.xml" /><Relationship Id="rId9" Type="http://schemas.openxmlformats.org/officeDocument/2006/relationships/customXml" Target="../ink/ink20.xml" /></Relationships>
</file>

<file path=ppt/slides/_rels/slide50.xml.rels><?xml version="1.0" encoding="UTF-8" standalone="yes"?>
<Relationships xmlns="http://schemas.openxmlformats.org/package/2006/relationships"><Relationship Id="rId8" Type="http://schemas.openxmlformats.org/officeDocument/2006/relationships/customXml" Target="../ink/ink334.xml" /><Relationship Id="rId3" Type="http://schemas.openxmlformats.org/officeDocument/2006/relationships/customXml" Target="../ink/ink331.xml" /><Relationship Id="rId7" Type="http://schemas.openxmlformats.org/officeDocument/2006/relationships/customXml" Target="../ink/ink33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32.xml" /><Relationship Id="rId11" Type="http://schemas.openxmlformats.org/officeDocument/2006/relationships/customXml" Target="../ink/ink337.xml" /><Relationship Id="rId5" Type="http://schemas.openxmlformats.org/officeDocument/2006/relationships/image" Target="../media/image3.png" /><Relationship Id="rId10" Type="http://schemas.openxmlformats.org/officeDocument/2006/relationships/customXml" Target="../ink/ink336.xml" /><Relationship Id="rId9" Type="http://schemas.openxmlformats.org/officeDocument/2006/relationships/customXml" Target="../ink/ink335.xml" /></Relationships>
</file>

<file path=ppt/slides/_rels/slide51.xml.rels><?xml version="1.0" encoding="UTF-8" standalone="yes"?>
<Relationships xmlns="http://schemas.openxmlformats.org/package/2006/relationships"><Relationship Id="rId8" Type="http://schemas.openxmlformats.org/officeDocument/2006/relationships/customXml" Target="../ink/ink341.xml" /><Relationship Id="rId3" Type="http://schemas.openxmlformats.org/officeDocument/2006/relationships/customXml" Target="../ink/ink338.xml" /><Relationship Id="rId7" Type="http://schemas.openxmlformats.org/officeDocument/2006/relationships/customXml" Target="../ink/ink340.xml" /><Relationship Id="rId12"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39.xml" /><Relationship Id="rId11" Type="http://schemas.openxmlformats.org/officeDocument/2006/relationships/customXml" Target="../ink/ink344.xml" /><Relationship Id="rId5" Type="http://schemas.openxmlformats.org/officeDocument/2006/relationships/image" Target="../media/image3.png" /><Relationship Id="rId10" Type="http://schemas.openxmlformats.org/officeDocument/2006/relationships/customXml" Target="../ink/ink343.xml" /><Relationship Id="rId9" Type="http://schemas.openxmlformats.org/officeDocument/2006/relationships/customXml" Target="../ink/ink342.xml" /></Relationships>
</file>

<file path=ppt/slides/_rels/slide52.xml.rels><?xml version="1.0" encoding="UTF-8" standalone="yes"?>
<Relationships xmlns="http://schemas.openxmlformats.org/package/2006/relationships"><Relationship Id="rId8" Type="http://schemas.openxmlformats.org/officeDocument/2006/relationships/customXml" Target="../ink/ink348.xml" /><Relationship Id="rId3" Type="http://schemas.openxmlformats.org/officeDocument/2006/relationships/customXml" Target="../ink/ink345.xml" /><Relationship Id="rId7" Type="http://schemas.openxmlformats.org/officeDocument/2006/relationships/customXml" Target="../ink/ink34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46.xml" /><Relationship Id="rId11" Type="http://schemas.openxmlformats.org/officeDocument/2006/relationships/customXml" Target="../ink/ink351.xml" /><Relationship Id="rId5" Type="http://schemas.openxmlformats.org/officeDocument/2006/relationships/image" Target="../media/image3.png" /><Relationship Id="rId10" Type="http://schemas.openxmlformats.org/officeDocument/2006/relationships/customXml" Target="../ink/ink350.xml" /><Relationship Id="rId9" Type="http://schemas.openxmlformats.org/officeDocument/2006/relationships/customXml" Target="../ink/ink349.xml" /></Relationships>
</file>

<file path=ppt/slides/_rels/slide53.xml.rels><?xml version="1.0" encoding="UTF-8" standalone="yes"?>
<Relationships xmlns="http://schemas.openxmlformats.org/package/2006/relationships"><Relationship Id="rId8" Type="http://schemas.openxmlformats.org/officeDocument/2006/relationships/customXml" Target="../ink/ink355.xml" /><Relationship Id="rId3" Type="http://schemas.openxmlformats.org/officeDocument/2006/relationships/customXml" Target="../ink/ink352.xml" /><Relationship Id="rId7" Type="http://schemas.openxmlformats.org/officeDocument/2006/relationships/customXml" Target="../ink/ink35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53.xml" /><Relationship Id="rId11" Type="http://schemas.openxmlformats.org/officeDocument/2006/relationships/customXml" Target="../ink/ink358.xml" /><Relationship Id="rId5" Type="http://schemas.openxmlformats.org/officeDocument/2006/relationships/image" Target="../media/image3.png" /><Relationship Id="rId10" Type="http://schemas.openxmlformats.org/officeDocument/2006/relationships/customXml" Target="../ink/ink357.xml" /><Relationship Id="rId9" Type="http://schemas.openxmlformats.org/officeDocument/2006/relationships/customXml" Target="../ink/ink356.xml" /></Relationships>
</file>

<file path=ppt/slides/_rels/slide54.xml.rels><?xml version="1.0" encoding="UTF-8" standalone="yes"?>
<Relationships xmlns="http://schemas.openxmlformats.org/package/2006/relationships"><Relationship Id="rId8" Type="http://schemas.openxmlformats.org/officeDocument/2006/relationships/customXml" Target="../ink/ink362.xml" /><Relationship Id="rId3" Type="http://schemas.openxmlformats.org/officeDocument/2006/relationships/customXml" Target="../ink/ink359.xml" /><Relationship Id="rId7" Type="http://schemas.openxmlformats.org/officeDocument/2006/relationships/customXml" Target="../ink/ink36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60.xml" /><Relationship Id="rId11" Type="http://schemas.openxmlformats.org/officeDocument/2006/relationships/customXml" Target="../ink/ink365.xml" /><Relationship Id="rId5" Type="http://schemas.openxmlformats.org/officeDocument/2006/relationships/image" Target="../media/image3.png" /><Relationship Id="rId10" Type="http://schemas.openxmlformats.org/officeDocument/2006/relationships/customXml" Target="../ink/ink364.xml" /><Relationship Id="rId9" Type="http://schemas.openxmlformats.org/officeDocument/2006/relationships/customXml" Target="../ink/ink363.xml" /></Relationships>
</file>

<file path=ppt/slides/_rels/slide55.xml.rels><?xml version="1.0" encoding="UTF-8" standalone="yes"?>
<Relationships xmlns="http://schemas.openxmlformats.org/package/2006/relationships"><Relationship Id="rId8" Type="http://schemas.openxmlformats.org/officeDocument/2006/relationships/customXml" Target="../ink/ink369.xml" /><Relationship Id="rId3" Type="http://schemas.openxmlformats.org/officeDocument/2006/relationships/customXml" Target="../ink/ink366.xml" /><Relationship Id="rId7" Type="http://schemas.openxmlformats.org/officeDocument/2006/relationships/customXml" Target="../ink/ink36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67.xml" /><Relationship Id="rId11" Type="http://schemas.openxmlformats.org/officeDocument/2006/relationships/customXml" Target="../ink/ink372.xml" /><Relationship Id="rId5" Type="http://schemas.openxmlformats.org/officeDocument/2006/relationships/image" Target="../media/image3.png" /><Relationship Id="rId10" Type="http://schemas.openxmlformats.org/officeDocument/2006/relationships/customXml" Target="../ink/ink371.xml" /><Relationship Id="rId9" Type="http://schemas.openxmlformats.org/officeDocument/2006/relationships/customXml" Target="../ink/ink370.xml" /></Relationships>
</file>

<file path=ppt/slides/_rels/slide56.xml.rels><?xml version="1.0" encoding="UTF-8" standalone="yes"?>
<Relationships xmlns="http://schemas.openxmlformats.org/package/2006/relationships"><Relationship Id="rId8" Type="http://schemas.openxmlformats.org/officeDocument/2006/relationships/customXml" Target="../ink/ink376.xml" /><Relationship Id="rId3" Type="http://schemas.openxmlformats.org/officeDocument/2006/relationships/customXml" Target="../ink/ink373.xml" /><Relationship Id="rId7" Type="http://schemas.openxmlformats.org/officeDocument/2006/relationships/customXml" Target="../ink/ink37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74.xml" /><Relationship Id="rId11" Type="http://schemas.openxmlformats.org/officeDocument/2006/relationships/customXml" Target="../ink/ink379.xml" /><Relationship Id="rId5" Type="http://schemas.openxmlformats.org/officeDocument/2006/relationships/image" Target="../media/image3.png" /><Relationship Id="rId10" Type="http://schemas.openxmlformats.org/officeDocument/2006/relationships/customXml" Target="../ink/ink378.xml" /><Relationship Id="rId9" Type="http://schemas.openxmlformats.org/officeDocument/2006/relationships/customXml" Target="../ink/ink377.xml" /></Relationships>
</file>

<file path=ppt/slides/_rels/slide57.xml.rels><?xml version="1.0" encoding="UTF-8" standalone="yes"?>
<Relationships xmlns="http://schemas.openxmlformats.org/package/2006/relationships"><Relationship Id="rId8" Type="http://schemas.openxmlformats.org/officeDocument/2006/relationships/customXml" Target="../ink/ink383.xml" /><Relationship Id="rId3" Type="http://schemas.openxmlformats.org/officeDocument/2006/relationships/customXml" Target="../ink/ink380.xml" /><Relationship Id="rId7" Type="http://schemas.openxmlformats.org/officeDocument/2006/relationships/customXml" Target="../ink/ink38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1.xml" /><Relationship Id="rId11" Type="http://schemas.openxmlformats.org/officeDocument/2006/relationships/customXml" Target="../ink/ink386.xml" /><Relationship Id="rId5" Type="http://schemas.openxmlformats.org/officeDocument/2006/relationships/image" Target="../media/image3.png" /><Relationship Id="rId10" Type="http://schemas.openxmlformats.org/officeDocument/2006/relationships/customXml" Target="../ink/ink385.xml" /><Relationship Id="rId9" Type="http://schemas.openxmlformats.org/officeDocument/2006/relationships/customXml" Target="../ink/ink384.xml" /></Relationships>
</file>

<file path=ppt/slides/_rels/slide58.xml.rels><?xml version="1.0" encoding="UTF-8" standalone="yes"?>
<Relationships xmlns="http://schemas.openxmlformats.org/package/2006/relationships"><Relationship Id="rId8" Type="http://schemas.openxmlformats.org/officeDocument/2006/relationships/customXml" Target="../ink/ink390.xml" /><Relationship Id="rId3" Type="http://schemas.openxmlformats.org/officeDocument/2006/relationships/customXml" Target="../ink/ink387.xml" /><Relationship Id="rId7" Type="http://schemas.openxmlformats.org/officeDocument/2006/relationships/customXml" Target="../ink/ink38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8.xml" /><Relationship Id="rId11" Type="http://schemas.openxmlformats.org/officeDocument/2006/relationships/customXml" Target="../ink/ink393.xml" /><Relationship Id="rId5" Type="http://schemas.openxmlformats.org/officeDocument/2006/relationships/image" Target="../media/image3.png" /><Relationship Id="rId10" Type="http://schemas.openxmlformats.org/officeDocument/2006/relationships/customXml" Target="../ink/ink392.xml" /><Relationship Id="rId9" Type="http://schemas.openxmlformats.org/officeDocument/2006/relationships/customXml" Target="../ink/ink391.xml" /></Relationships>
</file>

<file path=ppt/slides/_rels/slide59.xml.rels><?xml version="1.0" encoding="UTF-8" standalone="yes"?>
<Relationships xmlns="http://schemas.openxmlformats.org/package/2006/relationships"><Relationship Id="rId8" Type="http://schemas.openxmlformats.org/officeDocument/2006/relationships/customXml" Target="../ink/ink397.xml" /><Relationship Id="rId3" Type="http://schemas.openxmlformats.org/officeDocument/2006/relationships/customXml" Target="../ink/ink394.xml" /><Relationship Id="rId7" Type="http://schemas.openxmlformats.org/officeDocument/2006/relationships/customXml" Target="../ink/ink39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95.xml" /><Relationship Id="rId11" Type="http://schemas.openxmlformats.org/officeDocument/2006/relationships/customXml" Target="../ink/ink400.xml" /><Relationship Id="rId5" Type="http://schemas.openxmlformats.org/officeDocument/2006/relationships/image" Target="../media/image3.png" /><Relationship Id="rId10" Type="http://schemas.openxmlformats.org/officeDocument/2006/relationships/customXml" Target="../ink/ink399.xml" /><Relationship Id="rId9" Type="http://schemas.openxmlformats.org/officeDocument/2006/relationships/customXml" Target="../ink/ink398.xml" /></Relationships>
</file>

<file path=ppt/slides/_rels/slide6.xml.rels><?xml version="1.0" encoding="UTF-8" standalone="yes"?>
<Relationships xmlns="http://schemas.openxmlformats.org/package/2006/relationships"><Relationship Id="rId8" Type="http://schemas.openxmlformats.org/officeDocument/2006/relationships/customXml" Target="../ink/ink26.xml" /><Relationship Id="rId3" Type="http://schemas.openxmlformats.org/officeDocument/2006/relationships/customXml" Target="../ink/ink23.xml" /><Relationship Id="rId7" Type="http://schemas.openxmlformats.org/officeDocument/2006/relationships/customXml" Target="../ink/ink2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xml" /><Relationship Id="rId11" Type="http://schemas.openxmlformats.org/officeDocument/2006/relationships/customXml" Target="../ink/ink29.xml" /><Relationship Id="rId5" Type="http://schemas.openxmlformats.org/officeDocument/2006/relationships/image" Target="../media/image3.png" /><Relationship Id="rId10" Type="http://schemas.openxmlformats.org/officeDocument/2006/relationships/customXml" Target="../ink/ink28.xml" /><Relationship Id="rId9" Type="http://schemas.openxmlformats.org/officeDocument/2006/relationships/customXml" Target="../ink/ink27.xml" /></Relationships>
</file>

<file path=ppt/slides/_rels/slide60.xml.rels><?xml version="1.0" encoding="UTF-8" standalone="yes"?>
<Relationships xmlns="http://schemas.openxmlformats.org/package/2006/relationships"><Relationship Id="rId8" Type="http://schemas.openxmlformats.org/officeDocument/2006/relationships/customXml" Target="../ink/ink404.xml" /><Relationship Id="rId3" Type="http://schemas.openxmlformats.org/officeDocument/2006/relationships/customXml" Target="../ink/ink401.xml" /><Relationship Id="rId7" Type="http://schemas.openxmlformats.org/officeDocument/2006/relationships/customXml" Target="../ink/ink40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02.xml" /><Relationship Id="rId11" Type="http://schemas.openxmlformats.org/officeDocument/2006/relationships/customXml" Target="../ink/ink407.xml" /><Relationship Id="rId5" Type="http://schemas.openxmlformats.org/officeDocument/2006/relationships/image" Target="../media/image3.png" /><Relationship Id="rId10" Type="http://schemas.openxmlformats.org/officeDocument/2006/relationships/customXml" Target="../ink/ink406.xml" /><Relationship Id="rId9" Type="http://schemas.openxmlformats.org/officeDocument/2006/relationships/customXml" Target="../ink/ink405.xml" /></Relationships>
</file>

<file path=ppt/slides/_rels/slide61.xml.rels><?xml version="1.0" encoding="UTF-8" standalone="yes"?>
<Relationships xmlns="http://schemas.openxmlformats.org/package/2006/relationships"><Relationship Id="rId8" Type="http://schemas.openxmlformats.org/officeDocument/2006/relationships/customXml" Target="../ink/ink411.xml" /><Relationship Id="rId3" Type="http://schemas.openxmlformats.org/officeDocument/2006/relationships/customXml" Target="../ink/ink408.xml" /><Relationship Id="rId7" Type="http://schemas.openxmlformats.org/officeDocument/2006/relationships/customXml" Target="../ink/ink41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09.xml" /><Relationship Id="rId11" Type="http://schemas.openxmlformats.org/officeDocument/2006/relationships/customXml" Target="../ink/ink414.xml" /><Relationship Id="rId5" Type="http://schemas.openxmlformats.org/officeDocument/2006/relationships/image" Target="../media/image3.png" /><Relationship Id="rId10" Type="http://schemas.openxmlformats.org/officeDocument/2006/relationships/customXml" Target="../ink/ink413.xml" /><Relationship Id="rId9" Type="http://schemas.openxmlformats.org/officeDocument/2006/relationships/customXml" Target="../ink/ink412.xml" /></Relationships>
</file>

<file path=ppt/slides/_rels/slide62.xml.rels><?xml version="1.0" encoding="UTF-8" standalone="yes"?>
<Relationships xmlns="http://schemas.openxmlformats.org/package/2006/relationships"><Relationship Id="rId8" Type="http://schemas.openxmlformats.org/officeDocument/2006/relationships/customXml" Target="../ink/ink418.xml" /><Relationship Id="rId3" Type="http://schemas.openxmlformats.org/officeDocument/2006/relationships/customXml" Target="../ink/ink415.xml" /><Relationship Id="rId7" Type="http://schemas.openxmlformats.org/officeDocument/2006/relationships/customXml" Target="../ink/ink41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16.xml" /><Relationship Id="rId11" Type="http://schemas.openxmlformats.org/officeDocument/2006/relationships/customXml" Target="../ink/ink421.xml" /><Relationship Id="rId5" Type="http://schemas.openxmlformats.org/officeDocument/2006/relationships/image" Target="../media/image3.png" /><Relationship Id="rId10" Type="http://schemas.openxmlformats.org/officeDocument/2006/relationships/customXml" Target="../ink/ink420.xml" /><Relationship Id="rId9" Type="http://schemas.openxmlformats.org/officeDocument/2006/relationships/customXml" Target="../ink/ink419.xml" /></Relationships>
</file>

<file path=ppt/slides/_rels/slide63.xml.rels><?xml version="1.0" encoding="UTF-8" standalone="yes"?>
<Relationships xmlns="http://schemas.openxmlformats.org/package/2006/relationships"><Relationship Id="rId8" Type="http://schemas.openxmlformats.org/officeDocument/2006/relationships/customXml" Target="../ink/ink425.xml" /><Relationship Id="rId3" Type="http://schemas.openxmlformats.org/officeDocument/2006/relationships/customXml" Target="../ink/ink422.xml" /><Relationship Id="rId7" Type="http://schemas.openxmlformats.org/officeDocument/2006/relationships/customXml" Target="../ink/ink42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23.xml" /><Relationship Id="rId11" Type="http://schemas.openxmlformats.org/officeDocument/2006/relationships/customXml" Target="../ink/ink428.xml" /><Relationship Id="rId5" Type="http://schemas.openxmlformats.org/officeDocument/2006/relationships/image" Target="../media/image3.png" /><Relationship Id="rId10" Type="http://schemas.openxmlformats.org/officeDocument/2006/relationships/customXml" Target="../ink/ink427.xml" /><Relationship Id="rId9" Type="http://schemas.openxmlformats.org/officeDocument/2006/relationships/customXml" Target="../ink/ink426.xml" /></Relationships>
</file>

<file path=ppt/slides/_rels/slide64.xml.rels><?xml version="1.0" encoding="UTF-8" standalone="yes"?>
<Relationships xmlns="http://schemas.openxmlformats.org/package/2006/relationships"><Relationship Id="rId8" Type="http://schemas.openxmlformats.org/officeDocument/2006/relationships/customXml" Target="../ink/ink432.xml" /><Relationship Id="rId3" Type="http://schemas.openxmlformats.org/officeDocument/2006/relationships/customXml" Target="../ink/ink429.xml" /><Relationship Id="rId7" Type="http://schemas.openxmlformats.org/officeDocument/2006/relationships/customXml" Target="../ink/ink43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30.xml" /><Relationship Id="rId11" Type="http://schemas.openxmlformats.org/officeDocument/2006/relationships/customXml" Target="../ink/ink435.xml" /><Relationship Id="rId5" Type="http://schemas.openxmlformats.org/officeDocument/2006/relationships/image" Target="../media/image3.png" /><Relationship Id="rId10" Type="http://schemas.openxmlformats.org/officeDocument/2006/relationships/customXml" Target="../ink/ink434.xml" /><Relationship Id="rId9" Type="http://schemas.openxmlformats.org/officeDocument/2006/relationships/customXml" Target="../ink/ink433.xml" /></Relationships>
</file>

<file path=ppt/slides/_rels/slide65.xml.rels><?xml version="1.0" encoding="UTF-8" standalone="yes"?>
<Relationships xmlns="http://schemas.openxmlformats.org/package/2006/relationships"><Relationship Id="rId8" Type="http://schemas.openxmlformats.org/officeDocument/2006/relationships/customXml" Target="../ink/ink439.xml" /><Relationship Id="rId3" Type="http://schemas.openxmlformats.org/officeDocument/2006/relationships/customXml" Target="../ink/ink436.xml" /><Relationship Id="rId7" Type="http://schemas.openxmlformats.org/officeDocument/2006/relationships/customXml" Target="../ink/ink43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37.xml" /><Relationship Id="rId11" Type="http://schemas.openxmlformats.org/officeDocument/2006/relationships/customXml" Target="../ink/ink442.xml" /><Relationship Id="rId5" Type="http://schemas.openxmlformats.org/officeDocument/2006/relationships/image" Target="../media/image3.png" /><Relationship Id="rId10" Type="http://schemas.openxmlformats.org/officeDocument/2006/relationships/customXml" Target="../ink/ink441.xml" /><Relationship Id="rId9" Type="http://schemas.openxmlformats.org/officeDocument/2006/relationships/customXml" Target="../ink/ink440.xml" /></Relationships>
</file>

<file path=ppt/slides/_rels/slide66.xml.rels><?xml version="1.0" encoding="UTF-8" standalone="yes"?>
<Relationships xmlns="http://schemas.openxmlformats.org/package/2006/relationships"><Relationship Id="rId8" Type="http://schemas.openxmlformats.org/officeDocument/2006/relationships/customXml" Target="../ink/ink446.xml" /><Relationship Id="rId3" Type="http://schemas.openxmlformats.org/officeDocument/2006/relationships/customXml" Target="../ink/ink443.xml" /><Relationship Id="rId7" Type="http://schemas.openxmlformats.org/officeDocument/2006/relationships/customXml" Target="../ink/ink44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44.xml" /><Relationship Id="rId11" Type="http://schemas.openxmlformats.org/officeDocument/2006/relationships/customXml" Target="../ink/ink449.xml" /><Relationship Id="rId5" Type="http://schemas.openxmlformats.org/officeDocument/2006/relationships/image" Target="../media/image3.png" /><Relationship Id="rId10" Type="http://schemas.openxmlformats.org/officeDocument/2006/relationships/customXml" Target="../ink/ink448.xml" /><Relationship Id="rId9" Type="http://schemas.openxmlformats.org/officeDocument/2006/relationships/customXml" Target="../ink/ink447.xml" /></Relationships>
</file>

<file path=ppt/slides/_rels/slide67.xml.rels><?xml version="1.0" encoding="UTF-8" standalone="yes"?>
<Relationships xmlns="http://schemas.openxmlformats.org/package/2006/relationships"><Relationship Id="rId8" Type="http://schemas.openxmlformats.org/officeDocument/2006/relationships/customXml" Target="../ink/ink453.xml" /><Relationship Id="rId3" Type="http://schemas.openxmlformats.org/officeDocument/2006/relationships/customXml" Target="../ink/ink450.xml" /><Relationship Id="rId7" Type="http://schemas.openxmlformats.org/officeDocument/2006/relationships/customXml" Target="../ink/ink45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1.xml" /><Relationship Id="rId11" Type="http://schemas.openxmlformats.org/officeDocument/2006/relationships/customXml" Target="../ink/ink456.xml" /><Relationship Id="rId5" Type="http://schemas.openxmlformats.org/officeDocument/2006/relationships/image" Target="../media/image3.png" /><Relationship Id="rId10" Type="http://schemas.openxmlformats.org/officeDocument/2006/relationships/customXml" Target="../ink/ink455.xml" /><Relationship Id="rId9" Type="http://schemas.openxmlformats.org/officeDocument/2006/relationships/customXml" Target="../ink/ink454.xml" /></Relationships>
</file>

<file path=ppt/slides/_rels/slide68.xml.rels><?xml version="1.0" encoding="UTF-8" standalone="yes"?>
<Relationships xmlns="http://schemas.openxmlformats.org/package/2006/relationships"><Relationship Id="rId8" Type="http://schemas.openxmlformats.org/officeDocument/2006/relationships/customXml" Target="../ink/ink460.xml" /><Relationship Id="rId3" Type="http://schemas.openxmlformats.org/officeDocument/2006/relationships/customXml" Target="../ink/ink457.xml" /><Relationship Id="rId7" Type="http://schemas.openxmlformats.org/officeDocument/2006/relationships/customXml" Target="../ink/ink45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8.xml" /><Relationship Id="rId11" Type="http://schemas.openxmlformats.org/officeDocument/2006/relationships/customXml" Target="../ink/ink463.xml" /><Relationship Id="rId5" Type="http://schemas.openxmlformats.org/officeDocument/2006/relationships/image" Target="../media/image3.png" /><Relationship Id="rId10" Type="http://schemas.openxmlformats.org/officeDocument/2006/relationships/customXml" Target="../ink/ink462.xml" /><Relationship Id="rId9" Type="http://schemas.openxmlformats.org/officeDocument/2006/relationships/customXml" Target="../ink/ink461.xml" /></Relationships>
</file>

<file path=ppt/slides/_rels/slide69.xml.rels><?xml version="1.0" encoding="UTF-8" standalone="yes"?>
<Relationships xmlns="http://schemas.openxmlformats.org/package/2006/relationships"><Relationship Id="rId8" Type="http://schemas.openxmlformats.org/officeDocument/2006/relationships/customXml" Target="../ink/ink467.xml" /><Relationship Id="rId3" Type="http://schemas.openxmlformats.org/officeDocument/2006/relationships/customXml" Target="../ink/ink464.xml" /><Relationship Id="rId7" Type="http://schemas.openxmlformats.org/officeDocument/2006/relationships/customXml" Target="../ink/ink46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65.xml" /><Relationship Id="rId11" Type="http://schemas.openxmlformats.org/officeDocument/2006/relationships/customXml" Target="../ink/ink470.xml" /><Relationship Id="rId5" Type="http://schemas.openxmlformats.org/officeDocument/2006/relationships/image" Target="../media/image3.png" /><Relationship Id="rId10" Type="http://schemas.openxmlformats.org/officeDocument/2006/relationships/customXml" Target="../ink/ink469.xml" /><Relationship Id="rId9" Type="http://schemas.openxmlformats.org/officeDocument/2006/relationships/customXml" Target="../ink/ink468.xml" /></Relationships>
</file>

<file path=ppt/slides/_rels/slide7.xml.rels><?xml version="1.0" encoding="UTF-8" standalone="yes"?>
<Relationships xmlns="http://schemas.openxmlformats.org/package/2006/relationships"><Relationship Id="rId8" Type="http://schemas.openxmlformats.org/officeDocument/2006/relationships/customXml" Target="../ink/ink33.xml" /><Relationship Id="rId3" Type="http://schemas.openxmlformats.org/officeDocument/2006/relationships/customXml" Target="../ink/ink30.xml" /><Relationship Id="rId7" Type="http://schemas.openxmlformats.org/officeDocument/2006/relationships/customXml" Target="../ink/ink3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xml" /><Relationship Id="rId11" Type="http://schemas.openxmlformats.org/officeDocument/2006/relationships/customXml" Target="../ink/ink36.xml" /><Relationship Id="rId5" Type="http://schemas.openxmlformats.org/officeDocument/2006/relationships/image" Target="../media/image3.png" /><Relationship Id="rId10" Type="http://schemas.openxmlformats.org/officeDocument/2006/relationships/customXml" Target="../ink/ink35.xml" /><Relationship Id="rId9" Type="http://schemas.openxmlformats.org/officeDocument/2006/relationships/customXml" Target="../ink/ink34.xml" /></Relationships>
</file>

<file path=ppt/slides/_rels/slide70.xml.rels><?xml version="1.0" encoding="UTF-8" standalone="yes"?>
<Relationships xmlns="http://schemas.openxmlformats.org/package/2006/relationships"><Relationship Id="rId8" Type="http://schemas.openxmlformats.org/officeDocument/2006/relationships/customXml" Target="../ink/ink474.xml" /><Relationship Id="rId13" Type="http://schemas.openxmlformats.org/officeDocument/2006/relationships/hyperlink" Target="https://www.youtube.com/watch?v=Id_Chh5y8Zc" TargetMode="External" /><Relationship Id="rId3" Type="http://schemas.openxmlformats.org/officeDocument/2006/relationships/customXml" Target="../ink/ink471.xml" /><Relationship Id="rId7" Type="http://schemas.openxmlformats.org/officeDocument/2006/relationships/customXml" Target="../ink/ink473.xml" /><Relationship Id="rId12" Type="http://schemas.openxmlformats.org/officeDocument/2006/relationships/hyperlink" Target="https://www.youtube.com/watch?v=8yFk2aQamXg"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72.xml" /><Relationship Id="rId11" Type="http://schemas.openxmlformats.org/officeDocument/2006/relationships/customXml" Target="../ink/ink477.xml" /><Relationship Id="rId5" Type="http://schemas.openxmlformats.org/officeDocument/2006/relationships/image" Target="../media/image3.png" /><Relationship Id="rId10" Type="http://schemas.openxmlformats.org/officeDocument/2006/relationships/customXml" Target="../ink/ink476.xml" /><Relationship Id="rId9" Type="http://schemas.openxmlformats.org/officeDocument/2006/relationships/customXml" Target="../ink/ink475.xml" /></Relationships>
</file>

<file path=ppt/slides/_rels/slide71.xml.rels><?xml version="1.0" encoding="UTF-8" standalone="yes"?>
<Relationships xmlns="http://schemas.openxmlformats.org/package/2006/relationships"><Relationship Id="rId8" Type="http://schemas.openxmlformats.org/officeDocument/2006/relationships/customXml" Target="../ink/ink481.xml" /><Relationship Id="rId3" Type="http://schemas.openxmlformats.org/officeDocument/2006/relationships/customXml" Target="../ink/ink478.xml" /><Relationship Id="rId7" Type="http://schemas.openxmlformats.org/officeDocument/2006/relationships/customXml" Target="../ink/ink48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79.xml" /><Relationship Id="rId11" Type="http://schemas.openxmlformats.org/officeDocument/2006/relationships/customXml" Target="../ink/ink484.xml" /><Relationship Id="rId5" Type="http://schemas.openxmlformats.org/officeDocument/2006/relationships/image" Target="../media/image3.png" /><Relationship Id="rId10" Type="http://schemas.openxmlformats.org/officeDocument/2006/relationships/customXml" Target="../ink/ink483.xml" /><Relationship Id="rId9" Type="http://schemas.openxmlformats.org/officeDocument/2006/relationships/customXml" Target="../ink/ink482.xml" /></Relationships>
</file>

<file path=ppt/slides/_rels/slide72.xml.rels><?xml version="1.0" encoding="UTF-8" standalone="yes"?>
<Relationships xmlns="http://schemas.openxmlformats.org/package/2006/relationships"><Relationship Id="rId8" Type="http://schemas.openxmlformats.org/officeDocument/2006/relationships/customXml" Target="../ink/ink488.xml" /><Relationship Id="rId3" Type="http://schemas.openxmlformats.org/officeDocument/2006/relationships/customXml" Target="../ink/ink485.xml" /><Relationship Id="rId7" Type="http://schemas.openxmlformats.org/officeDocument/2006/relationships/customXml" Target="../ink/ink48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86.xml" /><Relationship Id="rId11" Type="http://schemas.openxmlformats.org/officeDocument/2006/relationships/customXml" Target="../ink/ink491.xml" /><Relationship Id="rId5" Type="http://schemas.openxmlformats.org/officeDocument/2006/relationships/image" Target="../media/image3.png" /><Relationship Id="rId10" Type="http://schemas.openxmlformats.org/officeDocument/2006/relationships/customXml" Target="../ink/ink490.xml" /><Relationship Id="rId9" Type="http://schemas.openxmlformats.org/officeDocument/2006/relationships/customXml" Target="../ink/ink489.xml" /></Relationships>
</file>

<file path=ppt/slides/_rels/slide73.xml.rels><?xml version="1.0" encoding="UTF-8" standalone="yes"?>
<Relationships xmlns="http://schemas.openxmlformats.org/package/2006/relationships"><Relationship Id="rId8" Type="http://schemas.openxmlformats.org/officeDocument/2006/relationships/customXml" Target="../ink/ink495.xml" /><Relationship Id="rId3" Type="http://schemas.openxmlformats.org/officeDocument/2006/relationships/customXml" Target="../ink/ink492.xml" /><Relationship Id="rId7" Type="http://schemas.openxmlformats.org/officeDocument/2006/relationships/customXml" Target="../ink/ink49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93.xml" /><Relationship Id="rId11" Type="http://schemas.openxmlformats.org/officeDocument/2006/relationships/customXml" Target="../ink/ink498.xml" /><Relationship Id="rId5" Type="http://schemas.openxmlformats.org/officeDocument/2006/relationships/image" Target="../media/image3.png" /><Relationship Id="rId10" Type="http://schemas.openxmlformats.org/officeDocument/2006/relationships/customXml" Target="../ink/ink497.xml" /><Relationship Id="rId9" Type="http://schemas.openxmlformats.org/officeDocument/2006/relationships/customXml" Target="../ink/ink496.xml" /></Relationships>
</file>

<file path=ppt/slides/_rels/slide74.xml.rels><?xml version="1.0" encoding="UTF-8" standalone="yes"?>
<Relationships xmlns="http://schemas.openxmlformats.org/package/2006/relationships"><Relationship Id="rId8" Type="http://schemas.openxmlformats.org/officeDocument/2006/relationships/customXml" Target="../ink/ink502.xml" /><Relationship Id="rId3" Type="http://schemas.openxmlformats.org/officeDocument/2006/relationships/customXml" Target="../ink/ink499.xml" /><Relationship Id="rId7" Type="http://schemas.openxmlformats.org/officeDocument/2006/relationships/customXml" Target="../ink/ink50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00.xml" /><Relationship Id="rId11" Type="http://schemas.openxmlformats.org/officeDocument/2006/relationships/customXml" Target="../ink/ink505.xml" /><Relationship Id="rId5" Type="http://schemas.openxmlformats.org/officeDocument/2006/relationships/image" Target="../media/image3.png" /><Relationship Id="rId10" Type="http://schemas.openxmlformats.org/officeDocument/2006/relationships/customXml" Target="../ink/ink504.xml" /><Relationship Id="rId9" Type="http://schemas.openxmlformats.org/officeDocument/2006/relationships/customXml" Target="../ink/ink503.xml" /></Relationships>
</file>

<file path=ppt/slides/_rels/slide75.xml.rels><?xml version="1.0" encoding="UTF-8" standalone="yes"?>
<Relationships xmlns="http://schemas.openxmlformats.org/package/2006/relationships"><Relationship Id="rId8" Type="http://schemas.openxmlformats.org/officeDocument/2006/relationships/customXml" Target="../ink/ink509.xml" /><Relationship Id="rId3" Type="http://schemas.openxmlformats.org/officeDocument/2006/relationships/customXml" Target="../ink/ink506.xml" /><Relationship Id="rId7" Type="http://schemas.openxmlformats.org/officeDocument/2006/relationships/customXml" Target="../ink/ink50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07.xml" /><Relationship Id="rId11" Type="http://schemas.openxmlformats.org/officeDocument/2006/relationships/customXml" Target="../ink/ink512.xml" /><Relationship Id="rId5" Type="http://schemas.openxmlformats.org/officeDocument/2006/relationships/image" Target="../media/image3.png" /><Relationship Id="rId10" Type="http://schemas.openxmlformats.org/officeDocument/2006/relationships/customXml" Target="../ink/ink511.xml" /><Relationship Id="rId9" Type="http://schemas.openxmlformats.org/officeDocument/2006/relationships/customXml" Target="../ink/ink510.xml" /></Relationships>
</file>

<file path=ppt/slides/_rels/slide76.xml.rels><?xml version="1.0" encoding="UTF-8" standalone="yes"?>
<Relationships xmlns="http://schemas.openxmlformats.org/package/2006/relationships"><Relationship Id="rId8" Type="http://schemas.openxmlformats.org/officeDocument/2006/relationships/customXml" Target="../ink/ink516.xml" /><Relationship Id="rId3" Type="http://schemas.openxmlformats.org/officeDocument/2006/relationships/customXml" Target="../ink/ink513.xml" /><Relationship Id="rId7" Type="http://schemas.openxmlformats.org/officeDocument/2006/relationships/customXml" Target="../ink/ink51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14.xml" /><Relationship Id="rId11" Type="http://schemas.openxmlformats.org/officeDocument/2006/relationships/customXml" Target="../ink/ink519.xml" /><Relationship Id="rId5" Type="http://schemas.openxmlformats.org/officeDocument/2006/relationships/image" Target="../media/image3.png" /><Relationship Id="rId10" Type="http://schemas.openxmlformats.org/officeDocument/2006/relationships/customXml" Target="../ink/ink518.xml" /><Relationship Id="rId9" Type="http://schemas.openxmlformats.org/officeDocument/2006/relationships/customXml" Target="../ink/ink517.xml" /></Relationships>
</file>

<file path=ppt/slides/_rels/slide77.xml.rels><?xml version="1.0" encoding="UTF-8" standalone="yes"?>
<Relationships xmlns="http://schemas.openxmlformats.org/package/2006/relationships"><Relationship Id="rId8" Type="http://schemas.openxmlformats.org/officeDocument/2006/relationships/customXml" Target="../ink/ink523.xml" /><Relationship Id="rId3" Type="http://schemas.openxmlformats.org/officeDocument/2006/relationships/customXml" Target="../ink/ink520.xml" /><Relationship Id="rId7" Type="http://schemas.openxmlformats.org/officeDocument/2006/relationships/customXml" Target="../ink/ink52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1.xml" /><Relationship Id="rId11" Type="http://schemas.openxmlformats.org/officeDocument/2006/relationships/customXml" Target="../ink/ink526.xml" /><Relationship Id="rId5" Type="http://schemas.openxmlformats.org/officeDocument/2006/relationships/image" Target="../media/image3.png" /><Relationship Id="rId10" Type="http://schemas.openxmlformats.org/officeDocument/2006/relationships/customXml" Target="../ink/ink525.xml" /><Relationship Id="rId9" Type="http://schemas.openxmlformats.org/officeDocument/2006/relationships/customXml" Target="../ink/ink524.xml" /></Relationships>
</file>

<file path=ppt/slides/_rels/slide78.xml.rels><?xml version="1.0" encoding="UTF-8" standalone="yes"?>
<Relationships xmlns="http://schemas.openxmlformats.org/package/2006/relationships"><Relationship Id="rId8" Type="http://schemas.openxmlformats.org/officeDocument/2006/relationships/customXml" Target="../ink/ink530.xml" /><Relationship Id="rId3" Type="http://schemas.openxmlformats.org/officeDocument/2006/relationships/customXml" Target="../ink/ink527.xml" /><Relationship Id="rId7" Type="http://schemas.openxmlformats.org/officeDocument/2006/relationships/customXml" Target="../ink/ink52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8.xml" /><Relationship Id="rId11" Type="http://schemas.openxmlformats.org/officeDocument/2006/relationships/customXml" Target="../ink/ink533.xml" /><Relationship Id="rId5" Type="http://schemas.openxmlformats.org/officeDocument/2006/relationships/image" Target="../media/image3.png" /><Relationship Id="rId10" Type="http://schemas.openxmlformats.org/officeDocument/2006/relationships/customXml" Target="../ink/ink532.xml" /><Relationship Id="rId9" Type="http://schemas.openxmlformats.org/officeDocument/2006/relationships/customXml" Target="../ink/ink531.xml" /></Relationships>
</file>

<file path=ppt/slides/_rels/slide79.xml.rels><?xml version="1.0" encoding="UTF-8" standalone="yes"?>
<Relationships xmlns="http://schemas.openxmlformats.org/package/2006/relationships"><Relationship Id="rId8" Type="http://schemas.openxmlformats.org/officeDocument/2006/relationships/customXml" Target="../ink/ink537.xml" /><Relationship Id="rId3" Type="http://schemas.openxmlformats.org/officeDocument/2006/relationships/customXml" Target="../ink/ink534.xml" /><Relationship Id="rId7" Type="http://schemas.openxmlformats.org/officeDocument/2006/relationships/customXml" Target="../ink/ink53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35.xml" /><Relationship Id="rId11" Type="http://schemas.openxmlformats.org/officeDocument/2006/relationships/customXml" Target="../ink/ink540.xml" /><Relationship Id="rId5" Type="http://schemas.openxmlformats.org/officeDocument/2006/relationships/image" Target="../media/image3.png" /><Relationship Id="rId10" Type="http://schemas.openxmlformats.org/officeDocument/2006/relationships/customXml" Target="../ink/ink539.xml" /><Relationship Id="rId9" Type="http://schemas.openxmlformats.org/officeDocument/2006/relationships/customXml" Target="../ink/ink538.xml" /></Relationships>
</file>

<file path=ppt/slides/_rels/slide8.xml.rels><?xml version="1.0" encoding="UTF-8" standalone="yes"?>
<Relationships xmlns="http://schemas.openxmlformats.org/package/2006/relationships"><Relationship Id="rId8" Type="http://schemas.openxmlformats.org/officeDocument/2006/relationships/customXml" Target="../ink/ink40.xml" /><Relationship Id="rId3" Type="http://schemas.openxmlformats.org/officeDocument/2006/relationships/customXml" Target="../ink/ink37.xml" /><Relationship Id="rId7" Type="http://schemas.openxmlformats.org/officeDocument/2006/relationships/customXml" Target="../ink/ink3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xml" /><Relationship Id="rId11" Type="http://schemas.openxmlformats.org/officeDocument/2006/relationships/customXml" Target="../ink/ink43.xml" /><Relationship Id="rId5" Type="http://schemas.openxmlformats.org/officeDocument/2006/relationships/image" Target="../media/image3.png" /><Relationship Id="rId10" Type="http://schemas.openxmlformats.org/officeDocument/2006/relationships/customXml" Target="../ink/ink42.xml" /><Relationship Id="rId9" Type="http://schemas.openxmlformats.org/officeDocument/2006/relationships/customXml" Target="../ink/ink41.xml" /></Relationships>
</file>

<file path=ppt/slides/_rels/slide80.xml.rels><?xml version="1.0" encoding="UTF-8" standalone="yes"?>
<Relationships xmlns="http://schemas.openxmlformats.org/package/2006/relationships"><Relationship Id="rId8" Type="http://schemas.openxmlformats.org/officeDocument/2006/relationships/customXml" Target="../ink/ink544.xml" /><Relationship Id="rId3" Type="http://schemas.openxmlformats.org/officeDocument/2006/relationships/customXml" Target="../ink/ink541.xml" /><Relationship Id="rId7" Type="http://schemas.openxmlformats.org/officeDocument/2006/relationships/customXml" Target="../ink/ink54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42.xml" /><Relationship Id="rId11" Type="http://schemas.openxmlformats.org/officeDocument/2006/relationships/customXml" Target="../ink/ink547.xml" /><Relationship Id="rId5" Type="http://schemas.openxmlformats.org/officeDocument/2006/relationships/image" Target="../media/image3.png" /><Relationship Id="rId10" Type="http://schemas.openxmlformats.org/officeDocument/2006/relationships/customXml" Target="../ink/ink546.xml" /><Relationship Id="rId9" Type="http://schemas.openxmlformats.org/officeDocument/2006/relationships/customXml" Target="../ink/ink545.xml" /></Relationships>
</file>

<file path=ppt/slides/_rels/slide81.xml.rels><?xml version="1.0" encoding="UTF-8" standalone="yes"?>
<Relationships xmlns="http://schemas.openxmlformats.org/package/2006/relationships"><Relationship Id="rId8" Type="http://schemas.openxmlformats.org/officeDocument/2006/relationships/customXml" Target="../ink/ink551.xml" /><Relationship Id="rId3" Type="http://schemas.openxmlformats.org/officeDocument/2006/relationships/customXml" Target="../ink/ink548.xml" /><Relationship Id="rId7" Type="http://schemas.openxmlformats.org/officeDocument/2006/relationships/customXml" Target="../ink/ink550.xml" /><Relationship Id="rId12" Type="http://schemas.openxmlformats.org/officeDocument/2006/relationships/hyperlink" Target="https://byjus.com/free-ias-prep/the-rajya-sabha/"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49.xml" /><Relationship Id="rId11" Type="http://schemas.openxmlformats.org/officeDocument/2006/relationships/customXml" Target="../ink/ink554.xml" /><Relationship Id="rId5" Type="http://schemas.openxmlformats.org/officeDocument/2006/relationships/image" Target="../media/image3.png" /><Relationship Id="rId10" Type="http://schemas.openxmlformats.org/officeDocument/2006/relationships/customXml" Target="../ink/ink553.xml" /><Relationship Id="rId9" Type="http://schemas.openxmlformats.org/officeDocument/2006/relationships/customXml" Target="../ink/ink552.xml" /></Relationships>
</file>

<file path=ppt/slides/_rels/slide82.xml.rels><?xml version="1.0" encoding="UTF-8" standalone="yes"?>
<Relationships xmlns="http://schemas.openxmlformats.org/package/2006/relationships"><Relationship Id="rId8" Type="http://schemas.openxmlformats.org/officeDocument/2006/relationships/customXml" Target="../ink/ink558.xml" /><Relationship Id="rId3" Type="http://schemas.openxmlformats.org/officeDocument/2006/relationships/customXml" Target="../ink/ink555.xml" /><Relationship Id="rId7" Type="http://schemas.openxmlformats.org/officeDocument/2006/relationships/customXml" Target="../ink/ink55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56.xml" /><Relationship Id="rId11" Type="http://schemas.openxmlformats.org/officeDocument/2006/relationships/customXml" Target="../ink/ink561.xml" /><Relationship Id="rId5" Type="http://schemas.openxmlformats.org/officeDocument/2006/relationships/image" Target="../media/image3.png" /><Relationship Id="rId10" Type="http://schemas.openxmlformats.org/officeDocument/2006/relationships/customXml" Target="../ink/ink560.xml" /><Relationship Id="rId9" Type="http://schemas.openxmlformats.org/officeDocument/2006/relationships/customXml" Target="../ink/ink559.xml" /></Relationships>
</file>

<file path=ppt/slides/_rels/slide83.xml.rels><?xml version="1.0" encoding="UTF-8" standalone="yes"?>
<Relationships xmlns="http://schemas.openxmlformats.org/package/2006/relationships"><Relationship Id="rId8" Type="http://schemas.openxmlformats.org/officeDocument/2006/relationships/customXml" Target="../ink/ink565.xml" /><Relationship Id="rId3" Type="http://schemas.openxmlformats.org/officeDocument/2006/relationships/customXml" Target="../ink/ink562.xml" /><Relationship Id="rId7" Type="http://schemas.openxmlformats.org/officeDocument/2006/relationships/customXml" Target="../ink/ink56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63.xml" /><Relationship Id="rId11" Type="http://schemas.openxmlformats.org/officeDocument/2006/relationships/customXml" Target="../ink/ink568.xml" /><Relationship Id="rId5" Type="http://schemas.openxmlformats.org/officeDocument/2006/relationships/image" Target="../media/image3.png" /><Relationship Id="rId10" Type="http://schemas.openxmlformats.org/officeDocument/2006/relationships/customXml" Target="../ink/ink567.xml" /><Relationship Id="rId9" Type="http://schemas.openxmlformats.org/officeDocument/2006/relationships/customXml" Target="../ink/ink566.xml" /></Relationships>
</file>

<file path=ppt/slides/_rels/slide84.xml.rels><?xml version="1.0" encoding="UTF-8" standalone="yes"?>
<Relationships xmlns="http://schemas.openxmlformats.org/package/2006/relationships"><Relationship Id="rId8" Type="http://schemas.openxmlformats.org/officeDocument/2006/relationships/customXml" Target="../ink/ink572.xml" /><Relationship Id="rId3" Type="http://schemas.openxmlformats.org/officeDocument/2006/relationships/customXml" Target="../ink/ink569.xml" /><Relationship Id="rId7" Type="http://schemas.openxmlformats.org/officeDocument/2006/relationships/customXml" Target="../ink/ink57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70.xml" /><Relationship Id="rId11" Type="http://schemas.openxmlformats.org/officeDocument/2006/relationships/customXml" Target="../ink/ink575.xml" /><Relationship Id="rId5" Type="http://schemas.openxmlformats.org/officeDocument/2006/relationships/image" Target="../media/image3.png" /><Relationship Id="rId10" Type="http://schemas.openxmlformats.org/officeDocument/2006/relationships/customXml" Target="../ink/ink574.xml" /><Relationship Id="rId9" Type="http://schemas.openxmlformats.org/officeDocument/2006/relationships/customXml" Target="../ink/ink573.xml" /></Relationships>
</file>

<file path=ppt/slides/_rels/slide85.xml.rels><?xml version="1.0" encoding="UTF-8" standalone="yes"?>
<Relationships xmlns="http://schemas.openxmlformats.org/package/2006/relationships"><Relationship Id="rId8" Type="http://schemas.openxmlformats.org/officeDocument/2006/relationships/customXml" Target="../ink/ink579.xml" /><Relationship Id="rId3" Type="http://schemas.openxmlformats.org/officeDocument/2006/relationships/customXml" Target="../ink/ink576.xml" /><Relationship Id="rId7" Type="http://schemas.openxmlformats.org/officeDocument/2006/relationships/customXml" Target="../ink/ink57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77.xml" /><Relationship Id="rId11" Type="http://schemas.openxmlformats.org/officeDocument/2006/relationships/customXml" Target="../ink/ink582.xml" /><Relationship Id="rId5" Type="http://schemas.openxmlformats.org/officeDocument/2006/relationships/image" Target="../media/image3.png" /><Relationship Id="rId10" Type="http://schemas.openxmlformats.org/officeDocument/2006/relationships/customXml" Target="../ink/ink581.xml" /><Relationship Id="rId9" Type="http://schemas.openxmlformats.org/officeDocument/2006/relationships/customXml" Target="../ink/ink580.xml" /></Relationships>
</file>

<file path=ppt/slides/_rels/slide86.xml.rels><?xml version="1.0" encoding="UTF-8" standalone="yes"?>
<Relationships xmlns="http://schemas.openxmlformats.org/package/2006/relationships"><Relationship Id="rId8" Type="http://schemas.openxmlformats.org/officeDocument/2006/relationships/customXml" Target="../ink/ink586.xml" /><Relationship Id="rId3" Type="http://schemas.openxmlformats.org/officeDocument/2006/relationships/customXml" Target="../ink/ink583.xml" /><Relationship Id="rId7" Type="http://schemas.openxmlformats.org/officeDocument/2006/relationships/customXml" Target="../ink/ink58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84.xml" /><Relationship Id="rId11" Type="http://schemas.openxmlformats.org/officeDocument/2006/relationships/customXml" Target="../ink/ink589.xml" /><Relationship Id="rId5" Type="http://schemas.openxmlformats.org/officeDocument/2006/relationships/image" Target="../media/image3.png" /><Relationship Id="rId10" Type="http://schemas.openxmlformats.org/officeDocument/2006/relationships/customXml" Target="../ink/ink588.xml" /><Relationship Id="rId9" Type="http://schemas.openxmlformats.org/officeDocument/2006/relationships/customXml" Target="../ink/ink587.xml" /></Relationships>
</file>

<file path=ppt/slides/_rels/slide87.xml.rels><?xml version="1.0" encoding="UTF-8" standalone="yes"?>
<Relationships xmlns="http://schemas.openxmlformats.org/package/2006/relationships"><Relationship Id="rId8" Type="http://schemas.openxmlformats.org/officeDocument/2006/relationships/customXml" Target="../ink/ink593.xml" /><Relationship Id="rId3" Type="http://schemas.openxmlformats.org/officeDocument/2006/relationships/customXml" Target="../ink/ink590.xml" /><Relationship Id="rId7" Type="http://schemas.openxmlformats.org/officeDocument/2006/relationships/customXml" Target="../ink/ink59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1.xml" /><Relationship Id="rId11" Type="http://schemas.openxmlformats.org/officeDocument/2006/relationships/customXml" Target="../ink/ink596.xml" /><Relationship Id="rId5" Type="http://schemas.openxmlformats.org/officeDocument/2006/relationships/image" Target="../media/image3.png" /><Relationship Id="rId10" Type="http://schemas.openxmlformats.org/officeDocument/2006/relationships/customXml" Target="../ink/ink595.xml" /><Relationship Id="rId9" Type="http://schemas.openxmlformats.org/officeDocument/2006/relationships/customXml" Target="../ink/ink594.xml" /></Relationships>
</file>

<file path=ppt/slides/_rels/slide88.xml.rels><?xml version="1.0" encoding="UTF-8" standalone="yes"?>
<Relationships xmlns="http://schemas.openxmlformats.org/package/2006/relationships"><Relationship Id="rId8" Type="http://schemas.openxmlformats.org/officeDocument/2006/relationships/customXml" Target="../ink/ink600.xml" /><Relationship Id="rId3" Type="http://schemas.openxmlformats.org/officeDocument/2006/relationships/customXml" Target="../ink/ink597.xml" /><Relationship Id="rId7" Type="http://schemas.openxmlformats.org/officeDocument/2006/relationships/customXml" Target="../ink/ink59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8.xml" /><Relationship Id="rId11" Type="http://schemas.openxmlformats.org/officeDocument/2006/relationships/customXml" Target="../ink/ink603.xml" /><Relationship Id="rId5" Type="http://schemas.openxmlformats.org/officeDocument/2006/relationships/image" Target="../media/image3.png" /><Relationship Id="rId10" Type="http://schemas.openxmlformats.org/officeDocument/2006/relationships/customXml" Target="../ink/ink602.xml" /><Relationship Id="rId9" Type="http://schemas.openxmlformats.org/officeDocument/2006/relationships/customXml" Target="../ink/ink601.xml" /></Relationships>
</file>

<file path=ppt/slides/_rels/slide89.xml.rels><?xml version="1.0" encoding="UTF-8" standalone="yes"?>
<Relationships xmlns="http://schemas.openxmlformats.org/package/2006/relationships"><Relationship Id="rId8" Type="http://schemas.openxmlformats.org/officeDocument/2006/relationships/customXml" Target="../ink/ink607.xml" /><Relationship Id="rId3" Type="http://schemas.openxmlformats.org/officeDocument/2006/relationships/customXml" Target="../ink/ink604.xml" /><Relationship Id="rId7" Type="http://schemas.openxmlformats.org/officeDocument/2006/relationships/customXml" Target="../ink/ink60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05.xml" /><Relationship Id="rId11" Type="http://schemas.openxmlformats.org/officeDocument/2006/relationships/customXml" Target="../ink/ink610.xml" /><Relationship Id="rId5" Type="http://schemas.openxmlformats.org/officeDocument/2006/relationships/image" Target="../media/image3.png" /><Relationship Id="rId10" Type="http://schemas.openxmlformats.org/officeDocument/2006/relationships/customXml" Target="../ink/ink609.xml" /><Relationship Id="rId9" Type="http://schemas.openxmlformats.org/officeDocument/2006/relationships/customXml" Target="../ink/ink608.xml" /></Relationships>
</file>

<file path=ppt/slides/_rels/slide9.xml.rels><?xml version="1.0" encoding="UTF-8" standalone="yes"?>
<Relationships xmlns="http://schemas.openxmlformats.org/package/2006/relationships"><Relationship Id="rId8" Type="http://schemas.openxmlformats.org/officeDocument/2006/relationships/customXml" Target="../ink/ink47.xml" /><Relationship Id="rId3" Type="http://schemas.openxmlformats.org/officeDocument/2006/relationships/customXml" Target="../ink/ink44.xml" /><Relationship Id="rId7" Type="http://schemas.openxmlformats.org/officeDocument/2006/relationships/customXml" Target="../ink/ink4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xml" /><Relationship Id="rId11" Type="http://schemas.openxmlformats.org/officeDocument/2006/relationships/customXml" Target="../ink/ink50.xml" /><Relationship Id="rId5" Type="http://schemas.openxmlformats.org/officeDocument/2006/relationships/image" Target="../media/image3.png" /><Relationship Id="rId10" Type="http://schemas.openxmlformats.org/officeDocument/2006/relationships/customXml" Target="../ink/ink49.xml" /><Relationship Id="rId9" Type="http://schemas.openxmlformats.org/officeDocument/2006/relationships/customXml" Target="../ink/ink48.xml" /></Relationships>
</file>

<file path=ppt/slides/_rels/slide90.xml.rels><?xml version="1.0" encoding="UTF-8" standalone="yes"?>
<Relationships xmlns="http://schemas.openxmlformats.org/package/2006/relationships"><Relationship Id="rId8" Type="http://schemas.openxmlformats.org/officeDocument/2006/relationships/customXml" Target="../ink/ink614.xml" /><Relationship Id="rId3" Type="http://schemas.openxmlformats.org/officeDocument/2006/relationships/customXml" Target="../ink/ink611.xml" /><Relationship Id="rId7" Type="http://schemas.openxmlformats.org/officeDocument/2006/relationships/customXml" Target="../ink/ink61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12.xml" /><Relationship Id="rId11" Type="http://schemas.openxmlformats.org/officeDocument/2006/relationships/customXml" Target="../ink/ink617.xml" /><Relationship Id="rId5" Type="http://schemas.openxmlformats.org/officeDocument/2006/relationships/image" Target="../media/image3.png" /><Relationship Id="rId10" Type="http://schemas.openxmlformats.org/officeDocument/2006/relationships/customXml" Target="../ink/ink616.xml" /><Relationship Id="rId9" Type="http://schemas.openxmlformats.org/officeDocument/2006/relationships/customXml" Target="../ink/ink615.xml" /></Relationships>
</file>

<file path=ppt/slides/_rels/slide91.xml.rels><?xml version="1.0" encoding="UTF-8" standalone="yes"?>
<Relationships xmlns="http://schemas.openxmlformats.org/package/2006/relationships"><Relationship Id="rId8" Type="http://schemas.openxmlformats.org/officeDocument/2006/relationships/customXml" Target="../ink/ink621.xml" /><Relationship Id="rId3" Type="http://schemas.openxmlformats.org/officeDocument/2006/relationships/customXml" Target="../ink/ink618.xml" /><Relationship Id="rId7" Type="http://schemas.openxmlformats.org/officeDocument/2006/relationships/customXml" Target="../ink/ink62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19.xml" /><Relationship Id="rId11" Type="http://schemas.openxmlformats.org/officeDocument/2006/relationships/customXml" Target="../ink/ink624.xml" /><Relationship Id="rId5" Type="http://schemas.openxmlformats.org/officeDocument/2006/relationships/image" Target="../media/image3.png" /><Relationship Id="rId10" Type="http://schemas.openxmlformats.org/officeDocument/2006/relationships/customXml" Target="../ink/ink623.xml" /><Relationship Id="rId9" Type="http://schemas.openxmlformats.org/officeDocument/2006/relationships/customXml" Target="../ink/ink622.xml" /></Relationships>
</file>

<file path=ppt/slides/_rels/slide92.xml.rels><?xml version="1.0" encoding="UTF-8" standalone="yes"?>
<Relationships xmlns="http://schemas.openxmlformats.org/package/2006/relationships"><Relationship Id="rId8" Type="http://schemas.openxmlformats.org/officeDocument/2006/relationships/customXml" Target="../ink/ink628.xml" /><Relationship Id="rId13" Type="http://schemas.openxmlformats.org/officeDocument/2006/relationships/hyperlink" Target="https://www.youtube.com/watch?v=gzLNRXyQAqg" TargetMode="External" /><Relationship Id="rId3" Type="http://schemas.openxmlformats.org/officeDocument/2006/relationships/customXml" Target="../ink/ink625.xml" /><Relationship Id="rId7" Type="http://schemas.openxmlformats.org/officeDocument/2006/relationships/customXml" Target="../ink/ink627.xml" /><Relationship Id="rId12" Type="http://schemas.openxmlformats.org/officeDocument/2006/relationships/hyperlink" Target="https://www.youtube.com/watch?v=WDcAh2vfsdc"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26.xml" /><Relationship Id="rId11" Type="http://schemas.openxmlformats.org/officeDocument/2006/relationships/customXml" Target="../ink/ink631.xml" /><Relationship Id="rId5" Type="http://schemas.openxmlformats.org/officeDocument/2006/relationships/image" Target="../media/image3.png" /><Relationship Id="rId10" Type="http://schemas.openxmlformats.org/officeDocument/2006/relationships/customXml" Target="../ink/ink630.xml" /><Relationship Id="rId9" Type="http://schemas.openxmlformats.org/officeDocument/2006/relationships/customXml" Target="../ink/ink629.xml" /></Relationships>
</file>

<file path=ppt/slides/_rels/slide93.xml.rels><?xml version="1.0" encoding="UTF-8" standalone="yes"?>
<Relationships xmlns="http://schemas.openxmlformats.org/package/2006/relationships"><Relationship Id="rId8" Type="http://schemas.openxmlformats.org/officeDocument/2006/relationships/customXml" Target="../ink/ink635.xml" /><Relationship Id="rId3" Type="http://schemas.openxmlformats.org/officeDocument/2006/relationships/customXml" Target="../ink/ink632.xml" /><Relationship Id="rId7" Type="http://schemas.openxmlformats.org/officeDocument/2006/relationships/customXml" Target="../ink/ink63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33.xml" /><Relationship Id="rId11" Type="http://schemas.openxmlformats.org/officeDocument/2006/relationships/customXml" Target="../ink/ink638.xml" /><Relationship Id="rId5" Type="http://schemas.openxmlformats.org/officeDocument/2006/relationships/image" Target="../media/image3.png" /><Relationship Id="rId10" Type="http://schemas.openxmlformats.org/officeDocument/2006/relationships/customXml" Target="../ink/ink637.xml" /><Relationship Id="rId9" Type="http://schemas.openxmlformats.org/officeDocument/2006/relationships/customXml" Target="../ink/ink636.xml" /></Relationships>
</file>

<file path=ppt/slides/_rels/slide94.xml.rels><?xml version="1.0" encoding="UTF-8" standalone="yes"?>
<Relationships xmlns="http://schemas.openxmlformats.org/package/2006/relationships"><Relationship Id="rId8" Type="http://schemas.openxmlformats.org/officeDocument/2006/relationships/customXml" Target="../ink/ink642.xml" /><Relationship Id="rId3" Type="http://schemas.openxmlformats.org/officeDocument/2006/relationships/customXml" Target="../ink/ink639.xml" /><Relationship Id="rId7" Type="http://schemas.openxmlformats.org/officeDocument/2006/relationships/customXml" Target="../ink/ink64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40.xml" /><Relationship Id="rId11" Type="http://schemas.openxmlformats.org/officeDocument/2006/relationships/customXml" Target="../ink/ink645.xml" /><Relationship Id="rId5" Type="http://schemas.openxmlformats.org/officeDocument/2006/relationships/image" Target="../media/image3.png" /><Relationship Id="rId10" Type="http://schemas.openxmlformats.org/officeDocument/2006/relationships/customXml" Target="../ink/ink644.xml" /><Relationship Id="rId9" Type="http://schemas.openxmlformats.org/officeDocument/2006/relationships/customXml" Target="../ink/ink643.xml" /></Relationships>
</file>

<file path=ppt/slides/_rels/slide95.xml.rels><?xml version="1.0" encoding="UTF-8" standalone="yes"?>
<Relationships xmlns="http://schemas.openxmlformats.org/package/2006/relationships"><Relationship Id="rId8" Type="http://schemas.openxmlformats.org/officeDocument/2006/relationships/customXml" Target="../ink/ink649.xml" /><Relationship Id="rId3" Type="http://schemas.openxmlformats.org/officeDocument/2006/relationships/customXml" Target="../ink/ink646.xml" /><Relationship Id="rId7" Type="http://schemas.openxmlformats.org/officeDocument/2006/relationships/customXml" Target="../ink/ink64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47.xml" /><Relationship Id="rId11" Type="http://schemas.openxmlformats.org/officeDocument/2006/relationships/customXml" Target="../ink/ink652.xml" /><Relationship Id="rId5" Type="http://schemas.openxmlformats.org/officeDocument/2006/relationships/image" Target="../media/image3.png" /><Relationship Id="rId10" Type="http://schemas.openxmlformats.org/officeDocument/2006/relationships/customXml" Target="../ink/ink651.xml" /><Relationship Id="rId9" Type="http://schemas.openxmlformats.org/officeDocument/2006/relationships/customXml" Target="../ink/ink650.xml" /></Relationships>
</file>

<file path=ppt/slides/_rels/slide96.xml.rels><?xml version="1.0" encoding="UTF-8" standalone="yes"?>
<Relationships xmlns="http://schemas.openxmlformats.org/package/2006/relationships"><Relationship Id="rId8" Type="http://schemas.openxmlformats.org/officeDocument/2006/relationships/customXml" Target="../ink/ink656.xml" /><Relationship Id="rId3" Type="http://schemas.openxmlformats.org/officeDocument/2006/relationships/customXml" Target="../ink/ink653.xml" /><Relationship Id="rId7" Type="http://schemas.openxmlformats.org/officeDocument/2006/relationships/customXml" Target="../ink/ink65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54.xml" /><Relationship Id="rId11" Type="http://schemas.openxmlformats.org/officeDocument/2006/relationships/customXml" Target="../ink/ink659.xml" /><Relationship Id="rId5" Type="http://schemas.openxmlformats.org/officeDocument/2006/relationships/image" Target="../media/image3.png" /><Relationship Id="rId10" Type="http://schemas.openxmlformats.org/officeDocument/2006/relationships/customXml" Target="../ink/ink658.xml" /><Relationship Id="rId9" Type="http://schemas.openxmlformats.org/officeDocument/2006/relationships/customXml" Target="../ink/ink657.xml" /></Relationships>
</file>

<file path=ppt/slides/_rels/slide97.xml.rels><?xml version="1.0" encoding="UTF-8" standalone="yes"?>
<Relationships xmlns="http://schemas.openxmlformats.org/package/2006/relationships"><Relationship Id="rId8" Type="http://schemas.openxmlformats.org/officeDocument/2006/relationships/customXml" Target="../ink/ink663.xml" /><Relationship Id="rId3" Type="http://schemas.openxmlformats.org/officeDocument/2006/relationships/customXml" Target="../ink/ink660.xml" /><Relationship Id="rId7" Type="http://schemas.openxmlformats.org/officeDocument/2006/relationships/customXml" Target="../ink/ink66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1.xml" /><Relationship Id="rId11" Type="http://schemas.openxmlformats.org/officeDocument/2006/relationships/customXml" Target="../ink/ink666.xml" /><Relationship Id="rId5" Type="http://schemas.openxmlformats.org/officeDocument/2006/relationships/image" Target="../media/image3.png" /><Relationship Id="rId10" Type="http://schemas.openxmlformats.org/officeDocument/2006/relationships/customXml" Target="../ink/ink665.xml" /><Relationship Id="rId9" Type="http://schemas.openxmlformats.org/officeDocument/2006/relationships/customXml" Target="../ink/ink664.xml" /></Relationships>
</file>

<file path=ppt/slides/_rels/slide98.xml.rels><?xml version="1.0" encoding="UTF-8" standalone="yes"?>
<Relationships xmlns="http://schemas.openxmlformats.org/package/2006/relationships"><Relationship Id="rId8" Type="http://schemas.openxmlformats.org/officeDocument/2006/relationships/customXml" Target="../ink/ink670.xml" /><Relationship Id="rId3" Type="http://schemas.openxmlformats.org/officeDocument/2006/relationships/customXml" Target="../ink/ink667.xml" /><Relationship Id="rId7" Type="http://schemas.openxmlformats.org/officeDocument/2006/relationships/customXml" Target="../ink/ink66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8.xml" /><Relationship Id="rId11" Type="http://schemas.openxmlformats.org/officeDocument/2006/relationships/customXml" Target="../ink/ink673.xml" /><Relationship Id="rId5" Type="http://schemas.openxmlformats.org/officeDocument/2006/relationships/image" Target="../media/image3.png" /><Relationship Id="rId10" Type="http://schemas.openxmlformats.org/officeDocument/2006/relationships/customXml" Target="../ink/ink672.xml" /><Relationship Id="rId9" Type="http://schemas.openxmlformats.org/officeDocument/2006/relationships/customXml" Target="../ink/ink671.xml" /></Relationships>
</file>

<file path=ppt/slides/_rels/slide99.xml.rels><?xml version="1.0" encoding="UTF-8" standalone="yes"?>
<Relationships xmlns="http://schemas.openxmlformats.org/package/2006/relationships"><Relationship Id="rId8" Type="http://schemas.openxmlformats.org/officeDocument/2006/relationships/customXml" Target="../ink/ink677.xml" /><Relationship Id="rId3" Type="http://schemas.openxmlformats.org/officeDocument/2006/relationships/customXml" Target="../ink/ink674.xml" /><Relationship Id="rId7" Type="http://schemas.openxmlformats.org/officeDocument/2006/relationships/customXml" Target="../ink/ink67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75.xml" /><Relationship Id="rId11" Type="http://schemas.openxmlformats.org/officeDocument/2006/relationships/customXml" Target="../ink/ink680.xml" /><Relationship Id="rId5" Type="http://schemas.openxmlformats.org/officeDocument/2006/relationships/image" Target="../media/image3.png" /><Relationship Id="rId10" Type="http://schemas.openxmlformats.org/officeDocument/2006/relationships/customXml" Target="../ink/ink679.xml" /><Relationship Id="rId9" Type="http://schemas.openxmlformats.org/officeDocument/2006/relationships/customXml" Target="../ink/ink67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Unit-1</a:t>
            </a:r>
          </a:p>
          <a:p>
            <a:r>
              <a:rPr lang="en-US" sz="2800" b="1" dirty="0">
                <a:solidFill>
                  <a:schemeClr val="tx1"/>
                </a:solidFill>
              </a:rPr>
              <a:t>Introduction &amp; Basic Information of Constitution of India</a:t>
            </a: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err="1">
                <a:latin typeface="Times New Roman" pitchFamily="18" charset="0"/>
                <a:cs typeface="Times New Roman" pitchFamily="18" charset="0"/>
              </a:rPr>
              <a:t>Kshitij</a:t>
            </a:r>
            <a:r>
              <a:rPr lang="en-US" sz="2800" dirty="0">
                <a:latin typeface="Times New Roman" pitchFamily="18" charset="0"/>
                <a:cs typeface="Times New Roman" pitchFamily="18" charset="0"/>
              </a:rPr>
              <a:t> Chandra</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85720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Emergency Provisions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Emergency in the Indian Constitution can be differentiated as National Emergencies, State Emergencies, and Financial Emergencies. Part XVIII of the Constitution contains the emergency provisions in India.</a:t>
            </a: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Emergency Provisions (Cont...) National Emergency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3108543"/>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333333"/>
                </a:solidFill>
                <a:effectLst/>
                <a:latin typeface="Times New Roman" panose="02020603050405020304" pitchFamily="18" charset="0"/>
                <a:cs typeface="Times New Roman" panose="02020603050405020304" pitchFamily="18" charset="0"/>
              </a:rPr>
              <a:t>Article 352 demarcates the National Emergency:</a:t>
            </a:r>
            <a:r>
              <a:rPr lang="en-US" sz="2200" b="0" i="0" dirty="0">
                <a:solidFill>
                  <a:srgbClr val="333333"/>
                </a:solidFill>
                <a:effectLst/>
                <a:latin typeface="Times New Roman" panose="02020603050405020304" pitchFamily="18" charset="0"/>
                <a:cs typeface="Times New Roman" panose="02020603050405020304" pitchFamily="18" charset="0"/>
              </a:rPr>
              <a:t> According to Article 352, the President may declare an emergency when the region is under a state of attack, external intrusion, or internal rebellion. Though such a declaration could only be made in the presence of the legislative house and further supported by each chamber, the emergency was withdrawn after a month of announcement.</a:t>
            </a:r>
          </a:p>
          <a:p>
            <a:pPr marL="342900" indent="-342900" algn="just">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The first emergency in the Nation was declared during the war with China, which lasted between 1962 and 1968. After that, the most contentious emergency was declared due to internal conflict by Smt. Indira Gandhi.</a:t>
            </a:r>
          </a:p>
          <a:p>
            <a:endParaRPr lang="en-IN" sz="2000" dirty="0"/>
          </a:p>
        </p:txBody>
      </p:sp>
      <p:sp>
        <p:nvSpPr>
          <p:cNvPr id="39" name="Rectangle 3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Emergency Provisions (Cont...) State Emergency (also called President Rule)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1877437"/>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State Emergency has been included in Article 356:</a:t>
            </a:r>
            <a:r>
              <a:rPr lang="en-US" sz="2400" b="0" i="0" dirty="0">
                <a:solidFill>
                  <a:srgbClr val="333333"/>
                </a:solidFill>
                <a:effectLst/>
                <a:latin typeface="Times New Roman" panose="02020603050405020304" pitchFamily="18" charset="0"/>
                <a:cs typeface="Times New Roman" panose="02020603050405020304" pitchFamily="18" charset="0"/>
              </a:rPr>
              <a:t> Article 356 marks out that the President can declare a state emergency on receipt of briefs by the Governor of a particular state or by the President’s observation on degrading mechanisms of the state. Thirty-five instances of President rule have been recorded under the rule of Smt. Indira Gandhi.</a:t>
            </a:r>
          </a:p>
          <a:p>
            <a:endParaRPr lang="en-IN" sz="2000" dirty="0"/>
          </a:p>
        </p:txBody>
      </p:sp>
      <p:sp>
        <p:nvSpPr>
          <p:cNvPr id="40" name="Rectangle 39">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66560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Emergency Provisions (Cont...) (Financial Emergency)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Financial Emergencies are in Article 360: </a:t>
            </a:r>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u="none" strike="noStrike" dirty="0">
                <a:solidFill>
                  <a:srgbClr val="73AD21"/>
                </a:solidFill>
                <a:effectLst/>
                <a:latin typeface="Times New Roman" panose="02020603050405020304" pitchFamily="18" charset="0"/>
                <a:cs typeface="Times New Roman" panose="02020603050405020304" pitchFamily="18" charset="0"/>
                <a:hlinkClick r:id="rId12"/>
              </a:rPr>
              <a:t>President</a:t>
            </a:r>
            <a:r>
              <a:rPr lang="en-US" sz="2400" b="0" i="0" dirty="0">
                <a:solidFill>
                  <a:srgbClr val="333333"/>
                </a:solidFill>
                <a:effectLst/>
                <a:latin typeface="Times New Roman" panose="02020603050405020304" pitchFamily="18" charset="0"/>
                <a:cs typeface="Times New Roman" panose="02020603050405020304" pitchFamily="18" charset="0"/>
              </a:rPr>
              <a:t> can declare financial emergencies if convincing evidence of an unstable economy and credibility is encountered. Executive and legislative factors play a central role in declaring a financial emergency. According to Article 360, a corresponding proclamation will be withheld during the entire emergency period. Financial emergency has never been declared in India.</a:t>
            </a:r>
          </a:p>
          <a:p>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lvl="0"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The </a:t>
            </a:r>
            <a:r>
              <a:rPr lang="en-US" sz="2400" dirty="0">
                <a:solidFill>
                  <a:srgbClr val="73AD21"/>
                </a:solidFill>
                <a:latin typeface="Times New Roman" panose="02020603050405020304" pitchFamily="18" charset="0"/>
                <a:cs typeface="Times New Roman" panose="02020603050405020304" pitchFamily="18" charset="0"/>
                <a:hlinkClick r:id="rId12"/>
              </a:rPr>
              <a:t>44th Amendment</a:t>
            </a:r>
            <a:r>
              <a:rPr lang="en-US" sz="2400" dirty="0">
                <a:solidFill>
                  <a:srgbClr val="333333"/>
                </a:solidFill>
                <a:latin typeface="Times New Roman" panose="02020603050405020304" pitchFamily="18" charset="0"/>
                <a:cs typeface="Times New Roman" panose="02020603050405020304" pitchFamily="18" charset="0"/>
              </a:rPr>
              <a:t> changed the picture of emergency provisions in the Indian Constitution that restricted the executive’s unjust influence as previously done in 1975. The “internal disturbance” is replaced by “armed rebellion.” It is also clearly stated that direct communication between cabinets must occur to declare an emergency. Moreover, the residents should be re-approved every six months to proceed with the emergency. Finally, the state of emergency can be annulled by a simple majority of the Houses.</a:t>
            </a:r>
          </a:p>
          <a:p>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769441"/>
          </a:xfrm>
          <a:prstGeom prst="rect">
            <a:avLst/>
          </a:prstGeom>
          <a:noFill/>
        </p:spPr>
        <p:txBody>
          <a:bodyPr wrap="square" rtlCol="0">
            <a:spAutoFit/>
          </a:bodyPr>
          <a:lstStyle/>
          <a:p>
            <a:pPr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Emergency Provisions: </a:t>
            </a:r>
            <a:r>
              <a:rPr lang="en-US" sz="2000" dirty="0">
                <a:latin typeface="Times New Roman" pitchFamily="18" charset="0"/>
                <a:cs typeface="Times New Roman" pitchFamily="18" charset="0"/>
                <a:hlinkClick r:id="rId12"/>
              </a:rPr>
              <a:t>https://www.youtube.com/watch?v=JkO6N9psY3w</a:t>
            </a:r>
            <a:endParaRPr lang="en-US" sz="2000" dirty="0">
              <a:latin typeface="Times New Roman" pitchFamily="18" charset="0"/>
              <a:cs typeface="Times New Roman"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4" name="Title 3">
            <a:extLst>
              <a:ext uri="{FF2B5EF4-FFF2-40B4-BE49-F238E27FC236}">
                <a16:creationId xmlns:a16="http://schemas.microsoft.com/office/drawing/2014/main" id="{F649CB8A-95E4-810A-C123-2F2CA6EBA869}"/>
              </a:ext>
            </a:extLst>
          </p:cNvPr>
          <p:cNvSpPr txBox="1">
            <a:spLocks/>
          </p:cNvSpPr>
          <p:nvPr/>
        </p:nvSpPr>
        <p:spPr>
          <a:xfrm>
            <a:off x="2291938" y="33338"/>
            <a:ext cx="932213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rPr>
              <a:t>Local</a:t>
            </a:r>
            <a:r>
              <a:rPr kumimoji="0" lang="en-IN" sz="3600" b="1" i="0" u="none" strike="noStrike" kern="1200" cap="none" spc="0" normalizeH="0" noProof="0" dirty="0">
                <a:ln>
                  <a:noFill/>
                </a:ln>
                <a:solidFill>
                  <a:srgbClr val="CC3300"/>
                </a:solidFill>
                <a:effectLst/>
                <a:uLnTx/>
                <a:uFillTx/>
                <a:latin typeface="Times New Roman" pitchFamily="18" charset="0"/>
                <a:ea typeface="+mj-ea"/>
                <a:cs typeface="Times New Roman" pitchFamily="18" charset="0"/>
              </a:rPr>
              <a:t> Self Government</a:t>
            </a:r>
            <a:endPar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endParaRPr>
          </a:p>
        </p:txBody>
      </p:sp>
      <p:sp>
        <p:nvSpPr>
          <p:cNvPr id="5" name="Rectangle 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graphicFrame>
        <p:nvGraphicFramePr>
          <p:cNvPr id="6" name="Diagram 5"/>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31654"/>
          </a:xfrm>
          <a:prstGeom prst="rect">
            <a:avLst/>
          </a:prstGeom>
          <a:noFill/>
        </p:spPr>
        <p:txBody>
          <a:bodyPr wrap="square" rtlCol="0">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To date how many times the Financial Emergency has been proclaimed in India?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Emergency Provisions in the Indian Constitution are derived from the Constitution of which country?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features of Financial Emergency.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is National Emergency?</a:t>
            </a:r>
          </a:p>
          <a:p>
            <a:pPr lvl="0" algn="just">
              <a:buFont typeface="Arial" pitchFamily="34" charset="0"/>
              <a:buChar char="•"/>
            </a:pPr>
            <a:endParaRPr lang="en-IN" sz="24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1.Who among the following was the chairperson of the Provincial Constitution Committee of the Constituent Assembly?</a:t>
            </a:r>
          </a:p>
          <a:p>
            <a:r>
              <a:rPr lang="en-IN" sz="2000" dirty="0">
                <a:solidFill>
                  <a:srgbClr val="090909"/>
                </a:solidFill>
                <a:latin typeface="Times New Roman" panose="02020603050405020304" pitchFamily="18" charset="0"/>
                <a:cs typeface="Times New Roman" panose="02020603050405020304" pitchFamily="18" charset="0"/>
              </a:rPr>
              <a:t>[A] Jawaharlal Nehru</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[B] </a:t>
            </a:r>
            <a:r>
              <a:rPr lang="en-IN" sz="2000" dirty="0" err="1">
                <a:solidFill>
                  <a:srgbClr val="090909"/>
                </a:solidFill>
                <a:latin typeface="Times New Roman" panose="02020603050405020304" pitchFamily="18" charset="0"/>
                <a:cs typeface="Times New Roman" panose="02020603050405020304" pitchFamily="18" charset="0"/>
              </a:rPr>
              <a:t>Sardar</a:t>
            </a:r>
            <a:r>
              <a:rPr lang="en-IN" sz="2000" dirty="0">
                <a:solidFill>
                  <a:srgbClr val="090909"/>
                </a:solidFill>
                <a:latin typeface="Times New Roman" panose="02020603050405020304" pitchFamily="18" charset="0"/>
                <a:cs typeface="Times New Roman" panose="02020603050405020304" pitchFamily="18" charset="0"/>
              </a:rPr>
              <a:t> </a:t>
            </a:r>
            <a:r>
              <a:rPr lang="en-IN" sz="2000" dirty="0" err="1">
                <a:solidFill>
                  <a:srgbClr val="090909"/>
                </a:solidFill>
                <a:latin typeface="Times New Roman" panose="02020603050405020304" pitchFamily="18" charset="0"/>
                <a:cs typeface="Times New Roman" panose="02020603050405020304" pitchFamily="18" charset="0"/>
              </a:rPr>
              <a:t>Vallabhbhai</a:t>
            </a:r>
            <a:r>
              <a:rPr lang="en-IN" sz="2000" dirty="0">
                <a:solidFill>
                  <a:srgbClr val="090909"/>
                </a:solidFill>
                <a:latin typeface="Times New Roman" panose="02020603050405020304" pitchFamily="18" charset="0"/>
                <a:cs typeface="Times New Roman" panose="02020603050405020304" pitchFamily="18" charset="0"/>
              </a:rPr>
              <a:t> Patel</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[C] Dr. B.R. </a:t>
            </a:r>
            <a:r>
              <a:rPr lang="en-IN" sz="2000" dirty="0" err="1">
                <a:solidFill>
                  <a:srgbClr val="090909"/>
                </a:solidFill>
                <a:latin typeface="Times New Roman" panose="02020603050405020304" pitchFamily="18" charset="0"/>
                <a:cs typeface="Times New Roman" panose="02020603050405020304" pitchFamily="18" charset="0"/>
              </a:rPr>
              <a:t>Ambedkar</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[D] J.B. </a:t>
            </a:r>
            <a:r>
              <a:rPr lang="en-IN" sz="2000" dirty="0" err="1">
                <a:solidFill>
                  <a:srgbClr val="090909"/>
                </a:solidFill>
                <a:latin typeface="Times New Roman" panose="02020603050405020304" pitchFamily="18" charset="0"/>
                <a:cs typeface="Times New Roman" panose="02020603050405020304" pitchFamily="18" charset="0"/>
              </a:rPr>
              <a:t>Kripalani</a:t>
            </a:r>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2.Which of the following committee made a recommendation that election commission should be a three member body ?</a:t>
            </a:r>
          </a:p>
          <a:p>
            <a:r>
              <a:rPr lang="en-US" sz="2000" dirty="0">
                <a:solidFill>
                  <a:srgbClr val="090909"/>
                </a:solidFill>
                <a:latin typeface="Times New Roman" panose="02020603050405020304" pitchFamily="18" charset="0"/>
                <a:cs typeface="Times New Roman" panose="02020603050405020304" pitchFamily="18" charset="0"/>
              </a:rPr>
              <a:t>[A] </a:t>
            </a:r>
            <a:r>
              <a:rPr lang="en-US" sz="2000" dirty="0" err="1">
                <a:solidFill>
                  <a:srgbClr val="090909"/>
                </a:solidFill>
                <a:latin typeface="Times New Roman" panose="02020603050405020304" pitchFamily="18" charset="0"/>
                <a:cs typeface="Times New Roman" panose="02020603050405020304" pitchFamily="18" charset="0"/>
              </a:rPr>
              <a:t>Tarkunde</a:t>
            </a:r>
            <a:r>
              <a:rPr lang="en-US" sz="2000" dirty="0">
                <a:solidFill>
                  <a:srgbClr val="090909"/>
                </a:solidFill>
                <a:latin typeface="Times New Roman" panose="02020603050405020304" pitchFamily="18" charset="0"/>
                <a:cs typeface="Times New Roman" panose="02020603050405020304" pitchFamily="18" charset="0"/>
              </a:rPr>
              <a:t>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Ashok Mehta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t>
            </a:r>
            <a:r>
              <a:rPr lang="en-US" sz="2000" dirty="0" err="1">
                <a:solidFill>
                  <a:srgbClr val="090909"/>
                </a:solidFill>
                <a:latin typeface="Times New Roman" panose="02020603050405020304" pitchFamily="18" charset="0"/>
                <a:cs typeface="Times New Roman" panose="02020603050405020304" pitchFamily="18" charset="0"/>
              </a:rPr>
              <a:t>Jeevan</a:t>
            </a:r>
            <a:r>
              <a:rPr lang="en-US" sz="2000" dirty="0">
                <a:solidFill>
                  <a:srgbClr val="090909"/>
                </a:solidFill>
                <a:latin typeface="Times New Roman" panose="02020603050405020304" pitchFamily="18" charset="0"/>
                <a:cs typeface="Times New Roman" panose="02020603050405020304" pitchFamily="18" charset="0"/>
              </a:rPr>
              <a:t> Reddy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JP Committee</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3.Which among the following article is specifically excluded from the purview of the procedure of amendment as prescribed in Article 368?</a:t>
            </a:r>
          </a:p>
          <a:p>
            <a:r>
              <a:rPr lang="en-US" sz="2000" dirty="0">
                <a:solidFill>
                  <a:srgbClr val="090909"/>
                </a:solidFill>
                <a:latin typeface="Times New Roman" panose="02020603050405020304" pitchFamily="18" charset="0"/>
                <a:cs typeface="Times New Roman" panose="02020603050405020304" pitchFamily="18" charset="0"/>
              </a:rPr>
              <a:t>[A] Article 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154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169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214</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4.In which year Sikkim was included in the North Eastern Council ?</a:t>
            </a:r>
          </a:p>
          <a:p>
            <a:r>
              <a:rPr lang="en-US" sz="2000" dirty="0">
                <a:solidFill>
                  <a:srgbClr val="090909"/>
                </a:solidFill>
                <a:latin typeface="Times New Roman" panose="02020603050405020304" pitchFamily="18" charset="0"/>
                <a:cs typeface="Times New Roman" panose="02020603050405020304" pitchFamily="18" charset="0"/>
              </a:rPr>
              <a:t>[A] 1992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1999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2002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2005</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785652"/>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5.Which act provided some share to Indians in the administration of their county?</a:t>
            </a:r>
          </a:p>
          <a:p>
            <a:r>
              <a:rPr lang="en-US" sz="2000" dirty="0">
                <a:solidFill>
                  <a:srgbClr val="090909"/>
                </a:solidFill>
                <a:latin typeface="Times New Roman" panose="02020603050405020304" pitchFamily="18" charset="0"/>
                <a:cs typeface="Times New Roman" panose="02020603050405020304" pitchFamily="18" charset="0"/>
              </a:rPr>
              <a:t>[A] Regulating Act, 1773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Pitts India Act, 1784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Charter Act of 1833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Charter Act 1813</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6. In which year was Goa was conferred statehood?</a:t>
            </a:r>
          </a:p>
          <a:p>
            <a:r>
              <a:rPr lang="en-US" sz="2000" dirty="0">
                <a:solidFill>
                  <a:srgbClr val="090909"/>
                </a:solidFill>
                <a:latin typeface="Times New Roman" panose="02020603050405020304" pitchFamily="18" charset="0"/>
                <a:cs typeface="Times New Roman" panose="02020603050405020304" pitchFamily="18" charset="0"/>
              </a:rPr>
              <a:t>[A] 1967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1987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1995</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1992</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7.Which of the following Article prohibits the employment of children in factories and hazardous industries?</a:t>
            </a:r>
          </a:p>
          <a:p>
            <a:r>
              <a:rPr lang="en-US" sz="2000" dirty="0">
                <a:solidFill>
                  <a:srgbClr val="090909"/>
                </a:solidFill>
                <a:latin typeface="Times New Roman" panose="02020603050405020304" pitchFamily="18" charset="0"/>
                <a:cs typeface="Times New Roman" panose="02020603050405020304" pitchFamily="18" charset="0"/>
              </a:rPr>
              <a:t>[A] Article 22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25</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8.Which article of the Indian Constitution includes the Doctrine of Due Process of Law is included?</a:t>
            </a:r>
          </a:p>
          <a:p>
            <a:r>
              <a:rPr lang="en-US" sz="2000" dirty="0">
                <a:solidFill>
                  <a:srgbClr val="090909"/>
                </a:solidFill>
                <a:latin typeface="Times New Roman" panose="02020603050405020304" pitchFamily="18" charset="0"/>
                <a:cs typeface="Times New Roman" panose="02020603050405020304" pitchFamily="18" charset="0"/>
              </a:rPr>
              <a:t>[A] Article 16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21</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11</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YouTube &amp; NPTEL Video Links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7053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YouTube/other  Video Links</a:t>
            </a:r>
          </a:p>
          <a:p>
            <a:r>
              <a:rPr lang="en-US" sz="2000" b="1" dirty="0">
                <a:latin typeface="Times New Roman" panose="02020603050405020304" pitchFamily="18" charset="0"/>
                <a:cs typeface="Times New Roman" panose="02020603050405020304" pitchFamily="18" charset="0"/>
              </a:rPr>
              <a:t> </a:t>
            </a: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2"/>
              </a:rPr>
              <a:t>https://www.youtube.com/watch?v=0YZlLQPu4vY</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3"/>
              </a:rPr>
              <a:t>https://www.youtube.com/watch?v=s62SQtPE3bM</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4"/>
              </a:rPr>
              <a:t>https://www.youtube.com/watch?v=LYHAy68pQWA</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5"/>
              </a:rPr>
              <a:t>https://www.youtube.com/watch?v=jN_IVXQr3DQ</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6"/>
              </a:rPr>
              <a:t>https://www.youtube.com/watch?v=SOT4q7XWfFg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7"/>
              </a:rPr>
              <a:t>https://www.youtube.com/watch?v=4y1kIx2P4xg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8"/>
              </a:rPr>
              <a:t>https://www.youtube.com/watch?v=ltuNMXble60</a:t>
            </a:r>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1. 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2. 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3. 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lvl="0"/>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5. _____ was the first president of India.</a:t>
            </a:r>
          </a:p>
          <a:p>
            <a:pPr algn="just"/>
            <a:r>
              <a:rPr lang="en-US" sz="2000" dirty="0">
                <a:latin typeface="Times New Roman" panose="02020603050405020304" pitchFamily="18" charset="0"/>
                <a:cs typeface="Times New Roman" panose="02020603050405020304" pitchFamily="18" charset="0"/>
              </a:rPr>
              <a:t>             A. Dr. </a:t>
            </a:r>
            <a:r>
              <a:rPr lang="en-US" sz="2000" dirty="0" err="1">
                <a:latin typeface="Times New Roman" panose="02020603050405020304" pitchFamily="18" charset="0"/>
                <a:cs typeface="Times New Roman" panose="02020603050405020304" pitchFamily="18" charset="0"/>
              </a:rPr>
              <a:t>Rajendra</a:t>
            </a:r>
            <a:r>
              <a:rPr lang="en-US" sz="2000" dirty="0">
                <a:latin typeface="Times New Roman" panose="02020603050405020304" pitchFamily="18" charset="0"/>
                <a:cs typeface="Times New Roman" panose="02020603050405020304" pitchFamily="18" charset="0"/>
              </a:rPr>
              <a:t> Prasad</a:t>
            </a:r>
          </a:p>
          <a:p>
            <a:pPr algn="just"/>
            <a:r>
              <a:rPr lang="en-US" sz="2000" dirty="0">
                <a:latin typeface="Times New Roman" panose="02020603050405020304" pitchFamily="18" charset="0"/>
                <a:cs typeface="Times New Roman" panose="02020603050405020304" pitchFamily="18" charset="0"/>
              </a:rPr>
              <a:t>             B. H.V.R </a:t>
            </a:r>
            <a:r>
              <a:rPr lang="en-US" sz="2000" dirty="0" err="1">
                <a:latin typeface="Times New Roman" panose="02020603050405020304" pitchFamily="18" charset="0"/>
                <a:cs typeface="Times New Roman" panose="02020603050405020304" pitchFamily="18" charset="0"/>
              </a:rPr>
              <a:t>Iyengar</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 Dr. </a:t>
            </a:r>
            <a:r>
              <a:rPr lang="en-US" sz="2000" dirty="0" err="1">
                <a:latin typeface="Times New Roman" panose="02020603050405020304" pitchFamily="18" charset="0"/>
                <a:cs typeface="Times New Roman" panose="02020603050405020304" pitchFamily="18" charset="0"/>
              </a:rPr>
              <a:t>Sachchidananda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 S.N. </a:t>
            </a:r>
            <a:r>
              <a:rPr lang="en-US" sz="2000" dirty="0" err="1">
                <a:latin typeface="Times New Roman" panose="02020603050405020304" pitchFamily="18" charset="0"/>
                <a:cs typeface="Times New Roman" panose="02020603050405020304" pitchFamily="18" charset="0"/>
              </a:rPr>
              <a:t>Mukerji</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6. Which Act mentioned  the Governor General of Bengal became the Governor General of India.</a:t>
            </a:r>
          </a:p>
          <a:p>
            <a:pPr algn="just"/>
            <a:r>
              <a:rPr lang="en-US" sz="2000" dirty="0">
                <a:latin typeface="Times New Roman" panose="02020603050405020304" pitchFamily="18" charset="0"/>
                <a:cs typeface="Times New Roman" panose="02020603050405020304" pitchFamily="18" charset="0"/>
              </a:rPr>
              <a:t>            A. Regulating Act of 1773</a:t>
            </a:r>
          </a:p>
          <a:p>
            <a:pPr algn="just"/>
            <a:r>
              <a:rPr lang="en-US" sz="2000" dirty="0">
                <a:latin typeface="Times New Roman" panose="02020603050405020304" pitchFamily="18" charset="0"/>
                <a:cs typeface="Times New Roman" panose="02020603050405020304" pitchFamily="18" charset="0"/>
              </a:rPr>
              <a:t>            B. Pitt’s India Act of 1784</a:t>
            </a:r>
          </a:p>
          <a:p>
            <a:pPr algn="just"/>
            <a:r>
              <a:rPr lang="en-US" sz="2000" dirty="0">
                <a:latin typeface="Times New Roman" panose="02020603050405020304" pitchFamily="18" charset="0"/>
                <a:cs typeface="Times New Roman" panose="02020603050405020304" pitchFamily="18" charset="0"/>
              </a:rPr>
              <a:t>            C. Charter Act of 1833</a:t>
            </a:r>
          </a:p>
          <a:p>
            <a:pPr algn="just"/>
            <a:r>
              <a:rPr lang="en-US" sz="2000" dirty="0">
                <a:latin typeface="Times New Roman" panose="02020603050405020304" pitchFamily="18" charset="0"/>
                <a:cs typeface="Times New Roman" panose="02020603050405020304" pitchFamily="18" charset="0"/>
              </a:rPr>
              <a:t>            D. Charter Act of 1853</a:t>
            </a:r>
          </a:p>
          <a:p>
            <a:pPr algn="just"/>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7. How many members can be nominated to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by president of India ?</a:t>
            </a:r>
          </a:p>
          <a:p>
            <a:pPr algn="just"/>
            <a:r>
              <a:rPr lang="en-US" sz="2000" dirty="0">
                <a:latin typeface="Times New Roman" panose="02020603050405020304" pitchFamily="18" charset="0"/>
                <a:cs typeface="Times New Roman" panose="02020603050405020304" pitchFamily="18" charset="0"/>
              </a:rPr>
              <a:t>A. 10</a:t>
            </a:r>
          </a:p>
          <a:p>
            <a:pPr algn="just"/>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12</a:t>
            </a:r>
          </a:p>
          <a:p>
            <a:pPr algn="just"/>
            <a:r>
              <a:rPr lang="en-US" sz="2000" dirty="0">
                <a:latin typeface="Times New Roman" panose="02020603050405020304" pitchFamily="18" charset="0"/>
                <a:cs typeface="Times New Roman" panose="02020603050405020304" pitchFamily="18" charset="0"/>
              </a:rPr>
              <a:t>C. 14</a:t>
            </a:r>
          </a:p>
          <a:p>
            <a:pPr algn="just"/>
            <a:r>
              <a:rPr lang="en-US" sz="2000" dirty="0">
                <a:latin typeface="Times New Roman" panose="02020603050405020304" pitchFamily="18" charset="0"/>
                <a:cs typeface="Times New Roman" panose="02020603050405020304" pitchFamily="18" charset="0"/>
              </a:rPr>
              <a:t>D. 18</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8. Who of the following is the chairman of the National Water resources council ?</a:t>
            </a:r>
          </a:p>
          <a:p>
            <a:pPr algn="just"/>
            <a:r>
              <a:rPr lang="en-US" sz="2000" dirty="0">
                <a:latin typeface="Times New Roman" panose="02020603050405020304" pitchFamily="18" charset="0"/>
                <a:cs typeface="Times New Roman" panose="02020603050405020304" pitchFamily="18" charset="0"/>
              </a:rPr>
              <a:t>A</a:t>
            </a:r>
            <a:r>
              <a:rPr lang="en-US" sz="2000" b="1" dirty="0">
                <a:latin typeface="Times New Roman" panose="02020603050405020304" pitchFamily="18" charset="0"/>
                <a:cs typeface="Times New Roman" panose="02020603050405020304" pitchFamily="18" charset="0"/>
              </a:rPr>
              <a:t>. Prime Minister of India</a:t>
            </a:r>
          </a:p>
          <a:p>
            <a:pPr algn="just"/>
            <a:r>
              <a:rPr lang="en-US" sz="2000" dirty="0">
                <a:latin typeface="Times New Roman" panose="02020603050405020304" pitchFamily="18" charset="0"/>
                <a:cs typeface="Times New Roman" panose="02020603050405020304" pitchFamily="18" charset="0"/>
              </a:rPr>
              <a:t>B. Union Minister of Water resources</a:t>
            </a:r>
          </a:p>
          <a:p>
            <a:pPr algn="just"/>
            <a:r>
              <a:rPr lang="en-US" sz="2000" dirty="0">
                <a:latin typeface="Times New Roman" panose="02020603050405020304" pitchFamily="18" charset="0"/>
                <a:cs typeface="Times New Roman" panose="02020603050405020304" pitchFamily="18" charset="0"/>
              </a:rPr>
              <a:t>C. Union minister of agriculture</a:t>
            </a:r>
          </a:p>
          <a:p>
            <a:pPr algn="just"/>
            <a:r>
              <a:rPr lang="en-US" sz="2000" dirty="0">
                <a:latin typeface="Times New Roman" panose="02020603050405020304" pitchFamily="18" charset="0"/>
                <a:cs typeface="Times New Roman" panose="02020603050405020304" pitchFamily="18" charset="0"/>
              </a:rPr>
              <a:t>D. Union Minister of earth sciences</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9. 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10. 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Pick the correct answer from given Glossary: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fontAlgn="t"/>
            <a:endParaRPr lang="en-IN" sz="2400"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 A written document in which we find rules formulated through consensus is called a ________.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The constitution of a country tells us the _____ of the society of that country.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 The most important Fundamental Right guaranteed by the Indian Constitution is the 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4. According to the Right_______ human trafficking, forced </a:t>
            </a:r>
            <a:r>
              <a:rPr kumimoji="0" lang="en-US" sz="2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labour</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and children working under 14 years of age is prohibited.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3" name="Table 42"/>
          <p:cNvGraphicFramePr>
            <a:graphicFrameLocks noGrp="1"/>
          </p:cNvGraphicFramePr>
          <p:nvPr/>
        </p:nvGraphicFramePr>
        <p:xfrm>
          <a:off x="237507" y="1978451"/>
          <a:ext cx="11590316" cy="1188720"/>
        </p:xfrm>
        <a:graphic>
          <a:graphicData uri="http://schemas.openxmlformats.org/drawingml/2006/table">
            <a:tbl>
              <a:tblPr firstRow="1" bandRow="1">
                <a:tableStyleId>{5C22544A-7EE6-4342-B048-85BDC9FD1C3A}</a:tableStyleId>
              </a:tblPr>
              <a:tblGrid>
                <a:gridCol w="2897579">
                  <a:extLst>
                    <a:ext uri="{9D8B030D-6E8A-4147-A177-3AD203B41FA5}">
                      <a16:colId xmlns:a16="http://schemas.microsoft.com/office/drawing/2014/main" val="20000"/>
                    </a:ext>
                  </a:extLst>
                </a:gridCol>
                <a:gridCol w="2897579">
                  <a:extLst>
                    <a:ext uri="{9D8B030D-6E8A-4147-A177-3AD203B41FA5}">
                      <a16:colId xmlns:a16="http://schemas.microsoft.com/office/drawing/2014/main" val="20001"/>
                    </a:ext>
                  </a:extLst>
                </a:gridCol>
                <a:gridCol w="2897579">
                  <a:extLst>
                    <a:ext uri="{9D8B030D-6E8A-4147-A177-3AD203B41FA5}">
                      <a16:colId xmlns:a16="http://schemas.microsoft.com/office/drawing/2014/main" val="20002"/>
                    </a:ext>
                  </a:extLst>
                </a:gridCol>
                <a:gridCol w="2897579">
                  <a:extLst>
                    <a:ext uri="{9D8B030D-6E8A-4147-A177-3AD203B41FA5}">
                      <a16:colId xmlns:a16="http://schemas.microsoft.com/office/drawing/2014/main" val="20003"/>
                    </a:ext>
                  </a:extLst>
                </a:gridCol>
              </a:tblGrid>
              <a:tr h="1088989">
                <a:tc>
                  <a:txBody>
                    <a:bodyPr/>
                    <a:lstStyle/>
                    <a:p>
                      <a:pPr algn="ctr"/>
                      <a:r>
                        <a:rPr lang="en-US" sz="2400" dirty="0">
                          <a:solidFill>
                            <a:schemeClr val="tx1"/>
                          </a:solidFill>
                          <a:latin typeface="Times New Roman" pitchFamily="18" charset="0"/>
                          <a:cs typeface="Times New Roman" pitchFamily="18" charset="0"/>
                        </a:rPr>
                        <a:t>Constitution</a:t>
                      </a:r>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Fundamental Nature</a:t>
                      </a:r>
                    </a:p>
                    <a:p>
                      <a:endParaRPr lang="en-US" dirty="0"/>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to Equality</a:t>
                      </a:r>
                    </a:p>
                  </a:txBody>
                  <a:tcPr>
                    <a:solidFill>
                      <a:srgbClr val="F9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Against Exploitation</a:t>
                      </a:r>
                    </a:p>
                    <a:p>
                      <a:endParaRPr lang="en-US" sz="2400" dirty="0"/>
                    </a:p>
                  </a:txBody>
                  <a:tcPr>
                    <a:solidFill>
                      <a:srgbClr val="F9B4B6"/>
                    </a:solidFill>
                  </a:tcPr>
                </a:tc>
                <a:extLst>
                  <a:ext uri="{0D108BD9-81ED-4DB2-BD59-A6C34878D82A}">
                    <a16:rowId xmlns:a16="http://schemas.microsoft.com/office/drawing/2014/main" val="10000"/>
                  </a:ext>
                </a:extLst>
              </a:tr>
            </a:tbl>
          </a:graphicData>
        </a:graphic>
      </p:graphicFrame>
      <p:sp>
        <p:nvSpPr>
          <p:cNvPr id="42" name="Rectangle 4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key features Government of India Act of 1935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key features of Indian Independence Act of 1947.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Indian Constitution and its salient features.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Explain the Preamble of the constitution.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rights available to the citizen of India.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duties of the citizen of </a:t>
            </a:r>
            <a:r>
              <a:rPr lang="en-US" sz="2400" dirty="0" err="1">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emergency provisions.</a:t>
            </a:r>
            <a:r>
              <a:rPr lang="en-US" sz="2200" dirty="0">
                <a:latin typeface="Times New Roman" panose="02020603050405020304" pitchFamily="18" charset="0"/>
                <a:cs typeface="Times New Roman" panose="02020603050405020304" pitchFamily="18" charset="0"/>
              </a:rPr>
              <a:t> (CO1)</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553954"/>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5313150"/>
          </a:xfrm>
          <a:prstGeom prst="rect">
            <a:avLst/>
          </a:prstGeom>
        </p:spPr>
        <p:txBody>
          <a:bodyPr wrap="square">
            <a:spAutoFit/>
          </a:bodyPr>
          <a:lstStyle/>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Meaning of the constitution law and constitutionalism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Historical Background of the Constituent Assembly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Government of India Act of 1935</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Independence Act of 1947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Constitution and its Salient Features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Preamble of the Constitution</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Fundamental Rights, Fundamental Duties, DPSP</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Parliamentary System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Centre-State Relations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Amendment of the Constitutional Powers and Procedure</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Emergency Provisions: National Emergency, President Rule, Financial Emergency</a:t>
            </a: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References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46265" y="1698172"/>
            <a:ext cx="10830296" cy="1975990"/>
          </a:xfrm>
          <a:prstGeom prst="rect">
            <a:avLst/>
          </a:prstGeom>
        </p:spPr>
        <p:txBody>
          <a:bodyPr wrap="square">
            <a:sp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Indian Polity by </a:t>
            </a:r>
            <a:r>
              <a:rPr lang="en-IN" sz="2400" dirty="0" err="1">
                <a:latin typeface="Times New Roman" panose="02020603050405020304" pitchFamily="18" charset="0"/>
                <a:cs typeface="Times New Roman" panose="02020603050405020304" pitchFamily="18" charset="0"/>
              </a:rPr>
              <a:t>Laxmikant</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rPr>
              <a:t>Madhav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Khosla</a:t>
            </a:r>
            <a:r>
              <a:rPr lang="en-US" sz="2400" dirty="0">
                <a:latin typeface="Times New Roman" panose="02020603050405020304" pitchFamily="18" charset="0"/>
                <a:cs typeface="Times New Roman" panose="02020603050405020304" pitchFamily="18" charset="0"/>
              </a:rPr>
              <a:t>: The Indian Constitution, Oxford University Press.</a:t>
            </a:r>
          </a:p>
          <a:p>
            <a:pPr marL="457200" indent="-457200">
              <a:buAutoNum type="arabicPeriod"/>
            </a:pPr>
            <a:r>
              <a:rPr lang="en-US" sz="2400" dirty="0">
                <a:latin typeface="Times New Roman" panose="02020603050405020304" pitchFamily="18" charset="0"/>
                <a:cs typeface="Times New Roman" panose="02020603050405020304" pitchFamily="18" charset="0"/>
              </a:rPr>
              <a:t>PM </a:t>
            </a:r>
            <a:r>
              <a:rPr lang="en-US" sz="2400" dirty="0" err="1">
                <a:latin typeface="Times New Roman" panose="02020603050405020304" pitchFamily="18" charset="0"/>
                <a:cs typeface="Times New Roman" panose="02020603050405020304" pitchFamily="18" charset="0"/>
              </a:rPr>
              <a:t>Bakshi</a:t>
            </a:r>
            <a:r>
              <a:rPr lang="en-US" sz="2400" dirty="0">
                <a:latin typeface="Times New Roman" panose="02020603050405020304" pitchFamily="18" charset="0"/>
                <a:cs typeface="Times New Roman" panose="02020603050405020304" pitchFamily="18" charset="0"/>
              </a:rPr>
              <a:t>: The Constitution of India, Latest Edition, Universal Law Publishing.</a:t>
            </a:r>
          </a:p>
          <a:p>
            <a:pPr marL="457200" indent="-457200">
              <a:buAutoNum type="arabicPeriod"/>
            </a:pPr>
            <a:r>
              <a:rPr lang="en-US" sz="2400" dirty="0">
                <a:latin typeface="Times New Roman" panose="02020603050405020304" pitchFamily="18" charset="0"/>
                <a:cs typeface="Times New Roman" panose="02020603050405020304" pitchFamily="18" charset="0"/>
              </a:rPr>
              <a:t>V.K. </a:t>
            </a:r>
            <a:r>
              <a:rPr lang="en-US" sz="2400" dirty="0" err="1">
                <a:latin typeface="Times New Roman" panose="02020603050405020304" pitchFamily="18" charset="0"/>
                <a:cs typeface="Times New Roman" panose="02020603050405020304" pitchFamily="18" charset="0"/>
              </a:rPr>
              <a:t>Ahuja</a:t>
            </a:r>
            <a:r>
              <a:rPr lang="en-US" sz="2400" dirty="0">
                <a:latin typeface="Times New Roman" panose="02020603050405020304" pitchFamily="18" charset="0"/>
                <a:cs typeface="Times New Roman" panose="02020603050405020304" pitchFamily="18" charset="0"/>
              </a:rPr>
              <a:t>: Law Relating to Intellectual Property Rights (2007)</a:t>
            </a:r>
          </a:p>
          <a:p>
            <a:pPr algn="just">
              <a:lnSpc>
                <a:spcPct val="150000"/>
              </a:lnSpc>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3532849" y="1890547"/>
            <a:ext cx="5623026" cy="1323439"/>
          </a:xfrm>
          <a:prstGeom prst="rect">
            <a:avLst/>
          </a:prstGeom>
          <a:solidFill>
            <a:srgbClr val="F9B4B6"/>
          </a:solidFill>
        </p:spPr>
        <p:txBody>
          <a:bodyPr wrap="square">
            <a:spAutoFit/>
          </a:bodyPr>
          <a:lstStyle/>
          <a:p>
            <a:pPr algn="ctr">
              <a:buNone/>
            </a:pPr>
            <a:r>
              <a:rPr lang="en-US" sz="8000" b="1" dirty="0">
                <a:ln w="10541" cmpd="sng">
                  <a:solidFill>
                    <a:schemeClr val="accent1">
                      <a:shade val="88000"/>
                      <a:satMod val="110000"/>
                    </a:schemeClr>
                  </a:solidFill>
                  <a:prstDash val="solid"/>
                </a:ln>
                <a:solidFill>
                  <a:srgbClr val="C00000"/>
                </a:solidFill>
              </a:rPr>
              <a:t>Thank </a:t>
            </a:r>
            <a:r>
              <a:rPr lang="en-US" sz="8000" b="1"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You</a:t>
            </a:r>
          </a:p>
        </p:txBody>
      </p:sp>
      <p:sp>
        <p:nvSpPr>
          <p:cNvPr id="43" name="Rectangle 4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22" name="Rectangle 2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
        <p:nvSpPr>
          <p:cNvPr id="24" name="Rectangle 23">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523220"/>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1791324"/>
          </a:xfrm>
          <a:prstGeom prst="rect">
            <a:avLst/>
          </a:prstGeom>
        </p:spPr>
        <p:txBody>
          <a:bodyPr wrap="square">
            <a:spAutoFit/>
          </a:bodyPr>
          <a:lstStyle/>
          <a:p>
            <a:pPr algn="just">
              <a:lnSpc>
                <a:spcPct val="150000"/>
              </a:lnSpc>
            </a:pPr>
            <a:r>
              <a:rPr lang="en-US" sz="2800" b="1" dirty="0">
                <a:latin typeface="Times New Roman" pitchFamily="18" charset="0"/>
                <a:cs typeface="Times New Roman" pitchFamily="18" charset="0"/>
              </a:rPr>
              <a:t>To make students aware of the Constitution of India and it’s historical background.</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37610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Meaning of the constitution law and constitutionalism, Historical Background of the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Constituent Assembly, Government of India Act of 1935, Indian Independence Act of</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1947 and enforcement of the Constitution, Indian Constitution and its Salient Features</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Constitution.</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fontScale="90000"/>
          </a:bodyPr>
          <a:lstStyle/>
          <a:p>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72F96391-FF0F-A77F-15D4-7D34D2E88D1E}"/>
              </a:ext>
            </a:extLst>
          </p:cNvPr>
          <p:cNvSpPr>
            <a:spLocks noGrp="1"/>
          </p:cNvSpPr>
          <p:nvPr>
            <p:ph idx="1"/>
          </p:nvPr>
        </p:nvSpPr>
        <p:spPr>
          <a:xfrm>
            <a:off x="838200" y="1545996"/>
            <a:ext cx="10515600" cy="4158635"/>
          </a:xfrm>
          <a:noFill/>
        </p:spPr>
        <p:txBody>
          <a:bodyPr>
            <a:normAutofit fontScale="85000" lnSpcReduction="10000"/>
          </a:bodyPr>
          <a:lstStyle/>
          <a:p>
            <a:pPr algn="just">
              <a:lnSpc>
                <a:spcPct val="150000"/>
              </a:lnSpc>
              <a:spcBef>
                <a:spcPct val="0"/>
              </a:spcBef>
              <a:buNone/>
              <a:defRPr/>
            </a:pPr>
            <a:r>
              <a:rPr lang="en-US" altLang="en-US" sz="2800" b="1" dirty="0">
                <a:latin typeface="Times New Roman" pitchFamily="18" charset="0"/>
                <a:cs typeface="Times New Roman" pitchFamily="18" charset="0"/>
              </a:rPr>
              <a:t>Faculty Name: </a:t>
            </a:r>
            <a:r>
              <a:rPr lang="en-US" altLang="en-US" b="1" dirty="0">
                <a:latin typeface="Times New Roman" pitchFamily="18" charset="0"/>
                <a:cs typeface="Times New Roman" pitchFamily="18" charset="0"/>
              </a:rPr>
              <a:t>Mr. </a:t>
            </a:r>
            <a:r>
              <a:rPr lang="en-US" altLang="en-US" b="1" dirty="0" err="1">
                <a:latin typeface="Times New Roman" pitchFamily="18" charset="0"/>
                <a:cs typeface="Times New Roman" pitchFamily="18" charset="0"/>
              </a:rPr>
              <a:t>Kshitij</a:t>
            </a:r>
            <a:r>
              <a:rPr lang="en-US" altLang="en-US" b="1" dirty="0">
                <a:latin typeface="Times New Roman" pitchFamily="18" charset="0"/>
                <a:cs typeface="Times New Roman" pitchFamily="18" charset="0"/>
              </a:rPr>
              <a:t> Chandra </a:t>
            </a:r>
            <a:endParaRPr lang="en-US" altLang="en-US" sz="2800" dirty="0">
              <a:latin typeface="Times New Roman" pitchFamily="18" charset="0"/>
              <a:cs typeface="Times New Roman" pitchFamily="18" charset="0"/>
            </a:endParaRPr>
          </a:p>
          <a:p>
            <a:pPr algn="just">
              <a:lnSpc>
                <a:spcPct val="150000"/>
              </a:lnSpc>
              <a:spcBef>
                <a:spcPct val="0"/>
              </a:spcBef>
              <a:buNone/>
              <a:defRPr/>
            </a:pPr>
            <a:r>
              <a:rPr lang="en-US" altLang="en-US" sz="2800" b="1" dirty="0">
                <a:latin typeface="Times New Roman" pitchFamily="18" charset="0"/>
                <a:cs typeface="Times New Roman" pitchFamily="18" charset="0"/>
              </a:rPr>
              <a:t>Designation: </a:t>
            </a:r>
            <a:r>
              <a:rPr lang="en-US" altLang="en-US" sz="28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800" b="1" dirty="0">
                <a:latin typeface="Times New Roman" pitchFamily="18" charset="0"/>
                <a:cs typeface="Times New Roman" pitchFamily="18" charset="0"/>
              </a:rPr>
              <a:t>Area of Interest: </a:t>
            </a:r>
            <a:r>
              <a:rPr lang="en-US" altLang="en-US" sz="2800" dirty="0">
                <a:latin typeface="Times New Roman" pitchFamily="18" charset="0"/>
                <a:cs typeface="Times New Roman" pitchFamily="18" charset="0"/>
              </a:rPr>
              <a:t>General Management Subjects, Human Resource Management,  </a:t>
            </a:r>
            <a:r>
              <a:rPr lang="en-US" altLang="en-US" dirty="0">
                <a:latin typeface="Times New Roman" pitchFamily="18" charset="0"/>
                <a:cs typeface="Times New Roman" pitchFamily="18" charset="0"/>
              </a:rPr>
              <a:t>Operations Management</a:t>
            </a:r>
            <a:endParaRPr lang="en-US" altLang="en-US" sz="2800" dirty="0">
              <a:latin typeface="Times New Roman" pitchFamily="18" charset="0"/>
              <a:cs typeface="Times New Roman" pitchFamily="18" charset="0"/>
            </a:endParaRPr>
          </a:p>
          <a:p>
            <a:pPr algn="just">
              <a:lnSpc>
                <a:spcPct val="150000"/>
              </a:lnSpc>
              <a:spcBef>
                <a:spcPct val="0"/>
              </a:spcBef>
              <a:buNone/>
              <a:defRPr/>
            </a:pPr>
            <a:r>
              <a:rPr lang="en-US" altLang="en-US" sz="2800" b="1" dirty="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800" dirty="0">
                <a:latin typeface="Times New Roman" pitchFamily="18" charset="0"/>
                <a:cs typeface="Times New Roman" pitchFamily="18" charset="0"/>
              </a:rPr>
              <a:t>MBA- Birla Institute of Technology , </a:t>
            </a:r>
            <a:r>
              <a:rPr lang="en-US" altLang="en-US" sz="2800" dirty="0" err="1">
                <a:latin typeface="Times New Roman" pitchFamily="18" charset="0"/>
                <a:cs typeface="Times New Roman" pitchFamily="18" charset="0"/>
              </a:rPr>
              <a:t>Mesra</a:t>
            </a:r>
            <a:r>
              <a:rPr lang="en-US" altLang="en-US" sz="2800" dirty="0">
                <a:latin typeface="Times New Roman" pitchFamily="18" charset="0"/>
                <a:cs typeface="Times New Roman" pitchFamily="18" charset="0"/>
              </a:rPr>
              <a:t>. </a:t>
            </a:r>
          </a:p>
          <a:p>
            <a:pPr algn="just">
              <a:lnSpc>
                <a:spcPct val="150000"/>
              </a:lnSpc>
              <a:spcBef>
                <a:spcPct val="0"/>
              </a:spcBef>
              <a:buNone/>
              <a:defRPr/>
            </a:pPr>
            <a:r>
              <a:rPr lang="en-US" altLang="en-US" dirty="0">
                <a:latin typeface="Times New Roman" pitchFamily="18" charset="0"/>
                <a:cs typeface="Times New Roman" pitchFamily="18" charset="0"/>
              </a:rPr>
              <a:t>BBA : Hindu College, </a:t>
            </a:r>
            <a:r>
              <a:rPr lang="en-US" altLang="en-US" dirty="0" err="1">
                <a:latin typeface="Times New Roman" pitchFamily="18" charset="0"/>
                <a:cs typeface="Times New Roman" pitchFamily="18" charset="0"/>
              </a:rPr>
              <a:t>Sonipat</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Hry</a:t>
            </a:r>
            <a:r>
              <a:rPr lang="en-US" altLang="en-US" dirty="0">
                <a:latin typeface="Times New Roman" pitchFamily="18" charset="0"/>
                <a:cs typeface="Times New Roman" pitchFamily="18" charset="0"/>
              </a:rPr>
              <a:t>.)</a:t>
            </a:r>
            <a:endParaRPr lang="en-US" altLang="en-US" sz="2800" dirty="0">
              <a:latin typeface="Times New Roman" pitchFamily="18" charset="0"/>
              <a:cs typeface="Times New Roman" pitchFamily="18" charset="0"/>
            </a:endParaRPr>
          </a:p>
          <a:p>
            <a:pPr>
              <a:buNone/>
            </a:pPr>
            <a:endParaRPr lang="en-IN" dirty="0"/>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
        <p:nvSpPr>
          <p:cNvPr id="10" name="Rectangle 9">
            <a:extLst>
              <a:ext uri="{FF2B5EF4-FFF2-40B4-BE49-F238E27FC236}">
                <a16:creationId xmlns:a16="http://schemas.microsoft.com/office/drawing/2014/main"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Meaning of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16804"/>
            <a:ext cx="11075782" cy="34163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What is a Constitution? </a:t>
            </a:r>
          </a:p>
          <a:p>
            <a:pPr marL="457200" indent="-457200" algn="just">
              <a:buFont typeface="+mj-lt"/>
              <a:buAutoNum type="arabicPeriod"/>
            </a:pPr>
            <a:r>
              <a:rPr lang="en-US" sz="2400" dirty="0">
                <a:latin typeface="Times New Roman" pitchFamily="18" charset="0"/>
                <a:cs typeface="Times New Roman" pitchFamily="18" charset="0"/>
              </a:rPr>
              <a:t>A constitution is tangible, typically presented in a documented format. It serves as a concrete entity that provides a roadmap for the governance of a nation. The constitution serves as the skeletal framework of a nation's political system. It provides detailed information about the government's structure, the division of power, and the legal rights and responsibilities of citizens</a:t>
            </a:r>
          </a:p>
          <a:p>
            <a:pPr marL="457200" indent="-457200" algn="just">
              <a:buFont typeface="+mj-lt"/>
              <a:buAutoNum type="arabicPeriod"/>
            </a:pPr>
            <a:r>
              <a:rPr lang="en-US" sz="2400" dirty="0">
                <a:latin typeface="Times New Roman" pitchFamily="18" charset="0"/>
                <a:cs typeface="Times New Roman" pitchFamily="18" charset="0"/>
              </a:rPr>
              <a:t>It is a set of rules, written and unwritten, that seeks to establish the duties, powers and functions of the various institutions of government, regulate the relationships between them and define the relationships between the state and the individual. </a:t>
            </a:r>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Historical Background</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462760"/>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British came to India in 1600 as a trader in the form of East India Company (EIC).</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1765 – </a:t>
            </a:r>
            <a:r>
              <a:rPr lang="en-IN" sz="2400" dirty="0" err="1">
                <a:latin typeface="Times New Roman" panose="02020603050405020304" pitchFamily="18" charset="0"/>
                <a:cs typeface="Times New Roman" panose="02020603050405020304" pitchFamily="18" charset="0"/>
              </a:rPr>
              <a:t>Diwani</a:t>
            </a:r>
            <a:r>
              <a:rPr lang="en-IN" sz="2400" dirty="0">
                <a:latin typeface="Times New Roman" panose="02020603050405020304" pitchFamily="18" charset="0"/>
                <a:cs typeface="Times New Roman" panose="02020603050405020304" pitchFamily="18" charset="0"/>
              </a:rPr>
              <a:t> right (revenue and civil justice) – Bengal, Bihar and Orissa.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started its career as a territorial power.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1858 – ‘</a:t>
            </a:r>
            <a:r>
              <a:rPr lang="en-IN" sz="2400" dirty="0" err="1">
                <a:latin typeface="Times New Roman" panose="02020603050405020304" pitchFamily="18" charset="0"/>
                <a:cs typeface="Times New Roman" panose="02020603050405020304" pitchFamily="18" charset="0"/>
              </a:rPr>
              <a:t>Sepoy</a:t>
            </a:r>
            <a:r>
              <a:rPr lang="en-IN" sz="2400" dirty="0">
                <a:latin typeface="Times New Roman" panose="02020603050405020304" pitchFamily="18" charset="0"/>
                <a:cs typeface="Times New Roman" panose="02020603050405020304" pitchFamily="18" charset="0"/>
              </a:rPr>
              <a:t> mutiny’, the British Crown assumed direct responsibility for the governance of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Continued until India was granted independence on Aug 15, 1947.</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With Independence came the need of a Constitution.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Suggested by MN Roy in 1934.</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Constituent Assembly was formed for this purpose in 1946 and on Jan 26, 1950 the Constitution came into being.</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093428"/>
          </a:xfrm>
          <a:prstGeom prst="rect">
            <a:avLst/>
          </a:prstGeom>
        </p:spPr>
        <p:txBody>
          <a:bodyPr wrap="square">
            <a:spAutoFit/>
          </a:bodyPr>
          <a:lstStyle/>
          <a:p>
            <a:pPr marL="342900" indent="-342900">
              <a:buAutoNum type="arabicPeriod"/>
            </a:pPr>
            <a:r>
              <a:rPr lang="en-IN" sz="2400" dirty="0">
                <a:latin typeface="Times New Roman" panose="02020603050405020304" pitchFamily="18" charset="0"/>
                <a:cs typeface="Times New Roman" panose="02020603050405020304" pitchFamily="18" charset="0"/>
              </a:rPr>
              <a:t>Regulation Act of 1773</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step taken by British Govt to control and regulate the affairs of EIC in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Recognised first time political and administrative functions of the company.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Laid the foundations of central administration in India.</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of Bengal became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Bombay and Madras presidencies subordinate to the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Created and Executive Council of four members to assist him.</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General – Lord Warred Hastings.</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2308324"/>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1774 – Supreme Court Calcutta comprising one Chief Justice and three judges.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Prohibited servants of company from engaging in any private trade or accepting gift or bribes.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Control of </a:t>
            </a:r>
            <a:r>
              <a:rPr lang="en-IN" sz="2400" dirty="0" err="1">
                <a:latin typeface="Times New Roman" panose="02020603050405020304" pitchFamily="18" charset="0"/>
                <a:cs typeface="Times New Roman" panose="02020603050405020304" pitchFamily="18" charset="0"/>
              </a:rPr>
              <a:t>british</a:t>
            </a:r>
            <a:r>
              <a:rPr lang="en-IN" sz="2400" dirty="0">
                <a:latin typeface="Times New Roman" panose="02020603050405020304" pitchFamily="18" charset="0"/>
                <a:cs typeface="Times New Roman" panose="02020603050405020304" pitchFamily="18" charset="0"/>
              </a:rPr>
              <a:t> govt over company by court of directors to report on its revenue, civil, and military affairs in India.   </a:t>
            </a: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Pitt’s India Act of 1784</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046988"/>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Distinguished between commercial and political functions of the company.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Court of Directors for Commercial functions and Board of Control for political affairs.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the strength of the Governor General’s council to three members.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Placed the Indian affairs under the direct control of the British Government.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companies territories in India were called “the British possession in India”.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Governor’s councils were established in Madras and Bombay.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1833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Governor-General (of Bengal) became the Governor-General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Governor-General of India was Lord William </a:t>
            </a:r>
            <a:r>
              <a:rPr lang="en-US" sz="2400" dirty="0" err="1">
                <a:latin typeface="Times New Roman" panose="02020603050405020304" pitchFamily="18" charset="0"/>
                <a:cs typeface="Times New Roman" panose="02020603050405020304" pitchFamily="18" charset="0"/>
              </a:rPr>
              <a:t>Bentick</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the final step towards centralization in  British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Beginning of a Central legislature for India as the act also took away legislative powers of Bombay and Madras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Act ended the activities of the East India Company as a commercial body and it became a purely administrative body.</a:t>
            </a: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1853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41632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legislative and executive functions of the Governor-General’s Council were separated.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 members in Central legislative council. Four out of six members were appointed by the provisional governments of Madras, Bombay, Bengal and Agra.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a system of open competition as the basis for the recruitment of civil servants of the Company (Indian Civil Service opened for all).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Indian civil servant –Santander </a:t>
            </a:r>
            <a:r>
              <a:rPr lang="en-US" sz="2400" dirty="0" err="1">
                <a:latin typeface="Times New Roman" panose="02020603050405020304" pitchFamily="18" charset="0"/>
                <a:cs typeface="Times New Roman" panose="02020603050405020304" pitchFamily="18" charset="0"/>
              </a:rPr>
              <a:t>Nath</a:t>
            </a:r>
            <a:r>
              <a:rPr lang="en-US" sz="2400" dirty="0">
                <a:latin typeface="Times New Roman" panose="02020603050405020304" pitchFamily="18" charset="0"/>
                <a:cs typeface="Times New Roman" panose="02020603050405020304" pitchFamily="18" charset="0"/>
              </a:rPr>
              <a:t> Tagore</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Crown Rule (1858-1947)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647426"/>
          </a:xfrm>
          <a:prstGeom prst="rect">
            <a:avLst/>
          </a:prstGeom>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Government of India Act of 1858:</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rule of Company was replaced by the rule of the Crown in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powers of the British Crown were to be exercised by the Secretary of State for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assisted by the Council of India, having 15 members, all members were from England and were nominees of British cabinet,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vested with complete authority and control over the Indian administration through the Viceroy as his agent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Governor-General was made the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Lord Canning was the first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Abolished Board of Control and Court of Directors.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78313"/>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Indian Councils Act of 1861: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for the first time Indian representation in the institutions like Viceroy’s </a:t>
            </a:r>
            <a:r>
              <a:rPr lang="en-US" sz="2400" dirty="0" err="1">
                <a:latin typeface="Times New Roman" panose="02020603050405020304" pitchFamily="18" charset="0"/>
                <a:cs typeface="Times New Roman" panose="02020603050405020304" pitchFamily="18" charset="0"/>
              </a:rPr>
              <a:t>executive+legislative</a:t>
            </a:r>
            <a:r>
              <a:rPr lang="en-US" sz="2400" dirty="0">
                <a:latin typeface="Times New Roman" panose="02020603050405020304" pitchFamily="18" charset="0"/>
                <a:cs typeface="Times New Roman" panose="02020603050405020304" pitchFamily="18" charset="0"/>
              </a:rPr>
              <a:t> council (non-official).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Indians entered the Legislative council-Raja of Banaras, Maharaja of Patiala &amp; Sir </a:t>
            </a:r>
            <a:r>
              <a:rPr lang="en-US" sz="2400" dirty="0" err="1">
                <a:latin typeface="Times New Roman" panose="02020603050405020304" pitchFamily="18" charset="0"/>
                <a:cs typeface="Times New Roman" panose="02020603050405020304" pitchFamily="18" charset="0"/>
              </a:rPr>
              <a:t>Dinaker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Rao</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Legislative councils were established in Center and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provided that the Viceroy’s Executive Council should have some Indians as the non-official members while transacting the legislative businesses.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accorded statutory recognition to the portfolio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Initiated the process of </a:t>
            </a:r>
            <a:r>
              <a:rPr lang="en-US" sz="2400" dirty="0" err="1">
                <a:latin typeface="Times New Roman" panose="02020603050405020304" pitchFamily="18" charset="0"/>
                <a:cs typeface="Times New Roman" panose="02020603050405020304" pitchFamily="18" charset="0"/>
              </a:rPr>
              <a:t>decentralisation</a:t>
            </a:r>
            <a:r>
              <a:rPr lang="en-US" sz="2400" dirty="0">
                <a:latin typeface="Times New Roman" panose="02020603050405020304" pitchFamily="18" charset="0"/>
                <a:cs typeface="Times New Roman" panose="02020603050405020304" pitchFamily="18" charset="0"/>
              </a:rPr>
              <a:t> by restoring the legislative powers to the Bombay and the Madras Provinces.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70318"/>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 Council Act of 1892</a:t>
            </a:r>
          </a:p>
          <a:p>
            <a:pPr algn="just"/>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To give further opportunities to the non officials and  native elements in Indian society to take part in the work of Govt.</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Introduced indirect elections (nomination).</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size of the legislative councils.</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functions of the Legislative Councils and gave them the power of discussing the Budget and addressing questions to the Executive.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Indian Councils Act of 1909</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Act is also known as the Morley- </a:t>
            </a:r>
            <a:r>
              <a:rPr lang="en-US" sz="2400" dirty="0" err="1">
                <a:latin typeface="Times New Roman" panose="02020603050405020304" pitchFamily="18" charset="0"/>
                <a:cs typeface="Times New Roman" panose="02020603050405020304" pitchFamily="18" charset="0"/>
              </a:rPr>
              <a:t>Minto</a:t>
            </a:r>
            <a:r>
              <a:rPr lang="en-US" sz="2400" dirty="0">
                <a:latin typeface="Times New Roman" panose="02020603050405020304" pitchFamily="18" charset="0"/>
                <a:cs typeface="Times New Roman" panose="02020603050405020304" pitchFamily="18" charset="0"/>
              </a:rPr>
              <a:t> Reforms.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Direct elections to legislative councils; first attempt at introducing a representative and popular element.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changed the name of the Central Legislative Council to the Imperial Legislative Council.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 of the Central Legislative Council was increased to 60 from 16.</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Introduced a system of communal representation for Muslims by accepting the concept of ‘separate electorate’.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Indians for the first time in Viceroys executive council. (</a:t>
            </a:r>
            <a:r>
              <a:rPr lang="en-US" sz="2400" dirty="0" err="1">
                <a:latin typeface="Times New Roman" panose="02020603050405020304" pitchFamily="18" charset="0"/>
                <a:cs typeface="Times New Roman" panose="02020603050405020304" pitchFamily="18" charset="0"/>
              </a:rPr>
              <a:t>Satyendra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Prasanna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as the law member)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1919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0142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Government of India Act of 1919</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Act is also known as the Montague-Chelmsford Reforms.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Central subjects were demarcated and separated from those of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scheme of dual governance,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was introduced in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the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system, the provincial subjects were divided into two parts – transferred and reserved. Transferred subjects are those who can be decided by popular ministers On reserved subjects, major decision power will be with governor , Governor was not responsible to the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introduced, for the first time, bicameralism at the center. Means Indian Legislative council was  replaced by Upper house &amp; lower house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elections.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also required that the three of the six members of the Viceroy’s Executive Council (other than Commander-in-Chief) were to be Indians.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for the establishment of the Public Service Commission.</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1935</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Act provided for the establishment of an All-India Federation consisting of the Provinces and the Princely States as units, though the envisaged federation never came into being.</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Three Lists: The Act divided the powers between the Centre and the units into items of three lists, namely the Federal List, the Provincial List and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Federal List for the Centre consisted of 59 items, the Provincial List for the provinces consisted of 54 items and the Concurrent List for both consisted of 36 items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residuary powers were vested with the Governor-General.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for the adoption of </a:t>
            </a:r>
            <a:r>
              <a:rPr lang="en-US" sz="2200" dirty="0" err="1">
                <a:latin typeface="Times New Roman" panose="02020603050405020304" pitchFamily="18" charset="0"/>
                <a:cs typeface="Times New Roman" panose="02020603050405020304" pitchFamily="18" charset="0"/>
              </a:rPr>
              <a:t>Dyarchy</a:t>
            </a:r>
            <a:r>
              <a:rPr lang="en-US" sz="2200" dirty="0">
                <a:latin typeface="Times New Roman" panose="02020603050405020304" pitchFamily="18" charset="0"/>
                <a:cs typeface="Times New Roman" panose="02020603050405020304" pitchFamily="18" charset="0"/>
              </a:rPr>
              <a:t> at the Centre(reserved and transferred), But not came in practice.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extended voting right from 3 % to 10% of the total population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the establishment of RBI, Federal Court, Provincial public services commission.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Independence Act, 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4687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declared India as an Independent and Sovereign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Established responsible Governments at both the Centre and the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Designated the Viceroy India and the provincial Governors as the Constitutional (normal heads).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assigned dual functions (Constituent and Legislative) to the Constituent Assembly and declared this dominion legislature as a sovereign body.</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Constitution Assembly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1934, M N Roy first proposed the idea of a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demand was taken up by the Congress Party in 1935 as an official demand.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British accepted this in the August Offer of 1940.</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 the Cabinet Mission plan of 1946, elections were held for the formation of the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this assembly were elected indirectly, i.e., by the members of the provincial assemblies by the method of a single transferable vote of proportional representation.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constituent assembly was formed for the purpose of writing a constitution for independent India.</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Composition of the Constitution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Initially, the number of members was 389. After partition, some of the members went to Pakistan and the number came down to 299. Out of this, 229 were from the British provinces and 70 were nominated from the princely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Sachchidananda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was the first temporary chairman of the Constituent Assembly. Later, Dr. </a:t>
            </a:r>
            <a:r>
              <a:rPr lang="en-US" sz="2400" dirty="0" err="1">
                <a:latin typeface="Times New Roman" panose="02020603050405020304" pitchFamily="18" charset="0"/>
                <a:cs typeface="Times New Roman" panose="02020603050405020304" pitchFamily="18" charset="0"/>
              </a:rPr>
              <a:t>Rajendra</a:t>
            </a:r>
            <a:r>
              <a:rPr lang="en-US" sz="2400" dirty="0">
                <a:latin typeface="Times New Roman" panose="02020603050405020304" pitchFamily="18" charset="0"/>
                <a:cs typeface="Times New Roman" panose="02020603050405020304" pitchFamily="18" charset="0"/>
              </a:rPr>
              <a:t> Prasad was elected as the President and its Vice President was </a:t>
            </a:r>
            <a:r>
              <a:rPr lang="en-US" sz="2400" dirty="0" err="1">
                <a:latin typeface="Times New Roman" panose="02020603050405020304" pitchFamily="18" charset="0"/>
                <a:cs typeface="Times New Roman" panose="02020603050405020304" pitchFamily="18" charset="0"/>
              </a:rPr>
              <a:t>Harendra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Coomar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Mookerjee</a:t>
            </a:r>
            <a:r>
              <a:rPr lang="en-US" sz="2400" dirty="0">
                <a:latin typeface="Times New Roman" panose="02020603050405020304" pitchFamily="18" charset="0"/>
                <a:cs typeface="Times New Roman" panose="02020603050405020304" pitchFamily="18" charset="0"/>
              </a:rPr>
              <a:t>. BN Rau was the constitutional advisor.</a:t>
            </a: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Drafting Committee			Dr. B R </a:t>
            </a:r>
            <a:r>
              <a:rPr lang="en-IN" sz="2400" dirty="0" err="1">
                <a:latin typeface="Times New Roman" panose="02020603050405020304" pitchFamily="18" charset="0"/>
                <a:cs typeface="Times New Roman" panose="02020603050405020304" pitchFamily="18" charset="0"/>
              </a:rPr>
              <a:t>Ambedkar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Constitution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Powers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States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Steering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Rules of Procedure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Provincial Constitution Committee	</a:t>
            </a:r>
            <a:r>
              <a:rPr lang="en-IN" sz="2400" dirty="0" err="1">
                <a:latin typeface="Times New Roman" panose="02020603050405020304" pitchFamily="18" charset="0"/>
                <a:cs typeface="Times New Roman" panose="02020603050405020304" pitchFamily="18" charset="0"/>
              </a:rPr>
              <a:t>Sardar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Vallabhbhai</a:t>
            </a:r>
            <a:r>
              <a:rPr lang="en-IN" sz="2400" dirty="0">
                <a:latin typeface="Times New Roman" panose="02020603050405020304" pitchFamily="18" charset="0"/>
                <a:cs typeface="Times New Roman" panose="02020603050405020304" pitchFamily="18" charset="0"/>
              </a:rPr>
              <a:t> Patel</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39430"/>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Advisory Committee on Fundamental</a:t>
            </a:r>
          </a:p>
          <a:p>
            <a:pPr algn="just"/>
            <a:r>
              <a:rPr lang="en-IN" sz="2000" dirty="0">
                <a:latin typeface="Times New Roman" panose="02020603050405020304" pitchFamily="18" charset="0"/>
                <a:cs typeface="Times New Roman" panose="02020603050405020304" pitchFamily="18" charset="0"/>
              </a:rPr>
              <a:t>Rights, Minorities and Tribal and </a:t>
            </a:r>
          </a:p>
          <a:p>
            <a:pPr algn="just"/>
            <a:r>
              <a:rPr lang="en-IN" sz="2000" dirty="0">
                <a:latin typeface="Times New Roman" panose="02020603050405020304" pitchFamily="18" charset="0"/>
                <a:cs typeface="Times New Roman" panose="02020603050405020304" pitchFamily="18" charset="0"/>
              </a:rPr>
              <a:t>Excluded Areas:				</a:t>
            </a:r>
            <a:r>
              <a:rPr lang="en-IN" sz="2000" dirty="0" err="1">
                <a:latin typeface="Times New Roman" panose="02020603050405020304" pitchFamily="18" charset="0"/>
                <a:cs typeface="Times New Roman" panose="02020603050405020304" pitchFamily="18" charset="0"/>
              </a:rPr>
              <a:t>FundamentalRights</a:t>
            </a:r>
            <a:r>
              <a:rPr lang="en-IN" sz="2000" dirty="0">
                <a:latin typeface="Times New Roman" panose="02020603050405020304" pitchFamily="18" charset="0"/>
                <a:cs typeface="Times New Roman" panose="02020603050405020304" pitchFamily="18" charset="0"/>
              </a:rPr>
              <a:t> Sub-</a:t>
            </a:r>
            <a:r>
              <a:rPr lang="en-IN" sz="2000" dirty="0" err="1">
                <a:latin typeface="Times New Roman" panose="02020603050405020304" pitchFamily="18" charset="0"/>
                <a:cs typeface="Times New Roman" panose="02020603050405020304" pitchFamily="18" charset="0"/>
              </a:rPr>
              <a:t>Committee:Acharya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Kripalani</a:t>
            </a:r>
            <a:endParaRPr lang="en-IN" sz="2000" dirty="0">
              <a:latin typeface="Times New Roman" panose="02020603050405020304" pitchFamily="18" charset="0"/>
              <a:cs typeface="Times New Roman" panose="02020603050405020304" pitchFamily="18" charset="0"/>
            </a:endParaRPr>
          </a:p>
          <a:p>
            <a:pPr lvl="8" algn="just"/>
            <a:r>
              <a:rPr lang="en-IN" sz="2000" dirty="0">
                <a:latin typeface="Times New Roman" panose="02020603050405020304" pitchFamily="18" charset="0"/>
                <a:cs typeface="Times New Roman" panose="02020603050405020304" pitchFamily="18" charset="0"/>
              </a:rPr>
              <a:t>	Minorities Sub-Committee: H C 	</a:t>
            </a:r>
            <a:r>
              <a:rPr lang="en-IN" sz="2000" dirty="0" err="1">
                <a:latin typeface="Times New Roman" panose="02020603050405020304" pitchFamily="18" charset="0"/>
                <a:cs typeface="Times New Roman" panose="02020603050405020304" pitchFamily="18" charset="0"/>
              </a:rPr>
              <a:t>Mookerjee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Excluded and Partially Excluded 					                             Areas (Other than those in Assam) Sub-Committee: A V 					</a:t>
            </a:r>
            <a:r>
              <a:rPr lang="en-IN" sz="2000" dirty="0" err="1">
                <a:latin typeface="Times New Roman" panose="02020603050405020304" pitchFamily="18" charset="0"/>
                <a:cs typeface="Times New Roman" panose="02020603050405020304" pitchFamily="18" charset="0"/>
              </a:rPr>
              <a:t>Thakkar</a:t>
            </a:r>
            <a:r>
              <a:rPr lang="en-IN" sz="2000" dirty="0">
                <a:latin typeface="Times New Roman" panose="02020603050405020304" pitchFamily="18" charset="0"/>
                <a:cs typeface="Times New Roman" panose="02020603050405020304" pitchFamily="18" charset="0"/>
              </a:rPr>
              <a:t> North-East Frontier Tribal Areas and Assam Excluded &amp; Partially 					Excluded Areas Sub-Committee: 					</a:t>
            </a:r>
            <a:r>
              <a:rPr lang="en-IN" sz="2000" dirty="0" err="1">
                <a:latin typeface="Times New Roman" panose="02020603050405020304" pitchFamily="18" charset="0"/>
                <a:cs typeface="Times New Roman" panose="02020603050405020304" pitchFamily="18" charset="0"/>
              </a:rPr>
              <a:t>Gopinath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Bardoloi</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Criticism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5078313"/>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not a representative body since the members were not directly elected by adult franchise. However, the leaders did enjoy popular support from the people. Direct elections by the universal adult franchise at that time when the country was on the brink of partition and amidst communal riots would have been impractical.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said that the makers took a long time in framing the constitution. However, keeping in mind the complexity and the peculiarities of the diverse and large Indian nation, this can be understood.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constituent assembly was not a sovereign body since it was created by the British. However, it worked as a fully independent and sovereign body.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language of the constitution was criticized for being literary and complicated.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assembly was dominated by the Congress Party. But the party dominated the provincial assemblies and this was natural. Moreover, it was a heterogeneous party with members from almost all sections of Indian society.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alleged that the assembly had Hindu dominance. This was again because of proportional representation from communities.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470898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Lengthiest Written Constitution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Drawn from Various 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Blend of Rigidity and Flexibility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Federal System with Unitary Bias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Parliamentary Form of Government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Synthesis of Parliamentary Sovereignty and Judicial Supremacy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Rule Of Law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Integrated and Independent Judiciary</a:t>
            </a: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9. Fundamental Rights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10. Directive Principles of State Policy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Fundamental Duties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 Indian Secularism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13. Universal Adult Franchise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14. Single Citizenship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15. Independent Bodies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16. Emergency Provisions</a:t>
            </a:r>
          </a:p>
          <a:p>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17. Three-tier Government  i.e. Union, State and </a:t>
            </a:r>
            <a:r>
              <a:rPr lang="en-US" sz="2000" dirty="0" err="1">
                <a:latin typeface="Times New Roman" panose="02020603050405020304" pitchFamily="18" charset="0"/>
                <a:cs typeface="Times New Roman" panose="02020603050405020304" pitchFamily="18" charset="0"/>
              </a:rPr>
              <a:t>Panchatyat</a:t>
            </a:r>
            <a:r>
              <a:rPr lang="en-US" sz="2000" dirty="0">
                <a:latin typeface="Times New Roman" panose="02020603050405020304" pitchFamily="18" charset="0"/>
                <a:cs typeface="Times New Roman" panose="02020603050405020304" pitchFamily="18" charset="0"/>
              </a:rPr>
              <a:t> Raj</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 Co-operative Societies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123658"/>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Constitution: </a:t>
            </a:r>
            <a:r>
              <a:rPr lang="en-US" sz="2400" dirty="0">
                <a:latin typeface="Times New Roman" pitchFamily="18" charset="0"/>
                <a:cs typeface="Times New Roman" pitchFamily="18" charset="0"/>
                <a:hlinkClick r:id="rId12"/>
              </a:rPr>
              <a:t>https://www.youtube.com/watch?v=ZhLgAhZZpCw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Fundamental Rights: </a:t>
            </a:r>
            <a:r>
              <a:rPr lang="en-US" sz="2400" dirty="0">
                <a:latin typeface="Times New Roman" pitchFamily="18" charset="0"/>
                <a:cs typeface="Times New Roman" pitchFamily="18" charset="0"/>
                <a:hlinkClick r:id="rId13"/>
              </a:rPr>
              <a:t>https://www.youtube.com/watch?v=pvbcJ7SkG8w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Federal System: </a:t>
            </a:r>
            <a:r>
              <a:rPr lang="en-US" sz="2400" dirty="0">
                <a:latin typeface="Times New Roman" pitchFamily="18" charset="0"/>
                <a:cs typeface="Times New Roman" pitchFamily="18" charset="0"/>
                <a:hlinkClick r:id="rId14"/>
              </a:rPr>
              <a:t>https://www.youtube.com/watch?v=vS-NYScs0mU</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862322"/>
          </a:xfrm>
          <a:prstGeom prst="rect">
            <a:avLst/>
          </a:prstGeom>
        </p:spPr>
        <p:txBody>
          <a:bodyPr wrap="square">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USA?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Germany? </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Write the </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features of Indian Constitution.</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criticism of Indian Constitution.</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7944"/>
          </a:xfrm>
          <a:prstGeom prst="rect">
            <a:avLst/>
          </a:prstGeom>
        </p:spPr>
        <p:txBody>
          <a:bodyPr wrap="square">
            <a:spAutoFit/>
          </a:bodyPr>
          <a:lstStyle/>
          <a:p>
            <a:pPr algn="just"/>
            <a:r>
              <a:rPr lang="en-US" sz="2000" dirty="0">
                <a:solidFill>
                  <a:srgbClr val="090909"/>
                </a:solidFill>
                <a:latin typeface="Times New Roman" panose="02020603050405020304" pitchFamily="18" charset="0"/>
                <a:cs typeface="Times New Roman" panose="02020603050405020304" pitchFamily="18" charset="0"/>
              </a:rPr>
              <a:t>Q.1) Which of the following acts recognized for the first time, the political and administrative</a:t>
            </a:r>
          </a:p>
          <a:p>
            <a:pPr algn="just"/>
            <a:r>
              <a:rPr lang="en-US" sz="2000" dirty="0">
                <a:solidFill>
                  <a:srgbClr val="090909"/>
                </a:solidFill>
                <a:latin typeface="Times New Roman" panose="02020603050405020304" pitchFamily="18" charset="0"/>
                <a:cs typeface="Times New Roman" panose="02020603050405020304" pitchFamily="18" charset="0"/>
              </a:rPr>
              <a:t>functions of the East India Company?</a:t>
            </a:r>
          </a:p>
          <a:p>
            <a:pPr algn="just"/>
            <a:r>
              <a:rPr lang="en-US" sz="2000" dirty="0">
                <a:solidFill>
                  <a:srgbClr val="090909"/>
                </a:solidFill>
                <a:latin typeface="Times New Roman" panose="02020603050405020304" pitchFamily="18" charset="0"/>
                <a:cs typeface="Times New Roman" panose="02020603050405020304" pitchFamily="18" charset="0"/>
              </a:rPr>
              <a:t>a) Regulating Act 1773</a:t>
            </a:r>
          </a:p>
          <a:p>
            <a:pPr algn="just"/>
            <a:r>
              <a:rPr lang="en-US" sz="2000" dirty="0">
                <a:solidFill>
                  <a:srgbClr val="090909"/>
                </a:solidFill>
                <a:latin typeface="Times New Roman" panose="02020603050405020304" pitchFamily="18" charset="0"/>
                <a:cs typeface="Times New Roman" panose="02020603050405020304" pitchFamily="18" charset="0"/>
              </a:rPr>
              <a:t>b) Pitts India Act 1784</a:t>
            </a:r>
          </a:p>
          <a:p>
            <a:pPr algn="just"/>
            <a:r>
              <a:rPr lang="en-US" sz="2000" dirty="0">
                <a:solidFill>
                  <a:srgbClr val="090909"/>
                </a:solidFill>
                <a:latin typeface="Times New Roman" panose="02020603050405020304" pitchFamily="18" charset="0"/>
                <a:cs typeface="Times New Roman" panose="02020603050405020304" pitchFamily="18" charset="0"/>
              </a:rPr>
              <a:t>c) Charter Act of 1833</a:t>
            </a:r>
          </a:p>
          <a:p>
            <a:pPr algn="just"/>
            <a:r>
              <a:rPr lang="en-US" sz="2000" dirty="0">
                <a:solidFill>
                  <a:srgbClr val="090909"/>
                </a:solidFill>
                <a:latin typeface="Times New Roman" panose="02020603050405020304" pitchFamily="18" charset="0"/>
                <a:cs typeface="Times New Roman" panose="02020603050405020304" pitchFamily="18" charset="0"/>
              </a:rPr>
              <a:t>d) Government of India Act 1858</a:t>
            </a: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r>
              <a:rPr lang="en-US" sz="2000" dirty="0">
                <a:solidFill>
                  <a:srgbClr val="090909"/>
                </a:solidFill>
                <a:latin typeface="Times New Roman" panose="02020603050405020304" pitchFamily="18" charset="0"/>
                <a:cs typeface="Times New Roman" panose="02020603050405020304" pitchFamily="18" charset="0"/>
              </a:rPr>
              <a:t>Q.2) Which among the following British India Acts ended the system of double government</a:t>
            </a:r>
          </a:p>
          <a:p>
            <a:pPr algn="just"/>
            <a:r>
              <a:rPr lang="en-US" sz="2000" dirty="0">
                <a:solidFill>
                  <a:srgbClr val="090909"/>
                </a:solidFill>
                <a:latin typeface="Times New Roman" panose="02020603050405020304" pitchFamily="18" charset="0"/>
                <a:cs typeface="Times New Roman" panose="02020603050405020304" pitchFamily="18" charset="0"/>
              </a:rPr>
              <a:t>by abolishing the Board of Control and Court of Directors?</a:t>
            </a:r>
          </a:p>
          <a:p>
            <a:pPr algn="just"/>
            <a:r>
              <a:rPr lang="en-US" sz="2000" dirty="0">
                <a:solidFill>
                  <a:srgbClr val="090909"/>
                </a:solidFill>
                <a:latin typeface="Times New Roman" panose="02020603050405020304" pitchFamily="18" charset="0"/>
                <a:cs typeface="Times New Roman" panose="02020603050405020304" pitchFamily="18" charset="0"/>
              </a:rPr>
              <a:t>a) Charter Act of 1853</a:t>
            </a:r>
          </a:p>
          <a:p>
            <a:pPr algn="just"/>
            <a:r>
              <a:rPr lang="en-US" sz="2000" dirty="0">
                <a:solidFill>
                  <a:srgbClr val="090909"/>
                </a:solidFill>
                <a:latin typeface="Times New Roman" panose="02020603050405020304" pitchFamily="18" charset="0"/>
                <a:cs typeface="Times New Roman" panose="02020603050405020304" pitchFamily="18" charset="0"/>
              </a:rPr>
              <a:t>b) Government of India Act of 1858</a:t>
            </a:r>
          </a:p>
          <a:p>
            <a:pPr algn="just"/>
            <a:r>
              <a:rPr lang="en-US" sz="2000" dirty="0">
                <a:solidFill>
                  <a:srgbClr val="090909"/>
                </a:solidFill>
                <a:latin typeface="Times New Roman" panose="02020603050405020304" pitchFamily="18" charset="0"/>
                <a:cs typeface="Times New Roman" panose="02020603050405020304" pitchFamily="18" charset="0"/>
              </a:rPr>
              <a:t>c) Indian Councils Act of 1861</a:t>
            </a:r>
          </a:p>
          <a:p>
            <a:pPr algn="just"/>
            <a:r>
              <a:rPr lang="en-US" sz="2000" dirty="0">
                <a:solidFill>
                  <a:srgbClr val="090909"/>
                </a:solidFill>
                <a:latin typeface="Times New Roman" panose="02020603050405020304" pitchFamily="18" charset="0"/>
                <a:cs typeface="Times New Roman" panose="02020603050405020304" pitchFamily="18" charset="0"/>
              </a:rPr>
              <a:t>d) Indian Councils Act of 1892</a:t>
            </a:r>
            <a:endParaRPr lang="en-IN" sz="20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651723"/>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Consider the following provisions under Government of India 1935 act:</a:t>
            </a:r>
          </a:p>
          <a:p>
            <a:pPr algn="just"/>
            <a:r>
              <a:rPr lang="en-US" sz="2400" dirty="0">
                <a:solidFill>
                  <a:srgbClr val="090909"/>
                </a:solidFill>
                <a:latin typeface="Times New Roman" panose="02020603050405020304" pitchFamily="18" charset="0"/>
                <a:cs typeface="Times New Roman" panose="02020603050405020304" pitchFamily="18" charset="0"/>
              </a:rPr>
              <a:t>1. It abolished diarchy at the center and adopted it in provinces.</a:t>
            </a:r>
          </a:p>
          <a:p>
            <a:pPr algn="just"/>
            <a:r>
              <a:rPr lang="en-US" sz="2400" dirty="0">
                <a:solidFill>
                  <a:srgbClr val="090909"/>
                </a:solidFill>
                <a:latin typeface="Times New Roman" panose="02020603050405020304" pitchFamily="18" charset="0"/>
                <a:cs typeface="Times New Roman" panose="02020603050405020304" pitchFamily="18" charset="0"/>
              </a:rPr>
              <a:t>2. Abolished council of India, which was established in GOI act 1858 to assist secretary of</a:t>
            </a:r>
          </a:p>
          <a:p>
            <a:pPr algn="just"/>
            <a:r>
              <a:rPr lang="en-US" sz="2400" dirty="0">
                <a:solidFill>
                  <a:srgbClr val="090909"/>
                </a:solidFill>
                <a:latin typeface="Times New Roman" panose="02020603050405020304" pitchFamily="18" charset="0"/>
                <a:cs typeface="Times New Roman" panose="02020603050405020304" pitchFamily="18" charset="0"/>
              </a:rPr>
              <a:t>state</a:t>
            </a:r>
          </a:p>
          <a:p>
            <a:pPr algn="just"/>
            <a:r>
              <a:rPr lang="en-US" sz="2400" dirty="0">
                <a:solidFill>
                  <a:srgbClr val="090909"/>
                </a:solidFill>
                <a:latin typeface="Times New Roman" panose="02020603050405020304" pitchFamily="18" charset="0"/>
                <a:cs typeface="Times New Roman" panose="02020603050405020304" pitchFamily="18" charset="0"/>
              </a:rPr>
              <a:t>3. Provided for the establishment of federal court</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13059"/>
          </a:xfrm>
          <a:prstGeom prst="rect">
            <a:avLst/>
          </a:prstGeom>
        </p:spPr>
        <p:txBody>
          <a:bodyPr wrap="square">
            <a:spAutoFit/>
          </a:bodyPr>
          <a:lstStyle/>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Q.4) With reference to the Constitution of India, consider the following statements:</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1. The Constitution Day is celebrated to commemorate the commencement of</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2. Republic Day is celebrated to commemorate the adoption of 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Which of the above statement is/are correct?</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b) 2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 Both 1 and 2</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d) Neither 1 nor 2</a:t>
            </a:r>
            <a:endParaRPr lang="en-IN"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21055"/>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Apart from the making of Constitution, which of the following functions were performed</a:t>
            </a:r>
          </a:p>
          <a:p>
            <a:pPr algn="just"/>
            <a:r>
              <a:rPr lang="en-US" sz="2400" dirty="0">
                <a:solidFill>
                  <a:srgbClr val="090909"/>
                </a:solidFill>
                <a:latin typeface="Times New Roman" panose="02020603050405020304" pitchFamily="18" charset="0"/>
                <a:cs typeface="Times New Roman" panose="02020603050405020304" pitchFamily="18" charset="0"/>
              </a:rPr>
              <a:t>by the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1. Ratified India’s membership of the Commonwealth</a:t>
            </a:r>
          </a:p>
          <a:p>
            <a:pPr algn="just"/>
            <a:r>
              <a:rPr lang="en-US" sz="2400" dirty="0">
                <a:solidFill>
                  <a:srgbClr val="090909"/>
                </a:solidFill>
                <a:latin typeface="Times New Roman" panose="02020603050405020304" pitchFamily="18" charset="0"/>
                <a:cs typeface="Times New Roman" panose="02020603050405020304" pitchFamily="18" charset="0"/>
              </a:rPr>
              <a:t>2. Elected Dr. </a:t>
            </a:r>
            <a:r>
              <a:rPr lang="en-US" sz="2400" dirty="0" err="1">
                <a:solidFill>
                  <a:srgbClr val="090909"/>
                </a:solidFill>
                <a:latin typeface="Times New Roman" panose="02020603050405020304" pitchFamily="18" charset="0"/>
                <a:cs typeface="Times New Roman" panose="02020603050405020304" pitchFamily="18" charset="0"/>
              </a:rPr>
              <a:t>Rajendra</a:t>
            </a:r>
            <a:r>
              <a:rPr lang="en-US" sz="2400" dirty="0">
                <a:solidFill>
                  <a:srgbClr val="090909"/>
                </a:solidFill>
                <a:latin typeface="Times New Roman" panose="02020603050405020304" pitchFamily="18" charset="0"/>
                <a:cs typeface="Times New Roman" panose="02020603050405020304" pitchFamily="18" charset="0"/>
              </a:rPr>
              <a:t> Prasad as the first President of India</a:t>
            </a:r>
          </a:p>
          <a:p>
            <a:pPr algn="just"/>
            <a:r>
              <a:rPr lang="en-US" sz="2400" dirty="0">
                <a:solidFill>
                  <a:srgbClr val="090909"/>
                </a:solidFill>
                <a:latin typeface="Times New Roman" panose="02020603050405020304" pitchFamily="18" charset="0"/>
                <a:cs typeface="Times New Roman" panose="02020603050405020304" pitchFamily="18" charset="0"/>
              </a:rPr>
              <a:t>3. Adopted India’s National Anthem and National Song</a:t>
            </a:r>
          </a:p>
          <a:p>
            <a:pPr algn="just"/>
            <a:r>
              <a:rPr lang="en-US" sz="2400" dirty="0">
                <a:solidFill>
                  <a:srgbClr val="090909"/>
                </a:solidFill>
                <a:latin typeface="Times New Roman" panose="02020603050405020304" pitchFamily="18" charset="0"/>
                <a:cs typeface="Times New Roman" panose="02020603050405020304" pitchFamily="18" charset="0"/>
              </a:rPr>
              <a:t>4. Adopted the National Flag of India</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the following:</a:t>
            </a:r>
          </a:p>
          <a:p>
            <a:pPr algn="just"/>
            <a:r>
              <a:rPr lang="en-US" sz="2400" dirty="0">
                <a:solidFill>
                  <a:srgbClr val="090909"/>
                </a:solidFill>
                <a:latin typeface="Times New Roman" panose="02020603050405020304" pitchFamily="18" charset="0"/>
                <a:cs typeface="Times New Roman" panose="02020603050405020304" pitchFamily="18" charset="0"/>
              </a:rPr>
              <a:t>a) 1,2 and 3</a:t>
            </a:r>
          </a:p>
          <a:p>
            <a:pPr algn="just"/>
            <a:r>
              <a:rPr lang="en-US" sz="2400" dirty="0">
                <a:solidFill>
                  <a:srgbClr val="090909"/>
                </a:solidFill>
                <a:latin typeface="Times New Roman" panose="02020603050405020304" pitchFamily="18" charset="0"/>
                <a:cs typeface="Times New Roman" panose="02020603050405020304" pitchFamily="18" charset="0"/>
              </a:rPr>
              <a:t>b) 2,3 and 4</a:t>
            </a:r>
          </a:p>
          <a:p>
            <a:pPr algn="just"/>
            <a:r>
              <a:rPr lang="en-US" sz="2400" dirty="0">
                <a:solidFill>
                  <a:srgbClr val="090909"/>
                </a:solidFill>
                <a:latin typeface="Times New Roman" panose="02020603050405020304" pitchFamily="18" charset="0"/>
                <a:cs typeface="Times New Roman" panose="02020603050405020304" pitchFamily="18" charset="0"/>
              </a:rPr>
              <a:t>c) 1,3 and 4</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33965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Q.6) Which of the following statements are correct regarding ‘Objectives Resolution’?</a:t>
            </a:r>
          </a:p>
          <a:p>
            <a:pPr algn="just"/>
            <a:r>
              <a:rPr lang="en-US" sz="2400" dirty="0">
                <a:solidFill>
                  <a:srgbClr val="090909"/>
                </a:solidFill>
                <a:latin typeface="Times New Roman" panose="02020603050405020304" pitchFamily="18" charset="0"/>
                <a:cs typeface="Times New Roman" panose="02020603050405020304" pitchFamily="18" charset="0"/>
              </a:rPr>
              <a:t>1. The resolution defined the aims of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2. It was moved by Pt Nehru and adopted unanimously by INC in 1931.</a:t>
            </a:r>
          </a:p>
          <a:p>
            <a:pPr algn="just"/>
            <a:r>
              <a:rPr lang="en-US" sz="2400" dirty="0">
                <a:solidFill>
                  <a:srgbClr val="090909"/>
                </a:solidFill>
                <a:latin typeface="Times New Roman" panose="02020603050405020304" pitchFamily="18" charset="0"/>
                <a:cs typeface="Times New Roman" panose="02020603050405020304" pitchFamily="18" charset="0"/>
              </a:rPr>
              <a:t>3. The modified form of it forms present day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following:</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graphicFrame>
        <p:nvGraphicFramePr>
          <p:cNvPr id="2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919563642"/>
              </p:ext>
            </p:extLst>
          </p:nvPr>
        </p:nvGraphicFramePr>
        <p:xfrm>
          <a:off x="76200" y="1345474"/>
          <a:ext cx="12115800"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258878">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The Preamble of the Constitution, Fundamental Rights, Fundamental Duties, Directive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Principles of State Policy, Parliamentary System</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Preamble of the Constitution, Fundamental Rights and Duties.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4" name="Rectangle 33">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16" name="Rectangle 1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Preamble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JUSTICE, social, economic and political;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LIBERTY of thought, expression, belief, faith and worship;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EQUALITY of status and of opportunity;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to promote among them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FRATERNITY assuring the dignity of the individual and the unity and integrity of the Nation;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CONSTITUENT ASSEMBLY this twenty-sixth day of November, 1949,DO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Ingredients of the Preamble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A5F0B782-6A4F-3B4C-DAB5-0D455DC634D6}"/>
              </a:ext>
            </a:extLst>
          </p:cNvPr>
          <p:cNvPicPr>
            <a:picLocks noChangeAspect="1"/>
          </p:cNvPicPr>
          <p:nvPr/>
        </p:nvPicPr>
        <p:blipFill>
          <a:blip r:embed="rId12"/>
          <a:stretch>
            <a:fillRect/>
          </a:stretch>
        </p:blipFill>
        <p:spPr>
          <a:xfrm>
            <a:off x="475894" y="1143000"/>
            <a:ext cx="10069393" cy="4770912"/>
          </a:xfrm>
          <a:prstGeom prst="rect">
            <a:avLst/>
          </a:prstGeom>
        </p:spPr>
      </p:pic>
      <p:sp>
        <p:nvSpPr>
          <p:cNvPr id="36" name="Rectangle 3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3"/>
            <a:ext cx="10937173"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fundamental rights are enforceable by the courts, subject to certain conditions.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Why are they called Fundamental Rights?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rights are called fundamental rights because of two reasons: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enshrined in the Constitution which guarantees them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a:t>
            </a:r>
            <a:r>
              <a:rPr lang="en-US" sz="2000" dirty="0" err="1">
                <a:latin typeface="Times New Roman" panose="02020603050405020304" pitchFamily="18" charset="0"/>
                <a:cs typeface="Times New Roman" panose="02020603050405020304" pitchFamily="18" charset="0"/>
              </a:rPr>
              <a:t>justiciable</a:t>
            </a:r>
            <a:r>
              <a:rPr lang="en-US" sz="2000" dirty="0">
                <a:latin typeface="Times New Roman" panose="02020603050405020304" pitchFamily="18" charset="0"/>
                <a:cs typeface="Times New Roman" panose="02020603050405020304" pitchFamily="18" charset="0"/>
              </a:rPr>
              <a:t> (enforceable by courts). In case of a violation, a person can approach a court of law.</a:t>
            </a: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4405" y="1166843"/>
            <a:ext cx="9939647" cy="372409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Equality (Article 14-18)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Constitutional Remedies (Article 32)</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Why Right to Property is not a Fundamental Right?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one more fundamental right in the Constitution, i.e., the right to property.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this right was removed from the list of fundamental rights by the 44th Constitutional Amendment.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because this right proved to be a hindrance towards attaining the goal of socialism and redistributing wealth (property) equitably among the people.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Note: The right to property is now a legal right and not a fundamental right. </a:t>
            </a: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are available only to citizens: Article 15, 16, 19, 29 and 30</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Fundamental Rights are not absolute but qualified. Reasonable restrictions can be imposed on </a:t>
            </a:r>
            <a:r>
              <a:rPr lang="en-US" sz="2200" dirty="0" err="1">
                <a:latin typeface="Times New Roman" panose="02020603050405020304" pitchFamily="18" charset="0"/>
                <a:cs typeface="Times New Roman" panose="02020603050405020304" pitchFamily="18" charset="0"/>
              </a:rPr>
              <a:t>FRs.</a:t>
            </a:r>
            <a:r>
              <a:rPr lang="en-US" sz="2200" dirty="0">
                <a:latin typeface="Times New Roman" panose="02020603050405020304" pitchFamily="18" charset="0"/>
                <a:cs typeface="Times New Roman" panose="02020603050405020304" pitchFamily="18" charset="0"/>
              </a:rPr>
              <a:t> The reasonability of such restrictions is decided by the SC.</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rights strike a balance between the rights of the individual and those of the society as a whole, between individual liberty and social control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Most rights are available against the actions of the state but some are available against the actions of the private individuals too</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is negative in character while others are positive. Negative FRs entail limitations on the government, while positive FRs imposes an obligation on government to take measures.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a:t>
            </a:r>
            <a:r>
              <a:rPr lang="en-US" sz="2200" dirty="0" err="1">
                <a:latin typeface="Times New Roman" panose="02020603050405020304" pitchFamily="18" charset="0"/>
                <a:cs typeface="Times New Roman" panose="02020603050405020304" pitchFamily="18" charset="0"/>
              </a:rPr>
              <a:t>justiciable</a:t>
            </a:r>
            <a:r>
              <a:rPr lang="en-US" sz="2200" dirty="0">
                <a:latin typeface="Times New Roman" panose="02020603050405020304" pitchFamily="18" charset="0"/>
                <a:cs typeface="Times New Roman" panose="02020603050405020304" pitchFamily="18" charset="0"/>
              </a:rPr>
              <a:t> in nature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defended and guaranteed by the constitution. Hence, an aggrieved party can approach the SC for any violation directly rather than by the way of appeal.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3986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amend the provisions of the FRs by the way of a constitutional amendment act so long as they do not violate the basic structure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FRs can be suspended during the operation of a National Emergency except the rights guaranteed by Article 20 and 21. Additionally, FRs under Article 19 can be suspended only during the operation of emergency declared on the grounds of war or external aggression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FRs is limited by Article 31A, 31B and 31C</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restrict or abrogate the application of FR in the case of armed forces, </a:t>
            </a:r>
            <a:r>
              <a:rPr lang="en-US" sz="2400" dirty="0" err="1">
                <a:latin typeface="Times New Roman" panose="02020603050405020304" pitchFamily="18" charset="0"/>
                <a:cs typeface="Times New Roman" panose="02020603050405020304" pitchFamily="18" charset="0"/>
              </a:rPr>
              <a:t>para</a:t>
            </a:r>
            <a:r>
              <a:rPr lang="en-US" sz="2400" dirty="0">
                <a:latin typeface="Times New Roman" panose="02020603050405020304" pitchFamily="18" charset="0"/>
                <a:cs typeface="Times New Roman" panose="02020603050405020304" pitchFamily="18" charset="0"/>
              </a:rPr>
              <a:t>-military forces, police forces, intelligence agencies and analogous services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 can be restricted while martial law is in force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Parliament can make a law for the enforcement of the FR.</a:t>
            </a: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35476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framers of the constitution borrowed this idea from Irish constitution which in turn was borrowed from Spanish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BR </a:t>
            </a:r>
            <a:r>
              <a:rPr lang="en-US" sz="2400" dirty="0" err="1">
                <a:latin typeface="Times New Roman" panose="02020603050405020304" pitchFamily="18" charset="0"/>
                <a:cs typeface="Times New Roman" panose="02020603050405020304" pitchFamily="18" charset="0"/>
              </a:rPr>
              <a:t>Ambedkar</a:t>
            </a:r>
            <a:r>
              <a:rPr lang="en-US" sz="2400" dirty="0">
                <a:latin typeface="Times New Roman" panose="02020603050405020304" pitchFamily="18" charset="0"/>
                <a:cs typeface="Times New Roman" panose="02020603050405020304" pitchFamily="18" charset="0"/>
              </a:rPr>
              <a:t> famously remarked that DPSP are the ‘novel features’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Granville Austin described DPSP and Fundamental Rights as the ‘Conscience of the Constitution’.</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Ideals under DPSP are what state should keep in mind while formulating policies and enacting laws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resemble the ‘Instruments of Instructions’ enumerated in the Government of India Act of 1935.</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instructions to both state and legislature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embody the concept of a ‘welfare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Though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it helps the court in examining and determining the constitutional validity of a law</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Classification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85433"/>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Constitution does not contain any classification of Directive Principles.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 the basis of their content and direction, they can be classified into three broad categories,</a:t>
            </a: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Socialistic,</a:t>
            </a:r>
          </a:p>
          <a:p>
            <a:pPr marL="914400" lvl="1" indent="-457200">
              <a:buFont typeface="+mj-lt"/>
              <a:buAutoNum type="arabicPeriod"/>
            </a:pPr>
            <a:r>
              <a:rPr lang="en-IN" sz="2400" dirty="0" err="1">
                <a:latin typeface="Times New Roman" panose="02020603050405020304" pitchFamily="18" charset="0"/>
                <a:cs typeface="Times New Roman" panose="02020603050405020304" pitchFamily="18" charset="0"/>
              </a:rPr>
              <a:t>Gandhian</a:t>
            </a:r>
            <a:endParaRPr lang="en-IN"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Liberal-intellectual.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
        <p:nvSpPr>
          <p:cNvPr id="15" name="Rectangle 14">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46276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38: Promoting welfare of the society by securing a social order permeated by justice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39: To secure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of adequate means of livelihood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Equitable distribution of material resources of the community for the common good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Prevention of concentration of wealth and means of production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Equal pay for equal work for men and women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Preservation of health and strength of workers and children against forcible abuse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Opportunities for healthy development of the child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447645"/>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39A: To promote equal justice and to provide free legal aid to the poor</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41: To secure the right to work, to education and to public assistance in cases of unemployment, old age, sickness and disablement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42: Make provisions for just and humane conditions for work and maternity relief</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secure a living wage, a decent standard of life and social and cultural opportunities for all workers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43A: Steps to secure participation of workers in the management of industries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Raise the level of nutrition and the standard of living of people and to improve public health</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Principles: </a:t>
            </a: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Ideology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40: To organize village </a:t>
            </a:r>
            <a:r>
              <a:rPr lang="en-US" sz="2200" dirty="0" err="1">
                <a:latin typeface="Times New Roman" panose="02020603050405020304" pitchFamily="18" charset="0"/>
                <a:cs typeface="Times New Roman" panose="02020603050405020304" pitchFamily="18" charset="0"/>
              </a:rPr>
              <a:t>panchayats</a:t>
            </a:r>
            <a:r>
              <a:rPr lang="en-US" sz="2200" dirty="0">
                <a:latin typeface="Times New Roman" panose="02020603050405020304" pitchFamily="18" charset="0"/>
                <a:cs typeface="Times New Roman" panose="02020603050405020304" pitchFamily="18" charset="0"/>
              </a:rPr>
              <a:t> and endow them with necessary powers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promote cottage industries on an individual and cooperative basis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43B: To promote functioning of cooperative societies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46: To promote educational and economic interests of SCs, STs and other weaker sections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To prohibit the consumption of intoxicating drinks and drugs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prohibit the slaughter of cows, calves and other </a:t>
            </a:r>
            <a:r>
              <a:rPr lang="en-US" sz="2200" dirty="0" err="1">
                <a:latin typeface="Times New Roman" panose="02020603050405020304" pitchFamily="18" charset="0"/>
                <a:cs typeface="Times New Roman" panose="02020603050405020304" pitchFamily="18" charset="0"/>
              </a:rPr>
              <a:t>milch</a:t>
            </a:r>
            <a:r>
              <a:rPr lang="en-US" sz="2200" dirty="0">
                <a:latin typeface="Times New Roman" panose="02020603050405020304" pitchFamily="18" charset="0"/>
                <a:cs typeface="Times New Roman" panose="02020603050405020304" pitchFamily="18" charset="0"/>
              </a:rPr>
              <a:t> and draught cattle and to improve their breeds</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Liberal - Intellectual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83209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44: To secure a uniform civil code for all</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45: To provide early childhood care until 6 years of age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organize agriculture and animal husbandry on modern scientific lines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48A: To protect and improve the environment and to safeguard forests and wildlife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49: To protect monuments, places and objects of artistic or historic interest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50: To separate judiciary from the executive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51: To promote international peace and security</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193899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fundamental duties which were added by the 42nd Amendment Act of the Constitution in 1976, in addition to creating and promoting culture, also strengthen the hands of the legislature in enforcing these duties </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 the fundamental rights.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Abide by the Indian Constitution and respect its ideals and institutions, the National Flag and the National Anthem.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Cherish and follow the noble ideals that inspired the national struggle for freedom.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Uphold and protect the sovereignty, unity and integrity of India.</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Defend the country and render national service when called upon to do so.</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Promote harmony and the spirit of common brotherhood amongst all the people of India transcending religious, linguistic and regional or sectional diversities and to renounce practices derogatory to the dignity of women.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Value and preserve the rich heritage of the country’s composite culture.</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Protect and improve the natural environment including forests, lakes, rivers and wildlife and to have compassion for living creatures.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Develop scientific temper, humanism and the spirit of inquiry and reform.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Safeguard public property and to abjure violence.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938992"/>
          </a:xfrm>
          <a:prstGeom prst="rect">
            <a:avLst/>
          </a:prstGeom>
        </p:spPr>
        <p:txBody>
          <a:bodyPr wrap="square">
            <a:spAutoFit/>
          </a:bodyPr>
          <a:lstStyle/>
          <a:p>
            <a:pPr lvl="0" algn="just">
              <a:defRPr/>
            </a:pPr>
            <a:r>
              <a:rPr lang="en-US" sz="2400" dirty="0">
                <a:solidFill>
                  <a:prstClr val="black"/>
                </a:solidFill>
                <a:latin typeface="Times New Roman" panose="02020603050405020304" pitchFamily="18" charset="0"/>
                <a:cs typeface="Times New Roman" panose="02020603050405020304" pitchFamily="18" charset="0"/>
              </a:rPr>
              <a:t>11. Strive towards excellence in all spheres of individual and collective activity so that the nation constantly rises to higher levels of </a:t>
            </a:r>
            <a:r>
              <a:rPr lang="en-US" sz="2400" dirty="0" err="1">
                <a:solidFill>
                  <a:prstClr val="black"/>
                </a:solidFill>
                <a:latin typeface="Times New Roman" panose="02020603050405020304" pitchFamily="18" charset="0"/>
                <a:cs typeface="Times New Roman" panose="02020603050405020304" pitchFamily="18" charset="0"/>
              </a:rPr>
              <a:t>endeavour</a:t>
            </a:r>
            <a:r>
              <a:rPr lang="en-US" sz="2400" dirty="0">
                <a:solidFill>
                  <a:prstClr val="black"/>
                </a:solidFill>
                <a:latin typeface="Times New Roman" panose="02020603050405020304" pitchFamily="18" charset="0"/>
                <a:cs typeface="Times New Roman" panose="02020603050405020304" pitchFamily="18" charset="0"/>
              </a:rPr>
              <a:t> and achievement.</a:t>
            </a:r>
          </a:p>
          <a:p>
            <a:pPr lvl="0" algn="just">
              <a:defRPr/>
            </a:pPr>
            <a:r>
              <a:rPr lang="en-US" sz="2400" dirty="0">
                <a:solidFill>
                  <a:prstClr val="black"/>
                </a:solidFill>
                <a:latin typeface="Times New Roman" panose="02020603050405020304" pitchFamily="18" charset="0"/>
                <a:cs typeface="Times New Roman" panose="02020603050405020304" pitchFamily="18" charset="0"/>
              </a:rPr>
              <a:t>12. Provide opportunities for education to his child or ward between the age of six and fourteen years. This duty was added by the 86th Constitutional Amendment Act, 2002.</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system is a form of government where executives hold the power with the majority support of the legislature (usually the people's elected house).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Supreme Court says that; our constitution is modeled on the British Parliamentary system where the executive is deemed to have the primary responsibility for the formation of government policy and its transmission into law by retaining the confidence of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74 and 75 provide the parliamentary system for the centre.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163 and 164 provide the parliamentary system for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the Presidential system, in this system, the executives sit in the legislature because they are part of the legislature.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Executives can exercise power and stay in the office as long as they have the support of the lower house of the legislature.</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277547"/>
          </a:xfrm>
          <a:prstGeom prst="rect">
            <a:avLst/>
          </a:prstGeom>
        </p:spPr>
        <p:txBody>
          <a:bodyPr wrap="square">
            <a:spAutoFit/>
          </a:bodyPr>
          <a:lstStyle/>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In India, the Council of Ministers is collectively responsible to the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The collective responsibility means the council of ministers has joint responsibility for their actions towards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 Even if a decision has been taken by a single minister, under the principle of collective responsibility the whole council of ministers has responsibility for it.</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Features or Principles of Parliamentary Government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646878"/>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Nominal and real executives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Collective responsibility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Political homogeneity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Dual membership</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Secrecy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16" name="Rectangle 1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538883"/>
          </a:xfrm>
          <a:prstGeom prst="rect">
            <a:avLst/>
          </a:prstGeom>
        </p:spPr>
        <p:txBody>
          <a:bodyPr wrap="square">
            <a:spAutoFit/>
          </a:bodyPr>
          <a:lstStyle/>
          <a:p>
            <a:pPr>
              <a:lnSpc>
                <a:spcPct val="150000"/>
              </a:lnSpc>
              <a:buNone/>
            </a:pPr>
            <a:r>
              <a:rPr lang="en-US" sz="2400" dirty="0">
                <a:latin typeface="Times New Roman" pitchFamily="18" charset="0"/>
                <a:cs typeface="Times New Roman" pitchFamily="18" charset="0"/>
              </a:rPr>
              <a:t>Parliamentary system: </a:t>
            </a:r>
            <a:r>
              <a:rPr lang="en-US" sz="2400" dirty="0">
                <a:latin typeface="Times New Roman" pitchFamily="18" charset="0"/>
                <a:cs typeface="Times New Roman" pitchFamily="18" charset="0"/>
                <a:hlinkClick r:id="rId12"/>
              </a:rPr>
              <a:t>https://www.youtube.com/watch?v=8yFk2aQamXg</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Directive Principles of State Policy: </a:t>
            </a:r>
            <a:r>
              <a:rPr lang="en-US" sz="2400" dirty="0">
                <a:latin typeface="Times New Roman" pitchFamily="18" charset="0"/>
                <a:cs typeface="Times New Roman" pitchFamily="18" charset="0"/>
                <a:hlinkClick r:id="rId13"/>
              </a:rPr>
              <a:t>https://www.youtube.com/watch?v=Id_Chh5y8Zc</a:t>
            </a: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What are the various fundamental rights available to the citizen of India?</a:t>
            </a:r>
          </a:p>
          <a:p>
            <a:pPr marL="457200" indent="-457200" algn="just">
              <a:lnSpc>
                <a:spcPct val="150000"/>
              </a:lnSpc>
              <a:buFont typeface="+mj-lt"/>
              <a:buAutoNum type="arabicPeriod"/>
            </a:pPr>
            <a:r>
              <a:rPr lang="en-US" sz="2200" dirty="0">
                <a:latin typeface="Times New Roman" pitchFamily="18" charset="0"/>
                <a:cs typeface="Times New Roman" pitchFamily="18" charset="0"/>
              </a:rPr>
              <a:t>Explain various Fundamental duties of Indian citizens.</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Fundamental duties have been added to the constitution in accordance with the recommendation of?</a:t>
            </a:r>
          </a:p>
          <a:p>
            <a:pPr marL="457200" indent="-457200" algn="just">
              <a:lnSpc>
                <a:spcPct val="150000"/>
              </a:lnSpc>
              <a:buFont typeface="+mj-lt"/>
              <a:buAutoNum type="arabicPeriod"/>
            </a:pPr>
            <a:r>
              <a:rPr lang="en-US" sz="2200" dirty="0">
                <a:latin typeface="Times New Roman" pitchFamily="18" charset="0"/>
                <a:cs typeface="Times New Roman" pitchFamily="18" charset="0"/>
              </a:rPr>
              <a:t>The Directive Principles resemble the ‘Instrument of Instructions’ enumerated in which Act?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the difference between fundamental rights and rights secured by other provisions of the Constitution?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Q.1) Consider the following statements regarding the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In </a:t>
            </a:r>
            <a:r>
              <a:rPr lang="en-US" sz="2400" dirty="0" err="1">
                <a:solidFill>
                  <a:srgbClr val="090909"/>
                </a:solidFill>
                <a:latin typeface="Times New Roman" panose="02020603050405020304" pitchFamily="18" charset="0"/>
                <a:cs typeface="Times New Roman" panose="02020603050405020304" pitchFamily="18" charset="0"/>
              </a:rPr>
              <a:t>Keshavananda</a:t>
            </a:r>
            <a:r>
              <a:rPr lang="en-US" sz="2400" dirty="0">
                <a:solidFill>
                  <a:srgbClr val="090909"/>
                </a:solidFill>
                <a:latin typeface="Times New Roman" panose="02020603050405020304" pitchFamily="18" charset="0"/>
                <a:cs typeface="Times New Roman" panose="02020603050405020304" pitchFamily="18" charset="0"/>
              </a:rPr>
              <a:t> </a:t>
            </a:r>
            <a:r>
              <a:rPr lang="en-US" sz="2400" dirty="0" err="1">
                <a:solidFill>
                  <a:srgbClr val="090909"/>
                </a:solidFill>
                <a:latin typeface="Times New Roman" panose="02020603050405020304" pitchFamily="18" charset="0"/>
                <a:cs typeface="Times New Roman" panose="02020603050405020304" pitchFamily="18" charset="0"/>
              </a:rPr>
              <a:t>Bharti</a:t>
            </a:r>
            <a:r>
              <a:rPr lang="en-US" sz="2400" dirty="0">
                <a:solidFill>
                  <a:srgbClr val="090909"/>
                </a:solidFill>
                <a:latin typeface="Times New Roman" panose="02020603050405020304" pitchFamily="18" charset="0"/>
                <a:cs typeface="Times New Roman" panose="02020603050405020304" pitchFamily="18" charset="0"/>
              </a:rPr>
              <a:t> case, Supreme Court held that Preamble is not a part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The Preamble is neither a source of power to legislature nor a prohibition upon the powers of legislature.</a:t>
            </a:r>
          </a:p>
          <a:p>
            <a:pPr algn="just"/>
            <a:r>
              <a:rPr lang="en-US" sz="2400" dirty="0">
                <a:solidFill>
                  <a:srgbClr val="090909"/>
                </a:solidFill>
                <a:latin typeface="Times New Roman" panose="02020603050405020304" pitchFamily="18" charset="0"/>
                <a:cs typeface="Times New Roman" panose="02020603050405020304" pitchFamily="18" charset="0"/>
              </a:rPr>
              <a:t>3. It is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that is, its provisions are enforceable in courts of law.</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93647"/>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Q.2) Which of the following statements is/are true in regard to the Preamble of India?</a:t>
            </a:r>
          </a:p>
          <a:p>
            <a:pPr algn="just"/>
            <a:r>
              <a:rPr lang="en-US" sz="2400" dirty="0">
                <a:solidFill>
                  <a:srgbClr val="090909"/>
                </a:solidFill>
                <a:latin typeface="Times New Roman" panose="02020603050405020304" pitchFamily="18" charset="0"/>
                <a:cs typeface="Times New Roman" panose="02020603050405020304" pitchFamily="18" charset="0"/>
              </a:rPr>
              <a:t>1. The term ‘justice’ in the Preamble embraces social, economic and political justice.</a:t>
            </a:r>
          </a:p>
          <a:p>
            <a:pPr algn="just"/>
            <a:r>
              <a:rPr lang="en-US" sz="2400" dirty="0">
                <a:solidFill>
                  <a:srgbClr val="090909"/>
                </a:solidFill>
                <a:latin typeface="Times New Roman" panose="02020603050405020304" pitchFamily="18" charset="0"/>
                <a:cs typeface="Times New Roman" panose="02020603050405020304" pitchFamily="18" charset="0"/>
              </a:rPr>
              <a:t>2. The ideal of justice – social, economic and political – in our Preamble has been taken</a:t>
            </a:r>
          </a:p>
          <a:p>
            <a:pPr algn="just"/>
            <a:r>
              <a:rPr lang="en-US" sz="2400" dirty="0">
                <a:solidFill>
                  <a:srgbClr val="090909"/>
                </a:solidFill>
                <a:latin typeface="Times New Roman" panose="02020603050405020304" pitchFamily="18" charset="0"/>
                <a:cs typeface="Times New Roman" panose="02020603050405020304" pitchFamily="18" charset="0"/>
              </a:rPr>
              <a:t>from the American Revolution.</a:t>
            </a:r>
          </a:p>
          <a:p>
            <a:pPr algn="just"/>
            <a:r>
              <a:rPr lang="en-US" sz="2400" dirty="0">
                <a:solidFill>
                  <a:srgbClr val="090909"/>
                </a:solidFill>
                <a:latin typeface="Times New Roman" panose="02020603050405020304" pitchFamily="18" charset="0"/>
                <a:cs typeface="Times New Roman" panose="02020603050405020304" pitchFamily="18" charset="0"/>
              </a:rPr>
              <a:t>3. The ideals of liberty, equality and fraternity in our Preamble have been taken from the</a:t>
            </a:r>
          </a:p>
          <a:p>
            <a:pPr algn="just"/>
            <a:r>
              <a:rPr lang="en-US" sz="2400" dirty="0">
                <a:solidFill>
                  <a:srgbClr val="090909"/>
                </a:solidFill>
                <a:latin typeface="Times New Roman" panose="02020603050405020304" pitchFamily="18" charset="0"/>
                <a:cs typeface="Times New Roman" panose="02020603050405020304" pitchFamily="18" charset="0"/>
              </a:rPr>
              <a:t>French Revolution.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appropriate code:</a:t>
            </a:r>
          </a:p>
          <a:p>
            <a:pPr algn="just"/>
            <a:r>
              <a:rPr lang="en-US" sz="2400" dirty="0">
                <a:solidFill>
                  <a:srgbClr val="090909"/>
                </a:solidFill>
                <a:latin typeface="Times New Roman" panose="02020603050405020304" pitchFamily="18" charset="0"/>
                <a:cs typeface="Times New Roman" panose="02020603050405020304" pitchFamily="18" charset="0"/>
              </a:rPr>
              <a:t>a) 1 and 2 only</a:t>
            </a:r>
          </a:p>
          <a:p>
            <a:pPr algn="just"/>
            <a:r>
              <a:rPr lang="en-US" sz="2400" dirty="0">
                <a:solidFill>
                  <a:srgbClr val="090909"/>
                </a:solidFill>
                <a:latin typeface="Times New Roman" panose="02020603050405020304" pitchFamily="18" charset="0"/>
                <a:cs typeface="Times New Roman" panose="02020603050405020304" pitchFamily="18" charset="0"/>
              </a:rPr>
              <a:t>b) 1 and 3 only</a:t>
            </a:r>
          </a:p>
          <a:p>
            <a:pPr algn="just"/>
            <a:r>
              <a:rPr lang="en-US" sz="2400" dirty="0">
                <a:solidFill>
                  <a:srgbClr val="090909"/>
                </a:solidFill>
                <a:latin typeface="Times New Roman" panose="02020603050405020304" pitchFamily="18" charset="0"/>
                <a:cs typeface="Times New Roman" panose="02020603050405020304" pitchFamily="18" charset="0"/>
              </a:rPr>
              <a:t>c) 2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The ‘Fraternity’ mentioned in the preamble refers to the common brotherhood of all citizens. The constitution promotes fraternity through which of the following?</a:t>
            </a:r>
          </a:p>
          <a:p>
            <a:pPr algn="just"/>
            <a:r>
              <a:rPr lang="en-US" sz="2400" dirty="0">
                <a:solidFill>
                  <a:srgbClr val="090909"/>
                </a:solidFill>
                <a:latin typeface="Times New Roman" panose="02020603050405020304" pitchFamily="18" charset="0"/>
                <a:cs typeface="Times New Roman" panose="02020603050405020304" pitchFamily="18" charset="0"/>
              </a:rPr>
              <a:t>1. Single citizenship</a:t>
            </a:r>
          </a:p>
          <a:p>
            <a:pPr algn="just"/>
            <a:r>
              <a:rPr lang="en-US" sz="2400" dirty="0">
                <a:solidFill>
                  <a:srgbClr val="090909"/>
                </a:solidFill>
                <a:latin typeface="Times New Roman" panose="02020603050405020304" pitchFamily="18" charset="0"/>
                <a:cs typeface="Times New Roman" panose="02020603050405020304" pitchFamily="18" charset="0"/>
              </a:rPr>
              <a:t>2. Fundamental rights</a:t>
            </a:r>
          </a:p>
          <a:p>
            <a:pPr algn="just"/>
            <a:r>
              <a:rPr lang="en-US" sz="2400" dirty="0">
                <a:solidFill>
                  <a:srgbClr val="090909"/>
                </a:solidFill>
                <a:latin typeface="Times New Roman" panose="02020603050405020304" pitchFamily="18" charset="0"/>
                <a:cs typeface="Times New Roman" panose="02020603050405020304" pitchFamily="18" charset="0"/>
              </a:rPr>
              <a:t>3. Fundamental duties</a:t>
            </a:r>
          </a:p>
          <a:p>
            <a:pPr algn="just"/>
            <a:r>
              <a:rPr lang="en-US" sz="2400" dirty="0">
                <a:solidFill>
                  <a:srgbClr val="090909"/>
                </a:solidFill>
                <a:latin typeface="Times New Roman" panose="02020603050405020304" pitchFamily="18" charset="0"/>
                <a:cs typeface="Times New Roman" panose="02020603050405020304" pitchFamily="18" charset="0"/>
              </a:rPr>
              <a:t>4. Directive principles of state policy</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1, 2 and 3 only</a:t>
            </a:r>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Q.4) Consider the following statements about the Preamble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It is not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in nature.</a:t>
            </a:r>
          </a:p>
          <a:p>
            <a:pPr algn="just"/>
            <a:r>
              <a:rPr lang="en-US" sz="2400" dirty="0">
                <a:solidFill>
                  <a:srgbClr val="090909"/>
                </a:solidFill>
                <a:latin typeface="Times New Roman" panose="02020603050405020304" pitchFamily="18" charset="0"/>
                <a:cs typeface="Times New Roman" panose="02020603050405020304" pitchFamily="18" charset="0"/>
              </a:rPr>
              <a:t>2. It cannot be amended.</a:t>
            </a:r>
          </a:p>
          <a:p>
            <a:pPr algn="just"/>
            <a:r>
              <a:rPr lang="en-US" sz="2400" dirty="0">
                <a:solidFill>
                  <a:srgbClr val="090909"/>
                </a:solidFill>
                <a:latin typeface="Times New Roman" panose="02020603050405020304" pitchFamily="18" charset="0"/>
                <a:cs typeface="Times New Roman" panose="02020603050405020304" pitchFamily="18" charset="0"/>
              </a:rPr>
              <a:t>3. It can override specific provisions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It has been a source of power to the executive.</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The Preamble reveals which among the following ingredients or components -</a:t>
            </a:r>
          </a:p>
          <a:p>
            <a:pPr algn="just"/>
            <a:r>
              <a:rPr lang="en-US" sz="2400" dirty="0">
                <a:solidFill>
                  <a:srgbClr val="090909"/>
                </a:solidFill>
                <a:latin typeface="Times New Roman" panose="02020603050405020304" pitchFamily="18" charset="0"/>
                <a:cs typeface="Times New Roman" panose="02020603050405020304" pitchFamily="18" charset="0"/>
              </a:rPr>
              <a:t>1. Source of authority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Nature of Indian State</a:t>
            </a:r>
          </a:p>
          <a:p>
            <a:pPr algn="just"/>
            <a:r>
              <a:rPr lang="en-US" sz="2400" dirty="0">
                <a:solidFill>
                  <a:srgbClr val="090909"/>
                </a:solidFill>
                <a:latin typeface="Times New Roman" panose="02020603050405020304" pitchFamily="18" charset="0"/>
                <a:cs typeface="Times New Roman" panose="02020603050405020304" pitchFamily="18" charset="0"/>
              </a:rPr>
              <a:t>3. Objectives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Date of adoption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Choose correct option:</a:t>
            </a:r>
          </a:p>
          <a:p>
            <a:pPr algn="just"/>
            <a:r>
              <a:rPr lang="en-US" sz="2400" dirty="0">
                <a:solidFill>
                  <a:srgbClr val="090909"/>
                </a:solidFill>
                <a:latin typeface="Times New Roman" panose="02020603050405020304" pitchFamily="18" charset="0"/>
                <a:cs typeface="Times New Roman" panose="02020603050405020304" pitchFamily="18" charset="0"/>
              </a:rPr>
              <a:t>a) 2 and 3 only</a:t>
            </a:r>
          </a:p>
          <a:p>
            <a:pPr algn="just"/>
            <a:r>
              <a:rPr lang="en-US" sz="2400" dirty="0">
                <a:solidFill>
                  <a:srgbClr val="090909"/>
                </a:solidFill>
                <a:latin typeface="Times New Roman" panose="02020603050405020304" pitchFamily="18" charset="0"/>
                <a:cs typeface="Times New Roman" panose="02020603050405020304" pitchFamily="18" charset="0"/>
              </a:rPr>
              <a:t>b) 2, 3 and 4 only</a:t>
            </a:r>
          </a:p>
          <a:p>
            <a:pPr algn="just"/>
            <a:r>
              <a:rPr lang="en-US" sz="2400" dirty="0">
                <a:solidFill>
                  <a:srgbClr val="090909"/>
                </a:solidFill>
                <a:latin typeface="Times New Roman" panose="02020603050405020304" pitchFamily="18" charset="0"/>
                <a:cs typeface="Times New Roman" panose="02020603050405020304" pitchFamily="18" charset="0"/>
              </a:rPr>
              <a:t>c) 1, 3 and 4</a:t>
            </a:r>
          </a:p>
          <a:p>
            <a:pPr algn="just"/>
            <a:r>
              <a:rPr lang="en-US" sz="2400" dirty="0">
                <a:solidFill>
                  <a:srgbClr val="090909"/>
                </a:solidFill>
                <a:latin typeface="Times New Roman" panose="02020603050405020304" pitchFamily="18" charset="0"/>
                <a:cs typeface="Times New Roman" panose="02020603050405020304" pitchFamily="18" charset="0"/>
              </a:rPr>
              <a:t>d) 1, 2, 3 and 4</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731368035"/>
              </p:ext>
            </p:extLst>
          </p:nvPr>
        </p:nvGraphicFramePr>
        <p:xfrm>
          <a:off x="76200" y="1345474"/>
          <a:ext cx="11965378" cy="3226526"/>
        </p:xfrm>
        <a:graphic>
          <a:graphicData uri="http://schemas.openxmlformats.org/drawingml/2006/table">
            <a:tbl>
              <a:tblPr firstRow="1" bandRow="1">
                <a:tableStyleId>{5C22544A-7EE6-4342-B048-85BDC9FD1C3A}</a:tableStyleId>
              </a:tblPr>
              <a:tblGrid>
                <a:gridCol w="6793901">
                  <a:extLst>
                    <a:ext uri="{9D8B030D-6E8A-4147-A177-3AD203B41FA5}">
                      <a16:colId xmlns:a16="http://schemas.microsoft.com/office/drawing/2014/main" val="20000"/>
                    </a:ext>
                  </a:extLst>
                </a:gridCol>
                <a:gridCol w="2940644">
                  <a:extLst>
                    <a:ext uri="{9D8B030D-6E8A-4147-A177-3AD203B41FA5}">
                      <a16:colId xmlns:a16="http://schemas.microsoft.com/office/drawing/2014/main" val="20001"/>
                    </a:ext>
                  </a:extLst>
                </a:gridCol>
                <a:gridCol w="2230833">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Federal System, Centre-State Relations, Amendment of the Constitutional Powers</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Procedure, The historical perspectives of the constitutional amendments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Federal system and constitutional amendments.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Federalism is a system of government in which powers have been divided between the centre and its constituent parts such as states or provinces. It is an institutional mechanism to accommodate two sets of politics, one at the centre or national level and second at the regional or provincial level.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 federation system, there are two seats of power that are autonomous in their own spheres. A federal system is different from a unitary system in that sovereignty is constitutionally split between two territorial levels so that each level can act independently of each other in some areas.</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two kinds of federations:</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Holding Together Federation </a:t>
            </a:r>
            <a:r>
              <a:rPr lang="en-US" sz="2200" dirty="0">
                <a:latin typeface="Times New Roman" panose="02020603050405020304" pitchFamily="18" charset="0"/>
                <a:cs typeface="Times New Roman" panose="02020603050405020304" pitchFamily="18" charset="0"/>
              </a:rPr>
              <a:t>– In this type, powers are shared between various constituent parts to accommodate the diversity in the whole entity. Here, powers are generally tilted towards the central authority. Example: India, Spain, Belgium.</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Coming Together Federation </a:t>
            </a:r>
            <a:r>
              <a:rPr lang="en-US" sz="2200" dirty="0">
                <a:latin typeface="Times New Roman" panose="02020603050405020304" pitchFamily="18" charset="0"/>
                <a:cs typeface="Times New Roman" panose="02020603050405020304" pitchFamily="18" charset="0"/>
              </a:rPr>
              <a:t>– In this type, independent states come together to form a larger unit. Here, states enjoy more autonomy as compared to the holding together kind of federation. Example: USA, Australia, Switzerland.</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6" name="Rectangle 1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Features of the Constitution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government polity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Division of powers between various levels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Rigidity of constitution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Independence judiciary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citizenship</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Bicameralism</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All federations might not have all the above features. Some of them may be incorporated depending on what type of federation it is.</a:t>
            </a: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Unitary or Non-Federal Features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47536"/>
          </a:xfrm>
          <a:prstGeom prst="rect">
            <a:avLst/>
          </a:prstGeom>
        </p:spPr>
        <p:txBody>
          <a:bodyPr wrap="square">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flexibility of the constitution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More power vests with the Centre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Unequal representation of states in the </a:t>
            </a:r>
            <a:r>
              <a:rPr lang="en-US" sz="2000" dirty="0" err="1">
                <a:latin typeface="Times New Roman" panose="02020603050405020304" pitchFamily="18" charset="0"/>
                <a:cs typeface="Times New Roman" panose="02020603050405020304" pitchFamily="18" charset="0"/>
                <a:hlinkClick r:id="rId12"/>
              </a:rPr>
              <a:t>Rajya</a:t>
            </a:r>
            <a:r>
              <a:rPr lang="en-US" sz="2000" dirty="0">
                <a:latin typeface="Times New Roman" panose="02020603050405020304" pitchFamily="18" charset="0"/>
                <a:cs typeface="Times New Roman" panose="02020603050405020304" pitchFamily="18" charset="0"/>
                <a:hlinkClick r:id="rId12"/>
              </a:rPr>
              <a:t> </a:t>
            </a:r>
            <a:r>
              <a:rPr lang="en-US" sz="2000" dirty="0" err="1">
                <a:latin typeface="Times New Roman" panose="02020603050405020304" pitchFamily="18" charset="0"/>
                <a:cs typeface="Times New Roman" panose="02020603050405020304" pitchFamily="18" charset="0"/>
                <a:hlinkClick r:id="rId12"/>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executive is a part of the legislature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is more powerful than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Emergency powers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judiciary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Single citizenship</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Governor’s appointment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New states formation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All India Services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election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Veto over states bills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audit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Power to remove key officials</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Centre- State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78565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constitution of India divides all powers- legislative, executive and financial between the centre and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harmony and coordination centre and state is essential for the effective operation of the federal system. Thereby, the constitution incorporates several provisions to ensure this.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Centre-state relations can be better understood under the following three heads: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Legislative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Administrative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Financial relations</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2769989"/>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four aspects in the Centre-state legislative relations: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Distribution of legislative subjects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legislation in the state field</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 control over state legislation</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816977"/>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make law for the whole or any part of the territory of India (territory includes union, state, UT).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can make laws for the whole or any part of the state. Laws made by the state are not applicable outside the state, except when there is sufficient relation between the state and object.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alone make ‘extra-territorial’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Instances when laws made by the Parliament are not applicable: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President can make regulations which has a same effect as that of the law made by parliament for- Andaman and Nicobar islands, Daman and Diu, Dadra and Nagar Haveli and Lakshadweep.</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Governor is empowered to direct that an act of parliament does not apply to a scheduled area in the state or apply with specified modifications and exceptions.</a:t>
            </a: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2185214"/>
          </a:xfrm>
          <a:prstGeom prst="rect">
            <a:avLst/>
          </a:prstGeom>
        </p:spPr>
        <p:txBody>
          <a:bodyPr wrap="square">
            <a:spAutoFit/>
          </a:bodyPr>
          <a:lstStyle/>
          <a:p>
            <a:pPr lvl="0" algn="just">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Governor of Assam can likewise direct that an ac of Parliament does not apply or apply with some modification. The same power is vested in President in relation to Meghalaya, Tripura and Mizoram.</a:t>
            </a:r>
            <a:endParaRPr lang="en-IN"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Distribution of Legislative Subjects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Constitution provides for three-fold classification- union list, state list and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has exclusive powers vis-à-vis the union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in normal circumstances has exclusive powers to make laws with matters enumerated in the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Both state and centre can make laws on matters enumerated in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Power to make laws with residuary subject is vested in the Parliament.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Union list has precedence over state list and concurrent list has precedence over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case of conflict between central law and state law on a subject enumerated in the concurrent list, the central law prevails over the state law. However, if the state law has been reserved for the consideration of the president and has received his assent, then the state law prevails in the state. Still, parliament can override the state law by subsequently making a law on that matter.</a:t>
            </a:r>
            <a:endParaRPr lang="en-IN" sz="22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Administrative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executive power has been divided between the centre and the states on the lines of distribution of legislative powers.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 of the centre extends to the whole of India on matters where it has exclusive jurisdiction (union list) and to the exercise of rights, authority and jurisdiction conferred on it by any treaty or agreement.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jurisdiction of the state extends to those matters enumerated in the state list.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matters related to concurrent list, the executive power rests with the states.</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Financial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Allocation of taxing powers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Restriction placed by constitution on taxation power of the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tax revenues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Non-tax revenues: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Grants-in-Aid to the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Finance Commission</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Amendment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Making changes to the constitution, which is the governing law of the land, is known as a constitutional amendment.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Changing or altering the constitution necessitates a formal modification to the written text of the country's constitution. It entails the addition of a new article or clause, the deletion of an existing article or clause, or the improvement of existing articles.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text of the constitution has also been modified in other areas. The constitution's amendment requires it to go through a specific procedure, which includes passing it via multiple legislative assemblies before being sent to the president for final approval and signature.</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Procedure for Amendment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Part XX, Article 368, deals with Parliament's power to modify the Constitution and the procedure for doing so. It keeps the Indian Parliament's arbitrary power under check.</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368 of the Constitution sets forth the mechanism for amending the Constitution, which states that an amendment can only be commenced by introducing a Bill in either House of Parliament, which must be passed by both.</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Bill must be passed by both houses with a total majority (regardless of vacancies or absentees) and a majority of not less than 2/3rds of those present and voting.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event of modifications, there is no provision for a joint sitting.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must be ratified by not less than half of the states in order to alter provisions stated in Article 368, such as amending federal features.</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Types of Amendments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64687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The Constitution can be amended in one of three ways: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simple majority of the Parliament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special majority of the Parliament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special majority of the Parliament and at least half of the state legislatures' ratification</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153888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Amendments: </a:t>
            </a:r>
            <a:r>
              <a:rPr lang="en-US" sz="2400" dirty="0">
                <a:latin typeface="Times New Roman" pitchFamily="18" charset="0"/>
                <a:cs typeface="Times New Roman" pitchFamily="18" charset="0"/>
                <a:hlinkClick r:id="rId12"/>
              </a:rPr>
              <a:t>https://www.youtube.com/watch?v=WDcAh2vfsdc</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Centre-State relations: </a:t>
            </a:r>
            <a:r>
              <a:rPr lang="en-US" sz="2400" dirty="0">
                <a:latin typeface="Times New Roman" pitchFamily="18" charset="0"/>
                <a:cs typeface="Times New Roman" pitchFamily="18" charset="0"/>
                <a:hlinkClick r:id="rId13"/>
              </a:rPr>
              <a:t>https://www.youtube.com/watch?v=gzLNRXyQAqg</a:t>
            </a:r>
            <a:endParaRPr lang="en-US" sz="2400" dirty="0">
              <a:latin typeface="Times New Roman" pitchFamily="18" charset="0"/>
              <a:cs typeface="Times New Roman"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970044"/>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various characteristics of federal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features of the Presidential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How many countries have the federal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a Kitchen Cabinet?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 of the Parliamentary form of government?</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Q.1) Which of the below given Directive Principles are part of </a:t>
            </a:r>
            <a:r>
              <a:rPr lang="en-US" sz="2200" dirty="0" err="1">
                <a:solidFill>
                  <a:srgbClr val="090909"/>
                </a:solidFill>
                <a:latin typeface="Times New Roman" panose="02020603050405020304" pitchFamily="18" charset="0"/>
                <a:cs typeface="Times New Roman" panose="02020603050405020304" pitchFamily="18" charset="0"/>
              </a:rPr>
              <a:t>Gandhian</a:t>
            </a:r>
            <a:r>
              <a:rPr lang="en-US" sz="2200" dirty="0">
                <a:solidFill>
                  <a:srgbClr val="090909"/>
                </a:solidFill>
                <a:latin typeface="Times New Roman" panose="02020603050405020304" pitchFamily="18" charset="0"/>
                <a:cs typeface="Times New Roman" panose="02020603050405020304" pitchFamily="18" charset="0"/>
              </a:rPr>
              <a:t> ideology?</a:t>
            </a:r>
          </a:p>
          <a:p>
            <a:pPr algn="just"/>
            <a:r>
              <a:rPr lang="en-US" sz="2200" dirty="0">
                <a:solidFill>
                  <a:srgbClr val="090909"/>
                </a:solidFill>
                <a:latin typeface="Times New Roman" panose="02020603050405020304" pitchFamily="18" charset="0"/>
                <a:cs typeface="Times New Roman" panose="02020603050405020304" pitchFamily="18" charset="0"/>
              </a:rPr>
              <a:t>1. To make provision for just and humane conditions for work and maternity relief.</a:t>
            </a:r>
          </a:p>
          <a:p>
            <a:pPr algn="just"/>
            <a:r>
              <a:rPr lang="en-US" sz="2200" dirty="0">
                <a:solidFill>
                  <a:srgbClr val="090909"/>
                </a:solidFill>
                <a:latin typeface="Times New Roman" panose="02020603050405020304" pitchFamily="18" charset="0"/>
                <a:cs typeface="Times New Roman" panose="02020603050405020304" pitchFamily="18" charset="0"/>
              </a:rPr>
              <a:t>2. To promote equal justice and to provide free legal aid to the poor.</a:t>
            </a:r>
          </a:p>
          <a:p>
            <a:pPr algn="just"/>
            <a:r>
              <a:rPr lang="en-US" sz="2200" dirty="0">
                <a:solidFill>
                  <a:srgbClr val="090909"/>
                </a:solidFill>
                <a:latin typeface="Times New Roman" panose="02020603050405020304" pitchFamily="18" charset="0"/>
                <a:cs typeface="Times New Roman" panose="02020603050405020304" pitchFamily="18" charset="0"/>
              </a:rPr>
              <a:t>3. To prohibit the consumption of intoxicating drinks and drugs which are injurious to health.</a:t>
            </a:r>
          </a:p>
          <a:p>
            <a:pPr algn="just"/>
            <a:r>
              <a:rPr lang="en-US" sz="2200" dirty="0">
                <a:solidFill>
                  <a:srgbClr val="090909"/>
                </a:solidFill>
                <a:latin typeface="Times New Roman" panose="02020603050405020304" pitchFamily="18" charset="0"/>
                <a:cs typeface="Times New Roman" panose="02020603050405020304" pitchFamily="18" charset="0"/>
              </a:rPr>
              <a:t>4. To prohibit the slaughter of cows, calves and other </a:t>
            </a:r>
            <a:r>
              <a:rPr lang="en-US" sz="2200" dirty="0" err="1">
                <a:solidFill>
                  <a:srgbClr val="090909"/>
                </a:solidFill>
                <a:latin typeface="Times New Roman" panose="02020603050405020304" pitchFamily="18" charset="0"/>
                <a:cs typeface="Times New Roman" panose="02020603050405020304" pitchFamily="18" charset="0"/>
              </a:rPr>
              <a:t>milch</a:t>
            </a:r>
            <a:r>
              <a:rPr lang="en-US" sz="2200" dirty="0">
                <a:solidFill>
                  <a:srgbClr val="090909"/>
                </a:solidFill>
                <a:latin typeface="Times New Roman" panose="02020603050405020304" pitchFamily="18" charset="0"/>
                <a:cs typeface="Times New Roman" panose="02020603050405020304" pitchFamily="18" charset="0"/>
              </a:rPr>
              <a:t> and draught cattle and to improve their breeds.</a:t>
            </a:r>
          </a:p>
          <a:p>
            <a:pPr algn="just"/>
            <a:r>
              <a:rPr lang="en-US" sz="2200" dirty="0">
                <a:solidFill>
                  <a:srgbClr val="090909"/>
                </a:solidFill>
                <a:latin typeface="Times New Roman" panose="02020603050405020304" pitchFamily="18" charset="0"/>
                <a:cs typeface="Times New Roman" panose="02020603050405020304" pitchFamily="18" charset="0"/>
              </a:rPr>
              <a:t>Choose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1 and 3</a:t>
            </a:r>
          </a:p>
          <a:p>
            <a:pPr algn="just"/>
            <a:r>
              <a:rPr lang="en-US" sz="2200" dirty="0">
                <a:solidFill>
                  <a:srgbClr val="090909"/>
                </a:solidFill>
                <a:latin typeface="Times New Roman" panose="02020603050405020304" pitchFamily="18" charset="0"/>
                <a:cs typeface="Times New Roman" panose="02020603050405020304" pitchFamily="18" charset="0"/>
              </a:rPr>
              <a:t>b) 3 and 4</a:t>
            </a:r>
          </a:p>
          <a:p>
            <a:pPr algn="just"/>
            <a:r>
              <a:rPr lang="en-US" sz="2200" dirty="0">
                <a:solidFill>
                  <a:srgbClr val="090909"/>
                </a:solidFill>
                <a:latin typeface="Times New Roman" panose="02020603050405020304" pitchFamily="18" charset="0"/>
                <a:cs typeface="Times New Roman" panose="02020603050405020304" pitchFamily="18" charset="0"/>
              </a:rPr>
              <a:t>c) 1, 3 and 4</a:t>
            </a:r>
          </a:p>
          <a:p>
            <a:pPr algn="just"/>
            <a:r>
              <a:rPr lang="en-US" sz="2200" dirty="0">
                <a:solidFill>
                  <a:srgbClr val="090909"/>
                </a:solidFill>
                <a:latin typeface="Times New Roman" panose="02020603050405020304" pitchFamily="18" charset="0"/>
                <a:cs typeface="Times New Roman" panose="02020603050405020304" pitchFamily="18" charset="0"/>
              </a:rPr>
              <a:t>d) 2, 3 and 4</a:t>
            </a:r>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Q.2) Which among the following Directive Principles were added later and was not part of the original list?</a:t>
            </a:r>
          </a:p>
          <a:p>
            <a:pPr algn="just"/>
            <a:r>
              <a:rPr lang="en-US" sz="2200" dirty="0">
                <a:solidFill>
                  <a:srgbClr val="090909"/>
                </a:solidFill>
                <a:latin typeface="Times New Roman" panose="02020603050405020304" pitchFamily="18" charset="0"/>
                <a:cs typeface="Times New Roman" panose="02020603050405020304" pitchFamily="18" charset="0"/>
              </a:rPr>
              <a:t>1. State shall secure opportunities for healthy development of children.</a:t>
            </a:r>
          </a:p>
          <a:p>
            <a:pPr algn="just"/>
            <a:r>
              <a:rPr lang="en-US" sz="2200" dirty="0">
                <a:solidFill>
                  <a:srgbClr val="090909"/>
                </a:solidFill>
                <a:latin typeface="Times New Roman" panose="02020603050405020304" pitchFamily="18" charset="0"/>
                <a:cs typeface="Times New Roman" panose="02020603050405020304" pitchFamily="18" charset="0"/>
              </a:rPr>
              <a:t>2. State shall take steps to secure the participation of workers in the management of industries.</a:t>
            </a:r>
          </a:p>
          <a:p>
            <a:pPr algn="just"/>
            <a:r>
              <a:rPr lang="en-US" sz="2200" dirty="0">
                <a:solidFill>
                  <a:srgbClr val="090909"/>
                </a:solidFill>
                <a:latin typeface="Times New Roman" panose="02020603050405020304" pitchFamily="18" charset="0"/>
                <a:cs typeface="Times New Roman" panose="02020603050405020304" pitchFamily="18" charset="0"/>
              </a:rPr>
              <a:t>3. State shall take steps to protect and improve the environment and to safeguard forests and wildlife.</a:t>
            </a:r>
          </a:p>
          <a:p>
            <a:pPr algn="just"/>
            <a:r>
              <a:rPr lang="en-US" sz="2200" dirty="0">
                <a:solidFill>
                  <a:srgbClr val="090909"/>
                </a:solidFill>
                <a:latin typeface="Times New Roman" panose="02020603050405020304" pitchFamily="18" charset="0"/>
                <a:cs typeface="Times New Roman" panose="02020603050405020304" pitchFamily="18" charset="0"/>
              </a:rPr>
              <a:t>Choose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3 only</a:t>
            </a:r>
          </a:p>
          <a:p>
            <a:pPr algn="just"/>
            <a:r>
              <a:rPr lang="en-US" sz="2200" dirty="0">
                <a:solidFill>
                  <a:srgbClr val="090909"/>
                </a:solidFill>
                <a:latin typeface="Times New Roman" panose="02020603050405020304" pitchFamily="18" charset="0"/>
                <a:cs typeface="Times New Roman" panose="02020603050405020304" pitchFamily="18" charset="0"/>
              </a:rPr>
              <a:t>b) 1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832092"/>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Q.3) Fundamental Duties of India are inspired by which of the following Constitutions?</a:t>
            </a:r>
          </a:p>
          <a:p>
            <a:pPr algn="just"/>
            <a:r>
              <a:rPr lang="en-US" sz="2200" dirty="0">
                <a:solidFill>
                  <a:srgbClr val="090909"/>
                </a:solidFill>
                <a:latin typeface="Times New Roman" panose="02020603050405020304" pitchFamily="18" charset="0"/>
                <a:cs typeface="Times New Roman" panose="02020603050405020304" pitchFamily="18" charset="0"/>
              </a:rPr>
              <a:t>a) Weimar Constitution of Germany</a:t>
            </a:r>
          </a:p>
          <a:p>
            <a:pPr algn="just"/>
            <a:r>
              <a:rPr lang="en-US" sz="2200" dirty="0">
                <a:solidFill>
                  <a:srgbClr val="090909"/>
                </a:solidFill>
                <a:latin typeface="Times New Roman" panose="02020603050405020304" pitchFamily="18" charset="0"/>
                <a:cs typeface="Times New Roman" panose="02020603050405020304" pitchFamily="18" charset="0"/>
              </a:rPr>
              <a:t>b) Erstwhile USSR</a:t>
            </a:r>
          </a:p>
          <a:p>
            <a:pPr algn="just"/>
            <a:r>
              <a:rPr lang="en-US" sz="2200" dirty="0">
                <a:solidFill>
                  <a:srgbClr val="090909"/>
                </a:solidFill>
                <a:latin typeface="Times New Roman" panose="02020603050405020304" pitchFamily="18" charset="0"/>
                <a:cs typeface="Times New Roman" panose="02020603050405020304" pitchFamily="18" charset="0"/>
              </a:rPr>
              <a:t>c) South Africa</a:t>
            </a:r>
          </a:p>
          <a:p>
            <a:pPr algn="just"/>
            <a:r>
              <a:rPr lang="en-US" sz="2200" dirty="0">
                <a:solidFill>
                  <a:srgbClr val="090909"/>
                </a:solidFill>
                <a:latin typeface="Times New Roman" panose="02020603050405020304" pitchFamily="18" charset="0"/>
                <a:cs typeface="Times New Roman" panose="02020603050405020304" pitchFamily="18" charset="0"/>
              </a:rPr>
              <a:t>d) Ireland</a:t>
            </a: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r>
              <a:rPr lang="en-US" sz="2200" dirty="0">
                <a:solidFill>
                  <a:srgbClr val="090909"/>
                </a:solidFill>
                <a:latin typeface="Times New Roman" panose="02020603050405020304" pitchFamily="18" charset="0"/>
                <a:cs typeface="Times New Roman" panose="02020603050405020304" pitchFamily="18" charset="0"/>
              </a:rPr>
              <a:t>Q.4) The provision which says – “to renounce practices derogatory to the dignity of women” in Indian Constitution is provided in</a:t>
            </a:r>
          </a:p>
          <a:p>
            <a:pPr algn="just"/>
            <a:r>
              <a:rPr lang="en-US" sz="2200" dirty="0">
                <a:solidFill>
                  <a:srgbClr val="090909"/>
                </a:solidFill>
                <a:latin typeface="Times New Roman" panose="02020603050405020304" pitchFamily="18" charset="0"/>
                <a:cs typeface="Times New Roman" panose="02020603050405020304" pitchFamily="18" charset="0"/>
              </a:rPr>
              <a:t>a) Preamble</a:t>
            </a:r>
          </a:p>
          <a:p>
            <a:pPr algn="just"/>
            <a:r>
              <a:rPr lang="en-US" sz="2200" dirty="0">
                <a:solidFill>
                  <a:srgbClr val="090909"/>
                </a:solidFill>
                <a:latin typeface="Times New Roman" panose="02020603050405020304" pitchFamily="18" charset="0"/>
                <a:cs typeface="Times New Roman" panose="02020603050405020304" pitchFamily="18" charset="0"/>
              </a:rPr>
              <a:t>b)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c)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d) DPSPs</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477875"/>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Q.5) Consider the following statements about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1. Fundamental duties in Part IV A of constitution are confined only to citizens and not extended to foreigners.</a:t>
            </a:r>
          </a:p>
          <a:p>
            <a:pPr algn="just"/>
            <a:r>
              <a:rPr lang="en-US" sz="2200" dirty="0">
                <a:solidFill>
                  <a:srgbClr val="090909"/>
                </a:solidFill>
                <a:latin typeface="Times New Roman" panose="02020603050405020304" pitchFamily="18" charset="0"/>
                <a:cs typeface="Times New Roman" panose="02020603050405020304" pitchFamily="18" charset="0"/>
              </a:rPr>
              <a:t>2. Constitution contains duties of citizens and not the duties of state.</a:t>
            </a:r>
          </a:p>
          <a:p>
            <a:pPr algn="just"/>
            <a:r>
              <a:rPr lang="en-US" sz="2200" dirty="0">
                <a:solidFill>
                  <a:srgbClr val="090909"/>
                </a:solidFill>
                <a:latin typeface="Times New Roman" panose="02020603050405020304" pitchFamily="18" charset="0"/>
                <a:cs typeface="Times New Roman" panose="02020603050405020304" pitchFamily="18" charset="0"/>
              </a:rPr>
              <a:t>Which of the above statements is/are correct?</a:t>
            </a:r>
          </a:p>
          <a:p>
            <a:pPr algn="just"/>
            <a:r>
              <a:rPr lang="en-US" sz="2200" dirty="0">
                <a:solidFill>
                  <a:srgbClr val="090909"/>
                </a:solidFill>
                <a:latin typeface="Times New Roman" panose="02020603050405020304" pitchFamily="18" charset="0"/>
                <a:cs typeface="Times New Roman" panose="02020603050405020304" pitchFamily="18" charset="0"/>
              </a:rPr>
              <a:t>a) 1 only</a:t>
            </a:r>
          </a:p>
          <a:p>
            <a:pPr algn="just"/>
            <a:r>
              <a:rPr lang="en-US" sz="2200" dirty="0">
                <a:solidFill>
                  <a:srgbClr val="090909"/>
                </a:solidFill>
                <a:latin typeface="Times New Roman" panose="02020603050405020304" pitchFamily="18" charset="0"/>
                <a:cs typeface="Times New Roman" panose="02020603050405020304" pitchFamily="18" charset="0"/>
              </a:rPr>
              <a:t>b) 2 only</a:t>
            </a:r>
          </a:p>
          <a:p>
            <a:pPr algn="just"/>
            <a:r>
              <a:rPr lang="en-US" sz="2200" dirty="0">
                <a:solidFill>
                  <a:srgbClr val="090909"/>
                </a:solidFill>
                <a:latin typeface="Times New Roman" panose="02020603050405020304" pitchFamily="18" charset="0"/>
                <a:cs typeface="Times New Roman" panose="02020603050405020304" pitchFamily="18" charset="0"/>
              </a:rPr>
              <a:t>c) Both 1 and 2</a:t>
            </a:r>
          </a:p>
          <a:p>
            <a:pPr algn="just"/>
            <a:r>
              <a:rPr lang="en-US" sz="2200" dirty="0">
                <a:solidFill>
                  <a:srgbClr val="090909"/>
                </a:solidFill>
                <a:latin typeface="Times New Roman" panose="02020603050405020304" pitchFamily="18" charset="0"/>
                <a:cs typeface="Times New Roman" panose="02020603050405020304" pitchFamily="18" charset="0"/>
              </a:rPr>
              <a:t>d) None</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Q.6) Consider the following statements about Directive Principles of State Policy:</a:t>
            </a:r>
          </a:p>
          <a:p>
            <a:pPr algn="just"/>
            <a:r>
              <a:rPr lang="en-US" sz="2200" dirty="0">
                <a:solidFill>
                  <a:srgbClr val="090909"/>
                </a:solidFill>
                <a:latin typeface="Times New Roman" panose="02020603050405020304" pitchFamily="18" charset="0"/>
                <a:cs typeface="Times New Roman" panose="02020603050405020304" pitchFamily="18" charset="0"/>
              </a:rPr>
              <a:t>1. The Directive Principles resemble the ‘Objective Resolutions’ which was moved by Nehru in 1946.</a:t>
            </a:r>
          </a:p>
          <a:p>
            <a:pPr algn="just"/>
            <a:r>
              <a:rPr lang="en-US" sz="2200" dirty="0">
                <a:solidFill>
                  <a:srgbClr val="090909"/>
                </a:solidFill>
                <a:latin typeface="Times New Roman" panose="02020603050405020304" pitchFamily="18" charset="0"/>
                <a:cs typeface="Times New Roman" panose="02020603050405020304" pitchFamily="18" charset="0"/>
              </a:rPr>
              <a:t>2. They lay down the foundation stone of social equality and social justice.</a:t>
            </a:r>
          </a:p>
          <a:p>
            <a:pPr algn="just"/>
            <a:r>
              <a:rPr lang="en-US" sz="2200" dirty="0">
                <a:solidFill>
                  <a:srgbClr val="090909"/>
                </a:solidFill>
                <a:latin typeface="Times New Roman" panose="02020603050405020304" pitchFamily="18" charset="0"/>
                <a:cs typeface="Times New Roman" panose="02020603050405020304" pitchFamily="18" charset="0"/>
              </a:rPr>
              <a:t>3. DPSP consists of certain rights that individuals should enjoy apart from the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Select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2 only</a:t>
            </a:r>
          </a:p>
          <a:p>
            <a:pPr algn="just"/>
            <a:r>
              <a:rPr lang="en-US" sz="2200" dirty="0">
                <a:solidFill>
                  <a:srgbClr val="090909"/>
                </a:solidFill>
                <a:latin typeface="Times New Roman" panose="02020603050405020304" pitchFamily="18" charset="0"/>
                <a:cs typeface="Times New Roman" panose="02020603050405020304" pitchFamily="18" charset="0"/>
              </a:rPr>
              <a:t>b) 3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846857665"/>
              </p:ext>
            </p:extLst>
          </p:nvPr>
        </p:nvGraphicFramePr>
        <p:xfrm>
          <a:off x="76200" y="1345474"/>
          <a:ext cx="12012881"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155959">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Emergency Provisions: National Emergency, President Rule, Financial Emergency,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Local Self Government – Constitutional Scheme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Emergency provisions.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4" name="Rectangle 33">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AA3A85-E00E-4964-8568-0E9271CF78B2}">
  <ds:schemaRefs>
    <ds:schemaRef ds:uri="http://schemas.microsoft.com/office/2006/metadata/contentType"/>
    <ds:schemaRef ds:uri="http://schemas.microsoft.com/office/2006/metadata/properties/metaAttributes"/>
    <ds:schemaRef ds:uri="http://www.w3.org/2000/xmlns/"/>
    <ds:schemaRef ds:uri="http://www.w3.org/2001/XMLSchema"/>
    <ds:schemaRef ds:uri="1b16180b-4316-4584-97e4-0788711c818f"/>
  </ds:schemaRefs>
</ds:datastoreItem>
</file>

<file path=customXml/itemProps2.xml><?xml version="1.0" encoding="utf-8"?>
<ds:datastoreItem xmlns:ds="http://schemas.openxmlformats.org/officeDocument/2006/customXml" ds:itemID="{3FFDC0DC-0449-44CF-9C87-329F0C7CB061}">
  <ds:schemaRefs>
    <ds:schemaRef ds:uri="http://schemas.microsoft.com/sharepoint/v3/contenttype/forms"/>
  </ds:schemaRefs>
</ds:datastoreItem>
</file>

<file path=customXml/itemProps3.xml><?xml version="1.0" encoding="utf-8"?>
<ds:datastoreItem xmlns:ds="http://schemas.openxmlformats.org/officeDocument/2006/customXml" ds:itemID="{FD0EB97D-866B-4BD8-9B72-44C29606C36E}">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518</TotalTime>
  <Words>9974</Words>
  <Application>Microsoft Office PowerPoint</Application>
  <PresentationFormat>Widescreen</PresentationFormat>
  <Paragraphs>1226</Paragraphs>
  <Slides>122</Slides>
  <Notes>0</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Office Theme</vt:lpstr>
      <vt:lpstr>PowerPoint Presentation</vt:lpstr>
      <vt:lpstr>                         Faculty Biodata </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Last Year Question Paper</vt:lpstr>
      <vt:lpstr>Last Year Question Paper</vt:lpstr>
      <vt:lpstr>Prerequisite</vt:lpstr>
      <vt:lpstr>Brief Introduction of Subject with Video</vt:lpstr>
      <vt:lpstr>Unit Objective</vt:lpstr>
      <vt:lpstr>Topic Objective/ Topic Outcome</vt:lpstr>
      <vt:lpstr>Meaning of Constitution</vt:lpstr>
      <vt:lpstr>Historical Background</vt:lpstr>
      <vt:lpstr>The Company Rule (1773-1858)</vt:lpstr>
      <vt:lpstr>The Company Rule (1773-1858)</vt:lpstr>
      <vt:lpstr>Pitt’s India Act of 1784</vt:lpstr>
      <vt:lpstr>Charter Act of 1833</vt:lpstr>
      <vt:lpstr>Charter Act of 1853</vt:lpstr>
      <vt:lpstr>The Crown Rule (1858-1947)</vt:lpstr>
      <vt:lpstr>B) Indian Councils Act of 1861, 1892 &amp; 1909</vt:lpstr>
      <vt:lpstr>B) Indian Councils Act of 1861, 1892 &amp; 1909</vt:lpstr>
      <vt:lpstr>B) Indian Councils Act of 1861, 1892 &amp; 1909</vt:lpstr>
      <vt:lpstr>Government of India Act of 1919</vt:lpstr>
      <vt:lpstr>Government of India Act of 1935</vt:lpstr>
      <vt:lpstr>Indian Independence Act, 1947</vt:lpstr>
      <vt:lpstr>Constitution Assembly of India</vt:lpstr>
      <vt:lpstr>Composition of the Constitution Assembly</vt:lpstr>
      <vt:lpstr>Committees of the Constituent Assembly</vt:lpstr>
      <vt:lpstr>Committees of the Constituent Assembly</vt:lpstr>
      <vt:lpstr>Criticism of the Constituent Assembly</vt:lpstr>
      <vt:lpstr>Features of the Indian Constitution</vt:lpstr>
      <vt:lpstr>Features of the Indian Constitution</vt:lpstr>
      <vt:lpstr>Features of the Indian Constitution</vt:lpstr>
      <vt:lpstr>Lecture Related to Topic</vt:lpstr>
      <vt:lpstr>Weekly Assignment</vt:lpstr>
      <vt:lpstr>Daily Quiz</vt:lpstr>
      <vt:lpstr>Daily Quiz</vt:lpstr>
      <vt:lpstr>Daily Quiz</vt:lpstr>
      <vt:lpstr>Daily Quiz</vt:lpstr>
      <vt:lpstr>Daily Quiz</vt:lpstr>
      <vt:lpstr>Topic Objective/ Topic Outcome</vt:lpstr>
      <vt:lpstr>Preamble of the Constitution</vt:lpstr>
      <vt:lpstr>Ingredients of the Preamble</vt:lpstr>
      <vt:lpstr>Fundamental Rights</vt:lpstr>
      <vt:lpstr>List of Fundamental Rights</vt:lpstr>
      <vt:lpstr>List of Fundamental Rights</vt:lpstr>
      <vt:lpstr>Features Fundamental Rights</vt:lpstr>
      <vt:lpstr>Features Fundamental Rights</vt:lpstr>
      <vt:lpstr>Directive Principles of State Policy</vt:lpstr>
      <vt:lpstr>Features of Directive Principles of State Policy</vt:lpstr>
      <vt:lpstr>Classification of Directive Principles of State Policy</vt:lpstr>
      <vt:lpstr>Socialist Principles</vt:lpstr>
      <vt:lpstr>Socialist Principles (Cont...)</vt:lpstr>
      <vt:lpstr>Gandhian Principles: Gandhian Ideology</vt:lpstr>
      <vt:lpstr>Liberal - Intellectual Principles</vt:lpstr>
      <vt:lpstr>Fundamental Duties</vt:lpstr>
      <vt:lpstr>List of Fundamental Duties</vt:lpstr>
      <vt:lpstr>List of Fundamental Duties (Cont...)</vt:lpstr>
      <vt:lpstr>Parliamentary System</vt:lpstr>
      <vt:lpstr>Parliamentary System (Cont...)</vt:lpstr>
      <vt:lpstr>Features or Principles of Parliamentary Government</vt:lpstr>
      <vt:lpstr>Lecture Related to Topic</vt:lpstr>
      <vt:lpstr>Weekly Assignment</vt:lpstr>
      <vt:lpstr>Daily Quiz</vt:lpstr>
      <vt:lpstr>Daily Quiz</vt:lpstr>
      <vt:lpstr>Daily Quiz</vt:lpstr>
      <vt:lpstr>Daily Quiz</vt:lpstr>
      <vt:lpstr>Daily Quiz</vt:lpstr>
      <vt:lpstr>Topic Objective/ Topic Outcome</vt:lpstr>
      <vt:lpstr>Federal System</vt:lpstr>
      <vt:lpstr>Federal System (Cont...)</vt:lpstr>
      <vt:lpstr>Federal Features of the Constitution of India</vt:lpstr>
      <vt:lpstr>Unitary or Non-Federal Features</vt:lpstr>
      <vt:lpstr>Centre- State Relations</vt:lpstr>
      <vt:lpstr>Legislative Relations</vt:lpstr>
      <vt:lpstr>Legislative Relations (Cont...)</vt:lpstr>
      <vt:lpstr>Legislative Relations (Cont...)</vt:lpstr>
      <vt:lpstr>Distribution of Legislative Subjects </vt:lpstr>
      <vt:lpstr>Administrative Relations</vt:lpstr>
      <vt:lpstr>Financial Relations</vt:lpstr>
      <vt:lpstr>Amendment of the Constitution</vt:lpstr>
      <vt:lpstr>Procedure for Amendment of the Constitution</vt:lpstr>
      <vt:lpstr>Types of Amendments</vt:lpstr>
      <vt:lpstr>Lecture Related to Topic</vt:lpstr>
      <vt:lpstr>Weekly Assignment</vt:lpstr>
      <vt:lpstr>Daily Quiz</vt:lpstr>
      <vt:lpstr>Daily Quiz</vt:lpstr>
      <vt:lpstr>Daily Quiz</vt:lpstr>
      <vt:lpstr>Daily Quiz</vt:lpstr>
      <vt:lpstr>Daily Quiz</vt:lpstr>
      <vt:lpstr>Topic Objective/ Topic Outcome</vt:lpstr>
      <vt:lpstr>Emergency Provisions</vt:lpstr>
      <vt:lpstr>Emergency Provisions (Cont...) National Emergency</vt:lpstr>
      <vt:lpstr>Emergency Provisions (Cont...) State Emergency (also called President Rule) </vt:lpstr>
      <vt:lpstr>Emergency Provisions (Cont...) (Financial Emergency) </vt:lpstr>
      <vt:lpstr>Emergency Provisions (Cont...)</vt:lpstr>
      <vt:lpstr>Lecture Related to Topic</vt:lpstr>
      <vt:lpstr>PowerPoint Presentation</vt:lpstr>
      <vt:lpstr>Weekly Assignment</vt:lpstr>
      <vt:lpstr>Daily Quiz</vt:lpstr>
      <vt:lpstr>Daily Quiz</vt:lpstr>
      <vt:lpstr>Daily Quiz</vt:lpstr>
      <vt:lpstr>Daily Quiz</vt:lpstr>
      <vt:lpstr>YouTube &amp; NPTEL Video Links</vt:lpstr>
      <vt:lpstr>Multiple Choice Questions</vt:lpstr>
      <vt:lpstr>Multiple Choice Questions</vt:lpstr>
      <vt:lpstr>Multiple Choice Questions</vt:lpstr>
      <vt:lpstr>Multiple Choice Questions</vt:lpstr>
      <vt:lpstr>Multiple Choice Questions</vt:lpstr>
      <vt:lpstr>Glossary Questions</vt:lpstr>
      <vt:lpstr>Weekly Assignment</vt:lpstr>
      <vt:lpstr>Recap</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Kshitij Chandra</cp:lastModifiedBy>
  <cp:revision>54</cp:revision>
  <dcterms:created xsi:type="dcterms:W3CDTF">2024-08-04T11:46:24Z</dcterms:created>
  <dcterms:modified xsi:type="dcterms:W3CDTF">2024-09-21T05:38:00Z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