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684" r:id="rId2"/>
    <p:sldId id="649" r:id="rId3"/>
    <p:sldId id="650" r:id="rId4"/>
    <p:sldId id="651" r:id="rId5"/>
    <p:sldId id="685" r:id="rId6"/>
    <p:sldId id="558" r:id="rId7"/>
    <p:sldId id="559" r:id="rId8"/>
    <p:sldId id="560" r:id="rId9"/>
    <p:sldId id="561" r:id="rId10"/>
    <p:sldId id="562" r:id="rId11"/>
    <p:sldId id="563" r:id="rId12"/>
    <p:sldId id="564" r:id="rId13"/>
    <p:sldId id="565" r:id="rId14"/>
    <p:sldId id="567" r:id="rId15"/>
    <p:sldId id="568" r:id="rId16"/>
    <p:sldId id="569" r:id="rId17"/>
    <p:sldId id="260" r:id="rId18"/>
    <p:sldId id="570" r:id="rId19"/>
    <p:sldId id="261" r:id="rId20"/>
    <p:sldId id="571" r:id="rId21"/>
    <p:sldId id="594" r:id="rId22"/>
    <p:sldId id="640" r:id="rId23"/>
    <p:sldId id="641" r:id="rId24"/>
    <p:sldId id="642" r:id="rId25"/>
    <p:sldId id="643" r:id="rId26"/>
    <p:sldId id="652" r:id="rId27"/>
    <p:sldId id="597" r:id="rId28"/>
    <p:sldId id="601" r:id="rId29"/>
    <p:sldId id="603" r:id="rId30"/>
    <p:sldId id="605" r:id="rId31"/>
    <p:sldId id="272" r:id="rId32"/>
    <p:sldId id="653" r:id="rId33"/>
    <p:sldId id="271" r:id="rId34"/>
    <p:sldId id="282" r:id="rId35"/>
    <p:sldId id="276" r:id="rId36"/>
    <p:sldId id="280" r:id="rId37"/>
    <p:sldId id="284" r:id="rId38"/>
    <p:sldId id="285" r:id="rId39"/>
    <p:sldId id="286" r:id="rId40"/>
    <p:sldId id="287" r:id="rId41"/>
    <p:sldId id="288" r:id="rId42"/>
    <p:sldId id="289" r:id="rId43"/>
    <p:sldId id="290" r:id="rId44"/>
    <p:sldId id="291" r:id="rId45"/>
    <p:sldId id="292" r:id="rId46"/>
    <p:sldId id="654" r:id="rId47"/>
    <p:sldId id="659" r:id="rId48"/>
    <p:sldId id="660" r:id="rId49"/>
    <p:sldId id="293" r:id="rId50"/>
    <p:sldId id="294" r:id="rId51"/>
    <p:sldId id="661" r:id="rId52"/>
    <p:sldId id="662" r:id="rId53"/>
    <p:sldId id="663" r:id="rId54"/>
    <p:sldId id="664" r:id="rId55"/>
    <p:sldId id="666" r:id="rId56"/>
    <p:sldId id="669" r:id="rId57"/>
    <p:sldId id="668" r:id="rId58"/>
    <p:sldId id="667" r:id="rId59"/>
    <p:sldId id="672" r:id="rId60"/>
    <p:sldId id="675" r:id="rId61"/>
    <p:sldId id="676" r:id="rId62"/>
    <p:sldId id="677" r:id="rId63"/>
    <p:sldId id="678" r:id="rId64"/>
    <p:sldId id="679" r:id="rId65"/>
    <p:sldId id="680" r:id="rId66"/>
    <p:sldId id="681" r:id="rId67"/>
    <p:sldId id="682" r:id="rId68"/>
    <p:sldId id="683" r:id="rId69"/>
    <p:sldId id="607" r:id="rId70"/>
    <p:sldId id="608" r:id="rId71"/>
    <p:sldId id="673" r:id="rId72"/>
    <p:sldId id="645" r:id="rId73"/>
    <p:sldId id="646" r:id="rId74"/>
    <p:sldId id="647" r:id="rId75"/>
    <p:sldId id="648" r:id="rId76"/>
    <p:sldId id="617" r:id="rId77"/>
    <p:sldId id="618" r:id="rId78"/>
    <p:sldId id="655" r:id="rId79"/>
    <p:sldId id="656" r:id="rId80"/>
    <p:sldId id="657" r:id="rId81"/>
    <p:sldId id="658" r:id="rId82"/>
    <p:sldId id="615" r:id="rId83"/>
    <p:sldId id="616" r:id="rId84"/>
    <p:sldId id="614" r:id="rId85"/>
    <p:sldId id="465" r:id="rId86"/>
    <p:sldId id="674" r:id="rId87"/>
    <p:sldId id="619" r:id="rId88"/>
    <p:sldId id="466" r:id="rId89"/>
    <p:sldId id="671" r:id="rId90"/>
    <p:sldId id="475"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43EEC-4E16-43BB-A05C-063D89086D44}" v="892" dt="2022-06-16T10:31:18.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0" autoAdjust="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singh" userId="4ed088b0e6b79c9c" providerId="LiveId" clId="{2E243EEC-4E16-43BB-A05C-063D89086D44}"/>
    <pc:docChg chg="undo custSel addSld delSld modSld">
      <pc:chgData name="pratik singh" userId="4ed088b0e6b79c9c" providerId="LiveId" clId="{2E243EEC-4E16-43BB-A05C-063D89086D44}" dt="2022-06-16T10:32:46.667" v="6561" actId="122"/>
      <pc:docMkLst>
        <pc:docMk/>
      </pc:docMkLst>
      <pc:sldChg chg="modSp mod">
        <pc:chgData name="pratik singh" userId="4ed088b0e6b79c9c" providerId="LiveId" clId="{2E243EEC-4E16-43BB-A05C-063D89086D44}" dt="2022-06-16T07:54:10.307" v="3350" actId="313"/>
        <pc:sldMkLst>
          <pc:docMk/>
          <pc:sldMk cId="0" sldId="256"/>
        </pc:sldMkLst>
        <pc:spChg chg="mod">
          <ac:chgData name="pratik singh" userId="4ed088b0e6b79c9c" providerId="LiveId" clId="{2E243EEC-4E16-43BB-A05C-063D89086D44}" dt="2022-06-16T04:28:30.460" v="890" actId="14100"/>
          <ac:spMkLst>
            <pc:docMk/>
            <pc:sldMk cId="0" sldId="256"/>
            <ac:spMk id="2" creationId="{00000000-0000-0000-0000-000000000000}"/>
          </ac:spMkLst>
        </pc:spChg>
        <pc:spChg chg="mod">
          <ac:chgData name="pratik singh" userId="4ed088b0e6b79c9c" providerId="LiveId" clId="{2E243EEC-4E16-43BB-A05C-063D89086D44}" dt="2022-06-16T04:28:37.694" v="893" actId="14100"/>
          <ac:spMkLst>
            <pc:docMk/>
            <pc:sldMk cId="0" sldId="256"/>
            <ac:spMk id="3" creationId="{00000000-0000-0000-0000-000000000000}"/>
          </ac:spMkLst>
        </pc:spChg>
        <pc:spChg chg="mod">
          <ac:chgData name="pratik singh" userId="4ed088b0e6b79c9c" providerId="LiveId" clId="{2E243EEC-4E16-43BB-A05C-063D89086D44}" dt="2022-06-16T07:54:10.307" v="3350" actId="313"/>
          <ac:spMkLst>
            <pc:docMk/>
            <pc:sldMk cId="0" sldId="256"/>
            <ac:spMk id="6" creationId="{00000000-0000-0000-0000-000000000000}"/>
          </ac:spMkLst>
        </pc:spChg>
        <pc:spChg chg="mod">
          <ac:chgData name="pratik singh" userId="4ed088b0e6b79c9c" providerId="LiveId" clId="{2E243EEC-4E16-43BB-A05C-063D89086D44}" dt="2022-06-15T04:34:04.415" v="228" actId="20577"/>
          <ac:spMkLst>
            <pc:docMk/>
            <pc:sldMk cId="0" sldId="256"/>
            <ac:spMk id="9" creationId="{00000000-0000-0000-0000-000000000000}"/>
          </ac:spMkLst>
        </pc:spChg>
        <pc:spChg chg="mod">
          <ac:chgData name="pratik singh" userId="4ed088b0e6b79c9c" providerId="LiveId" clId="{2E243EEC-4E16-43BB-A05C-063D89086D44}" dt="2022-06-15T04:30:47.726" v="6" actId="20577"/>
          <ac:spMkLst>
            <pc:docMk/>
            <pc:sldMk cId="0" sldId="256"/>
            <ac:spMk id="12" creationId="{00000000-0000-0000-0000-000000000000}"/>
          </ac:spMkLst>
        </pc:spChg>
        <pc:spChg chg="mod">
          <ac:chgData name="pratik singh" userId="4ed088b0e6b79c9c" providerId="LiveId" clId="{2E243EEC-4E16-43BB-A05C-063D89086D44}" dt="2022-06-16T04:29:09.810" v="912" actId="20577"/>
          <ac:spMkLst>
            <pc:docMk/>
            <pc:sldMk cId="0" sldId="256"/>
            <ac:spMk id="13" creationId="{00000000-0000-0000-0000-000000000000}"/>
          </ac:spMkLst>
        </pc:spChg>
        <pc:spChg chg="mod">
          <ac:chgData name="pratik singh" userId="4ed088b0e6b79c9c" providerId="LiveId" clId="{2E243EEC-4E16-43BB-A05C-063D89086D44}" dt="2022-06-16T04:28:00.227" v="883"/>
          <ac:spMkLst>
            <pc:docMk/>
            <pc:sldMk cId="0" sldId="256"/>
            <ac:spMk id="14" creationId="{00000000-0000-0000-0000-000000000000}"/>
          </ac:spMkLst>
        </pc:spChg>
        <pc:spChg chg="mod">
          <ac:chgData name="pratik singh" userId="4ed088b0e6b79c9c" providerId="LiveId" clId="{2E243EEC-4E16-43BB-A05C-063D89086D44}" dt="2022-06-16T04:28:07.458" v="887" actId="20577"/>
          <ac:spMkLst>
            <pc:docMk/>
            <pc:sldMk cId="0" sldId="256"/>
            <ac:spMk id="15" creationId="{00000000-0000-0000-0000-000000000000}"/>
          </ac:spMkLst>
        </pc:spChg>
        <pc:picChg chg="mod">
          <ac:chgData name="pratik singh" userId="4ed088b0e6b79c9c" providerId="LiveId" clId="{2E243EEC-4E16-43BB-A05C-063D89086D44}" dt="2022-06-16T04:28:27.304" v="889" actId="14100"/>
          <ac:picMkLst>
            <pc:docMk/>
            <pc:sldMk cId="0" sldId="256"/>
            <ac:picMk id="16" creationId="{00000000-0000-0000-0000-000000000000}"/>
          </ac:picMkLst>
        </pc:picChg>
      </pc:sldChg>
      <pc:sldChg chg="del">
        <pc:chgData name="pratik singh" userId="4ed088b0e6b79c9c" providerId="LiveId" clId="{2E243EEC-4E16-43BB-A05C-063D89086D44}" dt="2022-06-16T05:28:25.405" v="2119" actId="2696"/>
        <pc:sldMkLst>
          <pc:docMk/>
          <pc:sldMk cId="0" sldId="257"/>
        </pc:sldMkLst>
      </pc:sldChg>
      <pc:sldChg chg="del">
        <pc:chgData name="pratik singh" userId="4ed088b0e6b79c9c" providerId="LiveId" clId="{2E243EEC-4E16-43BB-A05C-063D89086D44}" dt="2022-06-16T05:28:36.730" v="2120" actId="2696"/>
        <pc:sldMkLst>
          <pc:docMk/>
          <pc:sldMk cId="0" sldId="258"/>
        </pc:sldMkLst>
      </pc:sldChg>
      <pc:sldChg chg="del">
        <pc:chgData name="pratik singh" userId="4ed088b0e6b79c9c" providerId="LiveId" clId="{2E243EEC-4E16-43BB-A05C-063D89086D44}" dt="2022-06-16T06:04:07.736" v="2210" actId="2696"/>
        <pc:sldMkLst>
          <pc:docMk/>
          <pc:sldMk cId="0" sldId="259"/>
        </pc:sldMkLst>
      </pc:sldChg>
      <pc:sldChg chg="delSp modSp add mod">
        <pc:chgData name="pratik singh" userId="4ed088b0e6b79c9c" providerId="LiveId" clId="{2E243EEC-4E16-43BB-A05C-063D89086D44}" dt="2022-06-16T05:09:46.946" v="1785" actId="20577"/>
        <pc:sldMkLst>
          <pc:docMk/>
          <pc:sldMk cId="0" sldId="260"/>
        </pc:sldMkLst>
        <pc:spChg chg="mod">
          <ac:chgData name="pratik singh" userId="4ed088b0e6b79c9c" providerId="LiveId" clId="{2E243EEC-4E16-43BB-A05C-063D89086D44}" dt="2022-06-16T04:16:53.335" v="855"/>
          <ac:spMkLst>
            <pc:docMk/>
            <pc:sldMk cId="0" sldId="260"/>
            <ac:spMk id="28674" creationId="{D698AD06-142B-44CB-953B-2E89791438BB}"/>
          </ac:spMkLst>
        </pc:spChg>
        <pc:spChg chg="mod">
          <ac:chgData name="pratik singh" userId="4ed088b0e6b79c9c" providerId="LiveId" clId="{2E243EEC-4E16-43BB-A05C-063D89086D44}" dt="2022-06-16T05:09:46.946" v="1785" actId="20577"/>
          <ac:spMkLst>
            <pc:docMk/>
            <pc:sldMk cId="0" sldId="260"/>
            <ac:spMk id="28678" creationId="{20AC6DB6-F2BB-445B-BE54-FEB4083B3BE0}"/>
          </ac:spMkLst>
        </pc:spChg>
        <pc:spChg chg="del mod">
          <ac:chgData name="pratik singh" userId="4ed088b0e6b79c9c" providerId="LiveId" clId="{2E243EEC-4E16-43BB-A05C-063D89086D44}" dt="2022-06-16T05:09:33.238" v="1759" actId="21"/>
          <ac:spMkLst>
            <pc:docMk/>
            <pc:sldMk cId="0" sldId="260"/>
            <ac:spMk id="28793" creationId="{AEA94B96-BDAE-469B-8509-5319C2EB4BAF}"/>
          </ac:spMkLst>
        </pc:spChg>
      </pc:sldChg>
      <pc:sldChg chg="delSp modSp add mod">
        <pc:chgData name="pratik singh" userId="4ed088b0e6b79c9c" providerId="LiveId" clId="{2E243EEC-4E16-43BB-A05C-063D89086D44}" dt="2022-06-16T05:11:36.901" v="1845" actId="20577"/>
        <pc:sldMkLst>
          <pc:docMk/>
          <pc:sldMk cId="0" sldId="261"/>
        </pc:sldMkLst>
        <pc:spChg chg="mod">
          <ac:chgData name="pratik singh" userId="4ed088b0e6b79c9c" providerId="LiveId" clId="{2E243EEC-4E16-43BB-A05C-063D89086D44}" dt="2022-06-16T04:16:53.335" v="855"/>
          <ac:spMkLst>
            <pc:docMk/>
            <pc:sldMk cId="0" sldId="261"/>
            <ac:spMk id="31747" creationId="{7882DF85-FD8C-415B-88BA-027414C30A3B}"/>
          </ac:spMkLst>
        </pc:spChg>
        <pc:spChg chg="mod">
          <ac:chgData name="pratik singh" userId="4ed088b0e6b79c9c" providerId="LiveId" clId="{2E243EEC-4E16-43BB-A05C-063D89086D44}" dt="2022-06-16T05:11:36.901" v="1845" actId="20577"/>
          <ac:spMkLst>
            <pc:docMk/>
            <pc:sldMk cId="0" sldId="261"/>
            <ac:spMk id="31750" creationId="{B758CFE6-BD87-4CAB-9759-93BD9329E48F}"/>
          </ac:spMkLst>
        </pc:spChg>
        <pc:spChg chg="del mod">
          <ac:chgData name="pratik singh" userId="4ed088b0e6b79c9c" providerId="LiveId" clId="{2E243EEC-4E16-43BB-A05C-063D89086D44}" dt="2022-06-16T05:11:23.231" v="1818" actId="21"/>
          <ac:spMkLst>
            <pc:docMk/>
            <pc:sldMk cId="0" sldId="261"/>
            <ac:spMk id="31804" creationId="{712243DD-1AB9-4EC4-BA00-EDEB82122AFB}"/>
          </ac:spMkLst>
        </pc:spChg>
      </pc:sldChg>
      <pc:sldChg chg="del">
        <pc:chgData name="pratik singh" userId="4ed088b0e6b79c9c" providerId="LiveId" clId="{2E243EEC-4E16-43BB-A05C-063D89086D44}" dt="2022-06-16T07:03:32.427" v="2881" actId="2696"/>
        <pc:sldMkLst>
          <pc:docMk/>
          <pc:sldMk cId="0" sldId="264"/>
        </pc:sldMkLst>
      </pc:sldChg>
      <pc:sldChg chg="del">
        <pc:chgData name="pratik singh" userId="4ed088b0e6b79c9c" providerId="LiveId" clId="{2E243EEC-4E16-43BB-A05C-063D89086D44}" dt="2022-06-16T07:03:32.427" v="2881" actId="2696"/>
        <pc:sldMkLst>
          <pc:docMk/>
          <pc:sldMk cId="0" sldId="265"/>
        </pc:sldMkLst>
      </pc:sldChg>
      <pc:sldChg chg="del">
        <pc:chgData name="pratik singh" userId="4ed088b0e6b79c9c" providerId="LiveId" clId="{2E243EEC-4E16-43BB-A05C-063D89086D44}" dt="2022-06-16T07:03:32.427" v="2881" actId="2696"/>
        <pc:sldMkLst>
          <pc:docMk/>
          <pc:sldMk cId="0" sldId="267"/>
        </pc:sldMkLst>
      </pc:sldChg>
      <pc:sldChg chg="del">
        <pc:chgData name="pratik singh" userId="4ed088b0e6b79c9c" providerId="LiveId" clId="{2E243EEC-4E16-43BB-A05C-063D89086D44}" dt="2022-06-16T06:04:10.260" v="2211" actId="2696"/>
        <pc:sldMkLst>
          <pc:docMk/>
          <pc:sldMk cId="0" sldId="268"/>
        </pc:sldMkLst>
      </pc:sldChg>
      <pc:sldChg chg="del">
        <pc:chgData name="pratik singh" userId="4ed088b0e6b79c9c" providerId="LiveId" clId="{2E243EEC-4E16-43BB-A05C-063D89086D44}" dt="2022-06-16T06:04:13.436" v="2212" actId="2696"/>
        <pc:sldMkLst>
          <pc:docMk/>
          <pc:sldMk cId="0" sldId="269"/>
        </pc:sldMkLst>
      </pc:sldChg>
      <pc:sldChg chg="del">
        <pc:chgData name="pratik singh" userId="4ed088b0e6b79c9c" providerId="LiveId" clId="{2E243EEC-4E16-43BB-A05C-063D89086D44}" dt="2022-06-16T07:03:32.427" v="2881" actId="2696"/>
        <pc:sldMkLst>
          <pc:docMk/>
          <pc:sldMk cId="0" sldId="270"/>
        </pc:sldMkLst>
      </pc:sldChg>
      <pc:sldChg chg="addSp delSp modSp mod">
        <pc:chgData name="pratik singh" userId="4ed088b0e6b79c9c" providerId="LiveId" clId="{2E243EEC-4E16-43BB-A05C-063D89086D44}" dt="2022-06-16T07:57:20.453" v="3372" actId="14100"/>
        <pc:sldMkLst>
          <pc:docMk/>
          <pc:sldMk cId="0" sldId="271"/>
        </pc:sldMkLst>
        <pc:spChg chg="mod">
          <ac:chgData name="pratik singh" userId="4ed088b0e6b79c9c" providerId="LiveId" clId="{2E243EEC-4E16-43BB-A05C-063D89086D44}" dt="2022-06-16T06:06:48.731" v="2235" actId="21"/>
          <ac:spMkLst>
            <pc:docMk/>
            <pc:sldMk cId="0" sldId="271"/>
            <ac:spMk id="3" creationId="{00000000-0000-0000-0000-000000000000}"/>
          </ac:spMkLst>
        </pc:spChg>
        <pc:spChg chg="add del">
          <ac:chgData name="pratik singh" userId="4ed088b0e6b79c9c" providerId="LiveId" clId="{2E243EEC-4E16-43BB-A05C-063D89086D44}" dt="2022-06-15T05:09:03.539" v="294" actId="21"/>
          <ac:spMkLst>
            <pc:docMk/>
            <pc:sldMk cId="0" sldId="271"/>
            <ac:spMk id="5" creationId="{00000000-0000-0000-0000-000000000000}"/>
          </ac:spMkLst>
        </pc:spChg>
        <pc:spChg chg="mod">
          <ac:chgData name="pratik singh" userId="4ed088b0e6b79c9c" providerId="LiveId" clId="{2E243EEC-4E16-43BB-A05C-063D89086D44}" dt="2022-06-16T07:56:55.964" v="3355" actId="20577"/>
          <ac:spMkLst>
            <pc:docMk/>
            <pc:sldMk cId="0" sldId="271"/>
            <ac:spMk id="7" creationId="{00000000-0000-0000-0000-000000000000}"/>
          </ac:spMkLst>
        </pc:spChg>
        <pc:spChg chg="add del mod">
          <ac:chgData name="pratik singh" userId="4ed088b0e6b79c9c" providerId="LiveId" clId="{2E243EEC-4E16-43BB-A05C-063D89086D44}" dt="2022-06-15T05:08:59.551" v="293" actId="21"/>
          <ac:spMkLst>
            <pc:docMk/>
            <pc:sldMk cId="0" sldId="271"/>
            <ac:spMk id="8" creationId="{FE3AB39E-2A58-4F73-A78A-BCD67F363C8F}"/>
          </ac:spMkLst>
        </pc:spChg>
        <pc:spChg chg="add mod">
          <ac:chgData name="pratik singh" userId="4ed088b0e6b79c9c" providerId="LiveId" clId="{2E243EEC-4E16-43BB-A05C-063D89086D44}" dt="2022-06-16T07:57:10.838" v="3371" actId="20577"/>
          <ac:spMkLst>
            <pc:docMk/>
            <pc:sldMk cId="0" sldId="271"/>
            <ac:spMk id="10" creationId="{8031709B-C021-4621-AEAD-A15C79343F56}"/>
          </ac:spMkLst>
        </pc:spChg>
        <pc:picChg chg="mod">
          <ac:chgData name="pratik singh" userId="4ed088b0e6b79c9c" providerId="LiveId" clId="{2E243EEC-4E16-43BB-A05C-063D89086D44}" dt="2022-06-16T07:57:20.453" v="3372" actId="14100"/>
          <ac:picMkLst>
            <pc:docMk/>
            <pc:sldMk cId="0" sldId="271"/>
            <ac:picMk id="9" creationId="{00000000-0000-0000-0000-000000000000}"/>
          </ac:picMkLst>
        </pc:picChg>
        <pc:picChg chg="add mod">
          <ac:chgData name="pratik singh" userId="4ed088b0e6b79c9c" providerId="LiveId" clId="{2E243EEC-4E16-43BB-A05C-063D89086D44}" dt="2022-06-15T05:09:50.757" v="296"/>
          <ac:picMkLst>
            <pc:docMk/>
            <pc:sldMk cId="0" sldId="271"/>
            <ac:picMk id="11" creationId="{87EA64DE-5AE2-486C-9AC7-E3C2DFBA0CFF}"/>
          </ac:picMkLst>
        </pc:picChg>
      </pc:sldChg>
      <pc:sldChg chg="addSp delSp modSp mod">
        <pc:chgData name="pratik singh" userId="4ed088b0e6b79c9c" providerId="LiveId" clId="{2E243EEC-4E16-43BB-A05C-063D89086D44}" dt="2022-06-16T07:56:34.107" v="3352" actId="5793"/>
        <pc:sldMkLst>
          <pc:docMk/>
          <pc:sldMk cId="0" sldId="272"/>
        </pc:sldMkLst>
        <pc:spChg chg="mod">
          <ac:chgData name="pratik singh" userId="4ed088b0e6b79c9c" providerId="LiveId" clId="{2E243EEC-4E16-43BB-A05C-063D89086D44}" dt="2022-06-16T07:56:34.107" v="3352" actId="5793"/>
          <ac:spMkLst>
            <pc:docMk/>
            <pc:sldMk cId="0" sldId="272"/>
            <ac:spMk id="3" creationId="{00000000-0000-0000-0000-000000000000}"/>
          </ac:spMkLst>
        </pc:spChg>
        <pc:spChg chg="del">
          <ac:chgData name="pratik singh" userId="4ed088b0e6b79c9c" providerId="LiveId" clId="{2E243EEC-4E16-43BB-A05C-063D89086D44}" dt="2022-06-15T05:08:16.046" v="280" actId="21"/>
          <ac:spMkLst>
            <pc:docMk/>
            <pc:sldMk cId="0" sldId="272"/>
            <ac:spMk id="5" creationId="{00000000-0000-0000-0000-000000000000}"/>
          </ac:spMkLst>
        </pc:spChg>
        <pc:spChg chg="mod">
          <ac:chgData name="pratik singh" userId="4ed088b0e6b79c9c" providerId="LiveId" clId="{2E243EEC-4E16-43BB-A05C-063D89086D44}" dt="2022-06-16T06:05:22.609" v="2232" actId="14100"/>
          <ac:spMkLst>
            <pc:docMk/>
            <pc:sldMk cId="0" sldId="272"/>
            <ac:spMk id="7" creationId="{00000000-0000-0000-0000-000000000000}"/>
          </ac:spMkLst>
        </pc:spChg>
        <pc:spChg chg="add mod">
          <ac:chgData name="pratik singh" userId="4ed088b0e6b79c9c" providerId="LiveId" clId="{2E243EEC-4E16-43BB-A05C-063D89086D44}" dt="2022-06-16T06:28:50.499" v="2350" actId="20577"/>
          <ac:spMkLst>
            <pc:docMk/>
            <pc:sldMk cId="0" sldId="272"/>
            <ac:spMk id="8" creationId="{BC6D6FBE-C42D-4841-9F9D-AA1A425A2C04}"/>
          </ac:spMkLst>
        </pc:spChg>
        <pc:picChg chg="mod">
          <ac:chgData name="pratik singh" userId="4ed088b0e6b79c9c" providerId="LiveId" clId="{2E243EEC-4E16-43BB-A05C-063D89086D44}" dt="2022-06-16T06:05:28.817" v="2234" actId="1076"/>
          <ac:picMkLst>
            <pc:docMk/>
            <pc:sldMk cId="0" sldId="272"/>
            <ac:picMk id="9" creationId="{00000000-0000-0000-0000-000000000000}"/>
          </ac:picMkLst>
        </pc:picChg>
      </pc:sldChg>
      <pc:sldChg chg="del">
        <pc:chgData name="pratik singh" userId="4ed088b0e6b79c9c" providerId="LiveId" clId="{2E243EEC-4E16-43BB-A05C-063D89086D44}" dt="2022-06-16T07:03:32.427" v="2881" actId="2696"/>
        <pc:sldMkLst>
          <pc:docMk/>
          <pc:sldMk cId="0" sldId="273"/>
        </pc:sldMkLst>
      </pc:sldChg>
      <pc:sldChg chg="del">
        <pc:chgData name="pratik singh" userId="4ed088b0e6b79c9c" providerId="LiveId" clId="{2E243EEC-4E16-43BB-A05C-063D89086D44}" dt="2022-06-16T07:03:32.427" v="2881" actId="2696"/>
        <pc:sldMkLst>
          <pc:docMk/>
          <pc:sldMk cId="0" sldId="274"/>
        </pc:sldMkLst>
      </pc:sldChg>
      <pc:sldChg chg="modSp mod">
        <pc:chgData name="pratik singh" userId="4ed088b0e6b79c9c" providerId="LiveId" clId="{2E243EEC-4E16-43BB-A05C-063D89086D44}" dt="2022-06-16T09:57:24.577" v="4623" actId="113"/>
        <pc:sldMkLst>
          <pc:docMk/>
          <pc:sldMk cId="0" sldId="276"/>
        </pc:sldMkLst>
        <pc:spChg chg="mod">
          <ac:chgData name="pratik singh" userId="4ed088b0e6b79c9c" providerId="LiveId" clId="{2E243EEC-4E16-43BB-A05C-063D89086D44}" dt="2022-06-16T09:57:12.442" v="4620" actId="108"/>
          <ac:spMkLst>
            <pc:docMk/>
            <pc:sldMk cId="0" sldId="276"/>
            <ac:spMk id="3" creationId="{00000000-0000-0000-0000-000000000000}"/>
          </ac:spMkLst>
        </pc:spChg>
        <pc:spChg chg="mod">
          <ac:chgData name="pratik singh" userId="4ed088b0e6b79c9c" providerId="LiveId" clId="{2E243EEC-4E16-43BB-A05C-063D89086D44}" dt="2022-06-16T09:57:24.577" v="4623" actId="113"/>
          <ac:spMkLst>
            <pc:docMk/>
            <pc:sldMk cId="0" sldId="276"/>
            <ac:spMk id="7" creationId="{00000000-0000-0000-0000-000000000000}"/>
          </ac:spMkLst>
        </pc:spChg>
      </pc:sldChg>
      <pc:sldChg chg="addSp delSp modSp mod">
        <pc:chgData name="pratik singh" userId="4ed088b0e6b79c9c" providerId="LiveId" clId="{2E243EEC-4E16-43BB-A05C-063D89086D44}" dt="2022-06-16T06:38:52.377" v="2422" actId="20577"/>
        <pc:sldMkLst>
          <pc:docMk/>
          <pc:sldMk cId="0" sldId="280"/>
        </pc:sldMkLst>
        <pc:spChg chg="mod">
          <ac:chgData name="pratik singh" userId="4ed088b0e6b79c9c" providerId="LiveId" clId="{2E243EEC-4E16-43BB-A05C-063D89086D44}" dt="2022-06-16T06:38:52.377" v="2422" actId="20577"/>
          <ac:spMkLst>
            <pc:docMk/>
            <pc:sldMk cId="0" sldId="280"/>
            <ac:spMk id="3" creationId="{00000000-0000-0000-0000-000000000000}"/>
          </ac:spMkLst>
        </pc:spChg>
        <pc:spChg chg="del">
          <ac:chgData name="pratik singh" userId="4ed088b0e6b79c9c" providerId="LiveId" clId="{2E243EEC-4E16-43BB-A05C-063D89086D44}" dt="2022-06-15T05:22:47.694" v="365" actId="21"/>
          <ac:spMkLst>
            <pc:docMk/>
            <pc:sldMk cId="0" sldId="280"/>
            <ac:spMk id="5" creationId="{00000000-0000-0000-0000-000000000000}"/>
          </ac:spMkLst>
        </pc:spChg>
        <pc:spChg chg="mod">
          <ac:chgData name="pratik singh" userId="4ed088b0e6b79c9c" providerId="LiveId" clId="{2E243EEC-4E16-43BB-A05C-063D89086D44}" dt="2022-06-16T06:38:28.144" v="2401" actId="255"/>
          <ac:spMkLst>
            <pc:docMk/>
            <pc:sldMk cId="0" sldId="280"/>
            <ac:spMk id="7" creationId="{00000000-0000-0000-0000-000000000000}"/>
          </ac:spMkLst>
        </pc:spChg>
        <pc:spChg chg="add mod">
          <ac:chgData name="pratik singh" userId="4ed088b0e6b79c9c" providerId="LiveId" clId="{2E243EEC-4E16-43BB-A05C-063D89086D44}" dt="2022-06-15T05:21:05.192" v="342" actId="1076"/>
          <ac:spMkLst>
            <pc:docMk/>
            <pc:sldMk cId="0" sldId="280"/>
            <ac:spMk id="8" creationId="{1B3764FA-CD50-4966-AE98-83190AEA3240}"/>
          </ac:spMkLst>
        </pc:spChg>
        <pc:spChg chg="add mod">
          <ac:chgData name="pratik singh" userId="4ed088b0e6b79c9c" providerId="LiveId" clId="{2E243EEC-4E16-43BB-A05C-063D89086D44}" dt="2022-06-15T05:21:53.810" v="352" actId="1076"/>
          <ac:spMkLst>
            <pc:docMk/>
            <pc:sldMk cId="0" sldId="280"/>
            <ac:spMk id="10" creationId="{9FCC9AB8-6D3C-4159-9BA4-A97CC93B0385}"/>
          </ac:spMkLst>
        </pc:spChg>
        <pc:spChg chg="add mod">
          <ac:chgData name="pratik singh" userId="4ed088b0e6b79c9c" providerId="LiveId" clId="{2E243EEC-4E16-43BB-A05C-063D89086D44}" dt="2022-06-16T06:38:45.324" v="2421" actId="20577"/>
          <ac:spMkLst>
            <pc:docMk/>
            <pc:sldMk cId="0" sldId="280"/>
            <ac:spMk id="11" creationId="{A1CF0993-5CC6-4926-B962-27A71E218DEA}"/>
          </ac:spMkLst>
        </pc:spChg>
      </pc:sldChg>
      <pc:sldChg chg="addSp delSp modSp mod modAnim">
        <pc:chgData name="pratik singh" userId="4ed088b0e6b79c9c" providerId="LiveId" clId="{2E243EEC-4E16-43BB-A05C-063D89086D44}" dt="2022-06-16T06:26:35.446" v="2290" actId="313"/>
        <pc:sldMkLst>
          <pc:docMk/>
          <pc:sldMk cId="0" sldId="282"/>
        </pc:sldMkLst>
        <pc:spChg chg="mod">
          <ac:chgData name="pratik singh" userId="4ed088b0e6b79c9c" providerId="LiveId" clId="{2E243EEC-4E16-43BB-A05C-063D89086D44}" dt="2022-06-16T06:26:22.327" v="2289" actId="20577"/>
          <ac:spMkLst>
            <pc:docMk/>
            <pc:sldMk cId="0" sldId="282"/>
            <ac:spMk id="3" creationId="{00000000-0000-0000-0000-000000000000}"/>
          </ac:spMkLst>
        </pc:spChg>
        <pc:spChg chg="del">
          <ac:chgData name="pratik singh" userId="4ed088b0e6b79c9c" providerId="LiveId" clId="{2E243EEC-4E16-43BB-A05C-063D89086D44}" dt="2022-06-15T05:11:10.895" v="303" actId="21"/>
          <ac:spMkLst>
            <pc:docMk/>
            <pc:sldMk cId="0" sldId="282"/>
            <ac:spMk id="5" creationId="{00000000-0000-0000-0000-000000000000}"/>
          </ac:spMkLst>
        </pc:spChg>
        <pc:spChg chg="mod">
          <ac:chgData name="pratik singh" userId="4ed088b0e6b79c9c" providerId="LiveId" clId="{2E243EEC-4E16-43BB-A05C-063D89086D44}" dt="2022-06-16T06:26:35.446" v="2290" actId="313"/>
          <ac:spMkLst>
            <pc:docMk/>
            <pc:sldMk cId="0" sldId="282"/>
            <ac:spMk id="7" creationId="{00000000-0000-0000-0000-000000000000}"/>
          </ac:spMkLst>
        </pc:spChg>
        <pc:spChg chg="add mod">
          <ac:chgData name="pratik singh" userId="4ed088b0e6b79c9c" providerId="LiveId" clId="{2E243EEC-4E16-43BB-A05C-063D89086D44}" dt="2022-06-15T05:10:44.095" v="300"/>
          <ac:spMkLst>
            <pc:docMk/>
            <pc:sldMk cId="0" sldId="282"/>
            <ac:spMk id="11" creationId="{B03B8CF5-A972-4152-8047-65CFA44A6FD0}"/>
          </ac:spMkLst>
        </pc:spChg>
        <pc:spChg chg="add mod">
          <ac:chgData name="pratik singh" userId="4ed088b0e6b79c9c" providerId="LiveId" clId="{2E243EEC-4E16-43BB-A05C-063D89086D44}" dt="2022-06-15T05:10:44.095" v="300"/>
          <ac:spMkLst>
            <pc:docMk/>
            <pc:sldMk cId="0" sldId="282"/>
            <ac:spMk id="12" creationId="{496B590F-E48E-4380-8150-A3EA2FDB80CF}"/>
          </ac:spMkLst>
        </pc:spChg>
        <pc:spChg chg="add mod">
          <ac:chgData name="pratik singh" userId="4ed088b0e6b79c9c" providerId="LiveId" clId="{2E243EEC-4E16-43BB-A05C-063D89086D44}" dt="2022-06-15T05:11:46.482" v="322" actId="20577"/>
          <ac:spMkLst>
            <pc:docMk/>
            <pc:sldMk cId="0" sldId="282"/>
            <ac:spMk id="14" creationId="{A0DEC3EC-E6DE-4CF4-B5C5-07223A2131AA}"/>
          </ac:spMkLst>
        </pc:spChg>
        <pc:picChg chg="add mod">
          <ac:chgData name="pratik singh" userId="4ed088b0e6b79c9c" providerId="LiveId" clId="{2E243EEC-4E16-43BB-A05C-063D89086D44}" dt="2022-06-15T05:10:44.095" v="300"/>
          <ac:picMkLst>
            <pc:docMk/>
            <pc:sldMk cId="0" sldId="282"/>
            <ac:picMk id="8" creationId="{EDF7700F-50A9-4131-A6A7-574950B233FE}"/>
          </ac:picMkLst>
        </pc:picChg>
        <pc:picChg chg="add mod">
          <ac:chgData name="pratik singh" userId="4ed088b0e6b79c9c" providerId="LiveId" clId="{2E243EEC-4E16-43BB-A05C-063D89086D44}" dt="2022-06-15T05:10:44.095" v="300"/>
          <ac:picMkLst>
            <pc:docMk/>
            <pc:sldMk cId="0" sldId="282"/>
            <ac:picMk id="10" creationId="{12D97286-CA88-4690-BECC-216FD4A70B20}"/>
          </ac:picMkLst>
        </pc:picChg>
        <pc:picChg chg="add mod">
          <ac:chgData name="pratik singh" userId="4ed088b0e6b79c9c" providerId="LiveId" clId="{2E243EEC-4E16-43BB-A05C-063D89086D44}" dt="2022-06-15T05:10:44.095" v="300"/>
          <ac:picMkLst>
            <pc:docMk/>
            <pc:sldMk cId="0" sldId="282"/>
            <ac:picMk id="13" creationId="{0392A557-D606-41B6-BBAE-02404BC0436D}"/>
          </ac:picMkLst>
        </pc:picChg>
      </pc:sldChg>
      <pc:sldChg chg="del">
        <pc:chgData name="pratik singh" userId="4ed088b0e6b79c9c" providerId="LiveId" clId="{2E243EEC-4E16-43BB-A05C-063D89086D44}" dt="2022-06-16T07:03:32.427" v="2881" actId="2696"/>
        <pc:sldMkLst>
          <pc:docMk/>
          <pc:sldMk cId="2555220207" sldId="283"/>
        </pc:sldMkLst>
      </pc:sldChg>
      <pc:sldChg chg="new del">
        <pc:chgData name="pratik singh" userId="4ed088b0e6b79c9c" providerId="LiveId" clId="{2E243EEC-4E16-43BB-A05C-063D89086D44}" dt="2022-06-15T05:23:58.906" v="368" actId="680"/>
        <pc:sldMkLst>
          <pc:docMk/>
          <pc:sldMk cId="234594418" sldId="284"/>
        </pc:sldMkLst>
      </pc:sldChg>
      <pc:sldChg chg="addSp delSp modSp add mod">
        <pc:chgData name="pratik singh" userId="4ed088b0e6b79c9c" providerId="LiveId" clId="{2E243EEC-4E16-43BB-A05C-063D89086D44}" dt="2022-06-16T06:39:31.582" v="2445" actId="255"/>
        <pc:sldMkLst>
          <pc:docMk/>
          <pc:sldMk cId="3341284495" sldId="284"/>
        </pc:sldMkLst>
        <pc:spChg chg="mod">
          <ac:chgData name="pratik singh" userId="4ed088b0e6b79c9c" providerId="LiveId" clId="{2E243EEC-4E16-43BB-A05C-063D89086D44}" dt="2022-06-15T05:27:39.174" v="566" actId="20577"/>
          <ac:spMkLst>
            <pc:docMk/>
            <pc:sldMk cId="3341284495" sldId="284"/>
            <ac:spMk id="3" creationId="{00000000-0000-0000-0000-000000000000}"/>
          </ac:spMkLst>
        </pc:spChg>
        <pc:spChg chg="del">
          <ac:chgData name="pratik singh" userId="4ed088b0e6b79c9c" providerId="LiveId" clId="{2E243EEC-4E16-43BB-A05C-063D89086D44}" dt="2022-06-15T05:27:57.573" v="569" actId="21"/>
          <ac:spMkLst>
            <pc:docMk/>
            <pc:sldMk cId="3341284495" sldId="284"/>
            <ac:spMk id="5" creationId="{00000000-0000-0000-0000-000000000000}"/>
          </ac:spMkLst>
        </pc:spChg>
        <pc:spChg chg="mod">
          <ac:chgData name="pratik singh" userId="4ed088b0e6b79c9c" providerId="LiveId" clId="{2E243EEC-4E16-43BB-A05C-063D89086D44}" dt="2022-06-16T06:39:31.582" v="2445" actId="255"/>
          <ac:spMkLst>
            <pc:docMk/>
            <pc:sldMk cId="3341284495" sldId="284"/>
            <ac:spMk id="7" creationId="{00000000-0000-0000-0000-000000000000}"/>
          </ac:spMkLst>
        </pc:spChg>
        <pc:spChg chg="add mod">
          <ac:chgData name="pratik singh" userId="4ed088b0e6b79c9c" providerId="LiveId" clId="{2E243EEC-4E16-43BB-A05C-063D89086D44}" dt="2022-06-15T05:26:10.269" v="400" actId="14100"/>
          <ac:spMkLst>
            <pc:docMk/>
            <pc:sldMk cId="3341284495" sldId="284"/>
            <ac:spMk id="8" creationId="{C98686B4-2959-4460-8EF8-5307D132D1B7}"/>
          </ac:spMkLst>
        </pc:spChg>
        <pc:spChg chg="add mod">
          <ac:chgData name="pratik singh" userId="4ed088b0e6b79c9c" providerId="LiveId" clId="{2E243EEC-4E16-43BB-A05C-063D89086D44}" dt="2022-06-15T05:28:00.778" v="570" actId="1076"/>
          <ac:spMkLst>
            <pc:docMk/>
            <pc:sldMk cId="3341284495" sldId="284"/>
            <ac:spMk id="10" creationId="{D736E35F-F8B1-4EC2-9C64-74EB5870BC34}"/>
          </ac:spMkLst>
        </pc:spChg>
        <pc:picChg chg="mod">
          <ac:chgData name="pratik singh" userId="4ed088b0e6b79c9c" providerId="LiveId" clId="{2E243EEC-4E16-43BB-A05C-063D89086D44}" dt="2022-06-15T09:46:02.693" v="638" actId="14100"/>
          <ac:picMkLst>
            <pc:docMk/>
            <pc:sldMk cId="3341284495" sldId="284"/>
            <ac:picMk id="9" creationId="{00000000-0000-0000-0000-000000000000}"/>
          </ac:picMkLst>
        </pc:picChg>
      </pc:sldChg>
      <pc:sldChg chg="addSp delSp modSp add mod">
        <pc:chgData name="pratik singh" userId="4ed088b0e6b79c9c" providerId="LiveId" clId="{2E243EEC-4E16-43BB-A05C-063D89086D44}" dt="2022-06-16T06:39:51.551" v="2446"/>
        <pc:sldMkLst>
          <pc:docMk/>
          <pc:sldMk cId="1410590509" sldId="285"/>
        </pc:sldMkLst>
        <pc:spChg chg="mod">
          <ac:chgData name="pratik singh" userId="4ed088b0e6b79c9c" providerId="LiveId" clId="{2E243EEC-4E16-43BB-A05C-063D89086D44}" dt="2022-06-15T05:30:38.889" v="607" actId="20577"/>
          <ac:spMkLst>
            <pc:docMk/>
            <pc:sldMk cId="1410590509" sldId="285"/>
            <ac:spMk id="3" creationId="{00000000-0000-0000-0000-000000000000}"/>
          </ac:spMkLst>
        </pc:spChg>
        <pc:spChg chg="del">
          <ac:chgData name="pratik singh" userId="4ed088b0e6b79c9c" providerId="LiveId" clId="{2E243EEC-4E16-43BB-A05C-063D89086D44}" dt="2022-06-15T05:30:58.355" v="611" actId="21"/>
          <ac:spMkLst>
            <pc:docMk/>
            <pc:sldMk cId="1410590509" sldId="285"/>
            <ac:spMk id="5" creationId="{00000000-0000-0000-0000-000000000000}"/>
          </ac:spMkLst>
        </pc:spChg>
        <pc:spChg chg="mod">
          <ac:chgData name="pratik singh" userId="4ed088b0e6b79c9c" providerId="LiveId" clId="{2E243EEC-4E16-43BB-A05C-063D89086D44}" dt="2022-06-16T06:39:51.551" v="2446"/>
          <ac:spMkLst>
            <pc:docMk/>
            <pc:sldMk cId="1410590509" sldId="285"/>
            <ac:spMk id="7" creationId="{00000000-0000-0000-0000-000000000000}"/>
          </ac:spMkLst>
        </pc:spChg>
        <pc:spChg chg="add mod">
          <ac:chgData name="pratik singh" userId="4ed088b0e6b79c9c" providerId="LiveId" clId="{2E243EEC-4E16-43BB-A05C-063D89086D44}" dt="2022-06-15T05:30:42.450" v="608" actId="1076"/>
          <ac:spMkLst>
            <pc:docMk/>
            <pc:sldMk cId="1410590509" sldId="285"/>
            <ac:spMk id="8" creationId="{38976308-3FB1-428A-AF0B-7E30252FF3C1}"/>
          </ac:spMkLst>
        </pc:spChg>
        <pc:spChg chg="add del mod">
          <ac:chgData name="pratik singh" userId="4ed088b0e6b79c9c" providerId="LiveId" clId="{2E243EEC-4E16-43BB-A05C-063D89086D44}" dt="2022-06-15T05:29:55.342" v="585"/>
          <ac:spMkLst>
            <pc:docMk/>
            <pc:sldMk cId="1410590509" sldId="285"/>
            <ac:spMk id="10" creationId="{B49B1000-D1C2-4295-9183-8A6367333327}"/>
          </ac:spMkLst>
        </pc:spChg>
        <pc:spChg chg="add mod">
          <ac:chgData name="pratik singh" userId="4ed088b0e6b79c9c" providerId="LiveId" clId="{2E243EEC-4E16-43BB-A05C-063D89086D44}" dt="2022-06-15T05:31:01.218" v="612" actId="1076"/>
          <ac:spMkLst>
            <pc:docMk/>
            <pc:sldMk cId="1410590509" sldId="285"/>
            <ac:spMk id="11" creationId="{A1424803-3C28-42DC-8BD8-59C007975C2A}"/>
          </ac:spMkLst>
        </pc:spChg>
      </pc:sldChg>
      <pc:sldChg chg="new del">
        <pc:chgData name="pratik singh" userId="4ed088b0e6b79c9c" providerId="LiveId" clId="{2E243EEC-4E16-43BB-A05C-063D89086D44}" dt="2022-06-15T05:24:39.915" v="371" actId="680"/>
        <pc:sldMkLst>
          <pc:docMk/>
          <pc:sldMk cId="4020514804" sldId="285"/>
        </pc:sldMkLst>
      </pc:sldChg>
      <pc:sldChg chg="addSp delSp modSp add mod">
        <pc:chgData name="pratik singh" userId="4ed088b0e6b79c9c" providerId="LiveId" clId="{2E243EEC-4E16-43BB-A05C-063D89086D44}" dt="2022-06-16T06:40:10.844" v="2447"/>
        <pc:sldMkLst>
          <pc:docMk/>
          <pc:sldMk cId="549917902" sldId="286"/>
        </pc:sldMkLst>
        <pc:spChg chg="mod">
          <ac:chgData name="pratik singh" userId="4ed088b0e6b79c9c" providerId="LiveId" clId="{2E243EEC-4E16-43BB-A05C-063D89086D44}" dt="2022-06-15T05:39:31.652" v="631" actId="20577"/>
          <ac:spMkLst>
            <pc:docMk/>
            <pc:sldMk cId="549917902" sldId="286"/>
            <ac:spMk id="3" creationId="{00000000-0000-0000-0000-000000000000}"/>
          </ac:spMkLst>
        </pc:spChg>
        <pc:spChg chg="del">
          <ac:chgData name="pratik singh" userId="4ed088b0e6b79c9c" providerId="LiveId" clId="{2E243EEC-4E16-43BB-A05C-063D89086D44}" dt="2022-06-15T05:39:50.606" v="634" actId="21"/>
          <ac:spMkLst>
            <pc:docMk/>
            <pc:sldMk cId="549917902" sldId="286"/>
            <ac:spMk id="5" creationId="{00000000-0000-0000-0000-000000000000}"/>
          </ac:spMkLst>
        </pc:spChg>
        <pc:spChg chg="mod">
          <ac:chgData name="pratik singh" userId="4ed088b0e6b79c9c" providerId="LiveId" clId="{2E243EEC-4E16-43BB-A05C-063D89086D44}" dt="2022-06-16T06:40:10.844" v="2447"/>
          <ac:spMkLst>
            <pc:docMk/>
            <pc:sldMk cId="549917902" sldId="286"/>
            <ac:spMk id="7" creationId="{00000000-0000-0000-0000-000000000000}"/>
          </ac:spMkLst>
        </pc:spChg>
        <pc:spChg chg="add mod">
          <ac:chgData name="pratik singh" userId="4ed088b0e6b79c9c" providerId="LiveId" clId="{2E243EEC-4E16-43BB-A05C-063D89086D44}" dt="2022-06-15T05:39:28.409" v="630" actId="1076"/>
          <ac:spMkLst>
            <pc:docMk/>
            <pc:sldMk cId="549917902" sldId="286"/>
            <ac:spMk id="8" creationId="{ACA4256E-CE2F-4BD5-8AA3-356723FB98F9}"/>
          </ac:spMkLst>
        </pc:spChg>
        <pc:spChg chg="add mod">
          <ac:chgData name="pratik singh" userId="4ed088b0e6b79c9c" providerId="LiveId" clId="{2E243EEC-4E16-43BB-A05C-063D89086D44}" dt="2022-06-15T09:49:52.056" v="657" actId="6549"/>
          <ac:spMkLst>
            <pc:docMk/>
            <pc:sldMk cId="549917902" sldId="286"/>
            <ac:spMk id="10" creationId="{6FCD0C03-0C90-4223-8BD9-75ED42B0753B}"/>
          </ac:spMkLst>
        </pc:spChg>
        <pc:picChg chg="mod">
          <ac:chgData name="pratik singh" userId="4ed088b0e6b79c9c" providerId="LiveId" clId="{2E243EEC-4E16-43BB-A05C-063D89086D44}" dt="2022-06-15T09:46:15.721" v="639" actId="14100"/>
          <ac:picMkLst>
            <pc:docMk/>
            <pc:sldMk cId="549917902" sldId="286"/>
            <ac:picMk id="9" creationId="{00000000-0000-0000-0000-000000000000}"/>
          </ac:picMkLst>
        </pc:picChg>
      </pc:sldChg>
      <pc:sldChg chg="modSp add mod">
        <pc:chgData name="pratik singh" userId="4ed088b0e6b79c9c" providerId="LiveId" clId="{2E243EEC-4E16-43BB-A05C-063D89086D44}" dt="2022-06-16T06:41:21.090" v="2530" actId="20577"/>
        <pc:sldMkLst>
          <pc:docMk/>
          <pc:sldMk cId="1146190425" sldId="287"/>
        </pc:sldMkLst>
        <pc:spChg chg="mod">
          <ac:chgData name="pratik singh" userId="4ed088b0e6b79c9c" providerId="LiveId" clId="{2E243EEC-4E16-43BB-A05C-063D89086D44}" dt="2022-06-15T09:49:41.428" v="656" actId="20577"/>
          <ac:spMkLst>
            <pc:docMk/>
            <pc:sldMk cId="1146190425" sldId="287"/>
            <ac:spMk id="3" creationId="{00000000-0000-0000-0000-000000000000}"/>
          </ac:spMkLst>
        </pc:spChg>
        <pc:spChg chg="mod">
          <ac:chgData name="pratik singh" userId="4ed088b0e6b79c9c" providerId="LiveId" clId="{2E243EEC-4E16-43BB-A05C-063D89086D44}" dt="2022-06-16T06:41:21.090" v="2530" actId="20577"/>
          <ac:spMkLst>
            <pc:docMk/>
            <pc:sldMk cId="1146190425" sldId="287"/>
            <ac:spMk id="5" creationId="{00000000-0000-0000-0000-000000000000}"/>
          </ac:spMkLst>
        </pc:spChg>
        <pc:spChg chg="mod">
          <ac:chgData name="pratik singh" userId="4ed088b0e6b79c9c" providerId="LiveId" clId="{2E243EEC-4E16-43BB-A05C-063D89086D44}" dt="2022-06-16T06:40:47.548" v="2464" actId="20577"/>
          <ac:spMkLst>
            <pc:docMk/>
            <pc:sldMk cId="1146190425" sldId="287"/>
            <ac:spMk id="7" creationId="{00000000-0000-0000-0000-000000000000}"/>
          </ac:spMkLst>
        </pc:spChg>
      </pc:sldChg>
      <pc:sldChg chg="addSp delSp modSp add mod">
        <pc:chgData name="pratik singh" userId="4ed088b0e6b79c9c" providerId="LiveId" clId="{2E243EEC-4E16-43BB-A05C-063D89086D44}" dt="2022-06-16T06:42:38.154" v="2634" actId="20577"/>
        <pc:sldMkLst>
          <pc:docMk/>
          <pc:sldMk cId="1363786282" sldId="288"/>
        </pc:sldMkLst>
        <pc:spChg chg="mod">
          <ac:chgData name="pratik singh" userId="4ed088b0e6b79c9c" providerId="LiveId" clId="{2E243EEC-4E16-43BB-A05C-063D89086D44}" dt="2022-06-15T09:55:13.285" v="682" actId="6549"/>
          <ac:spMkLst>
            <pc:docMk/>
            <pc:sldMk cId="1363786282" sldId="288"/>
            <ac:spMk id="3" creationId="{00000000-0000-0000-0000-000000000000}"/>
          </ac:spMkLst>
        </pc:spChg>
        <pc:spChg chg="mod">
          <ac:chgData name="pratik singh" userId="4ed088b0e6b79c9c" providerId="LiveId" clId="{2E243EEC-4E16-43BB-A05C-063D89086D44}" dt="2022-06-16T06:42:38.154" v="2634" actId="20577"/>
          <ac:spMkLst>
            <pc:docMk/>
            <pc:sldMk cId="1363786282" sldId="288"/>
            <ac:spMk id="5" creationId="{00000000-0000-0000-0000-000000000000}"/>
          </ac:spMkLst>
        </pc:spChg>
        <pc:spChg chg="mod">
          <ac:chgData name="pratik singh" userId="4ed088b0e6b79c9c" providerId="LiveId" clId="{2E243EEC-4E16-43BB-A05C-063D89086D44}" dt="2022-06-16T06:42:06.198" v="2567" actId="255"/>
          <ac:spMkLst>
            <pc:docMk/>
            <pc:sldMk cId="1363786282" sldId="288"/>
            <ac:spMk id="7" creationId="{00000000-0000-0000-0000-000000000000}"/>
          </ac:spMkLst>
        </pc:spChg>
        <pc:spChg chg="add del mod">
          <ac:chgData name="pratik singh" userId="4ed088b0e6b79c9c" providerId="LiveId" clId="{2E243EEC-4E16-43BB-A05C-063D89086D44}" dt="2022-06-15T09:55:14.800" v="684" actId="6549"/>
          <ac:spMkLst>
            <pc:docMk/>
            <pc:sldMk cId="1363786282" sldId="288"/>
            <ac:spMk id="8" creationId="{B6146E66-7D98-49F0-BF43-BDBFD3DCB9EC}"/>
          </ac:spMkLst>
        </pc:spChg>
      </pc:sldChg>
      <pc:sldChg chg="addSp modSp add mod">
        <pc:chgData name="pratik singh" userId="4ed088b0e6b79c9c" providerId="LiveId" clId="{2E243EEC-4E16-43BB-A05C-063D89086D44}" dt="2022-06-16T06:43:02.829" v="2635"/>
        <pc:sldMkLst>
          <pc:docMk/>
          <pc:sldMk cId="3264687418" sldId="289"/>
        </pc:sldMkLst>
        <pc:spChg chg="mod">
          <ac:chgData name="pratik singh" userId="4ed088b0e6b79c9c" providerId="LiveId" clId="{2E243EEC-4E16-43BB-A05C-063D89086D44}" dt="2022-06-15T10:00:19.417" v="712" actId="1076"/>
          <ac:spMkLst>
            <pc:docMk/>
            <pc:sldMk cId="3264687418" sldId="289"/>
            <ac:spMk id="3" creationId="{00000000-0000-0000-0000-000000000000}"/>
          </ac:spMkLst>
        </pc:spChg>
        <pc:spChg chg="mod">
          <ac:chgData name="pratik singh" userId="4ed088b0e6b79c9c" providerId="LiveId" clId="{2E243EEC-4E16-43BB-A05C-063D89086D44}" dt="2022-06-16T06:43:02.829" v="2635"/>
          <ac:spMkLst>
            <pc:docMk/>
            <pc:sldMk cId="3264687418" sldId="289"/>
            <ac:spMk id="7" creationId="{00000000-0000-0000-0000-000000000000}"/>
          </ac:spMkLst>
        </pc:spChg>
        <pc:spChg chg="add mod">
          <ac:chgData name="pratik singh" userId="4ed088b0e6b79c9c" providerId="LiveId" clId="{2E243EEC-4E16-43BB-A05C-063D89086D44}" dt="2022-06-15T10:00:26.539" v="713" actId="1076"/>
          <ac:spMkLst>
            <pc:docMk/>
            <pc:sldMk cId="3264687418" sldId="289"/>
            <ac:spMk id="8" creationId="{986FCB12-07AF-49D3-A0A1-7FCEDFD800B9}"/>
          </ac:spMkLst>
        </pc:spChg>
      </pc:sldChg>
      <pc:sldChg chg="addSp delSp modSp add mod">
        <pc:chgData name="pratik singh" userId="4ed088b0e6b79c9c" providerId="LiveId" clId="{2E243EEC-4E16-43BB-A05C-063D89086D44}" dt="2022-06-16T06:45:23.602" v="2668" actId="20577"/>
        <pc:sldMkLst>
          <pc:docMk/>
          <pc:sldMk cId="2043553098" sldId="290"/>
        </pc:sldMkLst>
        <pc:spChg chg="mod">
          <ac:chgData name="pratik singh" userId="4ed088b0e6b79c9c" providerId="LiveId" clId="{2E243EEC-4E16-43BB-A05C-063D89086D44}" dt="2022-06-15T10:01:00.786" v="715" actId="20577"/>
          <ac:spMkLst>
            <pc:docMk/>
            <pc:sldMk cId="2043553098" sldId="290"/>
            <ac:spMk id="3" creationId="{00000000-0000-0000-0000-000000000000}"/>
          </ac:spMkLst>
        </pc:spChg>
        <pc:spChg chg="del">
          <ac:chgData name="pratik singh" userId="4ed088b0e6b79c9c" providerId="LiveId" clId="{2E243EEC-4E16-43BB-A05C-063D89086D44}" dt="2022-06-16T06:43:39.214" v="2640" actId="21"/>
          <ac:spMkLst>
            <pc:docMk/>
            <pc:sldMk cId="2043553098" sldId="290"/>
            <ac:spMk id="5" creationId="{00000000-0000-0000-0000-000000000000}"/>
          </ac:spMkLst>
        </pc:spChg>
        <pc:spChg chg="mod">
          <ac:chgData name="pratik singh" userId="4ed088b0e6b79c9c" providerId="LiveId" clId="{2E243EEC-4E16-43BB-A05C-063D89086D44}" dt="2022-06-16T06:45:23.602" v="2668" actId="20577"/>
          <ac:spMkLst>
            <pc:docMk/>
            <pc:sldMk cId="2043553098" sldId="290"/>
            <ac:spMk id="7" creationId="{00000000-0000-0000-0000-000000000000}"/>
          </ac:spMkLst>
        </pc:spChg>
        <pc:spChg chg="add mod">
          <ac:chgData name="pratik singh" userId="4ed088b0e6b79c9c" providerId="LiveId" clId="{2E243EEC-4E16-43BB-A05C-063D89086D44}" dt="2022-06-15T10:01:13.318" v="718" actId="1076"/>
          <ac:spMkLst>
            <pc:docMk/>
            <pc:sldMk cId="2043553098" sldId="290"/>
            <ac:spMk id="8" creationId="{8068C531-DDAB-4648-955D-93DECDBBF60D}"/>
          </ac:spMkLst>
        </pc:spChg>
        <pc:spChg chg="add mod">
          <ac:chgData name="pratik singh" userId="4ed088b0e6b79c9c" providerId="LiveId" clId="{2E243EEC-4E16-43BB-A05C-063D89086D44}" dt="2022-06-15T10:01:11.405" v="717" actId="1076"/>
          <ac:spMkLst>
            <pc:docMk/>
            <pc:sldMk cId="2043553098" sldId="290"/>
            <ac:spMk id="10" creationId="{093B7865-009D-4B6F-ACE1-7932B3ADB904}"/>
          </ac:spMkLst>
        </pc:spChg>
        <pc:spChg chg="add mod">
          <ac:chgData name="pratik singh" userId="4ed088b0e6b79c9c" providerId="LiveId" clId="{2E243EEC-4E16-43BB-A05C-063D89086D44}" dt="2022-06-16T06:43:51.452" v="2642" actId="1076"/>
          <ac:spMkLst>
            <pc:docMk/>
            <pc:sldMk cId="2043553098" sldId="290"/>
            <ac:spMk id="11" creationId="{576003C4-D251-486A-98BB-0E58E406C1F3}"/>
          </ac:spMkLst>
        </pc:spChg>
      </pc:sldChg>
      <pc:sldChg chg="addSp delSp modSp add mod">
        <pc:chgData name="pratik singh" userId="4ed088b0e6b79c9c" providerId="LiveId" clId="{2E243EEC-4E16-43BB-A05C-063D89086D44}" dt="2022-06-16T06:44:13.280" v="2649"/>
        <pc:sldMkLst>
          <pc:docMk/>
          <pc:sldMk cId="1891325978" sldId="291"/>
        </pc:sldMkLst>
        <pc:spChg chg="mod">
          <ac:chgData name="pratik singh" userId="4ed088b0e6b79c9c" providerId="LiveId" clId="{2E243EEC-4E16-43BB-A05C-063D89086D44}" dt="2022-06-15T10:03:20.805" v="731" actId="20577"/>
          <ac:spMkLst>
            <pc:docMk/>
            <pc:sldMk cId="1891325978" sldId="291"/>
            <ac:spMk id="3" creationId="{00000000-0000-0000-0000-000000000000}"/>
          </ac:spMkLst>
        </pc:spChg>
        <pc:spChg chg="del">
          <ac:chgData name="pratik singh" userId="4ed088b0e6b79c9c" providerId="LiveId" clId="{2E243EEC-4E16-43BB-A05C-063D89086D44}" dt="2022-06-16T06:44:11.684" v="2648" actId="478"/>
          <ac:spMkLst>
            <pc:docMk/>
            <pc:sldMk cId="1891325978" sldId="291"/>
            <ac:spMk id="5" creationId="{00000000-0000-0000-0000-000000000000}"/>
          </ac:spMkLst>
        </pc:spChg>
        <pc:spChg chg="mod">
          <ac:chgData name="pratik singh" userId="4ed088b0e6b79c9c" providerId="LiveId" clId="{2E243EEC-4E16-43BB-A05C-063D89086D44}" dt="2022-06-16T06:43:15.032" v="2637"/>
          <ac:spMkLst>
            <pc:docMk/>
            <pc:sldMk cId="1891325978" sldId="291"/>
            <ac:spMk id="7" creationId="{00000000-0000-0000-0000-000000000000}"/>
          </ac:spMkLst>
        </pc:spChg>
        <pc:spChg chg="add mod">
          <ac:chgData name="pratik singh" userId="4ed088b0e6b79c9c" providerId="LiveId" clId="{2E243EEC-4E16-43BB-A05C-063D89086D44}" dt="2022-06-15T10:03:30.044" v="734" actId="1076"/>
          <ac:spMkLst>
            <pc:docMk/>
            <pc:sldMk cId="1891325978" sldId="291"/>
            <ac:spMk id="8" creationId="{96397B4B-66E9-4076-AC4E-BA2B48556DFA}"/>
          </ac:spMkLst>
        </pc:spChg>
        <pc:spChg chg="add mod">
          <ac:chgData name="pratik singh" userId="4ed088b0e6b79c9c" providerId="LiveId" clId="{2E243EEC-4E16-43BB-A05C-063D89086D44}" dt="2022-06-15T10:03:28.192" v="733" actId="1076"/>
          <ac:spMkLst>
            <pc:docMk/>
            <pc:sldMk cId="1891325978" sldId="291"/>
            <ac:spMk id="10" creationId="{F68037A9-DDA2-4508-BB61-D2D6B4D15EE7}"/>
          </ac:spMkLst>
        </pc:spChg>
        <pc:spChg chg="add del mod">
          <ac:chgData name="pratik singh" userId="4ed088b0e6b79c9c" providerId="LiveId" clId="{2E243EEC-4E16-43BB-A05C-063D89086D44}" dt="2022-06-16T06:44:09.509" v="2647" actId="478"/>
          <ac:spMkLst>
            <pc:docMk/>
            <pc:sldMk cId="1891325978" sldId="291"/>
            <ac:spMk id="11" creationId="{229701EB-C07B-4DE7-A5A7-FC3FFAFAB62B}"/>
          </ac:spMkLst>
        </pc:spChg>
        <pc:spChg chg="add mod">
          <ac:chgData name="pratik singh" userId="4ed088b0e6b79c9c" providerId="LiveId" clId="{2E243EEC-4E16-43BB-A05C-063D89086D44}" dt="2022-06-16T06:44:13.280" v="2649"/>
          <ac:spMkLst>
            <pc:docMk/>
            <pc:sldMk cId="1891325978" sldId="291"/>
            <ac:spMk id="12" creationId="{030C35CD-4092-4DB4-B99E-6FD44C25787A}"/>
          </ac:spMkLst>
        </pc:spChg>
      </pc:sldChg>
      <pc:sldChg chg="add del">
        <pc:chgData name="pratik singh" userId="4ed088b0e6b79c9c" providerId="LiveId" clId="{2E243EEC-4E16-43BB-A05C-063D89086D44}" dt="2022-06-15T09:55:15.988" v="685"/>
        <pc:sldMkLst>
          <pc:docMk/>
          <pc:sldMk cId="3553045046" sldId="291"/>
        </pc:sldMkLst>
      </pc:sldChg>
      <pc:sldChg chg="addSp delSp modSp add mod">
        <pc:chgData name="pratik singh" userId="4ed088b0e6b79c9c" providerId="LiveId" clId="{2E243EEC-4E16-43BB-A05C-063D89086D44}" dt="2022-06-16T06:46:47.160" v="2706" actId="1076"/>
        <pc:sldMkLst>
          <pc:docMk/>
          <pc:sldMk cId="1140725365" sldId="292"/>
        </pc:sldMkLst>
        <pc:spChg chg="mod">
          <ac:chgData name="pratik singh" userId="4ed088b0e6b79c9c" providerId="LiveId" clId="{2E243EEC-4E16-43BB-A05C-063D89086D44}" dt="2022-06-16T06:46:19.664" v="2701" actId="20577"/>
          <ac:spMkLst>
            <pc:docMk/>
            <pc:sldMk cId="1140725365" sldId="292"/>
            <ac:spMk id="3" creationId="{00000000-0000-0000-0000-000000000000}"/>
          </ac:spMkLst>
        </pc:spChg>
        <pc:spChg chg="del">
          <ac:chgData name="pratik singh" userId="4ed088b0e6b79c9c" providerId="LiveId" clId="{2E243EEC-4E16-43BB-A05C-063D89086D44}" dt="2022-06-16T06:46:37.646" v="2704" actId="21"/>
          <ac:spMkLst>
            <pc:docMk/>
            <pc:sldMk cId="1140725365" sldId="292"/>
            <ac:spMk id="5" creationId="{00000000-0000-0000-0000-000000000000}"/>
          </ac:spMkLst>
        </pc:spChg>
        <pc:spChg chg="mod">
          <ac:chgData name="pratik singh" userId="4ed088b0e6b79c9c" providerId="LiveId" clId="{2E243EEC-4E16-43BB-A05C-063D89086D44}" dt="2022-06-16T06:46:10.972" v="2699" actId="20577"/>
          <ac:spMkLst>
            <pc:docMk/>
            <pc:sldMk cId="1140725365" sldId="292"/>
            <ac:spMk id="7" creationId="{00000000-0000-0000-0000-000000000000}"/>
          </ac:spMkLst>
        </pc:spChg>
        <pc:spChg chg="add mod">
          <ac:chgData name="pratik singh" userId="4ed088b0e6b79c9c" providerId="LiveId" clId="{2E243EEC-4E16-43BB-A05C-063D89086D44}" dt="2022-06-16T06:46:16.934" v="2700" actId="1076"/>
          <ac:spMkLst>
            <pc:docMk/>
            <pc:sldMk cId="1140725365" sldId="292"/>
            <ac:spMk id="8" creationId="{DB55A1AF-A8C1-4167-878B-4BF31A8BEA23}"/>
          </ac:spMkLst>
        </pc:spChg>
        <pc:spChg chg="add mod">
          <ac:chgData name="pratik singh" userId="4ed088b0e6b79c9c" providerId="LiveId" clId="{2E243EEC-4E16-43BB-A05C-063D89086D44}" dt="2022-06-16T06:46:47.160" v="2706" actId="1076"/>
          <ac:spMkLst>
            <pc:docMk/>
            <pc:sldMk cId="1140725365" sldId="292"/>
            <ac:spMk id="12" creationId="{25469CC7-5058-4171-AC08-F53E47C2859C}"/>
          </ac:spMkLst>
        </pc:spChg>
        <pc:picChg chg="mod">
          <ac:chgData name="pratik singh" userId="4ed088b0e6b79c9c" providerId="LiveId" clId="{2E243EEC-4E16-43BB-A05C-063D89086D44}" dt="2022-06-15T10:10:28.233" v="742" actId="14100"/>
          <ac:picMkLst>
            <pc:docMk/>
            <pc:sldMk cId="1140725365" sldId="292"/>
            <ac:picMk id="9" creationId="{00000000-0000-0000-0000-000000000000}"/>
          </ac:picMkLst>
        </pc:picChg>
        <pc:picChg chg="add mod">
          <ac:chgData name="pratik singh" userId="4ed088b0e6b79c9c" providerId="LiveId" clId="{2E243EEC-4E16-43BB-A05C-063D89086D44}" dt="2022-06-16T06:46:42.162" v="2705" actId="1076"/>
          <ac:picMkLst>
            <pc:docMk/>
            <pc:sldMk cId="1140725365" sldId="292"/>
            <ac:picMk id="10" creationId="{FB33AFD2-A767-4A1B-92AF-A08368C719D2}"/>
          </ac:picMkLst>
        </pc:picChg>
        <pc:picChg chg="add mod">
          <ac:chgData name="pratik singh" userId="4ed088b0e6b79c9c" providerId="LiveId" clId="{2E243EEC-4E16-43BB-A05C-063D89086D44}" dt="2022-06-15T10:10:36.896" v="746" actId="14100"/>
          <ac:picMkLst>
            <pc:docMk/>
            <pc:sldMk cId="1140725365" sldId="292"/>
            <ac:picMk id="11" creationId="{2AD0DA3E-FC5B-40D8-9F5E-76416EE39252}"/>
          </ac:picMkLst>
        </pc:picChg>
      </pc:sldChg>
      <pc:sldChg chg="addSp modSp add mod">
        <pc:chgData name="pratik singh" userId="4ed088b0e6b79c9c" providerId="LiveId" clId="{2E243EEC-4E16-43BB-A05C-063D89086D44}" dt="2022-06-16T06:51:39.227" v="2843" actId="113"/>
        <pc:sldMkLst>
          <pc:docMk/>
          <pc:sldMk cId="3151256114" sldId="293"/>
        </pc:sldMkLst>
        <pc:spChg chg="mod">
          <ac:chgData name="pratik singh" userId="4ed088b0e6b79c9c" providerId="LiveId" clId="{2E243EEC-4E16-43BB-A05C-063D89086D44}" dt="2022-06-16T06:50:23.996" v="2769" actId="21"/>
          <ac:spMkLst>
            <pc:docMk/>
            <pc:sldMk cId="3151256114" sldId="293"/>
            <ac:spMk id="3" creationId="{00000000-0000-0000-0000-000000000000}"/>
          </ac:spMkLst>
        </pc:spChg>
        <pc:spChg chg="mod">
          <ac:chgData name="pratik singh" userId="4ed088b0e6b79c9c" providerId="LiveId" clId="{2E243EEC-4E16-43BB-A05C-063D89086D44}" dt="2022-06-16T06:51:26.028" v="2841" actId="20577"/>
          <ac:spMkLst>
            <pc:docMk/>
            <pc:sldMk cId="3151256114" sldId="293"/>
            <ac:spMk id="5" creationId="{00000000-0000-0000-0000-000000000000}"/>
          </ac:spMkLst>
        </pc:spChg>
        <pc:spChg chg="mod">
          <ac:chgData name="pratik singh" userId="4ed088b0e6b79c9c" providerId="LiveId" clId="{2E243EEC-4E16-43BB-A05C-063D89086D44}" dt="2022-06-16T06:51:39.227" v="2843" actId="113"/>
          <ac:spMkLst>
            <pc:docMk/>
            <pc:sldMk cId="3151256114" sldId="293"/>
            <ac:spMk id="7" creationId="{00000000-0000-0000-0000-000000000000}"/>
          </ac:spMkLst>
        </pc:spChg>
        <pc:spChg chg="add mod">
          <ac:chgData name="pratik singh" userId="4ed088b0e6b79c9c" providerId="LiveId" clId="{2E243EEC-4E16-43BB-A05C-063D89086D44}" dt="2022-06-15T10:13:02.307" v="766"/>
          <ac:spMkLst>
            <pc:docMk/>
            <pc:sldMk cId="3151256114" sldId="293"/>
            <ac:spMk id="8" creationId="{536BB027-AB5F-4129-BD69-9037E841B8CC}"/>
          </ac:spMkLst>
        </pc:spChg>
        <pc:spChg chg="add mod">
          <ac:chgData name="pratik singh" userId="4ed088b0e6b79c9c" providerId="LiveId" clId="{2E243EEC-4E16-43BB-A05C-063D89086D44}" dt="2022-06-15T10:13:02.307" v="766"/>
          <ac:spMkLst>
            <pc:docMk/>
            <pc:sldMk cId="3151256114" sldId="293"/>
            <ac:spMk id="10" creationId="{67E0BA6D-9D28-4A6B-A255-CF97EF309C2B}"/>
          </ac:spMkLst>
        </pc:spChg>
      </pc:sldChg>
      <pc:sldChg chg="addSp modSp add mod">
        <pc:chgData name="pratik singh" userId="4ed088b0e6b79c9c" providerId="LiveId" clId="{2E243EEC-4E16-43BB-A05C-063D89086D44}" dt="2022-06-16T10:14:21.062" v="5014" actId="20577"/>
        <pc:sldMkLst>
          <pc:docMk/>
          <pc:sldMk cId="495037674" sldId="294"/>
        </pc:sldMkLst>
        <pc:spChg chg="mod">
          <ac:chgData name="pratik singh" userId="4ed088b0e6b79c9c" providerId="LiveId" clId="{2E243EEC-4E16-43BB-A05C-063D89086D44}" dt="2022-06-16T06:52:27.473" v="2844" actId="21"/>
          <ac:spMkLst>
            <pc:docMk/>
            <pc:sldMk cId="495037674" sldId="294"/>
            <ac:spMk id="3" creationId="{00000000-0000-0000-0000-000000000000}"/>
          </ac:spMkLst>
        </pc:spChg>
        <pc:spChg chg="mod">
          <ac:chgData name="pratik singh" userId="4ed088b0e6b79c9c" providerId="LiveId" clId="{2E243EEC-4E16-43BB-A05C-063D89086D44}" dt="2022-06-16T10:14:21.062" v="5014" actId="20577"/>
          <ac:spMkLst>
            <pc:docMk/>
            <pc:sldMk cId="495037674" sldId="294"/>
            <ac:spMk id="5" creationId="{00000000-0000-0000-0000-000000000000}"/>
          </ac:spMkLst>
        </pc:spChg>
        <pc:spChg chg="mod">
          <ac:chgData name="pratik singh" userId="4ed088b0e6b79c9c" providerId="LiveId" clId="{2E243EEC-4E16-43BB-A05C-063D89086D44}" dt="2022-06-16T06:53:43.461" v="2876" actId="255"/>
          <ac:spMkLst>
            <pc:docMk/>
            <pc:sldMk cId="495037674" sldId="294"/>
            <ac:spMk id="7" creationId="{00000000-0000-0000-0000-000000000000}"/>
          </ac:spMkLst>
        </pc:spChg>
        <pc:spChg chg="add mod">
          <ac:chgData name="pratik singh" userId="4ed088b0e6b79c9c" providerId="LiveId" clId="{2E243EEC-4E16-43BB-A05C-063D89086D44}" dt="2022-06-15T10:17:35.029" v="795" actId="1076"/>
          <ac:spMkLst>
            <pc:docMk/>
            <pc:sldMk cId="495037674" sldId="294"/>
            <ac:spMk id="8" creationId="{E54AF0BF-C282-4C15-9484-53EA530799E9}"/>
          </ac:spMkLst>
        </pc:spChg>
      </pc:sldChg>
      <pc:sldChg chg="addSp modSp add mod">
        <pc:chgData name="pratik singh" userId="4ed088b0e6b79c9c" providerId="LiveId" clId="{2E243EEC-4E16-43BB-A05C-063D89086D44}" dt="2022-06-16T10:19:45.106" v="5640" actId="20577"/>
        <pc:sldMkLst>
          <pc:docMk/>
          <pc:sldMk cId="3713364279" sldId="295"/>
        </pc:sldMkLst>
        <pc:spChg chg="mod">
          <ac:chgData name="pratik singh" userId="4ed088b0e6b79c9c" providerId="LiveId" clId="{2E243EEC-4E16-43BB-A05C-063D89086D44}" dt="2022-06-16T10:19:01.150" v="5576" actId="27636"/>
          <ac:spMkLst>
            <pc:docMk/>
            <pc:sldMk cId="3713364279" sldId="295"/>
            <ac:spMk id="3" creationId="{00000000-0000-0000-0000-000000000000}"/>
          </ac:spMkLst>
        </pc:spChg>
        <pc:spChg chg="mod">
          <ac:chgData name="pratik singh" userId="4ed088b0e6b79c9c" providerId="LiveId" clId="{2E243EEC-4E16-43BB-A05C-063D89086D44}" dt="2022-06-16T10:19:45.106" v="5640" actId="20577"/>
          <ac:spMkLst>
            <pc:docMk/>
            <pc:sldMk cId="3713364279" sldId="295"/>
            <ac:spMk id="5" creationId="{00000000-0000-0000-0000-000000000000}"/>
          </ac:spMkLst>
        </pc:spChg>
        <pc:spChg chg="mod">
          <ac:chgData name="pratik singh" userId="4ed088b0e6b79c9c" providerId="LiveId" clId="{2E243EEC-4E16-43BB-A05C-063D89086D44}" dt="2022-06-16T10:19:14.981" v="5580" actId="122"/>
          <ac:spMkLst>
            <pc:docMk/>
            <pc:sldMk cId="3713364279" sldId="295"/>
            <ac:spMk id="7" creationId="{00000000-0000-0000-0000-000000000000}"/>
          </ac:spMkLst>
        </pc:spChg>
        <pc:spChg chg="add mod">
          <ac:chgData name="pratik singh" userId="4ed088b0e6b79c9c" providerId="LiveId" clId="{2E243EEC-4E16-43BB-A05C-063D89086D44}" dt="2022-06-16T10:19:22.411" v="5581" actId="1076"/>
          <ac:spMkLst>
            <pc:docMk/>
            <pc:sldMk cId="3713364279" sldId="295"/>
            <ac:spMk id="8" creationId="{9F2B6013-01C8-4EE0-A833-DDC8064DD7C6}"/>
          </ac:spMkLst>
        </pc:spChg>
      </pc:sldChg>
      <pc:sldChg chg="addSp modSp add mod">
        <pc:chgData name="pratik singh" userId="4ed088b0e6b79c9c" providerId="LiveId" clId="{2E243EEC-4E16-43BB-A05C-063D89086D44}" dt="2022-06-16T10:20:45.530" v="5709" actId="20577"/>
        <pc:sldMkLst>
          <pc:docMk/>
          <pc:sldMk cId="3556596212" sldId="296"/>
        </pc:sldMkLst>
        <pc:spChg chg="mod">
          <ac:chgData name="pratik singh" userId="4ed088b0e6b79c9c" providerId="LiveId" clId="{2E243EEC-4E16-43BB-A05C-063D89086D44}" dt="2022-06-16T10:20:23.915" v="5649" actId="20577"/>
          <ac:spMkLst>
            <pc:docMk/>
            <pc:sldMk cId="3556596212" sldId="296"/>
            <ac:spMk id="3" creationId="{00000000-0000-0000-0000-000000000000}"/>
          </ac:spMkLst>
        </pc:spChg>
        <pc:spChg chg="mod">
          <ac:chgData name="pratik singh" userId="4ed088b0e6b79c9c" providerId="LiveId" clId="{2E243EEC-4E16-43BB-A05C-063D89086D44}" dt="2022-06-16T10:20:45.530" v="5709" actId="20577"/>
          <ac:spMkLst>
            <pc:docMk/>
            <pc:sldMk cId="3556596212" sldId="296"/>
            <ac:spMk id="5" creationId="{00000000-0000-0000-0000-000000000000}"/>
          </ac:spMkLst>
        </pc:spChg>
        <pc:spChg chg="mod">
          <ac:chgData name="pratik singh" userId="4ed088b0e6b79c9c" providerId="LiveId" clId="{2E243EEC-4E16-43BB-A05C-063D89086D44}" dt="2022-06-16T10:20:19.270" v="5646" actId="122"/>
          <ac:spMkLst>
            <pc:docMk/>
            <pc:sldMk cId="3556596212" sldId="296"/>
            <ac:spMk id="7" creationId="{00000000-0000-0000-0000-000000000000}"/>
          </ac:spMkLst>
        </pc:spChg>
        <pc:spChg chg="add mod">
          <ac:chgData name="pratik singh" userId="4ed088b0e6b79c9c" providerId="LiveId" clId="{2E243EEC-4E16-43BB-A05C-063D89086D44}" dt="2022-06-15T10:22:50.890" v="821" actId="1076"/>
          <ac:spMkLst>
            <pc:docMk/>
            <pc:sldMk cId="3556596212" sldId="296"/>
            <ac:spMk id="8" creationId="{C21ADDF1-E74E-40FD-B9BB-C38875B1DFC6}"/>
          </ac:spMkLst>
        </pc:spChg>
        <pc:spChg chg="add mod">
          <ac:chgData name="pratik singh" userId="4ed088b0e6b79c9c" providerId="LiveId" clId="{2E243EEC-4E16-43BB-A05C-063D89086D44}" dt="2022-06-15T10:25:28.440" v="836" actId="1076"/>
          <ac:spMkLst>
            <pc:docMk/>
            <pc:sldMk cId="3556596212" sldId="296"/>
            <ac:spMk id="10" creationId="{ECD96CE5-9D4F-40C4-BCB9-687EB64114B6}"/>
          </ac:spMkLst>
        </pc:spChg>
        <pc:picChg chg="mod">
          <ac:chgData name="pratik singh" userId="4ed088b0e6b79c9c" providerId="LiveId" clId="{2E243EEC-4E16-43BB-A05C-063D89086D44}" dt="2022-06-16T10:19:57.060" v="5641" actId="14100"/>
          <ac:picMkLst>
            <pc:docMk/>
            <pc:sldMk cId="3556596212" sldId="296"/>
            <ac:picMk id="9" creationId="{00000000-0000-0000-0000-000000000000}"/>
          </ac:picMkLst>
        </pc:picChg>
      </pc:sldChg>
      <pc:sldChg chg="addSp modSp add mod">
        <pc:chgData name="pratik singh" userId="4ed088b0e6b79c9c" providerId="LiveId" clId="{2E243EEC-4E16-43BB-A05C-063D89086D44}" dt="2022-06-16T10:21:46.845" v="5776" actId="20577"/>
        <pc:sldMkLst>
          <pc:docMk/>
          <pc:sldMk cId="1475478923" sldId="297"/>
        </pc:sldMkLst>
        <pc:spChg chg="mod">
          <ac:chgData name="pratik singh" userId="4ed088b0e6b79c9c" providerId="LiveId" clId="{2E243EEC-4E16-43BB-A05C-063D89086D44}" dt="2022-06-16T10:21:25.590" v="5717" actId="20577"/>
          <ac:spMkLst>
            <pc:docMk/>
            <pc:sldMk cId="1475478923" sldId="297"/>
            <ac:spMk id="3" creationId="{00000000-0000-0000-0000-000000000000}"/>
          </ac:spMkLst>
        </pc:spChg>
        <pc:spChg chg="mod">
          <ac:chgData name="pratik singh" userId="4ed088b0e6b79c9c" providerId="LiveId" clId="{2E243EEC-4E16-43BB-A05C-063D89086D44}" dt="2022-06-16T10:21:46.845" v="5776" actId="20577"/>
          <ac:spMkLst>
            <pc:docMk/>
            <pc:sldMk cId="1475478923" sldId="297"/>
            <ac:spMk id="5" creationId="{00000000-0000-0000-0000-000000000000}"/>
          </ac:spMkLst>
        </pc:spChg>
        <pc:spChg chg="mod">
          <ac:chgData name="pratik singh" userId="4ed088b0e6b79c9c" providerId="LiveId" clId="{2E243EEC-4E16-43BB-A05C-063D89086D44}" dt="2022-06-16T10:21:13.958" v="5714" actId="122"/>
          <ac:spMkLst>
            <pc:docMk/>
            <pc:sldMk cId="1475478923" sldId="297"/>
            <ac:spMk id="7" creationId="{00000000-0000-0000-0000-000000000000}"/>
          </ac:spMkLst>
        </pc:spChg>
        <pc:spChg chg="add mod">
          <ac:chgData name="pratik singh" userId="4ed088b0e6b79c9c" providerId="LiveId" clId="{2E243EEC-4E16-43BB-A05C-063D89086D44}" dt="2022-06-16T10:21:20.110" v="5716" actId="1076"/>
          <ac:spMkLst>
            <pc:docMk/>
            <pc:sldMk cId="1475478923" sldId="297"/>
            <ac:spMk id="8" creationId="{9EC6764B-E35E-4FCD-A6C9-DF73257FBB75}"/>
          </ac:spMkLst>
        </pc:spChg>
      </pc:sldChg>
      <pc:sldChg chg="add">
        <pc:chgData name="pratik singh" userId="4ed088b0e6b79c9c" providerId="LiveId" clId="{2E243EEC-4E16-43BB-A05C-063D89086D44}" dt="2022-06-15T10:24:24.242" v="830"/>
        <pc:sldMkLst>
          <pc:docMk/>
          <pc:sldMk cId="425840530" sldId="298"/>
        </pc:sldMkLst>
      </pc:sldChg>
      <pc:sldChg chg="add">
        <pc:chgData name="pratik singh" userId="4ed088b0e6b79c9c" providerId="LiveId" clId="{2E243EEC-4E16-43BB-A05C-063D89086D44}" dt="2022-06-15T10:24:27.393" v="831"/>
        <pc:sldMkLst>
          <pc:docMk/>
          <pc:sldMk cId="3131127888" sldId="299"/>
        </pc:sldMkLst>
      </pc:sldChg>
      <pc:sldChg chg="add">
        <pc:chgData name="pratik singh" userId="4ed088b0e6b79c9c" providerId="LiveId" clId="{2E243EEC-4E16-43BB-A05C-063D89086D44}" dt="2022-06-15T10:24:29.722" v="832"/>
        <pc:sldMkLst>
          <pc:docMk/>
          <pc:sldMk cId="1976418472" sldId="300"/>
        </pc:sldMkLst>
      </pc:sldChg>
      <pc:sldChg chg="add">
        <pc:chgData name="pratik singh" userId="4ed088b0e6b79c9c" providerId="LiveId" clId="{2E243EEC-4E16-43BB-A05C-063D89086D44}" dt="2022-06-15T10:24:31.570" v="833"/>
        <pc:sldMkLst>
          <pc:docMk/>
          <pc:sldMk cId="1626232908" sldId="301"/>
        </pc:sldMkLst>
      </pc:sldChg>
      <pc:sldChg chg="add">
        <pc:chgData name="pratik singh" userId="4ed088b0e6b79c9c" providerId="LiveId" clId="{2E243EEC-4E16-43BB-A05C-063D89086D44}" dt="2022-06-15T10:24:33.766" v="834"/>
        <pc:sldMkLst>
          <pc:docMk/>
          <pc:sldMk cId="2040956093" sldId="302"/>
        </pc:sldMkLst>
      </pc:sldChg>
      <pc:sldChg chg="delSp modSp add mod">
        <pc:chgData name="pratik singh" userId="4ed088b0e6b79c9c" providerId="LiveId" clId="{2E243EEC-4E16-43BB-A05C-063D89086D44}" dt="2022-06-16T07:49:04.858" v="3230" actId="20577"/>
        <pc:sldMkLst>
          <pc:docMk/>
          <pc:sldMk cId="0" sldId="465"/>
        </pc:sldMkLst>
        <pc:spChg chg="mod">
          <ac:chgData name="pratik singh" userId="4ed088b0e6b79c9c" providerId="LiveId" clId="{2E243EEC-4E16-43BB-A05C-063D89086D44}" dt="2022-06-16T07:03:15.338" v="2877"/>
          <ac:spMkLst>
            <pc:docMk/>
            <pc:sldMk cId="0" sldId="465"/>
            <ac:spMk id="149507" creationId="{E7767277-FCC7-4683-BE78-64E0ABE7F718}"/>
          </ac:spMkLst>
        </pc:spChg>
        <pc:spChg chg="del mod">
          <ac:chgData name="pratik singh" userId="4ed088b0e6b79c9c" providerId="LiveId" clId="{2E243EEC-4E16-43BB-A05C-063D89086D44}" dt="2022-06-16T07:48:47.192" v="3227" actId="21"/>
          <ac:spMkLst>
            <pc:docMk/>
            <pc:sldMk cId="0" sldId="465"/>
            <ac:spMk id="149510" creationId="{0C3E07F3-2902-4897-9883-17F75E2711ED}"/>
          </ac:spMkLst>
        </pc:spChg>
        <pc:spChg chg="mod">
          <ac:chgData name="pratik singh" userId="4ed088b0e6b79c9c" providerId="LiveId" clId="{2E243EEC-4E16-43BB-A05C-063D89086D44}" dt="2022-06-16T07:49:04.858" v="3230" actId="20577"/>
          <ac:spMkLst>
            <pc:docMk/>
            <pc:sldMk cId="0" sldId="465"/>
            <ac:spMk id="416775" creationId="{2120E927-1F17-4088-AA33-DF916F05E2E7}"/>
          </ac:spMkLst>
        </pc:spChg>
      </pc:sldChg>
      <pc:sldChg chg="delSp modSp add mod modAnim">
        <pc:chgData name="pratik singh" userId="4ed088b0e6b79c9c" providerId="LiveId" clId="{2E243EEC-4E16-43BB-A05C-063D89086D44}" dt="2022-06-16T10:31:18.092" v="6554" actId="20577"/>
        <pc:sldMkLst>
          <pc:docMk/>
          <pc:sldMk cId="0" sldId="466"/>
        </pc:sldMkLst>
        <pc:spChg chg="mod">
          <ac:chgData name="pratik singh" userId="4ed088b0e6b79c9c" providerId="LiveId" clId="{2E243EEC-4E16-43BB-A05C-063D89086D44}" dt="2022-06-16T10:26:17.834" v="5893" actId="20577"/>
          <ac:spMkLst>
            <pc:docMk/>
            <pc:sldMk cId="0" sldId="466"/>
            <ac:spMk id="7" creationId="{693C40C0-9092-4B55-B9EE-B65F5C4B3BB0}"/>
          </ac:spMkLst>
        </pc:spChg>
        <pc:spChg chg="mod">
          <ac:chgData name="pratik singh" userId="4ed088b0e6b79c9c" providerId="LiveId" clId="{2E243EEC-4E16-43BB-A05C-063D89086D44}" dt="2022-06-16T07:50:19.711" v="3291" actId="20577"/>
          <ac:spMkLst>
            <pc:docMk/>
            <pc:sldMk cId="0" sldId="466"/>
            <ac:spMk id="153602" creationId="{8E77BF6E-0962-491E-BBEC-BB0D62E9DDD5}"/>
          </ac:spMkLst>
        </pc:spChg>
        <pc:spChg chg="mod">
          <ac:chgData name="pratik singh" userId="4ed088b0e6b79c9c" providerId="LiveId" clId="{2E243EEC-4E16-43BB-A05C-063D89086D44}" dt="2022-06-16T07:03:15.338" v="2877"/>
          <ac:spMkLst>
            <pc:docMk/>
            <pc:sldMk cId="0" sldId="466"/>
            <ac:spMk id="153603" creationId="{FF2C6C90-A655-41ED-AB78-DB37166DC74E}"/>
          </ac:spMkLst>
        </pc:spChg>
        <pc:spChg chg="del mod">
          <ac:chgData name="pratik singh" userId="4ed088b0e6b79c9c" providerId="LiveId" clId="{2E243EEC-4E16-43BB-A05C-063D89086D44}" dt="2022-06-16T07:49:50.976" v="3261" actId="21"/>
          <ac:spMkLst>
            <pc:docMk/>
            <pc:sldMk cId="0" sldId="466"/>
            <ac:spMk id="153606" creationId="{31E97C0E-F6B0-4584-AD9C-40FE58E0C7CF}"/>
          </ac:spMkLst>
        </pc:spChg>
        <pc:spChg chg="mod">
          <ac:chgData name="pratik singh" userId="4ed088b0e6b79c9c" providerId="LiveId" clId="{2E243EEC-4E16-43BB-A05C-063D89086D44}" dt="2022-06-16T10:31:18.092" v="6554" actId="20577"/>
          <ac:spMkLst>
            <pc:docMk/>
            <pc:sldMk cId="0" sldId="466"/>
            <ac:spMk id="418823" creationId="{EDEF0571-960C-49A3-8D7E-B9FD7CD13E77}"/>
          </ac:spMkLst>
        </pc:spChg>
      </pc:sldChg>
      <pc:sldChg chg="delSp modSp add">
        <pc:chgData name="pratik singh" userId="4ed088b0e6b79c9c" providerId="LiveId" clId="{2E243EEC-4E16-43BB-A05C-063D89086D44}" dt="2022-06-16T07:49:57.266" v="3262" actId="21"/>
        <pc:sldMkLst>
          <pc:docMk/>
          <pc:sldMk cId="0" sldId="475"/>
        </pc:sldMkLst>
        <pc:spChg chg="del">
          <ac:chgData name="pratik singh" userId="4ed088b0e6b79c9c" providerId="LiveId" clId="{2E243EEC-4E16-43BB-A05C-063D89086D44}" dt="2022-06-16T07:49:57.266" v="3262" actId="21"/>
          <ac:spMkLst>
            <pc:docMk/>
            <pc:sldMk cId="0" sldId="475"/>
            <ac:spMk id="155650" creationId="{B3138FA1-3278-4ABA-97BD-A5A03EDE6A74}"/>
          </ac:spMkLst>
        </pc:spChg>
        <pc:spChg chg="mod">
          <ac:chgData name="pratik singh" userId="4ed088b0e6b79c9c" providerId="LiveId" clId="{2E243EEC-4E16-43BB-A05C-063D89086D44}" dt="2022-06-16T07:03:15.338" v="2877"/>
          <ac:spMkLst>
            <pc:docMk/>
            <pc:sldMk cId="0" sldId="475"/>
            <ac:spMk id="155651" creationId="{2068891E-3542-4030-B895-35FBE77F483A}"/>
          </ac:spMkLst>
        </pc:spChg>
      </pc:sldChg>
      <pc:sldChg chg="addSp delSp modSp add mod">
        <pc:chgData name="pratik singh" userId="4ed088b0e6b79c9c" providerId="LiveId" clId="{2E243EEC-4E16-43BB-A05C-063D89086D44}" dt="2022-06-16T10:25:37.108" v="5890" actId="2711"/>
        <pc:sldMkLst>
          <pc:docMk/>
          <pc:sldMk cId="0" sldId="556"/>
        </pc:sldMkLst>
        <pc:spChg chg="mod">
          <ac:chgData name="pratik singh" userId="4ed088b0e6b79c9c" providerId="LiveId" clId="{2E243EEC-4E16-43BB-A05C-063D89086D44}" dt="2022-06-16T10:25:37.108" v="5890" actId="2711"/>
          <ac:spMkLst>
            <pc:docMk/>
            <pc:sldMk cId="0" sldId="556"/>
            <ac:spMk id="8" creationId="{2B77D517-8569-4A66-BF13-D4F4C970CBE6}"/>
          </ac:spMkLst>
        </pc:spChg>
        <pc:spChg chg="mod">
          <ac:chgData name="pratik singh" userId="4ed088b0e6b79c9c" providerId="LiveId" clId="{2E243EEC-4E16-43BB-A05C-063D89086D44}" dt="2022-06-16T04:38:42.323" v="1387" actId="20577"/>
          <ac:spMkLst>
            <pc:docMk/>
            <pc:sldMk cId="0" sldId="556"/>
            <ac:spMk id="8194" creationId="{08A4C14D-E582-4AD0-A92A-F42FB279371B}"/>
          </ac:spMkLst>
        </pc:spChg>
        <pc:spChg chg="mod">
          <ac:chgData name="pratik singh" userId="4ed088b0e6b79c9c" providerId="LiveId" clId="{2E243EEC-4E16-43BB-A05C-063D89086D44}" dt="2022-06-16T04:16:53.335" v="855"/>
          <ac:spMkLst>
            <pc:docMk/>
            <pc:sldMk cId="0" sldId="556"/>
            <ac:spMk id="8195" creationId="{866F3A63-0C5E-4596-88E6-3D36E2E59C08}"/>
          </ac:spMkLst>
        </pc:spChg>
        <pc:spChg chg="mod">
          <ac:chgData name="pratik singh" userId="4ed088b0e6b79c9c" providerId="LiveId" clId="{2E243EEC-4E16-43BB-A05C-063D89086D44}" dt="2022-06-16T07:50:36.911" v="3292" actId="313"/>
          <ac:spMkLst>
            <pc:docMk/>
            <pc:sldMk cId="0" sldId="556"/>
            <ac:spMk id="8197" creationId="{F5F3118F-64B8-4037-A19A-FBDB61911479}"/>
          </ac:spMkLst>
        </pc:spChg>
        <pc:grpChg chg="del">
          <ac:chgData name="pratik singh" userId="4ed088b0e6b79c9c" providerId="LiveId" clId="{2E243EEC-4E16-43BB-A05C-063D89086D44}" dt="2022-06-16T04:37:30.937" v="1312" actId="21"/>
          <ac:grpSpMkLst>
            <pc:docMk/>
            <pc:sldMk cId="0" sldId="556"/>
            <ac:grpSpMk id="8199" creationId="{F530ABAD-9CA7-4A0E-90E6-33D79ECF3769}"/>
          </ac:grpSpMkLst>
        </pc:grpChg>
        <pc:picChg chg="add mod">
          <ac:chgData name="pratik singh" userId="4ed088b0e6b79c9c" providerId="LiveId" clId="{2E243EEC-4E16-43BB-A05C-063D89086D44}" dt="2022-06-16T04:38:31.717" v="1362" actId="14100"/>
          <ac:picMkLst>
            <pc:docMk/>
            <pc:sldMk cId="0" sldId="556"/>
            <ac:picMk id="3" creationId="{55B61186-7790-4D1B-9A38-FAB36CB837BF}"/>
          </ac:picMkLst>
        </pc:picChg>
      </pc:sldChg>
      <pc:sldChg chg="modSp add mod">
        <pc:chgData name="pratik singh" userId="4ed088b0e6b79c9c" providerId="LiveId" clId="{2E243EEC-4E16-43BB-A05C-063D89086D44}" dt="2022-06-16T04:45:26.426" v="1536" actId="20577"/>
        <pc:sldMkLst>
          <pc:docMk/>
          <pc:sldMk cId="0" sldId="558"/>
        </pc:sldMkLst>
        <pc:spChg chg="mod">
          <ac:chgData name="pratik singh" userId="4ed088b0e6b79c9c" providerId="LiveId" clId="{2E243EEC-4E16-43BB-A05C-063D89086D44}" dt="2022-06-16T04:45:26.426" v="1536" actId="20577"/>
          <ac:spMkLst>
            <pc:docMk/>
            <pc:sldMk cId="0" sldId="558"/>
            <ac:spMk id="9218" creationId="{B8940F86-560B-4389-8C3C-ECDB7F174284}"/>
          </ac:spMkLst>
        </pc:spChg>
        <pc:spChg chg="mod">
          <ac:chgData name="pratik singh" userId="4ed088b0e6b79c9c" providerId="LiveId" clId="{2E243EEC-4E16-43BB-A05C-063D89086D44}" dt="2022-06-16T04:16:53.335" v="855"/>
          <ac:spMkLst>
            <pc:docMk/>
            <pc:sldMk cId="0" sldId="558"/>
            <ac:spMk id="9219" creationId="{C685B48A-4FF6-46C3-9D23-DCC422755E95}"/>
          </ac:spMkLst>
        </pc:spChg>
      </pc:sldChg>
      <pc:sldChg chg="modSp add mod">
        <pc:chgData name="pratik singh" userId="4ed088b0e6b79c9c" providerId="LiveId" clId="{2E243EEC-4E16-43BB-A05C-063D89086D44}" dt="2022-06-16T04:45:45.475" v="1560" actId="20577"/>
        <pc:sldMkLst>
          <pc:docMk/>
          <pc:sldMk cId="0" sldId="559"/>
        </pc:sldMkLst>
        <pc:spChg chg="mod">
          <ac:chgData name="pratik singh" userId="4ed088b0e6b79c9c" providerId="LiveId" clId="{2E243EEC-4E16-43BB-A05C-063D89086D44}" dt="2022-06-16T04:16:53.335" v="855"/>
          <ac:spMkLst>
            <pc:docMk/>
            <pc:sldMk cId="0" sldId="559"/>
            <ac:spMk id="10243" creationId="{1B5EB12F-5F22-438A-9E9A-944C5672C58A}"/>
          </ac:spMkLst>
        </pc:spChg>
        <pc:spChg chg="mod">
          <ac:chgData name="pratik singh" userId="4ed088b0e6b79c9c" providerId="LiveId" clId="{2E243EEC-4E16-43BB-A05C-063D89086D44}" dt="2022-06-16T04:45:45.475" v="1560" actId="20577"/>
          <ac:spMkLst>
            <pc:docMk/>
            <pc:sldMk cId="0" sldId="559"/>
            <ac:spMk id="10245" creationId="{5ED814FC-EAEE-4CAA-A0D5-37F5AC8F38D2}"/>
          </ac:spMkLst>
        </pc:spChg>
      </pc:sldChg>
      <pc:sldChg chg="modSp add">
        <pc:chgData name="pratik singh" userId="4ed088b0e6b79c9c" providerId="LiveId" clId="{2E243EEC-4E16-43BB-A05C-063D89086D44}" dt="2022-06-16T04:16:53.335" v="855"/>
        <pc:sldMkLst>
          <pc:docMk/>
          <pc:sldMk cId="0" sldId="560"/>
        </pc:sldMkLst>
        <pc:spChg chg="mod">
          <ac:chgData name="pratik singh" userId="4ed088b0e6b79c9c" providerId="LiveId" clId="{2E243EEC-4E16-43BB-A05C-063D89086D44}" dt="2022-06-16T04:16:53.335" v="855"/>
          <ac:spMkLst>
            <pc:docMk/>
            <pc:sldMk cId="0" sldId="560"/>
            <ac:spMk id="12291" creationId="{82C62BB5-69C0-4810-B6F4-B02CE05ACF41}"/>
          </ac:spMkLst>
        </pc:spChg>
      </pc:sldChg>
      <pc:sldChg chg="modSp add mod">
        <pc:chgData name="pratik singh" userId="4ed088b0e6b79c9c" providerId="LiveId" clId="{2E243EEC-4E16-43BB-A05C-063D89086D44}" dt="2022-06-16T04:45:53.482" v="1562" actId="20577"/>
        <pc:sldMkLst>
          <pc:docMk/>
          <pc:sldMk cId="0" sldId="561"/>
        </pc:sldMkLst>
        <pc:spChg chg="mod">
          <ac:chgData name="pratik singh" userId="4ed088b0e6b79c9c" providerId="LiveId" clId="{2E243EEC-4E16-43BB-A05C-063D89086D44}" dt="2022-06-16T04:16:53.335" v="855"/>
          <ac:spMkLst>
            <pc:docMk/>
            <pc:sldMk cId="0" sldId="561"/>
            <ac:spMk id="14339" creationId="{14994182-23AC-4FCA-ADE5-5042CB1ED290}"/>
          </ac:spMkLst>
        </pc:spChg>
        <pc:spChg chg="mod">
          <ac:chgData name="pratik singh" userId="4ed088b0e6b79c9c" providerId="LiveId" clId="{2E243EEC-4E16-43BB-A05C-063D89086D44}" dt="2022-06-16T04:45:53.482" v="1562" actId="20577"/>
          <ac:spMkLst>
            <pc:docMk/>
            <pc:sldMk cId="0" sldId="561"/>
            <ac:spMk id="14341" creationId="{921B35FE-3BEB-4AE4-A680-CBFFF3302D72}"/>
          </ac:spMkLst>
        </pc:spChg>
      </pc:sldChg>
      <pc:sldChg chg="modSp add mod">
        <pc:chgData name="pratik singh" userId="4ed088b0e6b79c9c" providerId="LiveId" clId="{2E243EEC-4E16-43BB-A05C-063D89086D44}" dt="2022-06-16T07:50:52.616" v="3293" actId="20577"/>
        <pc:sldMkLst>
          <pc:docMk/>
          <pc:sldMk cId="0" sldId="562"/>
        </pc:sldMkLst>
        <pc:spChg chg="mod">
          <ac:chgData name="pratik singh" userId="4ed088b0e6b79c9c" providerId="LiveId" clId="{2E243EEC-4E16-43BB-A05C-063D89086D44}" dt="2022-06-16T07:50:52.616" v="3293" actId="20577"/>
          <ac:spMkLst>
            <pc:docMk/>
            <pc:sldMk cId="0" sldId="562"/>
            <ac:spMk id="16386" creationId="{AB5CC826-40F0-4EA8-9623-DEAAEC384E93}"/>
          </ac:spMkLst>
        </pc:spChg>
        <pc:spChg chg="mod">
          <ac:chgData name="pratik singh" userId="4ed088b0e6b79c9c" providerId="LiveId" clId="{2E243EEC-4E16-43BB-A05C-063D89086D44}" dt="2022-06-16T04:16:53.335" v="855"/>
          <ac:spMkLst>
            <pc:docMk/>
            <pc:sldMk cId="0" sldId="562"/>
            <ac:spMk id="16387" creationId="{A4FCF298-25A5-4F29-BC33-A32E4EA476A7}"/>
          </ac:spMkLst>
        </pc:spChg>
        <pc:spChg chg="mod">
          <ac:chgData name="pratik singh" userId="4ed088b0e6b79c9c" providerId="LiveId" clId="{2E243EEC-4E16-43BB-A05C-063D89086D44}" dt="2022-06-16T04:46:14.123" v="1590" actId="20577"/>
          <ac:spMkLst>
            <pc:docMk/>
            <pc:sldMk cId="0" sldId="562"/>
            <ac:spMk id="16389" creationId="{CBF943BB-B9D9-4CBE-B512-052230F6C89A}"/>
          </ac:spMkLst>
        </pc:spChg>
      </pc:sldChg>
      <pc:sldChg chg="modSp add mod">
        <pc:chgData name="pratik singh" userId="4ed088b0e6b79c9c" providerId="LiveId" clId="{2E243EEC-4E16-43BB-A05C-063D89086D44}" dt="2022-06-16T05:06:28.964" v="1625" actId="20577"/>
        <pc:sldMkLst>
          <pc:docMk/>
          <pc:sldMk cId="0" sldId="563"/>
        </pc:sldMkLst>
        <pc:spChg chg="mod">
          <ac:chgData name="pratik singh" userId="4ed088b0e6b79c9c" providerId="LiveId" clId="{2E243EEC-4E16-43BB-A05C-063D89086D44}" dt="2022-06-16T04:16:53.335" v="855"/>
          <ac:spMkLst>
            <pc:docMk/>
            <pc:sldMk cId="0" sldId="563"/>
            <ac:spMk id="18435" creationId="{4859196A-17AC-4434-BDCC-4F713EE77C12}"/>
          </ac:spMkLst>
        </pc:spChg>
        <pc:spChg chg="mod">
          <ac:chgData name="pratik singh" userId="4ed088b0e6b79c9c" providerId="LiveId" clId="{2E243EEC-4E16-43BB-A05C-063D89086D44}" dt="2022-06-16T05:06:28.964" v="1625" actId="20577"/>
          <ac:spMkLst>
            <pc:docMk/>
            <pc:sldMk cId="0" sldId="563"/>
            <ac:spMk id="18437" creationId="{57E1B0FD-8061-4A17-B54C-CD6AFFF1237F}"/>
          </ac:spMkLst>
        </pc:spChg>
      </pc:sldChg>
      <pc:sldChg chg="modSp add mod">
        <pc:chgData name="pratik singh" userId="4ed088b0e6b79c9c" providerId="LiveId" clId="{2E243EEC-4E16-43BB-A05C-063D89086D44}" dt="2022-06-16T05:06:45.002" v="1652" actId="20577"/>
        <pc:sldMkLst>
          <pc:docMk/>
          <pc:sldMk cId="0" sldId="564"/>
        </pc:sldMkLst>
        <pc:spChg chg="mod">
          <ac:chgData name="pratik singh" userId="4ed088b0e6b79c9c" providerId="LiveId" clId="{2E243EEC-4E16-43BB-A05C-063D89086D44}" dt="2022-06-16T05:06:45.002" v="1652" actId="20577"/>
          <ac:spMkLst>
            <pc:docMk/>
            <pc:sldMk cId="0" sldId="564"/>
            <ac:spMk id="20482" creationId="{767CAE2C-9C93-4FD4-ABC0-61B7F11D0C66}"/>
          </ac:spMkLst>
        </pc:spChg>
        <pc:spChg chg="mod">
          <ac:chgData name="pratik singh" userId="4ed088b0e6b79c9c" providerId="LiveId" clId="{2E243EEC-4E16-43BB-A05C-063D89086D44}" dt="2022-06-16T04:16:53.335" v="855"/>
          <ac:spMkLst>
            <pc:docMk/>
            <pc:sldMk cId="0" sldId="564"/>
            <ac:spMk id="20483" creationId="{C93E686B-B577-4FC3-B846-620C603FD9F4}"/>
          </ac:spMkLst>
        </pc:spChg>
      </pc:sldChg>
      <pc:sldChg chg="modSp add">
        <pc:chgData name="pratik singh" userId="4ed088b0e6b79c9c" providerId="LiveId" clId="{2E243EEC-4E16-43BB-A05C-063D89086D44}" dt="2022-06-16T04:16:53.335" v="855"/>
        <pc:sldMkLst>
          <pc:docMk/>
          <pc:sldMk cId="0" sldId="565"/>
        </pc:sldMkLst>
        <pc:spChg chg="mod">
          <ac:chgData name="pratik singh" userId="4ed088b0e6b79c9c" providerId="LiveId" clId="{2E243EEC-4E16-43BB-A05C-063D89086D44}" dt="2022-06-16T04:16:53.335" v="855"/>
          <ac:spMkLst>
            <pc:docMk/>
            <pc:sldMk cId="0" sldId="565"/>
            <ac:spMk id="22531" creationId="{6DDA7A65-36EE-4CB6-88CB-47DA98A4456F}"/>
          </ac:spMkLst>
        </pc:spChg>
      </pc:sldChg>
      <pc:sldChg chg="delSp modSp add mod">
        <pc:chgData name="pratik singh" userId="4ed088b0e6b79c9c" providerId="LiveId" clId="{2E243EEC-4E16-43BB-A05C-063D89086D44}" dt="2022-06-16T05:08:04.962" v="1692" actId="20577"/>
        <pc:sldMkLst>
          <pc:docMk/>
          <pc:sldMk cId="0" sldId="567"/>
        </pc:sldMkLst>
        <pc:spChg chg="mod">
          <ac:chgData name="pratik singh" userId="4ed088b0e6b79c9c" providerId="LiveId" clId="{2E243EEC-4E16-43BB-A05C-063D89086D44}" dt="2022-06-16T04:16:53.335" v="855"/>
          <ac:spMkLst>
            <pc:docMk/>
            <pc:sldMk cId="0" sldId="567"/>
            <ac:spMk id="23555" creationId="{C5AFBA14-08E8-4E07-A532-202B3EE0CC4F}"/>
          </ac:spMkLst>
        </pc:spChg>
        <pc:spChg chg="mod">
          <ac:chgData name="pratik singh" userId="4ed088b0e6b79c9c" providerId="LiveId" clId="{2E243EEC-4E16-43BB-A05C-063D89086D44}" dt="2022-06-16T05:08:04.962" v="1692" actId="20577"/>
          <ac:spMkLst>
            <pc:docMk/>
            <pc:sldMk cId="0" sldId="567"/>
            <ac:spMk id="23557" creationId="{C08E4917-DD0E-4204-9808-866031288247}"/>
          </ac:spMkLst>
        </pc:spChg>
        <pc:spChg chg="del mod">
          <ac:chgData name="pratik singh" userId="4ed088b0e6b79c9c" providerId="LiveId" clId="{2E243EEC-4E16-43BB-A05C-063D89086D44}" dt="2022-06-16T05:07:48.671" v="1664" actId="21"/>
          <ac:spMkLst>
            <pc:docMk/>
            <pc:sldMk cId="0" sldId="567"/>
            <ac:spMk id="23558" creationId="{FCC3D386-441E-422D-8C2E-0A8F103EF7D5}"/>
          </ac:spMkLst>
        </pc:spChg>
      </pc:sldChg>
      <pc:sldChg chg="delSp modSp add mod">
        <pc:chgData name="pratik singh" userId="4ed088b0e6b79c9c" providerId="LiveId" clId="{2E243EEC-4E16-43BB-A05C-063D89086D44}" dt="2022-06-16T05:08:59.050" v="1727" actId="1076"/>
        <pc:sldMkLst>
          <pc:docMk/>
          <pc:sldMk cId="0" sldId="568"/>
        </pc:sldMkLst>
        <pc:spChg chg="mod">
          <ac:chgData name="pratik singh" userId="4ed088b0e6b79c9c" providerId="LiveId" clId="{2E243EEC-4E16-43BB-A05C-063D89086D44}" dt="2022-06-16T05:08:59.050" v="1727" actId="1076"/>
          <ac:spMkLst>
            <pc:docMk/>
            <pc:sldMk cId="0" sldId="568"/>
            <ac:spMk id="25602" creationId="{93519410-C519-4257-8D0E-CCA3CA0BEB98}"/>
          </ac:spMkLst>
        </pc:spChg>
        <pc:spChg chg="mod">
          <ac:chgData name="pratik singh" userId="4ed088b0e6b79c9c" providerId="LiveId" clId="{2E243EEC-4E16-43BB-A05C-063D89086D44}" dt="2022-06-16T04:16:53.335" v="855"/>
          <ac:spMkLst>
            <pc:docMk/>
            <pc:sldMk cId="0" sldId="568"/>
            <ac:spMk id="25603" creationId="{C0269A18-E79A-471A-B98C-F2FD4E05E4A2}"/>
          </ac:spMkLst>
        </pc:spChg>
        <pc:spChg chg="del mod">
          <ac:chgData name="pratik singh" userId="4ed088b0e6b79c9c" providerId="LiveId" clId="{2E243EEC-4E16-43BB-A05C-063D89086D44}" dt="2022-06-16T05:08:40.116" v="1698" actId="21"/>
          <ac:spMkLst>
            <pc:docMk/>
            <pc:sldMk cId="0" sldId="568"/>
            <ac:spMk id="25636" creationId="{6716D1BF-D1E9-422B-B1FF-CF2F06EC44B4}"/>
          </ac:spMkLst>
        </pc:spChg>
      </pc:sldChg>
      <pc:sldChg chg="delSp modSp add mod">
        <pc:chgData name="pratik singh" userId="4ed088b0e6b79c9c" providerId="LiveId" clId="{2E243EEC-4E16-43BB-A05C-063D89086D44}" dt="2022-06-16T05:09:23.430" v="1757" actId="20577"/>
        <pc:sldMkLst>
          <pc:docMk/>
          <pc:sldMk cId="0" sldId="569"/>
        </pc:sldMkLst>
        <pc:spChg chg="mod">
          <ac:chgData name="pratik singh" userId="4ed088b0e6b79c9c" providerId="LiveId" clId="{2E243EEC-4E16-43BB-A05C-063D89086D44}" dt="2022-06-16T04:16:53.335" v="855"/>
          <ac:spMkLst>
            <pc:docMk/>
            <pc:sldMk cId="0" sldId="569"/>
            <ac:spMk id="27650" creationId="{4DB4F4C5-C270-4576-9F5C-C8A9D90F8561}"/>
          </ac:spMkLst>
        </pc:spChg>
        <pc:spChg chg="mod">
          <ac:chgData name="pratik singh" userId="4ed088b0e6b79c9c" providerId="LiveId" clId="{2E243EEC-4E16-43BB-A05C-063D89086D44}" dt="2022-06-16T05:09:23.430" v="1757" actId="20577"/>
          <ac:spMkLst>
            <pc:docMk/>
            <pc:sldMk cId="0" sldId="569"/>
            <ac:spMk id="27652" creationId="{C9FE3F67-3099-48B4-A487-7D75B245A062}"/>
          </ac:spMkLst>
        </pc:spChg>
        <pc:spChg chg="del mod">
          <ac:chgData name="pratik singh" userId="4ed088b0e6b79c9c" providerId="LiveId" clId="{2E243EEC-4E16-43BB-A05C-063D89086D44}" dt="2022-06-16T05:09:10.812" v="1729" actId="21"/>
          <ac:spMkLst>
            <pc:docMk/>
            <pc:sldMk cId="0" sldId="569"/>
            <ac:spMk id="27654" creationId="{3B94D032-1D94-4AA7-BDAE-93C80D39FB8A}"/>
          </ac:spMkLst>
        </pc:spChg>
      </pc:sldChg>
      <pc:sldChg chg="delSp modSp add mod">
        <pc:chgData name="pratik singh" userId="4ed088b0e6b79c9c" providerId="LiveId" clId="{2E243EEC-4E16-43BB-A05C-063D89086D44}" dt="2022-06-16T05:11:14.225" v="1816" actId="1076"/>
        <pc:sldMkLst>
          <pc:docMk/>
          <pc:sldMk cId="0" sldId="570"/>
        </pc:sldMkLst>
        <pc:spChg chg="mod">
          <ac:chgData name="pratik singh" userId="4ed088b0e6b79c9c" providerId="LiveId" clId="{2E243EEC-4E16-43BB-A05C-063D89086D44}" dt="2022-06-16T05:11:14.225" v="1816" actId="1076"/>
          <ac:spMkLst>
            <pc:docMk/>
            <pc:sldMk cId="0" sldId="570"/>
            <ac:spMk id="30722" creationId="{8FBF654E-F34A-4957-B90F-47113219BD94}"/>
          </ac:spMkLst>
        </pc:spChg>
        <pc:spChg chg="mod">
          <ac:chgData name="pratik singh" userId="4ed088b0e6b79c9c" providerId="LiveId" clId="{2E243EEC-4E16-43BB-A05C-063D89086D44}" dt="2022-06-16T04:16:53.335" v="855"/>
          <ac:spMkLst>
            <pc:docMk/>
            <pc:sldMk cId="0" sldId="570"/>
            <ac:spMk id="30723" creationId="{2618BF11-CC1B-41E4-8B4A-673692C0E0C6}"/>
          </ac:spMkLst>
        </pc:spChg>
        <pc:spChg chg="del mod">
          <ac:chgData name="pratik singh" userId="4ed088b0e6b79c9c" providerId="LiveId" clId="{2E243EEC-4E16-43BB-A05C-063D89086D44}" dt="2022-06-16T05:10:56.500" v="1788" actId="21"/>
          <ac:spMkLst>
            <pc:docMk/>
            <pc:sldMk cId="0" sldId="570"/>
            <ac:spMk id="30726" creationId="{D177E943-F4EA-4454-81BF-2E812EDC9804}"/>
          </ac:spMkLst>
        </pc:spChg>
      </pc:sldChg>
      <pc:sldChg chg="delSp modSp add mod">
        <pc:chgData name="pratik singh" userId="4ed088b0e6b79c9c" providerId="LiveId" clId="{2E243EEC-4E16-43BB-A05C-063D89086D44}" dt="2022-06-16T05:12:03.413" v="1877" actId="20577"/>
        <pc:sldMkLst>
          <pc:docMk/>
          <pc:sldMk cId="0" sldId="571"/>
        </pc:sldMkLst>
        <pc:spChg chg="mod">
          <ac:chgData name="pratik singh" userId="4ed088b0e6b79c9c" providerId="LiveId" clId="{2E243EEC-4E16-43BB-A05C-063D89086D44}" dt="2022-06-16T05:12:03.413" v="1877" actId="20577"/>
          <ac:spMkLst>
            <pc:docMk/>
            <pc:sldMk cId="0" sldId="571"/>
            <ac:spMk id="33794" creationId="{E8480BD9-B609-485E-9451-D01460F4FC7E}"/>
          </ac:spMkLst>
        </pc:spChg>
        <pc:spChg chg="mod">
          <ac:chgData name="pratik singh" userId="4ed088b0e6b79c9c" providerId="LiveId" clId="{2E243EEC-4E16-43BB-A05C-063D89086D44}" dt="2022-06-16T04:16:53.335" v="855"/>
          <ac:spMkLst>
            <pc:docMk/>
            <pc:sldMk cId="0" sldId="571"/>
            <ac:spMk id="33795" creationId="{69F1199E-F5E3-4BC5-B35F-E5F732DD0A36}"/>
          </ac:spMkLst>
        </pc:spChg>
        <pc:spChg chg="del">
          <ac:chgData name="pratik singh" userId="4ed088b0e6b79c9c" providerId="LiveId" clId="{2E243EEC-4E16-43BB-A05C-063D89086D44}" dt="2022-06-16T05:11:47.245" v="1847" actId="21"/>
          <ac:spMkLst>
            <pc:docMk/>
            <pc:sldMk cId="0" sldId="571"/>
            <ac:spMk id="33798" creationId="{81223C05-28C4-493A-B781-FB2EB2CB354D}"/>
          </ac:spMkLst>
        </pc:spChg>
      </pc:sldChg>
      <pc:sldChg chg="delSp modSp add mod">
        <pc:chgData name="pratik singh" userId="4ed088b0e6b79c9c" providerId="LiveId" clId="{2E243EEC-4E16-43BB-A05C-063D89086D44}" dt="2022-06-16T05:12:31.774" v="1907" actId="1076"/>
        <pc:sldMkLst>
          <pc:docMk/>
          <pc:sldMk cId="0" sldId="594"/>
        </pc:sldMkLst>
        <pc:spChg chg="mod">
          <ac:chgData name="pratik singh" userId="4ed088b0e6b79c9c" providerId="LiveId" clId="{2E243EEC-4E16-43BB-A05C-063D89086D44}" dt="2022-06-16T04:16:53.335" v="855"/>
          <ac:spMkLst>
            <pc:docMk/>
            <pc:sldMk cId="0" sldId="594"/>
            <ac:spMk id="34818" creationId="{3EA7DD91-E7C6-42AE-B305-1558EA839C7E}"/>
          </ac:spMkLst>
        </pc:spChg>
        <pc:spChg chg="mod">
          <ac:chgData name="pratik singh" userId="4ed088b0e6b79c9c" providerId="LiveId" clId="{2E243EEC-4E16-43BB-A05C-063D89086D44}" dt="2022-06-16T05:12:31.774" v="1907" actId="1076"/>
          <ac:spMkLst>
            <pc:docMk/>
            <pc:sldMk cId="0" sldId="594"/>
            <ac:spMk id="34821" creationId="{70E31EEC-49C4-4328-B5E0-8663F0161209}"/>
          </ac:spMkLst>
        </pc:spChg>
        <pc:spChg chg="del mod">
          <ac:chgData name="pratik singh" userId="4ed088b0e6b79c9c" providerId="LiveId" clId="{2E243EEC-4E16-43BB-A05C-063D89086D44}" dt="2022-06-16T05:12:12.405" v="1879" actId="21"/>
          <ac:spMkLst>
            <pc:docMk/>
            <pc:sldMk cId="0" sldId="594"/>
            <ac:spMk id="34822" creationId="{484B248E-3486-4EE0-9B2D-D65635223A4E}"/>
          </ac:spMkLst>
        </pc:spChg>
      </pc:sldChg>
      <pc:sldChg chg="modSp add mod">
        <pc:chgData name="pratik singh" userId="4ed088b0e6b79c9c" providerId="LiveId" clId="{2E243EEC-4E16-43BB-A05C-063D89086D44}" dt="2022-06-16T05:26:02.390" v="2118" actId="20577"/>
        <pc:sldMkLst>
          <pc:docMk/>
          <pc:sldMk cId="0" sldId="597"/>
        </pc:sldMkLst>
        <pc:spChg chg="mod">
          <ac:chgData name="pratik singh" userId="4ed088b0e6b79c9c" providerId="LiveId" clId="{2E243EEC-4E16-43BB-A05C-063D89086D44}" dt="2022-06-16T05:26:02.390" v="2118" actId="20577"/>
          <ac:spMkLst>
            <pc:docMk/>
            <pc:sldMk cId="0" sldId="597"/>
            <ac:spMk id="41986" creationId="{6CB49E99-7D65-4B3C-B4C0-CDCC7BAE9A5B}"/>
          </ac:spMkLst>
        </pc:spChg>
        <pc:spChg chg="mod">
          <ac:chgData name="pratik singh" userId="4ed088b0e6b79c9c" providerId="LiveId" clId="{2E243EEC-4E16-43BB-A05C-063D89086D44}" dt="2022-06-16T04:16:53.335" v="855"/>
          <ac:spMkLst>
            <pc:docMk/>
            <pc:sldMk cId="0" sldId="597"/>
            <ac:spMk id="41987" creationId="{620E9DA3-0E20-48B0-8CCD-6B068B5A8BB3}"/>
          </ac:spMkLst>
        </pc:spChg>
      </pc:sldChg>
      <pc:sldChg chg="modSp add mod">
        <pc:chgData name="pratik singh" userId="4ed088b0e6b79c9c" providerId="LiveId" clId="{2E243EEC-4E16-43BB-A05C-063D89086D44}" dt="2022-06-16T05:32:45.629" v="2170" actId="20577"/>
        <pc:sldMkLst>
          <pc:docMk/>
          <pc:sldMk cId="0" sldId="601"/>
        </pc:sldMkLst>
        <pc:spChg chg="mod">
          <ac:chgData name="pratik singh" userId="4ed088b0e6b79c9c" providerId="LiveId" clId="{2E243EEC-4E16-43BB-A05C-063D89086D44}" dt="2022-06-16T05:29:52.773" v="2122" actId="20577"/>
          <ac:spMkLst>
            <pc:docMk/>
            <pc:sldMk cId="0" sldId="601"/>
            <ac:spMk id="109" creationId="{8112E0F0-415C-41F5-89A8-7C99046CBF6E}"/>
          </ac:spMkLst>
        </pc:spChg>
        <pc:spChg chg="mod">
          <ac:chgData name="pratik singh" userId="4ed088b0e6b79c9c" providerId="LiveId" clId="{2E243EEC-4E16-43BB-A05C-063D89086D44}" dt="2022-06-16T05:32:31.455" v="2141" actId="1076"/>
          <ac:spMkLst>
            <pc:docMk/>
            <pc:sldMk cId="0" sldId="601"/>
            <ac:spMk id="43010" creationId="{21E13154-DA0B-4A0C-B538-BC6788FD2E4C}"/>
          </ac:spMkLst>
        </pc:spChg>
        <pc:spChg chg="mod">
          <ac:chgData name="pratik singh" userId="4ed088b0e6b79c9c" providerId="LiveId" clId="{2E243EEC-4E16-43BB-A05C-063D89086D44}" dt="2022-06-16T04:19:05.487" v="856"/>
          <ac:spMkLst>
            <pc:docMk/>
            <pc:sldMk cId="0" sldId="601"/>
            <ac:spMk id="43011" creationId="{FE06E4B2-7543-422E-8293-45C677AD351D}"/>
          </ac:spMkLst>
        </pc:spChg>
        <pc:spChg chg="mod">
          <ac:chgData name="pratik singh" userId="4ed088b0e6b79c9c" providerId="LiveId" clId="{2E243EEC-4E16-43BB-A05C-063D89086D44}" dt="2022-06-16T05:32:45.629" v="2170" actId="20577"/>
          <ac:spMkLst>
            <pc:docMk/>
            <pc:sldMk cId="0" sldId="601"/>
            <ac:spMk id="43013" creationId="{B5806B3E-6A7D-4035-8CCC-1C3B0EAEC056}"/>
          </ac:spMkLst>
        </pc:spChg>
      </pc:sldChg>
      <pc:sldChg chg="modSp add del">
        <pc:chgData name="pratik singh" userId="4ed088b0e6b79c9c" providerId="LiveId" clId="{2E243EEC-4E16-43BB-A05C-063D89086D44}" dt="2022-06-16T05:33:11.888" v="2171" actId="2696"/>
        <pc:sldMkLst>
          <pc:docMk/>
          <pc:sldMk cId="0" sldId="602"/>
        </pc:sldMkLst>
        <pc:spChg chg="mod">
          <ac:chgData name="pratik singh" userId="4ed088b0e6b79c9c" providerId="LiveId" clId="{2E243EEC-4E16-43BB-A05C-063D89086D44}" dt="2022-06-16T04:19:05.487" v="856"/>
          <ac:spMkLst>
            <pc:docMk/>
            <pc:sldMk cId="0" sldId="602"/>
            <ac:spMk id="45059" creationId="{8C3BC977-CCB9-4B10-9473-6BFC227D1528}"/>
          </ac:spMkLst>
        </pc:spChg>
      </pc:sldChg>
      <pc:sldChg chg="modSp add mod modAnim">
        <pc:chgData name="pratik singh" userId="4ed088b0e6b79c9c" providerId="LiveId" clId="{2E243EEC-4E16-43BB-A05C-063D89086D44}" dt="2022-06-16T05:36:56.020" v="2209" actId="20577"/>
        <pc:sldMkLst>
          <pc:docMk/>
          <pc:sldMk cId="0" sldId="603"/>
        </pc:sldMkLst>
        <pc:spChg chg="mod">
          <ac:chgData name="pratik singh" userId="4ed088b0e6b79c9c" providerId="LiveId" clId="{2E243EEC-4E16-43BB-A05C-063D89086D44}" dt="2022-06-16T05:33:44.987" v="2175" actId="20577"/>
          <ac:spMkLst>
            <pc:docMk/>
            <pc:sldMk cId="0" sldId="603"/>
            <ac:spMk id="7" creationId="{4E221D49-8F0E-4632-BD5C-ECA6B9F0DFB6}"/>
          </ac:spMkLst>
        </pc:spChg>
        <pc:spChg chg="mod">
          <ac:chgData name="pratik singh" userId="4ed088b0e6b79c9c" providerId="LiveId" clId="{2E243EEC-4E16-43BB-A05C-063D89086D44}" dt="2022-06-16T05:36:35.079" v="2183"/>
          <ac:spMkLst>
            <pc:docMk/>
            <pc:sldMk cId="0" sldId="603"/>
            <ac:spMk id="19458" creationId="{36925539-BA66-4E06-BFCB-52814E7A1AC1}"/>
          </ac:spMkLst>
        </pc:spChg>
        <pc:spChg chg="mod">
          <ac:chgData name="pratik singh" userId="4ed088b0e6b79c9c" providerId="LiveId" clId="{2E243EEC-4E16-43BB-A05C-063D89086D44}" dt="2022-06-16T04:19:05.487" v="856"/>
          <ac:spMkLst>
            <pc:docMk/>
            <pc:sldMk cId="0" sldId="603"/>
            <ac:spMk id="47108" creationId="{1A100DA8-79EB-4D1D-9584-0DCAB98E66E5}"/>
          </ac:spMkLst>
        </pc:spChg>
        <pc:spChg chg="mod">
          <ac:chgData name="pratik singh" userId="4ed088b0e6b79c9c" providerId="LiveId" clId="{2E243EEC-4E16-43BB-A05C-063D89086D44}" dt="2022-06-16T05:36:56.020" v="2209" actId="20577"/>
          <ac:spMkLst>
            <pc:docMk/>
            <pc:sldMk cId="0" sldId="603"/>
            <ac:spMk id="47109" creationId="{6242E7C0-1BE9-4E48-8ED8-FF05AD7882CD}"/>
          </ac:spMkLst>
        </pc:spChg>
      </pc:sldChg>
      <pc:sldChg chg="delSp modSp add mod">
        <pc:chgData name="pratik singh" userId="4ed088b0e6b79c9c" providerId="LiveId" clId="{2E243EEC-4E16-43BB-A05C-063D89086D44}" dt="2022-06-16T07:03:58.861" v="2906" actId="20577"/>
        <pc:sldMkLst>
          <pc:docMk/>
          <pc:sldMk cId="0" sldId="607"/>
        </pc:sldMkLst>
        <pc:spChg chg="mod">
          <ac:chgData name="pratik singh" userId="4ed088b0e6b79c9c" providerId="LiveId" clId="{2E243EEC-4E16-43BB-A05C-063D89086D44}" dt="2022-06-16T07:03:58.861" v="2906" actId="20577"/>
          <ac:spMkLst>
            <pc:docMk/>
            <pc:sldMk cId="0" sldId="607"/>
            <ac:spMk id="125954" creationId="{A430124F-9EE2-4759-A4C7-7BC6FBF7A596}"/>
          </ac:spMkLst>
        </pc:spChg>
        <pc:spChg chg="mod">
          <ac:chgData name="pratik singh" userId="4ed088b0e6b79c9c" providerId="LiveId" clId="{2E243EEC-4E16-43BB-A05C-063D89086D44}" dt="2022-06-16T07:03:15.338" v="2877"/>
          <ac:spMkLst>
            <pc:docMk/>
            <pc:sldMk cId="0" sldId="607"/>
            <ac:spMk id="125955" creationId="{238FADD2-1F88-4BDC-9207-06170EF1CF0A}"/>
          </ac:spMkLst>
        </pc:spChg>
        <pc:spChg chg="del mod">
          <ac:chgData name="pratik singh" userId="4ed088b0e6b79c9c" providerId="LiveId" clId="{2E243EEC-4E16-43BB-A05C-063D89086D44}" dt="2022-06-16T07:03:50.505" v="2883" actId="21"/>
          <ac:spMkLst>
            <pc:docMk/>
            <pc:sldMk cId="0" sldId="607"/>
            <ac:spMk id="125958" creationId="{2D308CDA-60F8-440B-8303-11A08EBCE9F7}"/>
          </ac:spMkLst>
        </pc:spChg>
      </pc:sldChg>
      <pc:sldChg chg="addSp delSp modSp add mod">
        <pc:chgData name="pratik singh" userId="4ed088b0e6b79c9c" providerId="LiveId" clId="{2E243EEC-4E16-43BB-A05C-063D89086D44}" dt="2022-06-16T07:08:32.963" v="2920" actId="14100"/>
        <pc:sldMkLst>
          <pc:docMk/>
          <pc:sldMk cId="0" sldId="608"/>
        </pc:sldMkLst>
        <pc:spChg chg="mod">
          <ac:chgData name="pratik singh" userId="4ed088b0e6b79c9c" providerId="LiveId" clId="{2E243EEC-4E16-43BB-A05C-063D89086D44}" dt="2022-06-16T07:03:15.338" v="2877"/>
          <ac:spMkLst>
            <pc:docMk/>
            <pc:sldMk cId="0" sldId="608"/>
            <ac:spMk id="126979" creationId="{CA1C0BC4-84D4-49D9-941E-49C0109050A7}"/>
          </ac:spMkLst>
        </pc:spChg>
        <pc:spChg chg="add del mod">
          <ac:chgData name="pratik singh" userId="4ed088b0e6b79c9c" providerId="LiveId" clId="{2E243EEC-4E16-43BB-A05C-063D89086D44}" dt="2022-06-16T07:08:20.058" v="2917" actId="21"/>
          <ac:spMkLst>
            <pc:docMk/>
            <pc:sldMk cId="0" sldId="608"/>
            <ac:spMk id="126982" creationId="{52635B6A-3B1F-4EE4-8ED9-FC98686C0763}"/>
          </ac:spMkLst>
        </pc:spChg>
        <pc:spChg chg="mod">
          <ac:chgData name="pratik singh" userId="4ed088b0e6b79c9c" providerId="LiveId" clId="{2E243EEC-4E16-43BB-A05C-063D89086D44}" dt="2022-06-16T07:08:27.214" v="2918" actId="1076"/>
          <ac:spMkLst>
            <pc:docMk/>
            <pc:sldMk cId="0" sldId="608"/>
            <ac:spMk id="393223" creationId="{2E96CEDA-C0DA-4EE1-9AD3-6E83E342365F}"/>
          </ac:spMkLst>
        </pc:spChg>
        <pc:picChg chg="mod">
          <ac:chgData name="pratik singh" userId="4ed088b0e6b79c9c" providerId="LiveId" clId="{2E243EEC-4E16-43BB-A05C-063D89086D44}" dt="2022-06-16T07:08:32.963" v="2920" actId="14100"/>
          <ac:picMkLst>
            <pc:docMk/>
            <pc:sldMk cId="0" sldId="608"/>
            <ac:picMk id="126983" creationId="{D96E9455-FD8E-4F65-8EAC-5A63E0CA6CCA}"/>
          </ac:picMkLst>
        </pc:picChg>
      </pc:sldChg>
      <pc:sldChg chg="delSp modSp add mod">
        <pc:chgData name="pratik singh" userId="4ed088b0e6b79c9c" providerId="LiveId" clId="{2E243EEC-4E16-43BB-A05C-063D89086D44}" dt="2022-06-16T07:48:34.143" v="3225" actId="20577"/>
        <pc:sldMkLst>
          <pc:docMk/>
          <pc:sldMk cId="0" sldId="614"/>
        </pc:sldMkLst>
        <pc:spChg chg="mod">
          <ac:chgData name="pratik singh" userId="4ed088b0e6b79c9c" providerId="LiveId" clId="{2E243EEC-4E16-43BB-A05C-063D89086D44}" dt="2022-06-16T07:48:34.143" v="3225" actId="20577"/>
          <ac:spMkLst>
            <pc:docMk/>
            <pc:sldMk cId="0" sldId="614"/>
            <ac:spMk id="147458" creationId="{2834CCD8-0A43-4A5F-9F68-096BC447C0F7}"/>
          </ac:spMkLst>
        </pc:spChg>
        <pc:spChg chg="mod">
          <ac:chgData name="pratik singh" userId="4ed088b0e6b79c9c" providerId="LiveId" clId="{2E243EEC-4E16-43BB-A05C-063D89086D44}" dt="2022-06-16T07:03:15.338" v="2877"/>
          <ac:spMkLst>
            <pc:docMk/>
            <pc:sldMk cId="0" sldId="614"/>
            <ac:spMk id="147459" creationId="{320879FB-EA19-4619-8A81-13F5CD7D9720}"/>
          </ac:spMkLst>
        </pc:spChg>
        <pc:spChg chg="del mod">
          <ac:chgData name="pratik singh" userId="4ed088b0e6b79c9c" providerId="LiveId" clId="{2E243EEC-4E16-43BB-A05C-063D89086D44}" dt="2022-06-16T07:48:17.101" v="3199" actId="21"/>
          <ac:spMkLst>
            <pc:docMk/>
            <pc:sldMk cId="0" sldId="614"/>
            <ac:spMk id="147462" creationId="{29520C97-F435-4D0D-A599-5141577B1D01}"/>
          </ac:spMkLst>
        </pc:spChg>
      </pc:sldChg>
      <pc:sldChg chg="modSp add">
        <pc:chgData name="pratik singh" userId="4ed088b0e6b79c9c" providerId="LiveId" clId="{2E243EEC-4E16-43BB-A05C-063D89086D44}" dt="2022-06-16T07:03:15.338" v="2877"/>
        <pc:sldMkLst>
          <pc:docMk/>
          <pc:sldMk cId="0" sldId="615"/>
        </pc:sldMkLst>
        <pc:spChg chg="mod">
          <ac:chgData name="pratik singh" userId="4ed088b0e6b79c9c" providerId="LiveId" clId="{2E243EEC-4E16-43BB-A05C-063D89086D44}" dt="2022-06-16T07:03:15.338" v="2877"/>
          <ac:spMkLst>
            <pc:docMk/>
            <pc:sldMk cId="0" sldId="615"/>
            <ac:spMk id="143363" creationId="{8D5B1F50-221E-4C3F-8F4B-7B7EDAD9E241}"/>
          </ac:spMkLst>
        </pc:spChg>
      </pc:sldChg>
      <pc:sldChg chg="addSp delSp modSp add mod">
        <pc:chgData name="pratik singh" userId="4ed088b0e6b79c9c" providerId="LiveId" clId="{2E243EEC-4E16-43BB-A05C-063D89086D44}" dt="2022-06-16T07:48:08.958" v="3197" actId="1076"/>
        <pc:sldMkLst>
          <pc:docMk/>
          <pc:sldMk cId="0" sldId="616"/>
        </pc:sldMkLst>
        <pc:spChg chg="mod">
          <ac:chgData name="pratik singh" userId="4ed088b0e6b79c9c" providerId="LiveId" clId="{2E243EEC-4E16-43BB-A05C-063D89086D44}" dt="2022-06-16T07:48:08.958" v="3197" actId="1076"/>
          <ac:spMkLst>
            <pc:docMk/>
            <pc:sldMk cId="0" sldId="616"/>
            <ac:spMk id="145410" creationId="{D450A390-BC98-4A74-AAEE-E40323FFA089}"/>
          </ac:spMkLst>
        </pc:spChg>
        <pc:spChg chg="mod">
          <ac:chgData name="pratik singh" userId="4ed088b0e6b79c9c" providerId="LiveId" clId="{2E243EEC-4E16-43BB-A05C-063D89086D44}" dt="2022-06-16T07:03:15.338" v="2877"/>
          <ac:spMkLst>
            <pc:docMk/>
            <pc:sldMk cId="0" sldId="616"/>
            <ac:spMk id="145411" creationId="{C24CF8E8-EE52-4D68-804B-03C9BD940C0D}"/>
          </ac:spMkLst>
        </pc:spChg>
        <pc:spChg chg="del mod">
          <ac:chgData name="pratik singh" userId="4ed088b0e6b79c9c" providerId="LiveId" clId="{2E243EEC-4E16-43BB-A05C-063D89086D44}" dt="2022-06-16T07:47:54.625" v="3170" actId="21"/>
          <ac:spMkLst>
            <pc:docMk/>
            <pc:sldMk cId="0" sldId="616"/>
            <ac:spMk id="145414" creationId="{A646E060-CF53-49AC-AF6D-48A243D60B4E}"/>
          </ac:spMkLst>
        </pc:spChg>
        <pc:picChg chg="add del">
          <ac:chgData name="pratik singh" userId="4ed088b0e6b79c9c" providerId="LiveId" clId="{2E243EEC-4E16-43BB-A05C-063D89086D44}" dt="2022-06-16T07:47:44.162" v="3169" actId="21"/>
          <ac:picMkLst>
            <pc:docMk/>
            <pc:sldMk cId="0" sldId="616"/>
            <ac:picMk id="145413" creationId="{A97872FE-4812-4435-AC37-74F8DB62A1AB}"/>
          </ac:picMkLst>
        </pc:picChg>
      </pc:sldChg>
      <pc:sldChg chg="delSp modSp add mod">
        <pc:chgData name="pratik singh" userId="4ed088b0e6b79c9c" providerId="LiveId" clId="{2E243EEC-4E16-43BB-A05C-063D89086D44}" dt="2022-06-16T10:24:16.899" v="5882" actId="20577"/>
        <pc:sldMkLst>
          <pc:docMk/>
          <pc:sldMk cId="0" sldId="617"/>
        </pc:sldMkLst>
        <pc:spChg chg="mod">
          <ac:chgData name="pratik singh" userId="4ed088b0e6b79c9c" providerId="LiveId" clId="{2E243EEC-4E16-43BB-A05C-063D89086D44}" dt="2022-06-16T07:03:15.338" v="2877"/>
          <ac:spMkLst>
            <pc:docMk/>
            <pc:sldMk cId="0" sldId="617"/>
            <ac:spMk id="133123" creationId="{B46C8843-9B76-4006-BEA3-7C61B7C38F1E}"/>
          </ac:spMkLst>
        </pc:spChg>
        <pc:spChg chg="mod">
          <ac:chgData name="pratik singh" userId="4ed088b0e6b79c9c" providerId="LiveId" clId="{2E243EEC-4E16-43BB-A05C-063D89086D44}" dt="2022-06-16T10:24:16.899" v="5882" actId="20577"/>
          <ac:spMkLst>
            <pc:docMk/>
            <pc:sldMk cId="0" sldId="617"/>
            <ac:spMk id="133124" creationId="{36621D50-B784-4052-AE98-A59B2065A22F}"/>
          </ac:spMkLst>
        </pc:spChg>
        <pc:spChg chg="del mod">
          <ac:chgData name="pratik singh" userId="4ed088b0e6b79c9c" providerId="LiveId" clId="{2E243EEC-4E16-43BB-A05C-063D89086D44}" dt="2022-06-16T10:23:53.179" v="5837" actId="21"/>
          <ac:spMkLst>
            <pc:docMk/>
            <pc:sldMk cId="0" sldId="617"/>
            <ac:spMk id="133126" creationId="{86B77100-C8A2-4A51-900E-6CD8FCBDA0D1}"/>
          </ac:spMkLst>
        </pc:spChg>
      </pc:sldChg>
      <pc:sldChg chg="delSp modSp add mod">
        <pc:chgData name="pratik singh" userId="4ed088b0e6b79c9c" providerId="LiveId" clId="{2E243EEC-4E16-43BB-A05C-063D89086D44}" dt="2022-06-16T07:38:31.861" v="3047" actId="20577"/>
        <pc:sldMkLst>
          <pc:docMk/>
          <pc:sldMk cId="0" sldId="618"/>
        </pc:sldMkLst>
        <pc:spChg chg="mod">
          <ac:chgData name="pratik singh" userId="4ed088b0e6b79c9c" providerId="LiveId" clId="{2E243EEC-4E16-43BB-A05C-063D89086D44}" dt="2022-06-16T07:03:15.338" v="2877"/>
          <ac:spMkLst>
            <pc:docMk/>
            <pc:sldMk cId="0" sldId="618"/>
            <ac:spMk id="134147" creationId="{C4CE6FBC-E492-4657-B8B2-73E0CE2C7BC7}"/>
          </ac:spMkLst>
        </pc:spChg>
        <pc:spChg chg="mod">
          <ac:chgData name="pratik singh" userId="4ed088b0e6b79c9c" providerId="LiveId" clId="{2E243EEC-4E16-43BB-A05C-063D89086D44}" dt="2022-06-16T07:38:31.861" v="3047" actId="20577"/>
          <ac:spMkLst>
            <pc:docMk/>
            <pc:sldMk cId="0" sldId="618"/>
            <ac:spMk id="134148" creationId="{E27D9245-89C2-4957-AE3A-F99AC25CC8E7}"/>
          </ac:spMkLst>
        </pc:spChg>
        <pc:spChg chg="mod">
          <ac:chgData name="pratik singh" userId="4ed088b0e6b79c9c" providerId="LiveId" clId="{2E243EEC-4E16-43BB-A05C-063D89086D44}" dt="2022-06-16T07:37:45.913" v="3015" actId="20577"/>
          <ac:spMkLst>
            <pc:docMk/>
            <pc:sldMk cId="0" sldId="618"/>
            <ac:spMk id="134149" creationId="{1F1F0E28-4148-4540-B267-622D53A72758}"/>
          </ac:spMkLst>
        </pc:spChg>
        <pc:spChg chg="del mod">
          <ac:chgData name="pratik singh" userId="4ed088b0e6b79c9c" providerId="LiveId" clId="{2E243EEC-4E16-43BB-A05C-063D89086D44}" dt="2022-06-16T07:38:16.700" v="3020" actId="21"/>
          <ac:spMkLst>
            <pc:docMk/>
            <pc:sldMk cId="0" sldId="618"/>
            <ac:spMk id="134150" creationId="{FE967955-EACF-48E1-B9B5-DABFB8EE17EE}"/>
          </ac:spMkLst>
        </pc:spChg>
      </pc:sldChg>
      <pc:sldChg chg="delSp modSp add mod">
        <pc:chgData name="pratik singh" userId="4ed088b0e6b79c9c" providerId="LiveId" clId="{2E243EEC-4E16-43BB-A05C-063D89086D44}" dt="2022-06-16T10:26:08.109" v="5891" actId="20577"/>
        <pc:sldMkLst>
          <pc:docMk/>
          <pc:sldMk cId="0" sldId="619"/>
        </pc:sldMkLst>
        <pc:spChg chg="mod">
          <ac:chgData name="pratik singh" userId="4ed088b0e6b79c9c" providerId="LiveId" clId="{2E243EEC-4E16-43BB-A05C-063D89086D44}" dt="2022-06-16T07:49:38.390" v="3258" actId="20577"/>
          <ac:spMkLst>
            <pc:docMk/>
            <pc:sldMk cId="0" sldId="619"/>
            <ac:spMk id="151554" creationId="{D228C281-42BA-44CF-9B0A-D5796B616BF3}"/>
          </ac:spMkLst>
        </pc:spChg>
        <pc:spChg chg="mod">
          <ac:chgData name="pratik singh" userId="4ed088b0e6b79c9c" providerId="LiveId" clId="{2E243EEC-4E16-43BB-A05C-063D89086D44}" dt="2022-06-16T07:03:15.338" v="2877"/>
          <ac:spMkLst>
            <pc:docMk/>
            <pc:sldMk cId="0" sldId="619"/>
            <ac:spMk id="151555" creationId="{53E43E6A-237D-4F8A-99BB-3AA5998229B8}"/>
          </ac:spMkLst>
        </pc:spChg>
        <pc:spChg chg="del mod">
          <ac:chgData name="pratik singh" userId="4ed088b0e6b79c9c" providerId="LiveId" clId="{2E243EEC-4E16-43BB-A05C-063D89086D44}" dt="2022-06-16T07:49:43.852" v="3259" actId="21"/>
          <ac:spMkLst>
            <pc:docMk/>
            <pc:sldMk cId="0" sldId="619"/>
            <ac:spMk id="151558" creationId="{01FC1B86-597E-4E17-8D09-AF49CD7F8738}"/>
          </ac:spMkLst>
        </pc:spChg>
        <pc:spChg chg="mod">
          <ac:chgData name="pratik singh" userId="4ed088b0e6b79c9c" providerId="LiveId" clId="{2E243EEC-4E16-43BB-A05C-063D89086D44}" dt="2022-06-16T10:26:08.109" v="5891" actId="20577"/>
          <ac:spMkLst>
            <pc:docMk/>
            <pc:sldMk cId="0" sldId="619"/>
            <ac:spMk id="215047" creationId="{977AB681-B9AF-479C-9E8F-4A825EF363B7}"/>
          </ac:spMkLst>
        </pc:spChg>
      </pc:sldChg>
      <pc:sldChg chg="modSp add del">
        <pc:chgData name="pratik singh" userId="4ed088b0e6b79c9c" providerId="LiveId" clId="{2E243EEC-4E16-43BB-A05C-063D89086D44}" dt="2022-06-16T06:04:42.463" v="2213" actId="2696"/>
        <pc:sldMkLst>
          <pc:docMk/>
          <pc:sldMk cId="0" sldId="622"/>
        </pc:sldMkLst>
        <pc:spChg chg="mod">
          <ac:chgData name="pratik singh" userId="4ed088b0e6b79c9c" providerId="LiveId" clId="{2E243EEC-4E16-43BB-A05C-063D89086D44}" dt="2022-06-16T04:19:05.487" v="856"/>
          <ac:spMkLst>
            <pc:docMk/>
            <pc:sldMk cId="0" sldId="622"/>
            <ac:spMk id="48132" creationId="{43169733-9E8B-41F5-99D4-E7DFC25657FE}"/>
          </ac:spMkLst>
        </pc:spChg>
      </pc:sldChg>
      <pc:sldChg chg="delSp modSp add mod">
        <pc:chgData name="pratik singh" userId="4ed088b0e6b79c9c" providerId="LiveId" clId="{2E243EEC-4E16-43BB-A05C-063D89086D44}" dt="2022-06-16T05:12:53.141" v="1935" actId="20577"/>
        <pc:sldMkLst>
          <pc:docMk/>
          <pc:sldMk cId="0" sldId="640"/>
        </pc:sldMkLst>
        <pc:spChg chg="mod">
          <ac:chgData name="pratik singh" userId="4ed088b0e6b79c9c" providerId="LiveId" clId="{2E243EEC-4E16-43BB-A05C-063D89086D44}" dt="2022-06-16T05:12:53.141" v="1935" actId="20577"/>
          <ac:spMkLst>
            <pc:docMk/>
            <pc:sldMk cId="0" sldId="640"/>
            <ac:spMk id="35877" creationId="{B4263684-5995-4431-906F-0E0DBA891375}"/>
          </ac:spMkLst>
        </pc:spChg>
        <pc:spChg chg="mod">
          <ac:chgData name="pratik singh" userId="4ed088b0e6b79c9c" providerId="LiveId" clId="{2E243EEC-4E16-43BB-A05C-063D89086D44}" dt="2022-06-16T04:16:53.335" v="855"/>
          <ac:spMkLst>
            <pc:docMk/>
            <pc:sldMk cId="0" sldId="640"/>
            <ac:spMk id="35878" creationId="{4CF49835-1474-4CA5-8B94-16118BC98FD1}"/>
          </ac:spMkLst>
        </pc:spChg>
        <pc:spChg chg="del mod">
          <ac:chgData name="pratik singh" userId="4ed088b0e6b79c9c" providerId="LiveId" clId="{2E243EEC-4E16-43BB-A05C-063D89086D44}" dt="2022-06-16T05:12:39.874" v="1909" actId="21"/>
          <ac:spMkLst>
            <pc:docMk/>
            <pc:sldMk cId="0" sldId="640"/>
            <ac:spMk id="35880" creationId="{673A88FE-87A5-49A2-BAAD-4E2B37A004ED}"/>
          </ac:spMkLst>
        </pc:spChg>
      </pc:sldChg>
      <pc:sldChg chg="delSp modSp add mod">
        <pc:chgData name="pratik singh" userId="4ed088b0e6b79c9c" providerId="LiveId" clId="{2E243EEC-4E16-43BB-A05C-063D89086D44}" dt="2022-06-16T05:14:18.791" v="1972" actId="20577"/>
        <pc:sldMkLst>
          <pc:docMk/>
          <pc:sldMk cId="0" sldId="641"/>
        </pc:sldMkLst>
        <pc:spChg chg="mod">
          <ac:chgData name="pratik singh" userId="4ed088b0e6b79c9c" providerId="LiveId" clId="{2E243EEC-4E16-43BB-A05C-063D89086D44}" dt="2022-06-16T05:14:18.791" v="1972" actId="20577"/>
          <ac:spMkLst>
            <pc:docMk/>
            <pc:sldMk cId="0" sldId="641"/>
            <ac:spMk id="36928" creationId="{3B2B8C57-1158-4D33-8555-6EF1E7F93250}"/>
          </ac:spMkLst>
        </pc:spChg>
        <pc:spChg chg="mod">
          <ac:chgData name="pratik singh" userId="4ed088b0e6b79c9c" providerId="LiveId" clId="{2E243EEC-4E16-43BB-A05C-063D89086D44}" dt="2022-06-16T04:16:53.335" v="855"/>
          <ac:spMkLst>
            <pc:docMk/>
            <pc:sldMk cId="0" sldId="641"/>
            <ac:spMk id="36929" creationId="{E0EE9D32-B066-4BA7-A1AA-A728A858333D}"/>
          </ac:spMkLst>
        </pc:spChg>
        <pc:spChg chg="del">
          <ac:chgData name="pratik singh" userId="4ed088b0e6b79c9c" providerId="LiveId" clId="{2E243EEC-4E16-43BB-A05C-063D89086D44}" dt="2022-06-16T05:13:04.795" v="1938" actId="21"/>
          <ac:spMkLst>
            <pc:docMk/>
            <pc:sldMk cId="0" sldId="641"/>
            <ac:spMk id="36931" creationId="{98D71809-0E91-41DD-886C-9081D437E0B3}"/>
          </ac:spMkLst>
        </pc:spChg>
      </pc:sldChg>
      <pc:sldChg chg="modSp add mod">
        <pc:chgData name="pratik singh" userId="4ed088b0e6b79c9c" providerId="LiveId" clId="{2E243EEC-4E16-43BB-A05C-063D89086D44}" dt="2022-06-16T05:14:39.642" v="2000" actId="20577"/>
        <pc:sldMkLst>
          <pc:docMk/>
          <pc:sldMk cId="0" sldId="642"/>
        </pc:sldMkLst>
        <pc:spChg chg="mod">
          <ac:chgData name="pratik singh" userId="4ed088b0e6b79c9c" providerId="LiveId" clId="{2E243EEC-4E16-43BB-A05C-063D89086D44}" dt="2022-06-16T04:16:53.335" v="855"/>
          <ac:spMkLst>
            <pc:docMk/>
            <pc:sldMk cId="0" sldId="642"/>
            <ac:spMk id="37959" creationId="{89EF9513-24FB-405A-8B62-D7A3D1EE885F}"/>
          </ac:spMkLst>
        </pc:spChg>
        <pc:spChg chg="mod">
          <ac:chgData name="pratik singh" userId="4ed088b0e6b79c9c" providerId="LiveId" clId="{2E243EEC-4E16-43BB-A05C-063D89086D44}" dt="2022-06-16T05:14:39.642" v="2000" actId="20577"/>
          <ac:spMkLst>
            <pc:docMk/>
            <pc:sldMk cId="0" sldId="642"/>
            <ac:spMk id="37960" creationId="{02F51457-F8F1-4653-820D-558EB7B711B0}"/>
          </ac:spMkLst>
        </pc:spChg>
      </pc:sldChg>
      <pc:sldChg chg="modSp add mod">
        <pc:chgData name="pratik singh" userId="4ed088b0e6b79c9c" providerId="LiveId" clId="{2E243EEC-4E16-43BB-A05C-063D89086D44}" dt="2022-06-16T05:25:17.427" v="2028" actId="20577"/>
        <pc:sldMkLst>
          <pc:docMk/>
          <pc:sldMk cId="0" sldId="643"/>
        </pc:sldMkLst>
        <pc:spChg chg="mod">
          <ac:chgData name="pratik singh" userId="4ed088b0e6b79c9c" providerId="LiveId" clId="{2E243EEC-4E16-43BB-A05C-063D89086D44}" dt="2022-06-16T04:16:53.335" v="855"/>
          <ac:spMkLst>
            <pc:docMk/>
            <pc:sldMk cId="0" sldId="643"/>
            <ac:spMk id="38961" creationId="{BC0FE758-5CB7-43EE-A2F0-BF838E6E1A26}"/>
          </ac:spMkLst>
        </pc:spChg>
        <pc:spChg chg="mod">
          <ac:chgData name="pratik singh" userId="4ed088b0e6b79c9c" providerId="LiveId" clId="{2E243EEC-4E16-43BB-A05C-063D89086D44}" dt="2022-06-16T05:25:17.427" v="2028" actId="20577"/>
          <ac:spMkLst>
            <pc:docMk/>
            <pc:sldMk cId="0" sldId="643"/>
            <ac:spMk id="38962" creationId="{DD1B8874-3293-4A19-91FF-65C9D8466C9F}"/>
          </ac:spMkLst>
        </pc:spChg>
      </pc:sldChg>
      <pc:sldChg chg="delSp modSp add mod">
        <pc:chgData name="pratik singh" userId="4ed088b0e6b79c9c" providerId="LiveId" clId="{2E243EEC-4E16-43BB-A05C-063D89086D44}" dt="2022-06-16T07:12:22.935" v="2952" actId="21"/>
        <pc:sldMkLst>
          <pc:docMk/>
          <pc:sldMk cId="0" sldId="644"/>
        </pc:sldMkLst>
        <pc:spChg chg="mod">
          <ac:chgData name="pratik singh" userId="4ed088b0e6b79c9c" providerId="LiveId" clId="{2E243EEC-4E16-43BB-A05C-063D89086D44}" dt="2022-06-16T07:03:15.338" v="2877"/>
          <ac:spMkLst>
            <pc:docMk/>
            <pc:sldMk cId="0" sldId="644"/>
            <ac:spMk id="128003" creationId="{00EE446F-C6EE-4F7C-B2A5-BEB3DE2F99CF}"/>
          </ac:spMkLst>
        </pc:spChg>
        <pc:spChg chg="mod">
          <ac:chgData name="pratik singh" userId="4ed088b0e6b79c9c" providerId="LiveId" clId="{2E243EEC-4E16-43BB-A05C-063D89086D44}" dt="2022-06-16T07:09:02.876" v="2951" actId="20577"/>
          <ac:spMkLst>
            <pc:docMk/>
            <pc:sldMk cId="0" sldId="644"/>
            <ac:spMk id="128006" creationId="{1A643BAA-D99B-4D75-97F4-3276B51847FF}"/>
          </ac:spMkLst>
        </pc:spChg>
        <pc:spChg chg="del mod">
          <ac:chgData name="pratik singh" userId="4ed088b0e6b79c9c" providerId="LiveId" clId="{2E243EEC-4E16-43BB-A05C-063D89086D44}" dt="2022-06-16T07:12:22.935" v="2952" actId="21"/>
          <ac:spMkLst>
            <pc:docMk/>
            <pc:sldMk cId="0" sldId="644"/>
            <ac:spMk id="128007" creationId="{49EEFB54-6985-4BB6-8C2D-4F5C7F592A0B}"/>
          </ac:spMkLst>
        </pc:spChg>
      </pc:sldChg>
      <pc:sldChg chg="delSp modSp add mod">
        <pc:chgData name="pratik singh" userId="4ed088b0e6b79c9c" providerId="LiveId" clId="{2E243EEC-4E16-43BB-A05C-063D89086D44}" dt="2022-06-16T10:22:47" v="5777" actId="1076"/>
        <pc:sldMkLst>
          <pc:docMk/>
          <pc:sldMk cId="0" sldId="645"/>
        </pc:sldMkLst>
        <pc:spChg chg="mod">
          <ac:chgData name="pratik singh" userId="4ed088b0e6b79c9c" providerId="LiveId" clId="{2E243EEC-4E16-43BB-A05C-063D89086D44}" dt="2022-06-16T07:03:15.338" v="2877"/>
          <ac:spMkLst>
            <pc:docMk/>
            <pc:sldMk cId="0" sldId="645"/>
            <ac:spMk id="129026" creationId="{F0EE03D1-8813-4150-852A-418557EFBF3A}"/>
          </ac:spMkLst>
        </pc:spChg>
        <pc:spChg chg="mod">
          <ac:chgData name="pratik singh" userId="4ed088b0e6b79c9c" providerId="LiveId" clId="{2E243EEC-4E16-43BB-A05C-063D89086D44}" dt="2022-06-16T10:22:47" v="5777" actId="1076"/>
          <ac:spMkLst>
            <pc:docMk/>
            <pc:sldMk cId="0" sldId="645"/>
            <ac:spMk id="129029" creationId="{31E40B65-2566-4160-8AFD-DA69386BD577}"/>
          </ac:spMkLst>
        </pc:spChg>
        <pc:spChg chg="del mod">
          <ac:chgData name="pratik singh" userId="4ed088b0e6b79c9c" providerId="LiveId" clId="{2E243EEC-4E16-43BB-A05C-063D89086D44}" dt="2022-06-16T07:36:31.809" v="2954" actId="21"/>
          <ac:spMkLst>
            <pc:docMk/>
            <pc:sldMk cId="0" sldId="645"/>
            <ac:spMk id="129030" creationId="{6C85CBF0-95B4-4C13-97F4-02F30351CC9B}"/>
          </ac:spMkLst>
        </pc:spChg>
      </pc:sldChg>
      <pc:sldChg chg="delSp modSp add mod">
        <pc:chgData name="pratik singh" userId="4ed088b0e6b79c9c" providerId="LiveId" clId="{2E243EEC-4E16-43BB-A05C-063D89086D44}" dt="2022-06-16T07:37:15.228" v="3010" actId="20577"/>
        <pc:sldMkLst>
          <pc:docMk/>
          <pc:sldMk cId="0" sldId="646"/>
        </pc:sldMkLst>
        <pc:spChg chg="mod">
          <ac:chgData name="pratik singh" userId="4ed088b0e6b79c9c" providerId="LiveId" clId="{2E243EEC-4E16-43BB-A05C-063D89086D44}" dt="2022-06-16T07:03:15.448" v="2879" actId="27636"/>
          <ac:spMkLst>
            <pc:docMk/>
            <pc:sldMk cId="0" sldId="646"/>
            <ac:spMk id="3" creationId="{3DDB315F-A79A-4D22-88CE-88414229A545}"/>
          </ac:spMkLst>
        </pc:spChg>
        <pc:spChg chg="mod">
          <ac:chgData name="pratik singh" userId="4ed088b0e6b79c9c" providerId="LiveId" clId="{2E243EEC-4E16-43BB-A05C-063D89086D44}" dt="2022-06-16T07:03:15.338" v="2877"/>
          <ac:spMkLst>
            <pc:docMk/>
            <pc:sldMk cId="0" sldId="646"/>
            <ac:spMk id="130051" creationId="{821A8DC0-1711-4107-9877-DF44C714A3ED}"/>
          </ac:spMkLst>
        </pc:spChg>
        <pc:spChg chg="mod">
          <ac:chgData name="pratik singh" userId="4ed088b0e6b79c9c" providerId="LiveId" clId="{2E243EEC-4E16-43BB-A05C-063D89086D44}" dt="2022-06-16T07:37:15.228" v="3010" actId="20577"/>
          <ac:spMkLst>
            <pc:docMk/>
            <pc:sldMk cId="0" sldId="646"/>
            <ac:spMk id="130053" creationId="{1C76F3C3-6D78-4EBE-9478-D650DAF0F8A8}"/>
          </ac:spMkLst>
        </pc:spChg>
        <pc:spChg chg="del mod">
          <ac:chgData name="pratik singh" userId="4ed088b0e6b79c9c" providerId="LiveId" clId="{2E243EEC-4E16-43BB-A05C-063D89086D44}" dt="2022-06-16T07:36:56.682" v="2984" actId="21"/>
          <ac:spMkLst>
            <pc:docMk/>
            <pc:sldMk cId="0" sldId="646"/>
            <ac:spMk id="130054" creationId="{972E4462-E9B4-4E10-9CFB-BD01DE6C0428}"/>
          </ac:spMkLst>
        </pc:spChg>
      </pc:sldChg>
      <pc:sldChg chg="delSp modSp add mod">
        <pc:chgData name="pratik singh" userId="4ed088b0e6b79c9c" providerId="LiveId" clId="{2E243EEC-4E16-43BB-A05C-063D89086D44}" dt="2022-06-16T10:23:15.669" v="5806" actId="1076"/>
        <pc:sldMkLst>
          <pc:docMk/>
          <pc:sldMk cId="0" sldId="647"/>
        </pc:sldMkLst>
        <pc:spChg chg="mod">
          <ac:chgData name="pratik singh" userId="4ed088b0e6b79c9c" providerId="LiveId" clId="{2E243EEC-4E16-43BB-A05C-063D89086D44}" dt="2022-06-16T07:03:15.338" v="2877"/>
          <ac:spMkLst>
            <pc:docMk/>
            <pc:sldMk cId="0" sldId="647"/>
            <ac:spMk id="131075" creationId="{353DE2D6-52F0-47C9-9683-317DC9919F72}"/>
          </ac:spMkLst>
        </pc:spChg>
        <pc:spChg chg="mod">
          <ac:chgData name="pratik singh" userId="4ed088b0e6b79c9c" providerId="LiveId" clId="{2E243EEC-4E16-43BB-A05C-063D89086D44}" dt="2022-06-16T10:23:15.669" v="5806" actId="1076"/>
          <ac:spMkLst>
            <pc:docMk/>
            <pc:sldMk cId="0" sldId="647"/>
            <ac:spMk id="131077" creationId="{858455C9-8051-4597-9E22-019E4944F1B9}"/>
          </ac:spMkLst>
        </pc:spChg>
        <pc:spChg chg="del">
          <ac:chgData name="pratik singh" userId="4ed088b0e6b79c9c" providerId="LiveId" clId="{2E243EEC-4E16-43BB-A05C-063D89086D44}" dt="2022-06-16T10:22:57.840" v="5779" actId="21"/>
          <ac:spMkLst>
            <pc:docMk/>
            <pc:sldMk cId="0" sldId="647"/>
            <ac:spMk id="131078" creationId="{F1199815-8C30-4D74-B9F0-B57436E5658C}"/>
          </ac:spMkLst>
        </pc:spChg>
      </pc:sldChg>
      <pc:sldChg chg="delSp modSp add mod">
        <pc:chgData name="pratik singh" userId="4ed088b0e6b79c9c" providerId="LiveId" clId="{2E243EEC-4E16-43BB-A05C-063D89086D44}" dt="2022-06-16T10:23:41.150" v="5835" actId="20577"/>
        <pc:sldMkLst>
          <pc:docMk/>
          <pc:sldMk cId="0" sldId="648"/>
        </pc:sldMkLst>
        <pc:spChg chg="mod">
          <ac:chgData name="pratik singh" userId="4ed088b0e6b79c9c" providerId="LiveId" clId="{2E243EEC-4E16-43BB-A05C-063D89086D44}" dt="2022-06-16T07:03:15.338" v="2877"/>
          <ac:spMkLst>
            <pc:docMk/>
            <pc:sldMk cId="0" sldId="648"/>
            <ac:spMk id="132098" creationId="{E6272045-528A-4A56-96A4-2CA52CFA2026}"/>
          </ac:spMkLst>
        </pc:spChg>
        <pc:spChg chg="mod">
          <ac:chgData name="pratik singh" userId="4ed088b0e6b79c9c" providerId="LiveId" clId="{2E243EEC-4E16-43BB-A05C-063D89086D44}" dt="2022-06-16T10:23:41.150" v="5835" actId="20577"/>
          <ac:spMkLst>
            <pc:docMk/>
            <pc:sldMk cId="0" sldId="648"/>
            <ac:spMk id="132100" creationId="{BB5405EF-191D-420B-AC06-7DC352F77F2A}"/>
          </ac:spMkLst>
        </pc:spChg>
        <pc:spChg chg="del">
          <ac:chgData name="pratik singh" userId="4ed088b0e6b79c9c" providerId="LiveId" clId="{2E243EEC-4E16-43BB-A05C-063D89086D44}" dt="2022-06-16T10:23:23.499" v="5808" actId="21"/>
          <ac:spMkLst>
            <pc:docMk/>
            <pc:sldMk cId="0" sldId="648"/>
            <ac:spMk id="132102" creationId="{24C60A51-C489-46DA-B20F-028F44FBBDFA}"/>
          </ac:spMkLst>
        </pc:spChg>
      </pc:sldChg>
      <pc:sldChg chg="modSp add mod">
        <pc:chgData name="pratik singh" userId="4ed088b0e6b79c9c" providerId="LiveId" clId="{2E243EEC-4E16-43BB-A05C-063D89086D44}" dt="2022-06-16T04:29:41.934" v="938" actId="20577"/>
        <pc:sldMkLst>
          <pc:docMk/>
          <pc:sldMk cId="0" sldId="649"/>
        </pc:sldMkLst>
        <pc:spChg chg="mod">
          <ac:chgData name="pratik singh" userId="4ed088b0e6b79c9c" providerId="LiveId" clId="{2E243EEC-4E16-43BB-A05C-063D89086D44}" dt="2022-06-16T04:29:41.934" v="938" actId="20577"/>
          <ac:spMkLst>
            <pc:docMk/>
            <pc:sldMk cId="0" sldId="649"/>
            <ac:spMk id="5123" creationId="{9EAAFCE0-B3E0-47AA-A92E-24279B96F355}"/>
          </ac:spMkLst>
        </pc:spChg>
        <pc:spChg chg="mod">
          <ac:chgData name="pratik singh" userId="4ed088b0e6b79c9c" providerId="LiveId" clId="{2E243EEC-4E16-43BB-A05C-063D89086D44}" dt="2022-06-16T04:15:26.542" v="853"/>
          <ac:spMkLst>
            <pc:docMk/>
            <pc:sldMk cId="0" sldId="649"/>
            <ac:spMk id="5124" creationId="{9D0F1007-FFF2-4789-AC78-A5B7B3337A6A}"/>
          </ac:spMkLst>
        </pc:spChg>
      </pc:sldChg>
      <pc:sldChg chg="modSp add mod">
        <pc:chgData name="pratik singh" userId="4ed088b0e6b79c9c" providerId="LiveId" clId="{2E243EEC-4E16-43BB-A05C-063D89086D44}" dt="2022-06-16T04:29:57.751" v="963" actId="20577"/>
        <pc:sldMkLst>
          <pc:docMk/>
          <pc:sldMk cId="0" sldId="650"/>
        </pc:sldMkLst>
        <pc:spChg chg="mod">
          <ac:chgData name="pratik singh" userId="4ed088b0e6b79c9c" providerId="LiveId" clId="{2E243EEC-4E16-43BB-A05C-063D89086D44}" dt="2022-06-16T04:15:26.636" v="854" actId="27636"/>
          <ac:spMkLst>
            <pc:docMk/>
            <pc:sldMk cId="0" sldId="650"/>
            <ac:spMk id="3" creationId="{BB97060B-C343-47DF-B7C8-DA8A36A6A125}"/>
          </ac:spMkLst>
        </pc:spChg>
        <pc:spChg chg="mod">
          <ac:chgData name="pratik singh" userId="4ed088b0e6b79c9c" providerId="LiveId" clId="{2E243EEC-4E16-43BB-A05C-063D89086D44}" dt="2022-06-16T04:29:57.751" v="963" actId="20577"/>
          <ac:spMkLst>
            <pc:docMk/>
            <pc:sldMk cId="0" sldId="650"/>
            <ac:spMk id="6147" creationId="{B06B78CE-3408-429A-A427-E7663A40E284}"/>
          </ac:spMkLst>
        </pc:spChg>
        <pc:spChg chg="mod">
          <ac:chgData name="pratik singh" userId="4ed088b0e6b79c9c" providerId="LiveId" clId="{2E243EEC-4E16-43BB-A05C-063D89086D44}" dt="2022-06-16T04:15:26.542" v="853"/>
          <ac:spMkLst>
            <pc:docMk/>
            <pc:sldMk cId="0" sldId="650"/>
            <ac:spMk id="6148" creationId="{B7445FEB-694A-410A-A5DA-9FAC8D0B528D}"/>
          </ac:spMkLst>
        </pc:spChg>
      </pc:sldChg>
      <pc:sldChg chg="modSp add mod">
        <pc:chgData name="pratik singh" userId="4ed088b0e6b79c9c" providerId="LiveId" clId="{2E243EEC-4E16-43BB-A05C-063D89086D44}" dt="2022-06-16T04:30:10.369" v="987" actId="20577"/>
        <pc:sldMkLst>
          <pc:docMk/>
          <pc:sldMk cId="0" sldId="651"/>
        </pc:sldMkLst>
        <pc:spChg chg="mod">
          <ac:chgData name="pratik singh" userId="4ed088b0e6b79c9c" providerId="LiveId" clId="{2E243EEC-4E16-43BB-A05C-063D89086D44}" dt="2022-06-16T04:30:10.369" v="987" actId="20577"/>
          <ac:spMkLst>
            <pc:docMk/>
            <pc:sldMk cId="0" sldId="651"/>
            <ac:spMk id="7171" creationId="{0C7F2A8C-B3A5-4ED7-B88B-675BD823B379}"/>
          </ac:spMkLst>
        </pc:spChg>
        <pc:spChg chg="mod">
          <ac:chgData name="pratik singh" userId="4ed088b0e6b79c9c" providerId="LiveId" clId="{2E243EEC-4E16-43BB-A05C-063D89086D44}" dt="2022-06-16T04:15:26.542" v="853"/>
          <ac:spMkLst>
            <pc:docMk/>
            <pc:sldMk cId="0" sldId="651"/>
            <ac:spMk id="7172" creationId="{822695DE-E3AD-4EEE-AD22-95456481A58F}"/>
          </ac:spMkLst>
        </pc:spChg>
      </pc:sldChg>
      <pc:sldChg chg="modSp add mod">
        <pc:chgData name="pratik singh" userId="4ed088b0e6b79c9c" providerId="LiveId" clId="{2E243EEC-4E16-43BB-A05C-063D89086D44}" dt="2022-06-16T05:35:50.012" v="2182" actId="20577"/>
        <pc:sldMkLst>
          <pc:docMk/>
          <pc:sldMk cId="0" sldId="652"/>
        </pc:sldMkLst>
        <pc:spChg chg="mod">
          <ac:chgData name="pratik singh" userId="4ed088b0e6b79c9c" providerId="LiveId" clId="{2E243EEC-4E16-43BB-A05C-063D89086D44}" dt="2022-06-16T05:35:50.012" v="2182" actId="20577"/>
          <ac:spMkLst>
            <pc:docMk/>
            <pc:sldMk cId="0" sldId="652"/>
            <ac:spMk id="17410" creationId="{2B474C25-797D-4378-8621-57FDA149B964}"/>
          </ac:spMkLst>
        </pc:spChg>
        <pc:spChg chg="mod">
          <ac:chgData name="pratik singh" userId="4ed088b0e6b79c9c" providerId="LiveId" clId="{2E243EEC-4E16-43BB-A05C-063D89086D44}" dt="2022-06-16T04:16:53.335" v="855"/>
          <ac:spMkLst>
            <pc:docMk/>
            <pc:sldMk cId="0" sldId="652"/>
            <ac:spMk id="39939" creationId="{461C449F-AB84-44FB-BED3-57615C9B2A1F}"/>
          </ac:spMkLst>
        </pc:spChg>
        <pc:spChg chg="mod">
          <ac:chgData name="pratik singh" userId="4ed088b0e6b79c9c" providerId="LiveId" clId="{2E243EEC-4E16-43BB-A05C-063D89086D44}" dt="2022-06-16T05:25:36.121" v="2054" actId="20577"/>
          <ac:spMkLst>
            <pc:docMk/>
            <pc:sldMk cId="0" sldId="652"/>
            <ac:spMk id="39941" creationId="{3ED14745-D171-450D-9F6F-BD066EE8EE45}"/>
          </ac:spMkLst>
        </pc:spChg>
      </pc:sldChg>
      <pc:sldChg chg="modSp add mod">
        <pc:chgData name="pratik singh" userId="4ed088b0e6b79c9c" providerId="LiveId" clId="{2E243EEC-4E16-43BB-A05C-063D89086D44}" dt="2022-06-16T07:56:44.887" v="3353" actId="20577"/>
        <pc:sldMkLst>
          <pc:docMk/>
          <pc:sldMk cId="1639103235" sldId="653"/>
        </pc:sldMkLst>
        <pc:spChg chg="mod">
          <ac:chgData name="pratik singh" userId="4ed088b0e6b79c9c" providerId="LiveId" clId="{2E243EEC-4E16-43BB-A05C-063D89086D44}" dt="2022-06-16T07:56:44.887" v="3353" actId="20577"/>
          <ac:spMkLst>
            <pc:docMk/>
            <pc:sldMk cId="1639103235" sldId="653"/>
            <ac:spMk id="3" creationId="{00000000-0000-0000-0000-000000000000}"/>
          </ac:spMkLst>
        </pc:spChg>
        <pc:spChg chg="mod">
          <ac:chgData name="pratik singh" userId="4ed088b0e6b79c9c" providerId="LiveId" clId="{2E243EEC-4E16-43BB-A05C-063D89086D44}" dt="2022-06-16T06:31:13.335" v="2396" actId="113"/>
          <ac:spMkLst>
            <pc:docMk/>
            <pc:sldMk cId="1639103235" sldId="653"/>
            <ac:spMk id="7" creationId="{00000000-0000-0000-0000-000000000000}"/>
          </ac:spMkLst>
        </pc:spChg>
        <pc:spChg chg="mod">
          <ac:chgData name="pratik singh" userId="4ed088b0e6b79c9c" providerId="LiveId" clId="{2E243EEC-4E16-43BB-A05C-063D89086D44}" dt="2022-06-16T06:30:51.187" v="2394" actId="20577"/>
          <ac:spMkLst>
            <pc:docMk/>
            <pc:sldMk cId="1639103235" sldId="653"/>
            <ac:spMk id="8" creationId="{BC6D6FBE-C42D-4841-9F9D-AA1A425A2C04}"/>
          </ac:spMkLst>
        </pc:spChg>
      </pc:sldChg>
      <pc:sldChg chg="new del">
        <pc:chgData name="pratik singh" userId="4ed088b0e6b79c9c" providerId="LiveId" clId="{2E243EEC-4E16-43BB-A05C-063D89086D44}" dt="2022-06-16T06:26:51.212" v="2292" actId="680"/>
        <pc:sldMkLst>
          <pc:docMk/>
          <pc:sldMk cId="2092544663" sldId="653"/>
        </pc:sldMkLst>
      </pc:sldChg>
      <pc:sldChg chg="delSp modSp add mod">
        <pc:chgData name="pratik singh" userId="4ed088b0e6b79c9c" providerId="LiveId" clId="{2E243EEC-4E16-43BB-A05C-063D89086D44}" dt="2022-06-16T10:32:21.157" v="6558" actId="122"/>
        <pc:sldMkLst>
          <pc:docMk/>
          <pc:sldMk cId="164743919" sldId="654"/>
        </pc:sldMkLst>
        <pc:spChg chg="mod">
          <ac:chgData name="pratik singh" userId="4ed088b0e6b79c9c" providerId="LiveId" clId="{2E243EEC-4E16-43BB-A05C-063D89086D44}" dt="2022-06-16T10:32:21.157" v="6558" actId="122"/>
          <ac:spMkLst>
            <pc:docMk/>
            <pc:sldMk cId="164743919" sldId="654"/>
            <ac:spMk id="3" creationId="{00000000-0000-0000-0000-000000000000}"/>
          </ac:spMkLst>
        </pc:spChg>
        <pc:spChg chg="mod">
          <ac:chgData name="pratik singh" userId="4ed088b0e6b79c9c" providerId="LiveId" clId="{2E243EEC-4E16-43BB-A05C-063D89086D44}" dt="2022-06-16T06:49:56.759" v="2768" actId="255"/>
          <ac:spMkLst>
            <pc:docMk/>
            <pc:sldMk cId="164743919" sldId="654"/>
            <ac:spMk id="7" creationId="{00000000-0000-0000-0000-000000000000}"/>
          </ac:spMkLst>
        </pc:spChg>
        <pc:spChg chg="del">
          <ac:chgData name="pratik singh" userId="4ed088b0e6b79c9c" providerId="LiveId" clId="{2E243EEC-4E16-43BB-A05C-063D89086D44}" dt="2022-06-16T06:49:21.594" v="2746" actId="21"/>
          <ac:spMkLst>
            <pc:docMk/>
            <pc:sldMk cId="164743919" sldId="654"/>
            <ac:spMk id="8" creationId="{96397B4B-66E9-4076-AC4E-BA2B48556DFA}"/>
          </ac:spMkLst>
        </pc:spChg>
        <pc:spChg chg="del">
          <ac:chgData name="pratik singh" userId="4ed088b0e6b79c9c" providerId="LiveId" clId="{2E243EEC-4E16-43BB-A05C-063D89086D44}" dt="2022-06-16T06:49:30.638" v="2747" actId="21"/>
          <ac:spMkLst>
            <pc:docMk/>
            <pc:sldMk cId="164743919" sldId="654"/>
            <ac:spMk id="10" creationId="{F68037A9-DDA2-4508-BB61-D2D6B4D15EE7}"/>
          </ac:spMkLst>
        </pc:spChg>
        <pc:picChg chg="mod">
          <ac:chgData name="pratik singh" userId="4ed088b0e6b79c9c" providerId="LiveId" clId="{2E243EEC-4E16-43BB-A05C-063D89086D44}" dt="2022-06-16T07:58:29.722" v="3376" actId="14100"/>
          <ac:picMkLst>
            <pc:docMk/>
            <pc:sldMk cId="164743919" sldId="654"/>
            <ac:picMk id="9" creationId="{00000000-0000-0000-0000-000000000000}"/>
          </ac:picMkLst>
        </pc:picChg>
      </pc:sldChg>
      <pc:sldChg chg="delSp modSp add mod">
        <pc:chgData name="pratik singh" userId="4ed088b0e6b79c9c" providerId="LiveId" clId="{2E243EEC-4E16-43BB-A05C-063D89086D44}" dt="2022-06-16T07:45:48.291" v="3076" actId="20577"/>
        <pc:sldMkLst>
          <pc:docMk/>
          <pc:sldMk cId="0" sldId="655"/>
        </pc:sldMkLst>
        <pc:spChg chg="mod">
          <ac:chgData name="pratik singh" userId="4ed088b0e6b79c9c" providerId="LiveId" clId="{2E243EEC-4E16-43BB-A05C-063D89086D44}" dt="2022-06-16T07:45:48.291" v="3076" actId="20577"/>
          <ac:spMkLst>
            <pc:docMk/>
            <pc:sldMk cId="0" sldId="655"/>
            <ac:spMk id="135170" creationId="{AFC1100E-1FAB-4E92-A564-6AE9FAB2962A}"/>
          </ac:spMkLst>
        </pc:spChg>
        <pc:spChg chg="mod">
          <ac:chgData name="pratik singh" userId="4ed088b0e6b79c9c" providerId="LiveId" clId="{2E243EEC-4E16-43BB-A05C-063D89086D44}" dt="2022-06-16T07:03:15.338" v="2877"/>
          <ac:spMkLst>
            <pc:docMk/>
            <pc:sldMk cId="0" sldId="655"/>
            <ac:spMk id="135171" creationId="{EB7C555E-4063-41B5-BBB5-804EC7B37A70}"/>
          </ac:spMkLst>
        </pc:spChg>
        <pc:spChg chg="mod">
          <ac:chgData name="pratik singh" userId="4ed088b0e6b79c9c" providerId="LiveId" clId="{2E243EEC-4E16-43BB-A05C-063D89086D44}" dt="2022-06-16T07:38:46.151" v="3050" actId="14100"/>
          <ac:spMkLst>
            <pc:docMk/>
            <pc:sldMk cId="0" sldId="655"/>
            <ac:spMk id="135174" creationId="{5C718AA3-9A23-47C1-B1E6-D87A3C2A15EF}"/>
          </ac:spMkLst>
        </pc:spChg>
        <pc:spChg chg="del mod">
          <ac:chgData name="pratik singh" userId="4ed088b0e6b79c9c" providerId="LiveId" clId="{2E243EEC-4E16-43BB-A05C-063D89086D44}" dt="2022-06-16T07:38:40.942" v="3049" actId="21"/>
          <ac:spMkLst>
            <pc:docMk/>
            <pc:sldMk cId="0" sldId="655"/>
            <ac:spMk id="135176" creationId="{8C788AFB-DBDF-4834-9BE4-42CA22A9C4F0}"/>
          </ac:spMkLst>
        </pc:spChg>
      </pc:sldChg>
      <pc:sldChg chg="add del">
        <pc:chgData name="pratik singh" userId="4ed088b0e6b79c9c" providerId="LiveId" clId="{2E243EEC-4E16-43BB-A05C-063D89086D44}" dt="2022-06-16T06:48:23.689" v="2716"/>
        <pc:sldMkLst>
          <pc:docMk/>
          <pc:sldMk cId="3165953481" sldId="655"/>
        </pc:sldMkLst>
      </pc:sldChg>
      <pc:sldChg chg="delSp modSp add mod">
        <pc:chgData name="pratik singh" userId="4ed088b0e6b79c9c" providerId="LiveId" clId="{2E243EEC-4E16-43BB-A05C-063D89086D44}" dt="2022-06-16T07:46:17.915" v="3107" actId="20577"/>
        <pc:sldMkLst>
          <pc:docMk/>
          <pc:sldMk cId="0" sldId="656"/>
        </pc:sldMkLst>
        <pc:spChg chg="mod">
          <ac:chgData name="pratik singh" userId="4ed088b0e6b79c9c" providerId="LiveId" clId="{2E243EEC-4E16-43BB-A05C-063D89086D44}" dt="2022-06-16T07:46:17.915" v="3107" actId="20577"/>
          <ac:spMkLst>
            <pc:docMk/>
            <pc:sldMk cId="0" sldId="656"/>
            <ac:spMk id="137218" creationId="{1A01BE9A-9CEE-405D-96DC-FB87A087348F}"/>
          </ac:spMkLst>
        </pc:spChg>
        <pc:spChg chg="mod">
          <ac:chgData name="pratik singh" userId="4ed088b0e6b79c9c" providerId="LiveId" clId="{2E243EEC-4E16-43BB-A05C-063D89086D44}" dt="2022-06-16T07:03:15.338" v="2877"/>
          <ac:spMkLst>
            <pc:docMk/>
            <pc:sldMk cId="0" sldId="656"/>
            <ac:spMk id="137219" creationId="{8EC42A9C-96B2-41D2-AB90-57B1F9E0311E}"/>
          </ac:spMkLst>
        </pc:spChg>
        <pc:spChg chg="mod">
          <ac:chgData name="pratik singh" userId="4ed088b0e6b79c9c" providerId="LiveId" clId="{2E243EEC-4E16-43BB-A05C-063D89086D44}" dt="2022-06-16T07:46:13.889" v="3105" actId="14100"/>
          <ac:spMkLst>
            <pc:docMk/>
            <pc:sldMk cId="0" sldId="656"/>
            <ac:spMk id="137222" creationId="{741DDDE5-7848-4101-AD2E-CBD82AB6EF05}"/>
          </ac:spMkLst>
        </pc:spChg>
        <pc:spChg chg="del mod">
          <ac:chgData name="pratik singh" userId="4ed088b0e6b79c9c" providerId="LiveId" clId="{2E243EEC-4E16-43BB-A05C-063D89086D44}" dt="2022-06-16T07:45:59.193" v="3078" actId="21"/>
          <ac:spMkLst>
            <pc:docMk/>
            <pc:sldMk cId="0" sldId="656"/>
            <ac:spMk id="137224" creationId="{B3711934-0BC6-485C-A5B5-00352FC11D56}"/>
          </ac:spMkLst>
        </pc:spChg>
      </pc:sldChg>
      <pc:sldChg chg="delSp modSp add mod">
        <pc:chgData name="pratik singh" userId="4ed088b0e6b79c9c" providerId="LiveId" clId="{2E243EEC-4E16-43BB-A05C-063D89086D44}" dt="2022-06-16T07:46:46.022" v="3136" actId="20577"/>
        <pc:sldMkLst>
          <pc:docMk/>
          <pc:sldMk cId="0" sldId="657"/>
        </pc:sldMkLst>
        <pc:spChg chg="mod">
          <ac:chgData name="pratik singh" userId="4ed088b0e6b79c9c" providerId="LiveId" clId="{2E243EEC-4E16-43BB-A05C-063D89086D44}" dt="2022-06-16T07:46:46.022" v="3136" actId="20577"/>
          <ac:spMkLst>
            <pc:docMk/>
            <pc:sldMk cId="0" sldId="657"/>
            <ac:spMk id="139266" creationId="{EC767F18-2ED2-45E8-BE09-47BB7929E4B8}"/>
          </ac:spMkLst>
        </pc:spChg>
        <pc:spChg chg="mod">
          <ac:chgData name="pratik singh" userId="4ed088b0e6b79c9c" providerId="LiveId" clId="{2E243EEC-4E16-43BB-A05C-063D89086D44}" dt="2022-06-16T07:03:15.338" v="2877"/>
          <ac:spMkLst>
            <pc:docMk/>
            <pc:sldMk cId="0" sldId="657"/>
            <ac:spMk id="139267" creationId="{DBBA2FC5-24AC-4563-9902-E40732B15F60}"/>
          </ac:spMkLst>
        </pc:spChg>
        <pc:spChg chg="mod">
          <ac:chgData name="pratik singh" userId="4ed088b0e6b79c9c" providerId="LiveId" clId="{2E243EEC-4E16-43BB-A05C-063D89086D44}" dt="2022-06-16T07:46:42.794" v="3134" actId="14100"/>
          <ac:spMkLst>
            <pc:docMk/>
            <pc:sldMk cId="0" sldId="657"/>
            <ac:spMk id="139269" creationId="{24B65D7B-1DAB-4924-A5C0-505F69E5985C}"/>
          </ac:spMkLst>
        </pc:spChg>
        <pc:spChg chg="del mod">
          <ac:chgData name="pratik singh" userId="4ed088b0e6b79c9c" providerId="LiveId" clId="{2E243EEC-4E16-43BB-A05C-063D89086D44}" dt="2022-06-16T07:46:28.898" v="3109" actId="21"/>
          <ac:spMkLst>
            <pc:docMk/>
            <pc:sldMk cId="0" sldId="657"/>
            <ac:spMk id="139271" creationId="{C7065CB9-B3DC-4C7A-9A32-D88A8B4CE8E8}"/>
          </ac:spMkLst>
        </pc:spChg>
      </pc:sldChg>
      <pc:sldChg chg="delSp modSp add mod">
        <pc:chgData name="pratik singh" userId="4ed088b0e6b79c9c" providerId="LiveId" clId="{2E243EEC-4E16-43BB-A05C-063D89086D44}" dt="2022-06-16T07:47:32.437" v="3166" actId="1076"/>
        <pc:sldMkLst>
          <pc:docMk/>
          <pc:sldMk cId="0" sldId="658"/>
        </pc:sldMkLst>
        <pc:spChg chg="mod">
          <ac:chgData name="pratik singh" userId="4ed088b0e6b79c9c" providerId="LiveId" clId="{2E243EEC-4E16-43BB-A05C-063D89086D44}" dt="2022-06-16T07:47:32.437" v="3166" actId="1076"/>
          <ac:spMkLst>
            <pc:docMk/>
            <pc:sldMk cId="0" sldId="658"/>
            <ac:spMk id="141314" creationId="{DC4965EA-D6B7-4BE4-B745-3815100509A0}"/>
          </ac:spMkLst>
        </pc:spChg>
        <pc:spChg chg="mod">
          <ac:chgData name="pratik singh" userId="4ed088b0e6b79c9c" providerId="LiveId" clId="{2E243EEC-4E16-43BB-A05C-063D89086D44}" dt="2022-06-16T07:03:15.338" v="2877"/>
          <ac:spMkLst>
            <pc:docMk/>
            <pc:sldMk cId="0" sldId="658"/>
            <ac:spMk id="141315" creationId="{8892DE49-0FCA-448A-932E-35F9ECBF1D54}"/>
          </ac:spMkLst>
        </pc:spChg>
        <pc:spChg chg="mod">
          <ac:chgData name="pratik singh" userId="4ed088b0e6b79c9c" providerId="LiveId" clId="{2E243EEC-4E16-43BB-A05C-063D89086D44}" dt="2022-06-16T07:47:14.485" v="3139" actId="14100"/>
          <ac:spMkLst>
            <pc:docMk/>
            <pc:sldMk cId="0" sldId="658"/>
            <ac:spMk id="141317" creationId="{B645A1F7-1592-445F-AA5F-933AD4402FF3}"/>
          </ac:spMkLst>
        </pc:spChg>
        <pc:spChg chg="del mod">
          <ac:chgData name="pratik singh" userId="4ed088b0e6b79c9c" providerId="LiveId" clId="{2E243EEC-4E16-43BB-A05C-063D89086D44}" dt="2022-06-16T07:47:08.968" v="3138" actId="21"/>
          <ac:spMkLst>
            <pc:docMk/>
            <pc:sldMk cId="0" sldId="658"/>
            <ac:spMk id="141319" creationId="{8B9D177B-7BC0-48EF-A6B5-F3CEBAD25D96}"/>
          </ac:spMkLst>
        </pc:spChg>
      </pc:sldChg>
      <pc:sldChg chg="addSp delSp modSp add mod modClrScheme chgLayout">
        <pc:chgData name="pratik singh" userId="4ed088b0e6b79c9c" providerId="LiveId" clId="{2E243EEC-4E16-43BB-A05C-063D89086D44}" dt="2022-06-16T10:32:46.667" v="6561" actId="122"/>
        <pc:sldMkLst>
          <pc:docMk/>
          <pc:sldMk cId="4192558757" sldId="659"/>
        </pc:sldMkLst>
        <pc:spChg chg="mod ord">
          <ac:chgData name="pratik singh" userId="4ed088b0e6b79c9c" providerId="LiveId" clId="{2E243EEC-4E16-43BB-A05C-063D89086D44}" dt="2022-06-16T08:05:53.975" v="3462" actId="2711"/>
          <ac:spMkLst>
            <pc:docMk/>
            <pc:sldMk cId="4192558757" sldId="659"/>
            <ac:spMk id="3" creationId="{00000000-0000-0000-0000-000000000000}"/>
          </ac:spMkLst>
        </pc:spChg>
        <pc:spChg chg="mod ord">
          <ac:chgData name="pratik singh" userId="4ed088b0e6b79c9c" providerId="LiveId" clId="{2E243EEC-4E16-43BB-A05C-063D89086D44}" dt="2022-06-16T08:05:53.490" v="3461" actId="700"/>
          <ac:spMkLst>
            <pc:docMk/>
            <pc:sldMk cId="4192558757" sldId="659"/>
            <ac:spMk id="4" creationId="{00000000-0000-0000-0000-000000000000}"/>
          </ac:spMkLst>
        </pc:spChg>
        <pc:spChg chg="mod ord">
          <ac:chgData name="pratik singh" userId="4ed088b0e6b79c9c" providerId="LiveId" clId="{2E243EEC-4E16-43BB-A05C-063D89086D44}" dt="2022-06-16T08:05:53.490" v="3461" actId="700"/>
          <ac:spMkLst>
            <pc:docMk/>
            <pc:sldMk cId="4192558757" sldId="659"/>
            <ac:spMk id="6" creationId="{00000000-0000-0000-0000-000000000000}"/>
          </ac:spMkLst>
        </pc:spChg>
        <pc:spChg chg="mod">
          <ac:chgData name="pratik singh" userId="4ed088b0e6b79c9c" providerId="LiveId" clId="{2E243EEC-4E16-43BB-A05C-063D89086D44}" dt="2022-06-16T10:32:46.667" v="6561" actId="122"/>
          <ac:spMkLst>
            <pc:docMk/>
            <pc:sldMk cId="4192558757" sldId="659"/>
            <ac:spMk id="7" creationId="{00000000-0000-0000-0000-000000000000}"/>
          </ac:spMkLst>
        </pc:spChg>
        <pc:spChg chg="add del mod ord">
          <ac:chgData name="pratik singh" userId="4ed088b0e6b79c9c" providerId="LiveId" clId="{2E243EEC-4E16-43BB-A05C-063D89086D44}" dt="2022-06-16T08:04:53.639" v="3441" actId="700"/>
          <ac:spMkLst>
            <pc:docMk/>
            <pc:sldMk cId="4192558757" sldId="659"/>
            <ac:spMk id="10" creationId="{9A58F51E-6EF2-4627-86F8-949F58F2F198}"/>
          </ac:spMkLst>
        </pc:spChg>
        <pc:spChg chg="add del mod ord">
          <ac:chgData name="pratik singh" userId="4ed088b0e6b79c9c" providerId="LiveId" clId="{2E243EEC-4E16-43BB-A05C-063D89086D44}" dt="2022-06-16T08:04:53.639" v="3441" actId="700"/>
          <ac:spMkLst>
            <pc:docMk/>
            <pc:sldMk cId="4192558757" sldId="659"/>
            <ac:spMk id="11" creationId="{3C38DAD0-3F36-4EA6-830B-BD78F5056AF9}"/>
          </ac:spMkLst>
        </pc:spChg>
        <pc:spChg chg="add del mod ord">
          <ac:chgData name="pratik singh" userId="4ed088b0e6b79c9c" providerId="LiveId" clId="{2E243EEC-4E16-43BB-A05C-063D89086D44}" dt="2022-06-16T08:04:53.639" v="3441" actId="700"/>
          <ac:spMkLst>
            <pc:docMk/>
            <pc:sldMk cId="4192558757" sldId="659"/>
            <ac:spMk id="13" creationId="{269695E7-EA8E-4EE9-9AFC-895E0C6B4B93}"/>
          </ac:spMkLst>
        </pc:spChg>
        <pc:spChg chg="add del mod ord">
          <ac:chgData name="pratik singh" userId="4ed088b0e6b79c9c" providerId="LiveId" clId="{2E243EEC-4E16-43BB-A05C-063D89086D44}" dt="2022-06-16T08:04:53.639" v="3441" actId="700"/>
          <ac:spMkLst>
            <pc:docMk/>
            <pc:sldMk cId="4192558757" sldId="659"/>
            <ac:spMk id="14" creationId="{D1CAD2FE-CC5A-4867-A509-7F6CB66969DD}"/>
          </ac:spMkLst>
        </pc:spChg>
        <pc:spChg chg="add del mod ord">
          <ac:chgData name="pratik singh" userId="4ed088b0e6b79c9c" providerId="LiveId" clId="{2E243EEC-4E16-43BB-A05C-063D89086D44}" dt="2022-06-16T08:05:53.490" v="3461" actId="700"/>
          <ac:spMkLst>
            <pc:docMk/>
            <pc:sldMk cId="4192558757" sldId="659"/>
            <ac:spMk id="15" creationId="{0B642D5F-015B-4483-8FEC-2F700FEA2483}"/>
          </ac:spMkLst>
        </pc:spChg>
        <pc:spChg chg="add del mod ord">
          <ac:chgData name="pratik singh" userId="4ed088b0e6b79c9c" providerId="LiveId" clId="{2E243EEC-4E16-43BB-A05C-063D89086D44}" dt="2022-06-16T08:05:53.490" v="3461" actId="700"/>
          <ac:spMkLst>
            <pc:docMk/>
            <pc:sldMk cId="4192558757" sldId="659"/>
            <ac:spMk id="16" creationId="{54F7F755-032D-4C42-95B0-DEB0F4392325}"/>
          </ac:spMkLst>
        </pc:spChg>
        <pc:graphicFrameChg chg="add del modGraphic">
          <ac:chgData name="pratik singh" userId="4ed088b0e6b79c9c" providerId="LiveId" clId="{2E243EEC-4E16-43BB-A05C-063D89086D44}" dt="2022-06-16T08:03:48.075" v="3432" actId="3680"/>
          <ac:graphicFrameMkLst>
            <pc:docMk/>
            <pc:sldMk cId="4192558757" sldId="659"/>
            <ac:graphicFrameMk id="2" creationId="{6499698C-9CF0-4589-9C12-5C3C1614C02E}"/>
          </ac:graphicFrameMkLst>
        </pc:graphicFrameChg>
        <pc:graphicFrameChg chg="add del">
          <ac:chgData name="pratik singh" userId="4ed088b0e6b79c9c" providerId="LiveId" clId="{2E243EEC-4E16-43BB-A05C-063D89086D44}" dt="2022-06-16T08:03:57.438" v="3434" actId="3680"/>
          <ac:graphicFrameMkLst>
            <pc:docMk/>
            <pc:sldMk cId="4192558757" sldId="659"/>
            <ac:graphicFrameMk id="5" creationId="{0447DA3C-F7C4-46F7-8080-365C2870B719}"/>
          </ac:graphicFrameMkLst>
        </pc:graphicFrameChg>
        <pc:graphicFrameChg chg="add mod modGraphic">
          <ac:chgData name="pratik singh" userId="4ed088b0e6b79c9c" providerId="LiveId" clId="{2E243EEC-4E16-43BB-A05C-063D89086D44}" dt="2022-06-16T08:05:52.991" v="3460" actId="14100"/>
          <ac:graphicFrameMkLst>
            <pc:docMk/>
            <pc:sldMk cId="4192558757" sldId="659"/>
            <ac:graphicFrameMk id="8" creationId="{5330DA9B-C2F2-4E3E-9356-5032D1AF4D7B}"/>
          </ac:graphicFrameMkLst>
        </pc:graphicFrameChg>
      </pc:sldChg>
      <pc:sldChg chg="modSp add mod">
        <pc:chgData name="pratik singh" userId="4ed088b0e6b79c9c" providerId="LiveId" clId="{2E243EEC-4E16-43BB-A05C-063D89086D44}" dt="2022-06-16T08:08:17.301" v="3482" actId="12"/>
        <pc:sldMkLst>
          <pc:docMk/>
          <pc:sldMk cId="1438204004" sldId="660"/>
        </pc:sldMkLst>
        <pc:spChg chg="mod">
          <ac:chgData name="pratik singh" userId="4ed088b0e6b79c9c" providerId="LiveId" clId="{2E243EEC-4E16-43BB-A05C-063D89086D44}" dt="2022-06-16T08:08:17.301" v="3482" actId="12"/>
          <ac:spMkLst>
            <pc:docMk/>
            <pc:sldMk cId="1438204004" sldId="660"/>
            <ac:spMk id="3" creationId="{00000000-0000-0000-0000-000000000000}"/>
          </ac:spMkLst>
        </pc:spChg>
        <pc:spChg chg="mod">
          <ac:chgData name="pratik singh" userId="4ed088b0e6b79c9c" providerId="LiveId" clId="{2E243EEC-4E16-43BB-A05C-063D89086D44}" dt="2022-06-16T08:07:19.619" v="3473" actId="2711"/>
          <ac:spMkLst>
            <pc:docMk/>
            <pc:sldMk cId="1438204004" sldId="660"/>
            <ac:spMk id="7" creationId="{00000000-0000-0000-0000-000000000000}"/>
          </ac:spMkLst>
        </pc:spChg>
      </pc:sldChg>
      <pc:sldChg chg="add del">
        <pc:chgData name="pratik singh" userId="4ed088b0e6b79c9c" providerId="LiveId" clId="{2E243EEC-4E16-43BB-A05C-063D89086D44}" dt="2022-06-16T08:08:25.986" v="3483" actId="2696"/>
        <pc:sldMkLst>
          <pc:docMk/>
          <pc:sldMk cId="2285450893" sldId="661"/>
        </pc:sldMkLst>
      </pc:sldChg>
      <pc:sldChg chg="addSp delSp modSp add mod">
        <pc:chgData name="pratik singh" userId="4ed088b0e6b79c9c" providerId="LiveId" clId="{2E243EEC-4E16-43BB-A05C-063D89086D44}" dt="2022-06-16T10:14:47.452" v="5084" actId="20577"/>
        <pc:sldMkLst>
          <pc:docMk/>
          <pc:sldMk cId="4060542725" sldId="661"/>
        </pc:sldMkLst>
        <pc:spChg chg="mod">
          <ac:chgData name="pratik singh" userId="4ed088b0e6b79c9c" providerId="LiveId" clId="{2E243EEC-4E16-43BB-A05C-063D89086D44}" dt="2022-06-16T09:18:16.455" v="3542" actId="122"/>
          <ac:spMkLst>
            <pc:docMk/>
            <pc:sldMk cId="4060542725" sldId="661"/>
            <ac:spMk id="3" creationId="{00000000-0000-0000-0000-000000000000}"/>
          </ac:spMkLst>
        </pc:spChg>
        <pc:spChg chg="mod">
          <ac:chgData name="pratik singh" userId="4ed088b0e6b79c9c" providerId="LiveId" clId="{2E243EEC-4E16-43BB-A05C-063D89086D44}" dt="2022-06-16T10:14:47.452" v="5084" actId="20577"/>
          <ac:spMkLst>
            <pc:docMk/>
            <pc:sldMk cId="4060542725" sldId="661"/>
            <ac:spMk id="5" creationId="{00000000-0000-0000-0000-000000000000}"/>
          </ac:spMkLst>
        </pc:spChg>
        <pc:spChg chg="mod">
          <ac:chgData name="pratik singh" userId="4ed088b0e6b79c9c" providerId="LiveId" clId="{2E243EEC-4E16-43BB-A05C-063D89086D44}" dt="2022-06-16T08:12:39.617" v="3508" actId="113"/>
          <ac:spMkLst>
            <pc:docMk/>
            <pc:sldMk cId="4060542725" sldId="661"/>
            <ac:spMk id="7" creationId="{00000000-0000-0000-0000-000000000000}"/>
          </ac:spMkLst>
        </pc:spChg>
        <pc:spChg chg="del">
          <ac:chgData name="pratik singh" userId="4ed088b0e6b79c9c" providerId="LiveId" clId="{2E243EEC-4E16-43BB-A05C-063D89086D44}" dt="2022-06-16T08:12:14.973" v="3486" actId="21"/>
          <ac:spMkLst>
            <pc:docMk/>
            <pc:sldMk cId="4060542725" sldId="661"/>
            <ac:spMk id="8" creationId="{E54AF0BF-C282-4C15-9484-53EA530799E9}"/>
          </ac:spMkLst>
        </pc:spChg>
        <pc:picChg chg="add mod">
          <ac:chgData name="pratik singh" userId="4ed088b0e6b79c9c" providerId="LiveId" clId="{2E243EEC-4E16-43BB-A05C-063D89086D44}" dt="2022-06-16T08:16:33.261" v="3525" actId="1076"/>
          <ac:picMkLst>
            <pc:docMk/>
            <pc:sldMk cId="4060542725" sldId="661"/>
            <ac:picMk id="10" creationId="{86450B6A-A510-482E-AC20-7FDC51C334A5}"/>
          </ac:picMkLst>
        </pc:picChg>
      </pc:sldChg>
      <pc:sldChg chg="delSp modSp add mod">
        <pc:chgData name="pratik singh" userId="4ed088b0e6b79c9c" providerId="LiveId" clId="{2E243EEC-4E16-43BB-A05C-063D89086D44}" dt="2022-06-16T10:15:56.941" v="5164" actId="20577"/>
        <pc:sldMkLst>
          <pc:docMk/>
          <pc:sldMk cId="2911171085" sldId="662"/>
        </pc:sldMkLst>
        <pc:spChg chg="mod">
          <ac:chgData name="pratik singh" userId="4ed088b0e6b79c9c" providerId="LiveId" clId="{2E243EEC-4E16-43BB-A05C-063D89086D44}" dt="2022-06-16T10:15:31.716" v="5099" actId="20577"/>
          <ac:spMkLst>
            <pc:docMk/>
            <pc:sldMk cId="2911171085" sldId="662"/>
            <ac:spMk id="3" creationId="{00000000-0000-0000-0000-000000000000}"/>
          </ac:spMkLst>
        </pc:spChg>
        <pc:spChg chg="mod">
          <ac:chgData name="pratik singh" userId="4ed088b0e6b79c9c" providerId="LiveId" clId="{2E243EEC-4E16-43BB-A05C-063D89086D44}" dt="2022-06-16T10:15:56.941" v="5164" actId="20577"/>
          <ac:spMkLst>
            <pc:docMk/>
            <pc:sldMk cId="2911171085" sldId="662"/>
            <ac:spMk id="5" creationId="{00000000-0000-0000-0000-000000000000}"/>
          </ac:spMkLst>
        </pc:spChg>
        <pc:picChg chg="mod">
          <ac:chgData name="pratik singh" userId="4ed088b0e6b79c9c" providerId="LiveId" clId="{2E243EEC-4E16-43BB-A05C-063D89086D44}" dt="2022-06-16T09:21:25.764" v="3647" actId="14100"/>
          <ac:picMkLst>
            <pc:docMk/>
            <pc:sldMk cId="2911171085" sldId="662"/>
            <ac:picMk id="9" creationId="{00000000-0000-0000-0000-000000000000}"/>
          </ac:picMkLst>
        </pc:picChg>
        <pc:picChg chg="del">
          <ac:chgData name="pratik singh" userId="4ed088b0e6b79c9c" providerId="LiveId" clId="{2E243EEC-4E16-43BB-A05C-063D89086D44}" dt="2022-06-16T09:17:45.010" v="3539" actId="478"/>
          <ac:picMkLst>
            <pc:docMk/>
            <pc:sldMk cId="2911171085" sldId="662"/>
            <ac:picMk id="10" creationId="{86450B6A-A510-482E-AC20-7FDC51C334A5}"/>
          </ac:picMkLst>
        </pc:picChg>
      </pc:sldChg>
      <pc:sldChg chg="addSp delSp modSp add mod">
        <pc:chgData name="pratik singh" userId="4ed088b0e6b79c9c" providerId="LiveId" clId="{2E243EEC-4E16-43BB-A05C-063D89086D44}" dt="2022-06-16T10:16:24.231" v="5228" actId="20577"/>
        <pc:sldMkLst>
          <pc:docMk/>
          <pc:sldMk cId="1376129684" sldId="663"/>
        </pc:sldMkLst>
        <pc:spChg chg="add del mod">
          <ac:chgData name="pratik singh" userId="4ed088b0e6b79c9c" providerId="LiveId" clId="{2E243EEC-4E16-43BB-A05C-063D89086D44}" dt="2022-06-16T09:36:50.091" v="3996" actId="20577"/>
          <ac:spMkLst>
            <pc:docMk/>
            <pc:sldMk cId="1376129684" sldId="663"/>
            <ac:spMk id="3" creationId="{00000000-0000-0000-0000-000000000000}"/>
          </ac:spMkLst>
        </pc:spChg>
        <pc:spChg chg="mod">
          <ac:chgData name="pratik singh" userId="4ed088b0e6b79c9c" providerId="LiveId" clId="{2E243EEC-4E16-43BB-A05C-063D89086D44}" dt="2022-06-16T10:16:24.231" v="5228" actId="20577"/>
          <ac:spMkLst>
            <pc:docMk/>
            <pc:sldMk cId="1376129684" sldId="663"/>
            <ac:spMk id="5" creationId="{00000000-0000-0000-0000-000000000000}"/>
          </ac:spMkLst>
        </pc:spChg>
        <pc:spChg chg="mod">
          <ac:chgData name="pratik singh" userId="4ed088b0e6b79c9c" providerId="LiveId" clId="{2E243EEC-4E16-43BB-A05C-063D89086D44}" dt="2022-06-16T09:23:13.205" v="3684" actId="20577"/>
          <ac:spMkLst>
            <pc:docMk/>
            <pc:sldMk cId="1376129684" sldId="663"/>
            <ac:spMk id="7" creationId="{00000000-0000-0000-0000-000000000000}"/>
          </ac:spMkLst>
        </pc:spChg>
        <pc:spChg chg="add del mod">
          <ac:chgData name="pratik singh" userId="4ed088b0e6b79c9c" providerId="LiveId" clId="{2E243EEC-4E16-43BB-A05C-063D89086D44}" dt="2022-06-16T09:24:13.500" v="3694"/>
          <ac:spMkLst>
            <pc:docMk/>
            <pc:sldMk cId="1376129684" sldId="663"/>
            <ac:spMk id="8" creationId="{06889C92-860F-45B6-A570-5B3F8494EC83}"/>
          </ac:spMkLst>
        </pc:spChg>
        <pc:spChg chg="add del mod">
          <ac:chgData name="pratik singh" userId="4ed088b0e6b79c9c" providerId="LiveId" clId="{2E243EEC-4E16-43BB-A05C-063D89086D44}" dt="2022-06-16T09:24:11.766" v="3691"/>
          <ac:spMkLst>
            <pc:docMk/>
            <pc:sldMk cId="1376129684" sldId="663"/>
            <ac:spMk id="10" creationId="{B7437B85-CFA1-4FE8-992C-EB0BB1E82BD4}"/>
          </ac:spMkLst>
        </pc:spChg>
        <pc:graphicFrameChg chg="add del mod">
          <ac:chgData name="pratik singh" userId="4ed088b0e6b79c9c" providerId="LiveId" clId="{2E243EEC-4E16-43BB-A05C-063D89086D44}" dt="2022-06-16T09:24:13.500" v="3694"/>
          <ac:graphicFrameMkLst>
            <pc:docMk/>
            <pc:sldMk cId="1376129684" sldId="663"/>
            <ac:graphicFrameMk id="2" creationId="{B38DB452-70CC-441C-A2CA-E8C42F2A7B51}"/>
          </ac:graphicFrameMkLst>
        </pc:graphicFrameChg>
        <pc:graphicFrameChg chg="add mod modGraphic">
          <ac:chgData name="pratik singh" userId="4ed088b0e6b79c9c" providerId="LiveId" clId="{2E243EEC-4E16-43BB-A05C-063D89086D44}" dt="2022-06-16T09:26:00.046" v="3729" actId="1076"/>
          <ac:graphicFrameMkLst>
            <pc:docMk/>
            <pc:sldMk cId="1376129684" sldId="663"/>
            <ac:graphicFrameMk id="11" creationId="{71ED36C1-84C7-4249-BD31-A648870D2F8F}"/>
          </ac:graphicFrameMkLst>
        </pc:graphicFrameChg>
        <pc:picChg chg="mod">
          <ac:chgData name="pratik singh" userId="4ed088b0e6b79c9c" providerId="LiveId" clId="{2E243EEC-4E16-43BB-A05C-063D89086D44}" dt="2022-06-16T09:26:32.140" v="3738" actId="14100"/>
          <ac:picMkLst>
            <pc:docMk/>
            <pc:sldMk cId="1376129684" sldId="663"/>
            <ac:picMk id="9" creationId="{00000000-0000-0000-0000-000000000000}"/>
          </ac:picMkLst>
        </pc:picChg>
      </pc:sldChg>
      <pc:sldChg chg="addSp delSp modSp add mod">
        <pc:chgData name="pratik singh" userId="4ed088b0e6b79c9c" providerId="LiveId" clId="{2E243EEC-4E16-43BB-A05C-063D89086D44}" dt="2022-06-16T10:16:45.711" v="5299" actId="20577"/>
        <pc:sldMkLst>
          <pc:docMk/>
          <pc:sldMk cId="2137824783" sldId="664"/>
        </pc:sldMkLst>
        <pc:spChg chg="add del mod">
          <ac:chgData name="pratik singh" userId="4ed088b0e6b79c9c" providerId="LiveId" clId="{2E243EEC-4E16-43BB-A05C-063D89086D44}" dt="2022-06-16T09:29:55.415" v="3758"/>
          <ac:spMkLst>
            <pc:docMk/>
            <pc:sldMk cId="2137824783" sldId="664"/>
            <ac:spMk id="2" creationId="{542696CF-A976-4908-AA8A-413AE339DF4A}"/>
          </ac:spMkLst>
        </pc:spChg>
        <pc:spChg chg="add del mod">
          <ac:chgData name="pratik singh" userId="4ed088b0e6b79c9c" providerId="LiveId" clId="{2E243EEC-4E16-43BB-A05C-063D89086D44}" dt="2022-06-16T09:30:14.484" v="3763" actId="21"/>
          <ac:spMkLst>
            <pc:docMk/>
            <pc:sldMk cId="2137824783" sldId="664"/>
            <ac:spMk id="3" creationId="{00000000-0000-0000-0000-000000000000}"/>
          </ac:spMkLst>
        </pc:spChg>
        <pc:spChg chg="mod">
          <ac:chgData name="pratik singh" userId="4ed088b0e6b79c9c" providerId="LiveId" clId="{2E243EEC-4E16-43BB-A05C-063D89086D44}" dt="2022-06-16T10:16:45.711" v="5299" actId="20577"/>
          <ac:spMkLst>
            <pc:docMk/>
            <pc:sldMk cId="2137824783" sldId="664"/>
            <ac:spMk id="5" creationId="{00000000-0000-0000-0000-000000000000}"/>
          </ac:spMkLst>
        </pc:spChg>
        <pc:spChg chg="mod">
          <ac:chgData name="pratik singh" userId="4ed088b0e6b79c9c" providerId="LiveId" clId="{2E243EEC-4E16-43BB-A05C-063D89086D44}" dt="2022-06-16T09:29:05.137" v="3747" actId="122"/>
          <ac:spMkLst>
            <pc:docMk/>
            <pc:sldMk cId="2137824783" sldId="664"/>
            <ac:spMk id="7" creationId="{00000000-0000-0000-0000-000000000000}"/>
          </ac:spMkLst>
        </pc:spChg>
        <pc:spChg chg="add del">
          <ac:chgData name="pratik singh" userId="4ed088b0e6b79c9c" providerId="LiveId" clId="{2E243EEC-4E16-43BB-A05C-063D89086D44}" dt="2022-06-16T09:30:03.873" v="3761"/>
          <ac:spMkLst>
            <pc:docMk/>
            <pc:sldMk cId="2137824783" sldId="664"/>
            <ac:spMk id="8" creationId="{FC0B0B23-233E-4953-80F9-999AE4527E49}"/>
          </ac:spMkLst>
        </pc:spChg>
        <pc:spChg chg="add del">
          <ac:chgData name="pratik singh" userId="4ed088b0e6b79c9c" providerId="LiveId" clId="{2E243EEC-4E16-43BB-A05C-063D89086D44}" dt="2022-06-16T09:30:14.484" v="3763" actId="21"/>
          <ac:spMkLst>
            <pc:docMk/>
            <pc:sldMk cId="2137824783" sldId="664"/>
            <ac:spMk id="10" creationId="{C2C7D4A5-6E17-4494-B023-A40D036A787F}"/>
          </ac:spMkLst>
        </pc:spChg>
        <pc:spChg chg="add mod">
          <ac:chgData name="pratik singh" userId="4ed088b0e6b79c9c" providerId="LiveId" clId="{2E243EEC-4E16-43BB-A05C-063D89086D44}" dt="2022-06-16T09:38:06.143" v="4029" actId="255"/>
          <ac:spMkLst>
            <pc:docMk/>
            <pc:sldMk cId="2137824783" sldId="664"/>
            <ac:spMk id="11" creationId="{C21EB2EE-852A-44DB-B8DA-9FC3E42221B6}"/>
          </ac:spMkLst>
        </pc:spChg>
        <pc:picChg chg="mod">
          <ac:chgData name="pratik singh" userId="4ed088b0e6b79c9c" providerId="LiveId" clId="{2E243EEC-4E16-43BB-A05C-063D89086D44}" dt="2022-06-16T09:29:12.443" v="3752" actId="14100"/>
          <ac:picMkLst>
            <pc:docMk/>
            <pc:sldMk cId="2137824783" sldId="664"/>
            <ac:picMk id="9" creationId="{00000000-0000-0000-0000-000000000000}"/>
          </ac:picMkLst>
        </pc:picChg>
      </pc:sldChg>
      <pc:sldChg chg="add">
        <pc:chgData name="pratik singh" userId="4ed088b0e6b79c9c" providerId="LiveId" clId="{2E243EEC-4E16-43BB-A05C-063D89086D44}" dt="2022-06-16T09:28:30.959" v="3740"/>
        <pc:sldMkLst>
          <pc:docMk/>
          <pc:sldMk cId="1156822621" sldId="665"/>
        </pc:sldMkLst>
      </pc:sldChg>
      <pc:sldChg chg="addSp delSp modSp add mod">
        <pc:chgData name="pratik singh" userId="4ed088b0e6b79c9c" providerId="LiveId" clId="{2E243EEC-4E16-43BB-A05C-063D89086D44}" dt="2022-06-16T10:17:12.646" v="5363" actId="20577"/>
        <pc:sldMkLst>
          <pc:docMk/>
          <pc:sldMk cId="2950052854" sldId="666"/>
        </pc:sldMkLst>
        <pc:spChg chg="add del">
          <ac:chgData name="pratik singh" userId="4ed088b0e6b79c9c" providerId="LiveId" clId="{2E243EEC-4E16-43BB-A05C-063D89086D44}" dt="2022-06-16T09:43:09.721" v="4142"/>
          <ac:spMkLst>
            <pc:docMk/>
            <pc:sldMk cId="2950052854" sldId="666"/>
            <ac:spMk id="2" creationId="{DD80927C-8213-42CF-B7F9-92BACC1C04F8}"/>
          </ac:spMkLst>
        </pc:spChg>
        <pc:spChg chg="mod">
          <ac:chgData name="pratik singh" userId="4ed088b0e6b79c9c" providerId="LiveId" clId="{2E243EEC-4E16-43BB-A05C-063D89086D44}" dt="2022-06-16T09:45:38.298" v="4478" actId="20577"/>
          <ac:spMkLst>
            <pc:docMk/>
            <pc:sldMk cId="2950052854" sldId="666"/>
            <ac:spMk id="3" creationId="{00000000-0000-0000-0000-000000000000}"/>
          </ac:spMkLst>
        </pc:spChg>
        <pc:spChg chg="mod">
          <ac:chgData name="pratik singh" userId="4ed088b0e6b79c9c" providerId="LiveId" clId="{2E243EEC-4E16-43BB-A05C-063D89086D44}" dt="2022-06-16T10:17:12.646" v="5363" actId="20577"/>
          <ac:spMkLst>
            <pc:docMk/>
            <pc:sldMk cId="2950052854" sldId="666"/>
            <ac:spMk id="5" creationId="{00000000-0000-0000-0000-000000000000}"/>
          </ac:spMkLst>
        </pc:spChg>
        <pc:spChg chg="mod">
          <ac:chgData name="pratik singh" userId="4ed088b0e6b79c9c" providerId="LiveId" clId="{2E243EEC-4E16-43BB-A05C-063D89086D44}" dt="2022-06-16T09:46:21.571" v="4481" actId="20577"/>
          <ac:spMkLst>
            <pc:docMk/>
            <pc:sldMk cId="2950052854" sldId="666"/>
            <ac:spMk id="7" creationId="{00000000-0000-0000-0000-000000000000}"/>
          </ac:spMkLst>
        </pc:spChg>
        <pc:picChg chg="mod">
          <ac:chgData name="pratik singh" userId="4ed088b0e6b79c9c" providerId="LiveId" clId="{2E243EEC-4E16-43BB-A05C-063D89086D44}" dt="2022-06-16T09:39:07.463" v="4056" actId="14100"/>
          <ac:picMkLst>
            <pc:docMk/>
            <pc:sldMk cId="2950052854" sldId="666"/>
            <ac:picMk id="9" creationId="{00000000-0000-0000-0000-000000000000}"/>
          </ac:picMkLst>
        </pc:picChg>
      </pc:sldChg>
      <pc:sldChg chg="addSp delSp modSp add mod">
        <pc:chgData name="pratik singh" userId="4ed088b0e6b79c9c" providerId="LiveId" clId="{2E243EEC-4E16-43BB-A05C-063D89086D44}" dt="2022-06-16T10:18:44.221" v="5574" actId="20577"/>
        <pc:sldMkLst>
          <pc:docMk/>
          <pc:sldMk cId="2389219596" sldId="667"/>
        </pc:sldMkLst>
        <pc:spChg chg="add del mod">
          <ac:chgData name="pratik singh" userId="4ed088b0e6b79c9c" providerId="LiveId" clId="{2E243EEC-4E16-43BB-A05C-063D89086D44}" dt="2022-06-16T10:09:49.623" v="4774"/>
          <ac:spMkLst>
            <pc:docMk/>
            <pc:sldMk cId="2389219596" sldId="667"/>
            <ac:spMk id="2" creationId="{CBE44C6F-A8D9-4F03-AC1F-B69C50B9C759}"/>
          </ac:spMkLst>
        </pc:spChg>
        <pc:spChg chg="add del mod">
          <ac:chgData name="pratik singh" userId="4ed088b0e6b79c9c" providerId="LiveId" clId="{2E243EEC-4E16-43BB-A05C-063D89086D44}" dt="2022-06-16T10:13:33.022" v="4943" actId="27636"/>
          <ac:spMkLst>
            <pc:docMk/>
            <pc:sldMk cId="2389219596" sldId="667"/>
            <ac:spMk id="3" creationId="{00000000-0000-0000-0000-000000000000}"/>
          </ac:spMkLst>
        </pc:spChg>
        <pc:spChg chg="mod">
          <ac:chgData name="pratik singh" userId="4ed088b0e6b79c9c" providerId="LiveId" clId="{2E243EEC-4E16-43BB-A05C-063D89086D44}" dt="2022-06-16T10:18:44.221" v="5574" actId="20577"/>
          <ac:spMkLst>
            <pc:docMk/>
            <pc:sldMk cId="2389219596" sldId="667"/>
            <ac:spMk id="5" creationId="{00000000-0000-0000-0000-000000000000}"/>
          </ac:spMkLst>
        </pc:spChg>
        <pc:spChg chg="mod">
          <ac:chgData name="pratik singh" userId="4ed088b0e6b79c9c" providerId="LiveId" clId="{2E243EEC-4E16-43BB-A05C-063D89086D44}" dt="2022-06-16T10:18:40.881" v="5572" actId="14100"/>
          <ac:spMkLst>
            <pc:docMk/>
            <pc:sldMk cId="2389219596" sldId="667"/>
            <ac:spMk id="6" creationId="{00000000-0000-0000-0000-000000000000}"/>
          </ac:spMkLst>
        </pc:spChg>
        <pc:spChg chg="mod">
          <ac:chgData name="pratik singh" userId="4ed088b0e6b79c9c" providerId="LiveId" clId="{2E243EEC-4E16-43BB-A05C-063D89086D44}" dt="2022-06-16T10:09:03.877" v="4766" actId="113"/>
          <ac:spMkLst>
            <pc:docMk/>
            <pc:sldMk cId="2389219596" sldId="667"/>
            <ac:spMk id="7" creationId="{00000000-0000-0000-0000-000000000000}"/>
          </ac:spMkLst>
        </pc:spChg>
        <pc:spChg chg="add del mod">
          <ac:chgData name="pratik singh" userId="4ed088b0e6b79c9c" providerId="LiveId" clId="{2E243EEC-4E16-43BB-A05C-063D89086D44}" dt="2022-06-16T10:09:53.943" v="4776"/>
          <ac:spMkLst>
            <pc:docMk/>
            <pc:sldMk cId="2389219596" sldId="667"/>
            <ac:spMk id="8" creationId="{FFE48ECA-36E6-4FE8-95F9-808249A49A64}"/>
          </ac:spMkLst>
        </pc:spChg>
        <pc:spChg chg="add del">
          <ac:chgData name="pratik singh" userId="4ed088b0e6b79c9c" providerId="LiveId" clId="{2E243EEC-4E16-43BB-A05C-063D89086D44}" dt="2022-06-16T10:12:33.827" v="4928"/>
          <ac:spMkLst>
            <pc:docMk/>
            <pc:sldMk cId="2389219596" sldId="667"/>
            <ac:spMk id="10" creationId="{1862334F-1444-45BC-BC6C-E1359B956742}"/>
          </ac:spMkLst>
        </pc:spChg>
        <pc:picChg chg="mod">
          <ac:chgData name="pratik singh" userId="4ed088b0e6b79c9c" providerId="LiveId" clId="{2E243EEC-4E16-43BB-A05C-063D89086D44}" dt="2022-06-16T10:13:16.512" v="4937" actId="14100"/>
          <ac:picMkLst>
            <pc:docMk/>
            <pc:sldMk cId="2389219596" sldId="667"/>
            <ac:picMk id="9" creationId="{00000000-0000-0000-0000-000000000000}"/>
          </ac:picMkLst>
        </pc:picChg>
      </pc:sldChg>
      <pc:sldChg chg="addSp delSp modSp add mod">
        <pc:chgData name="pratik singh" userId="4ed088b0e6b79c9c" providerId="LiveId" clId="{2E243EEC-4E16-43BB-A05C-063D89086D44}" dt="2022-06-16T10:18:04.926" v="5487" actId="20577"/>
        <pc:sldMkLst>
          <pc:docMk/>
          <pc:sldMk cId="2927104865" sldId="668"/>
        </pc:sldMkLst>
        <pc:spChg chg="add del">
          <ac:chgData name="pratik singh" userId="4ed088b0e6b79c9c" providerId="LiveId" clId="{2E243EEC-4E16-43BB-A05C-063D89086D44}" dt="2022-06-16T10:00:02.291" v="4663"/>
          <ac:spMkLst>
            <pc:docMk/>
            <pc:sldMk cId="2927104865" sldId="668"/>
            <ac:spMk id="2" creationId="{625372CC-4720-4AE0-B50B-8EC43EBDED0D}"/>
          </ac:spMkLst>
        </pc:spChg>
        <pc:spChg chg="mod">
          <ac:chgData name="pratik singh" userId="4ed088b0e6b79c9c" providerId="LiveId" clId="{2E243EEC-4E16-43BB-A05C-063D89086D44}" dt="2022-06-16T10:05:19.195" v="4760" actId="20577"/>
          <ac:spMkLst>
            <pc:docMk/>
            <pc:sldMk cId="2927104865" sldId="668"/>
            <ac:spMk id="3" creationId="{00000000-0000-0000-0000-000000000000}"/>
          </ac:spMkLst>
        </pc:spChg>
        <pc:spChg chg="mod">
          <ac:chgData name="pratik singh" userId="4ed088b0e6b79c9c" providerId="LiveId" clId="{2E243EEC-4E16-43BB-A05C-063D89086D44}" dt="2022-06-16T10:18:04.926" v="5487" actId="20577"/>
          <ac:spMkLst>
            <pc:docMk/>
            <pc:sldMk cId="2927104865" sldId="668"/>
            <ac:spMk id="5" creationId="{00000000-0000-0000-0000-000000000000}"/>
          </ac:spMkLst>
        </pc:spChg>
        <pc:spChg chg="mod">
          <ac:chgData name="pratik singh" userId="4ed088b0e6b79c9c" providerId="LiveId" clId="{2E243EEC-4E16-43BB-A05C-063D89086D44}" dt="2022-06-16T09:59:08.866" v="4651" actId="122"/>
          <ac:spMkLst>
            <pc:docMk/>
            <pc:sldMk cId="2927104865" sldId="668"/>
            <ac:spMk id="7" creationId="{00000000-0000-0000-0000-000000000000}"/>
          </ac:spMkLst>
        </pc:spChg>
        <pc:spChg chg="add del">
          <ac:chgData name="pratik singh" userId="4ed088b0e6b79c9c" providerId="LiveId" clId="{2E243EEC-4E16-43BB-A05C-063D89086D44}" dt="2022-06-16T10:00:10.371" v="4666"/>
          <ac:spMkLst>
            <pc:docMk/>
            <pc:sldMk cId="2927104865" sldId="668"/>
            <ac:spMk id="8" creationId="{05B87B52-C367-48F3-816C-B7A4866AE343}"/>
          </ac:spMkLst>
        </pc:spChg>
        <pc:spChg chg="add del">
          <ac:chgData name="pratik singh" userId="4ed088b0e6b79c9c" providerId="LiveId" clId="{2E243EEC-4E16-43BB-A05C-063D89086D44}" dt="2022-06-16T10:00:15.876" v="4670"/>
          <ac:spMkLst>
            <pc:docMk/>
            <pc:sldMk cId="2927104865" sldId="668"/>
            <ac:spMk id="10" creationId="{E1CC74F0-1219-4536-BC36-C71A0562B553}"/>
          </ac:spMkLst>
        </pc:spChg>
        <pc:spChg chg="add del">
          <ac:chgData name="pratik singh" userId="4ed088b0e6b79c9c" providerId="LiveId" clId="{2E243EEC-4E16-43BB-A05C-063D89086D44}" dt="2022-06-16T10:01:10.021" v="4680"/>
          <ac:spMkLst>
            <pc:docMk/>
            <pc:sldMk cId="2927104865" sldId="668"/>
            <ac:spMk id="11" creationId="{91FDF738-E88A-42C0-87AB-1E859C79EB4F}"/>
          </ac:spMkLst>
        </pc:spChg>
        <pc:spChg chg="add del">
          <ac:chgData name="pratik singh" userId="4ed088b0e6b79c9c" providerId="LiveId" clId="{2E243EEC-4E16-43BB-A05C-063D89086D44}" dt="2022-06-16T10:01:19.106" v="4682"/>
          <ac:spMkLst>
            <pc:docMk/>
            <pc:sldMk cId="2927104865" sldId="668"/>
            <ac:spMk id="12" creationId="{A102B616-CCD4-4D8E-9AF0-C1EE627A6B74}"/>
          </ac:spMkLst>
        </pc:spChg>
        <pc:spChg chg="add del">
          <ac:chgData name="pratik singh" userId="4ed088b0e6b79c9c" providerId="LiveId" clId="{2E243EEC-4E16-43BB-A05C-063D89086D44}" dt="2022-06-16T10:01:39.716" v="4684"/>
          <ac:spMkLst>
            <pc:docMk/>
            <pc:sldMk cId="2927104865" sldId="668"/>
            <ac:spMk id="13" creationId="{89D18917-BA81-4C11-BAF8-C8A9D1AFFFDD}"/>
          </ac:spMkLst>
        </pc:spChg>
        <pc:spChg chg="add del">
          <ac:chgData name="pratik singh" userId="4ed088b0e6b79c9c" providerId="LiveId" clId="{2E243EEC-4E16-43BB-A05C-063D89086D44}" dt="2022-06-16T10:03:23.250" v="4708"/>
          <ac:spMkLst>
            <pc:docMk/>
            <pc:sldMk cId="2927104865" sldId="668"/>
            <ac:spMk id="14" creationId="{FB743379-D483-4038-AF7C-71894580C02F}"/>
          </ac:spMkLst>
        </pc:spChg>
        <pc:spChg chg="add del">
          <ac:chgData name="pratik singh" userId="4ed088b0e6b79c9c" providerId="LiveId" clId="{2E243EEC-4E16-43BB-A05C-063D89086D44}" dt="2022-06-16T10:03:35.125" v="4711"/>
          <ac:spMkLst>
            <pc:docMk/>
            <pc:sldMk cId="2927104865" sldId="668"/>
            <ac:spMk id="15" creationId="{30654EB6-605B-4FD6-B708-501077E4A54F}"/>
          </ac:spMkLst>
        </pc:spChg>
        <pc:picChg chg="mod">
          <ac:chgData name="pratik singh" userId="4ed088b0e6b79c9c" providerId="LiveId" clId="{2E243EEC-4E16-43BB-A05C-063D89086D44}" dt="2022-06-16T09:59:14.746" v="4652" actId="14100"/>
          <ac:picMkLst>
            <pc:docMk/>
            <pc:sldMk cId="2927104865" sldId="668"/>
            <ac:picMk id="9" creationId="{00000000-0000-0000-0000-000000000000}"/>
          </ac:picMkLst>
        </pc:picChg>
      </pc:sldChg>
      <pc:sldChg chg="modSp add mod">
        <pc:chgData name="pratik singh" userId="4ed088b0e6b79c9c" providerId="LiveId" clId="{2E243EEC-4E16-43BB-A05C-063D89086D44}" dt="2022-06-16T10:17:34.641" v="5420" actId="20577"/>
        <pc:sldMkLst>
          <pc:docMk/>
          <pc:sldMk cId="3838741134" sldId="669"/>
        </pc:sldMkLst>
        <pc:spChg chg="mod">
          <ac:chgData name="pratik singh" userId="4ed088b0e6b79c9c" providerId="LiveId" clId="{2E243EEC-4E16-43BB-A05C-063D89086D44}" dt="2022-06-16T09:58:18.916" v="4647" actId="20577"/>
          <ac:spMkLst>
            <pc:docMk/>
            <pc:sldMk cId="3838741134" sldId="669"/>
            <ac:spMk id="3" creationId="{00000000-0000-0000-0000-000000000000}"/>
          </ac:spMkLst>
        </pc:spChg>
        <pc:spChg chg="mod">
          <ac:chgData name="pratik singh" userId="4ed088b0e6b79c9c" providerId="LiveId" clId="{2E243EEC-4E16-43BB-A05C-063D89086D44}" dt="2022-06-16T10:17:34.641" v="5420" actId="20577"/>
          <ac:spMkLst>
            <pc:docMk/>
            <pc:sldMk cId="3838741134" sldId="66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p:spPr>
      </p:sp>
      <p:sp>
        <p:nvSpPr>
          <p:cNvPr id="211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1972" name="Slide Number Placeholder 3"/>
          <p:cNvSpPr>
            <a:spLocks noGrp="1" noChangeArrowheads="1"/>
          </p:cNvSpPr>
          <p:nvPr>
            <p:ph type="sldNum" sz="quarter" idx="5"/>
          </p:nvPr>
        </p:nvSpPr>
        <p:spPr bwMode="auto">
          <a:noFill/>
          <a:ln>
            <a:miter lim="800000"/>
            <a:headEnd/>
            <a:tailEnd/>
          </a:ln>
        </p:spPr>
        <p:txBody>
          <a:bodyPr/>
          <a:lstStyle/>
          <a:p>
            <a:fld id="{9514926B-C820-4CCF-B24C-ABCD3D0F74FB}" type="slidenum">
              <a:rPr lang="en-US" altLang="en-US" smtClean="0"/>
              <a:pPr/>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C8A61F89-8393-4E3F-94FC-0319EE1E4EE1}"/>
              </a:ext>
            </a:extLst>
          </p:cNvPr>
          <p:cNvSpPr>
            <a:spLocks noGrp="1" noRot="1" noChangeAspect="1" noTextEdit="1"/>
          </p:cNvSpPr>
          <p:nvPr>
            <p:ph type="sldImg"/>
          </p:nvPr>
        </p:nvSpPr>
        <p:spPr>
          <a:ln>
            <a:headEnd/>
            <a:tailEnd/>
          </a:ln>
        </p:spPr>
      </p:sp>
      <p:sp>
        <p:nvSpPr>
          <p:cNvPr id="26627" name="Notes Placeholder 2">
            <a:extLst>
              <a:ext uri="{FF2B5EF4-FFF2-40B4-BE49-F238E27FC236}">
                <a16:creationId xmlns:a16="http://schemas.microsoft.com/office/drawing/2014/main" xmlns="" id="{20EFE84B-DC67-4DEA-8797-BF5E610A014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6628" name="Slide Number Placeholder 3">
            <a:extLst>
              <a:ext uri="{FF2B5EF4-FFF2-40B4-BE49-F238E27FC236}">
                <a16:creationId xmlns:a16="http://schemas.microsoft.com/office/drawing/2014/main" xmlns="" id="{34949875-E1CC-4A8B-9039-ADAF3AC860C9}"/>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0070B36-9BDF-4EBE-A0E7-4CCDEBCE6CAF}" type="slidenum">
              <a:rPr lang="en-US" altLang="en-US" sz="1200">
                <a:latin typeface="Calibri" panose="020F0502020204030204" pitchFamily="34" charset="0"/>
                <a:cs typeface="Calibri" panose="020F0502020204030204" pitchFamily="34" charset="0"/>
                <a:sym typeface="Calibri" panose="020F0502020204030204" pitchFamily="34" charset="0"/>
              </a:rPr>
              <a:pPr/>
              <a:t>15</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Google Shape;133;g774f324e30_0_9:notes">
            <a:extLst>
              <a:ext uri="{FF2B5EF4-FFF2-40B4-BE49-F238E27FC236}">
                <a16:creationId xmlns:a16="http://schemas.microsoft.com/office/drawing/2014/main" xmlns="" id="{AE6E04C2-03BA-402F-A2C0-DFF862D52042}"/>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9699" name="Google Shape;134;g774f324e30_0_9:notes">
            <a:extLst>
              <a:ext uri="{FF2B5EF4-FFF2-40B4-BE49-F238E27FC236}">
                <a16:creationId xmlns:a16="http://schemas.microsoft.com/office/drawing/2014/main" xmlns="" id="{CFF13587-095B-41ED-A928-E886C7638707}"/>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146;g774f324e30_0_96:notes">
            <a:extLst>
              <a:ext uri="{FF2B5EF4-FFF2-40B4-BE49-F238E27FC236}">
                <a16:creationId xmlns:a16="http://schemas.microsoft.com/office/drawing/2014/main" xmlns="" id="{B431ECD2-9217-47B7-B332-BF6E02CE5DAD}"/>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32771" name="Google Shape;147;g774f324e30_0_96:notes">
            <a:extLst>
              <a:ext uri="{FF2B5EF4-FFF2-40B4-BE49-F238E27FC236}">
                <a16:creationId xmlns:a16="http://schemas.microsoft.com/office/drawing/2014/main" xmlns="" id="{B085BDD5-FE76-4963-8161-828759688E4D}"/>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23;p4:notes">
            <a:extLst>
              <a:ext uri="{FF2B5EF4-FFF2-40B4-BE49-F238E27FC236}">
                <a16:creationId xmlns:a16="http://schemas.microsoft.com/office/drawing/2014/main" xmlns="" id="{FEB15952-C449-4DDF-A183-3E7918EC7247}"/>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0963" name="Google Shape;124;p4:notes">
            <a:extLst>
              <a:ext uri="{FF2B5EF4-FFF2-40B4-BE49-F238E27FC236}">
                <a16:creationId xmlns:a16="http://schemas.microsoft.com/office/drawing/2014/main" xmlns="" id="{9B1E25B2-5B24-4655-8819-134D53F61DBE}"/>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102;p2:notes">
            <a:extLst>
              <a:ext uri="{FF2B5EF4-FFF2-40B4-BE49-F238E27FC236}">
                <a16:creationId xmlns:a16="http://schemas.microsoft.com/office/drawing/2014/main" xmlns="" id="{043CC8ED-3E5D-4440-A1CD-5E7A49FC6DBE}"/>
              </a:ext>
            </a:extLst>
          </p:cNvPr>
          <p:cNvSpPr>
            <a:spLocks noGrp="1" noRot="1" noChangeAspect="1" noTextEdit="1"/>
          </p:cNvSpPr>
          <p:nvPr>
            <p:ph type="sldImg" idx="2"/>
          </p:nvPr>
        </p:nvSpPr>
        <p:spPr>
          <a:noFill/>
          <a:ln cap="flat">
            <a:headEnd/>
            <a:tailEnd/>
          </a:ln>
        </p:spPr>
      </p:sp>
      <p:sp>
        <p:nvSpPr>
          <p:cNvPr id="44035" name="Google Shape;103;p2:notes">
            <a:extLst>
              <a:ext uri="{FF2B5EF4-FFF2-40B4-BE49-F238E27FC236}">
                <a16:creationId xmlns:a16="http://schemas.microsoft.com/office/drawing/2014/main" xmlns="" id="{173E64CA-EDCF-47AC-AEDC-F803B2ED239D}"/>
              </a:ext>
            </a:extLst>
          </p:cNvPr>
          <p:cNvSpPr txBox="1">
            <a:spLocks noGrp="1"/>
          </p:cNvSpPr>
          <p:nvPr>
            <p:ph type="body" idx="1"/>
          </p:nvPr>
        </p:nvSpPr>
        <p:spPr>
          <a:noFill/>
        </p:spPr>
        <p:txBody>
          <a:bodyPr/>
          <a:lstStyle/>
          <a:p>
            <a:pPr marL="0" indent="0" eaLnBrk="1" hangingPunct="1">
              <a:buSzPts val="1400"/>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
        <p:nvSpPr>
          <p:cNvPr id="44036" name="Google Shape;104;p2:notes">
            <a:extLst>
              <a:ext uri="{FF2B5EF4-FFF2-40B4-BE49-F238E27FC236}">
                <a16:creationId xmlns:a16="http://schemas.microsoft.com/office/drawing/2014/main" xmlns="" id="{F799E294-15A2-4A2B-91A1-1FC7DD1F18ED}"/>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754DE16-42BF-4056-A9CC-A19DC2E4E56D}" type="slidenum">
              <a:rPr lang="en-US" altLang="en-US"/>
              <a:pPr/>
              <a:t>28</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xmlns="" id="{C911417C-9AD0-400A-A0B7-DE195DF35453}"/>
              </a:ext>
            </a:extLst>
          </p:cNvPr>
          <p:cNvSpPr>
            <a:spLocks noGrp="1" noRot="1" noChangeAspect="1" noTextEdit="1"/>
          </p:cNvSpPr>
          <p:nvPr>
            <p:ph type="sldImg"/>
          </p:nvPr>
        </p:nvSpPr>
        <p:spPr>
          <a:ln>
            <a:headEnd/>
            <a:tailEnd/>
          </a:ln>
        </p:spPr>
      </p:sp>
      <p:sp>
        <p:nvSpPr>
          <p:cNvPr id="136195" name="Notes Placeholder 2">
            <a:extLst>
              <a:ext uri="{FF2B5EF4-FFF2-40B4-BE49-F238E27FC236}">
                <a16:creationId xmlns:a16="http://schemas.microsoft.com/office/drawing/2014/main" xmlns="" id="{9B24DB29-7BC2-4C93-B426-D14712F721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a:extLst>
              <a:ext uri="{FF2B5EF4-FFF2-40B4-BE49-F238E27FC236}">
                <a16:creationId xmlns:a16="http://schemas.microsoft.com/office/drawing/2014/main" xmlns="" id="{8C4A4B18-4466-4AEA-B32A-759A2C61708A}"/>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AE53CC8-95AB-4C30-96F8-A2548E03A85D}" type="slidenum">
              <a:rPr lang="en-US" altLang="en-US" sz="1200">
                <a:latin typeface="Calibri" panose="020F0502020204030204" pitchFamily="34" charset="0"/>
                <a:sym typeface="Calibri" panose="020F0502020204030204" pitchFamily="34" charset="0"/>
              </a:rPr>
              <a:pPr/>
              <a:t>78</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0C7C94F7-F79B-4E6D-BD05-53C126C9E8B8}"/>
              </a:ext>
            </a:extLst>
          </p:cNvPr>
          <p:cNvSpPr>
            <a:spLocks noGrp="1" noRot="1" noChangeAspect="1" noTextEdit="1"/>
          </p:cNvSpPr>
          <p:nvPr>
            <p:ph type="sldImg"/>
          </p:nvPr>
        </p:nvSpPr>
        <p:spPr>
          <a:ln>
            <a:headEnd/>
            <a:tailEnd/>
          </a:ln>
        </p:spPr>
      </p:sp>
      <p:sp>
        <p:nvSpPr>
          <p:cNvPr id="138243" name="Notes Placeholder 2">
            <a:extLst>
              <a:ext uri="{FF2B5EF4-FFF2-40B4-BE49-F238E27FC236}">
                <a16:creationId xmlns:a16="http://schemas.microsoft.com/office/drawing/2014/main" xmlns="" id="{A1D84209-4D7A-4091-8763-9B919DC80B7E}"/>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a:extLst>
              <a:ext uri="{FF2B5EF4-FFF2-40B4-BE49-F238E27FC236}">
                <a16:creationId xmlns:a16="http://schemas.microsoft.com/office/drawing/2014/main" xmlns="" id="{7A089D6D-A014-4AA3-B430-D1362AA7D556}"/>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49F2844-FB3A-4FA2-916C-5F21A69ADEDC}" type="slidenum">
              <a:rPr lang="en-US" altLang="en-US" sz="1200">
                <a:latin typeface="Calibri" panose="020F0502020204030204" pitchFamily="34" charset="0"/>
                <a:sym typeface="Calibri" panose="020F0502020204030204" pitchFamily="34" charset="0"/>
              </a:rPr>
              <a:pPr/>
              <a:t>79</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xmlns="" id="{27F78D4C-8DDD-4EFF-9904-D373C53B7E34}"/>
              </a:ext>
            </a:extLst>
          </p:cNvPr>
          <p:cNvSpPr>
            <a:spLocks noGrp="1" noRot="1" noChangeAspect="1" noTextEdit="1"/>
          </p:cNvSpPr>
          <p:nvPr>
            <p:ph type="sldImg"/>
          </p:nvPr>
        </p:nvSpPr>
        <p:spPr>
          <a:ln>
            <a:headEnd/>
            <a:tailEnd/>
          </a:ln>
        </p:spPr>
      </p:sp>
      <p:sp>
        <p:nvSpPr>
          <p:cNvPr id="140291" name="Notes Placeholder 2">
            <a:extLst>
              <a:ext uri="{FF2B5EF4-FFF2-40B4-BE49-F238E27FC236}">
                <a16:creationId xmlns:a16="http://schemas.microsoft.com/office/drawing/2014/main" xmlns="" id="{445FB04C-6805-41C9-82E5-CAD8856EC59F}"/>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a:extLst>
              <a:ext uri="{FF2B5EF4-FFF2-40B4-BE49-F238E27FC236}">
                <a16:creationId xmlns:a16="http://schemas.microsoft.com/office/drawing/2014/main" xmlns="" id="{A8E79A6B-8898-4CDC-BFF9-D08320590470}"/>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284A1E0-00CD-4969-B72B-A45E9AEC3589}" type="slidenum">
              <a:rPr lang="en-US" altLang="en-US" sz="1200">
                <a:latin typeface="Calibri" panose="020F0502020204030204" pitchFamily="34" charset="0"/>
                <a:sym typeface="Calibri" panose="020F0502020204030204" pitchFamily="34" charset="0"/>
              </a:rPr>
              <a:pPr/>
              <a:t>80</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xmlns="" id="{6831B16F-59B2-4788-AAEE-1DF5738AA0E0}"/>
              </a:ext>
            </a:extLst>
          </p:cNvPr>
          <p:cNvSpPr>
            <a:spLocks noGrp="1" noRot="1" noChangeAspect="1" noTextEdit="1"/>
          </p:cNvSpPr>
          <p:nvPr>
            <p:ph type="sldImg"/>
          </p:nvPr>
        </p:nvSpPr>
        <p:spPr>
          <a:ln>
            <a:headEnd/>
            <a:tailEnd/>
          </a:ln>
        </p:spPr>
      </p:sp>
      <p:sp>
        <p:nvSpPr>
          <p:cNvPr id="142339" name="Notes Placeholder 2">
            <a:extLst>
              <a:ext uri="{FF2B5EF4-FFF2-40B4-BE49-F238E27FC236}">
                <a16:creationId xmlns:a16="http://schemas.microsoft.com/office/drawing/2014/main" xmlns="" id="{2C136260-ED47-473A-A10A-D4FB6140ABB7}"/>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a:extLst>
              <a:ext uri="{FF2B5EF4-FFF2-40B4-BE49-F238E27FC236}">
                <a16:creationId xmlns:a16="http://schemas.microsoft.com/office/drawing/2014/main" xmlns="" id="{6FDC8A5E-57E8-42A4-88C9-E2D0607C1D59}"/>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243E75-2E8A-47EA-AB96-E949DE8D09CB}" type="slidenum">
              <a:rPr lang="en-US" altLang="en-US" sz="1200">
                <a:latin typeface="Calibri" panose="020F0502020204030204" pitchFamily="34" charset="0"/>
                <a:sym typeface="Calibri" panose="020F0502020204030204" pitchFamily="34" charset="0"/>
              </a:rPr>
              <a:pPr/>
              <a:t>81</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xmlns="" id="{D9A3D0E0-7650-4A7B-8C20-98CFB4F426F9}"/>
              </a:ext>
            </a:extLst>
          </p:cNvPr>
          <p:cNvSpPr>
            <a:spLocks noGrp="1" noRot="1" noChangeAspect="1" noTextEdit="1"/>
          </p:cNvSpPr>
          <p:nvPr>
            <p:ph type="sldImg"/>
          </p:nvPr>
        </p:nvSpPr>
        <p:spPr>
          <a:ln>
            <a:headEnd/>
            <a:tailEnd/>
          </a:ln>
        </p:spPr>
      </p:sp>
      <p:sp>
        <p:nvSpPr>
          <p:cNvPr id="144387" name="Notes Placeholder 2">
            <a:extLst>
              <a:ext uri="{FF2B5EF4-FFF2-40B4-BE49-F238E27FC236}">
                <a16:creationId xmlns:a16="http://schemas.microsoft.com/office/drawing/2014/main" xmlns="" id="{BA7D7D0D-AD87-48C9-BDA7-57381A68F4BB}"/>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4388" name="Slide Number Placeholder 3">
            <a:extLst>
              <a:ext uri="{FF2B5EF4-FFF2-40B4-BE49-F238E27FC236}">
                <a16:creationId xmlns:a16="http://schemas.microsoft.com/office/drawing/2014/main" xmlns="" id="{C21D585C-F130-442D-9911-EC9D869E8552}"/>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148C96-8948-4601-93DE-D85D23DC5C85}" type="slidenum">
              <a:rPr lang="en-US" altLang="en-US" sz="1200">
                <a:latin typeface="Calibri" panose="020F0502020204030204" pitchFamily="34" charset="0"/>
                <a:cs typeface="Calibri" panose="020F0502020204030204" pitchFamily="34" charset="0"/>
                <a:sym typeface="Calibri" panose="020F0502020204030204" pitchFamily="34" charset="0"/>
              </a:rPr>
              <a:pPr/>
              <a:t>82</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2996" name="Slide Number Placeholder 3"/>
          <p:cNvSpPr>
            <a:spLocks noGrp="1" noChangeArrowheads="1"/>
          </p:cNvSpPr>
          <p:nvPr>
            <p:ph type="sldNum" sz="quarter" idx="5"/>
          </p:nvPr>
        </p:nvSpPr>
        <p:spPr bwMode="auto">
          <a:noFill/>
          <a:ln>
            <a:miter lim="800000"/>
            <a:headEnd/>
            <a:tailEnd/>
          </a:ln>
        </p:spPr>
        <p:txBody>
          <a:bodyPr/>
          <a:lstStyle/>
          <a:p>
            <a:fld id="{458CBF3E-6714-4731-9806-A6DA51183615}" type="slidenum">
              <a:rPr lang="en-US" altLang="en-US" smtClean="0"/>
              <a:pPr/>
              <a:t>5</a:t>
            </a:fld>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xmlns="" id="{04A16B7B-01FA-459B-91A1-2461F76882E0}"/>
              </a:ext>
            </a:extLst>
          </p:cNvPr>
          <p:cNvSpPr>
            <a:spLocks noGrp="1" noRot="1" noChangeAspect="1" noTextEdit="1"/>
          </p:cNvSpPr>
          <p:nvPr>
            <p:ph type="sldImg"/>
          </p:nvPr>
        </p:nvSpPr>
        <p:spPr>
          <a:ln>
            <a:headEnd/>
            <a:tailEnd/>
          </a:ln>
        </p:spPr>
      </p:sp>
      <p:sp>
        <p:nvSpPr>
          <p:cNvPr id="146435" name="Notes Placeholder 2">
            <a:extLst>
              <a:ext uri="{FF2B5EF4-FFF2-40B4-BE49-F238E27FC236}">
                <a16:creationId xmlns:a16="http://schemas.microsoft.com/office/drawing/2014/main" xmlns="" id="{4931824C-633C-416D-9C76-1488EAB8B57C}"/>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6436" name="Slide Number Placeholder 3">
            <a:extLst>
              <a:ext uri="{FF2B5EF4-FFF2-40B4-BE49-F238E27FC236}">
                <a16:creationId xmlns:a16="http://schemas.microsoft.com/office/drawing/2014/main" xmlns="" id="{B17BD457-D036-4928-AE67-2FFC917807BC}"/>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C6E6B15-8C62-4821-A02F-05B89EAF78FF}" type="slidenum">
              <a:rPr lang="en-US" altLang="en-US" sz="1200">
                <a:latin typeface="Calibri" panose="020F0502020204030204" pitchFamily="34" charset="0"/>
                <a:cs typeface="Calibri" panose="020F0502020204030204" pitchFamily="34" charset="0"/>
                <a:sym typeface="Calibri" panose="020F0502020204030204" pitchFamily="34" charset="0"/>
              </a:rPr>
              <a:pPr/>
              <a:t>83</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xmlns="" id="{4A2D3A34-95E9-4EE4-AAAA-A33D28FD1E0C}"/>
              </a:ext>
            </a:extLst>
          </p:cNvPr>
          <p:cNvSpPr>
            <a:spLocks noGrp="1" noRot="1" noChangeAspect="1" noTextEdit="1"/>
          </p:cNvSpPr>
          <p:nvPr>
            <p:ph type="sldImg"/>
          </p:nvPr>
        </p:nvSpPr>
        <p:spPr>
          <a:ln>
            <a:headEnd/>
            <a:tailEnd/>
          </a:ln>
        </p:spPr>
      </p:sp>
      <p:sp>
        <p:nvSpPr>
          <p:cNvPr id="148483" name="Notes Placeholder 2">
            <a:extLst>
              <a:ext uri="{FF2B5EF4-FFF2-40B4-BE49-F238E27FC236}">
                <a16:creationId xmlns:a16="http://schemas.microsoft.com/office/drawing/2014/main" xmlns="" id="{F6C11D3F-4859-443E-97DB-0506E3BB197F}"/>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a:extLst>
              <a:ext uri="{FF2B5EF4-FFF2-40B4-BE49-F238E27FC236}">
                <a16:creationId xmlns:a16="http://schemas.microsoft.com/office/drawing/2014/main" xmlns="" id="{44D3649D-04DD-43D9-9D87-BEDBAF594871}"/>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450C404-930E-4829-8648-41B910157585}" type="slidenum">
              <a:rPr lang="en-US" altLang="en-US" sz="1200">
                <a:latin typeface="Calibri" panose="020F0502020204030204" pitchFamily="34" charset="0"/>
                <a:cs typeface="Calibri" panose="020F0502020204030204" pitchFamily="34" charset="0"/>
                <a:sym typeface="Calibri" panose="020F0502020204030204" pitchFamily="34" charset="0"/>
              </a:rPr>
              <a:pPr/>
              <a:t>84</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xmlns="" id="{A32E9803-05B1-4F81-B597-7CE375BE9901}"/>
              </a:ext>
            </a:extLst>
          </p:cNvPr>
          <p:cNvSpPr>
            <a:spLocks noGrp="1" noRot="1" noChangeAspect="1" noTextEdit="1"/>
          </p:cNvSpPr>
          <p:nvPr>
            <p:ph type="sldImg"/>
          </p:nvPr>
        </p:nvSpPr>
        <p:spPr>
          <a:ln>
            <a:headEnd/>
            <a:tailEnd/>
          </a:ln>
        </p:spPr>
      </p:sp>
      <p:sp>
        <p:nvSpPr>
          <p:cNvPr id="150531" name="Notes Placeholder 2">
            <a:extLst>
              <a:ext uri="{FF2B5EF4-FFF2-40B4-BE49-F238E27FC236}">
                <a16:creationId xmlns:a16="http://schemas.microsoft.com/office/drawing/2014/main" xmlns="" id="{50CA0F06-25BA-415F-BD68-0A3F9F69331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0532" name="Slide Number Placeholder 3">
            <a:extLst>
              <a:ext uri="{FF2B5EF4-FFF2-40B4-BE49-F238E27FC236}">
                <a16:creationId xmlns:a16="http://schemas.microsoft.com/office/drawing/2014/main" xmlns="" id="{DE0F323F-305B-4EC7-BE71-0DD171D44AFC}"/>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77B95EF-9567-4D4F-897F-83759D649711}" type="slidenum">
              <a:rPr lang="en-US" altLang="en-US" sz="1200">
                <a:latin typeface="Calibri" panose="020F0502020204030204" pitchFamily="34" charset="0"/>
                <a:sym typeface="Calibri" panose="020F0502020204030204" pitchFamily="34" charset="0"/>
              </a:rPr>
              <a:pPr/>
              <a:t>85</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xmlns="" id="{A32E9803-05B1-4F81-B597-7CE375BE9901}"/>
              </a:ext>
            </a:extLst>
          </p:cNvPr>
          <p:cNvSpPr>
            <a:spLocks noGrp="1" noRot="1" noChangeAspect="1" noTextEdit="1"/>
          </p:cNvSpPr>
          <p:nvPr>
            <p:ph type="sldImg"/>
          </p:nvPr>
        </p:nvSpPr>
        <p:spPr>
          <a:ln>
            <a:headEnd/>
            <a:tailEnd/>
          </a:ln>
        </p:spPr>
      </p:sp>
      <p:sp>
        <p:nvSpPr>
          <p:cNvPr id="150531" name="Notes Placeholder 2">
            <a:extLst>
              <a:ext uri="{FF2B5EF4-FFF2-40B4-BE49-F238E27FC236}">
                <a16:creationId xmlns:a16="http://schemas.microsoft.com/office/drawing/2014/main" xmlns="" id="{50CA0F06-25BA-415F-BD68-0A3F9F69331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0532" name="Slide Number Placeholder 3">
            <a:extLst>
              <a:ext uri="{FF2B5EF4-FFF2-40B4-BE49-F238E27FC236}">
                <a16:creationId xmlns:a16="http://schemas.microsoft.com/office/drawing/2014/main" xmlns="" id="{DE0F323F-305B-4EC7-BE71-0DD171D44AFC}"/>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77B95EF-9567-4D4F-897F-83759D649711}" type="slidenum">
              <a:rPr lang="en-US" altLang="en-US" sz="1200">
                <a:latin typeface="Calibri" panose="020F0502020204030204" pitchFamily="34" charset="0"/>
                <a:sym typeface="Calibri" panose="020F0502020204030204" pitchFamily="34" charset="0"/>
              </a:rPr>
              <a:pPr/>
              <a:t>86</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xmlns="" val="2459658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xmlns="" id="{330FADD6-3094-4F78-9643-E453D285B712}"/>
              </a:ext>
            </a:extLst>
          </p:cNvPr>
          <p:cNvSpPr>
            <a:spLocks noGrp="1" noRot="1" noChangeAspect="1" noTextEdit="1"/>
          </p:cNvSpPr>
          <p:nvPr>
            <p:ph type="sldImg"/>
          </p:nvPr>
        </p:nvSpPr>
        <p:spPr>
          <a:ln>
            <a:headEnd/>
            <a:tailEnd/>
          </a:ln>
        </p:spPr>
      </p:sp>
      <p:sp>
        <p:nvSpPr>
          <p:cNvPr id="152579" name="Notes Placeholder 2">
            <a:extLst>
              <a:ext uri="{FF2B5EF4-FFF2-40B4-BE49-F238E27FC236}">
                <a16:creationId xmlns:a16="http://schemas.microsoft.com/office/drawing/2014/main" xmlns="" id="{5223A190-9367-4C09-8871-5735F4BFCFD0}"/>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52580" name="Slide Number Placeholder 3">
            <a:extLst>
              <a:ext uri="{FF2B5EF4-FFF2-40B4-BE49-F238E27FC236}">
                <a16:creationId xmlns:a16="http://schemas.microsoft.com/office/drawing/2014/main" xmlns="" id="{3C055016-16AA-4D77-82DC-319704243FAA}"/>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169EE49-26E1-41B6-89CC-12C59FBD24C8}" type="slidenum">
              <a:rPr lang="en-US" altLang="en-US" sz="1200">
                <a:latin typeface="Calibri" panose="020F0502020204030204" pitchFamily="34" charset="0"/>
                <a:cs typeface="Calibri" panose="020F0502020204030204" pitchFamily="34" charset="0"/>
                <a:sym typeface="Calibri" panose="020F0502020204030204" pitchFamily="34" charset="0"/>
              </a:rPr>
              <a:pPr/>
              <a:t>87</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xmlns="" id="{CF6DFABD-864D-4494-8932-B81454B2CD25}"/>
              </a:ext>
            </a:extLst>
          </p:cNvPr>
          <p:cNvSpPr>
            <a:spLocks noGrp="1" noRot="1" noChangeAspect="1" noTextEdit="1"/>
          </p:cNvSpPr>
          <p:nvPr>
            <p:ph type="sldImg"/>
          </p:nvPr>
        </p:nvSpPr>
        <p:spPr>
          <a:ln>
            <a:headEnd/>
            <a:tailEnd/>
          </a:ln>
        </p:spPr>
      </p:sp>
      <p:sp>
        <p:nvSpPr>
          <p:cNvPr id="154627" name="Notes Placeholder 2">
            <a:extLst>
              <a:ext uri="{FF2B5EF4-FFF2-40B4-BE49-F238E27FC236}">
                <a16:creationId xmlns:a16="http://schemas.microsoft.com/office/drawing/2014/main" xmlns="" id="{7AECB83C-4845-42FB-9A48-365402CB62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a:extLst>
              <a:ext uri="{FF2B5EF4-FFF2-40B4-BE49-F238E27FC236}">
                <a16:creationId xmlns:a16="http://schemas.microsoft.com/office/drawing/2014/main" xmlns="" id="{C4CDAD9A-6EA7-4E0C-A720-5FEE941F923E}"/>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pPr/>
              <a:t>88</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xmlns="" id="{CF6DFABD-864D-4494-8932-B81454B2CD25}"/>
              </a:ext>
            </a:extLst>
          </p:cNvPr>
          <p:cNvSpPr>
            <a:spLocks noGrp="1" noRot="1" noChangeAspect="1" noTextEdit="1"/>
          </p:cNvSpPr>
          <p:nvPr>
            <p:ph type="sldImg"/>
          </p:nvPr>
        </p:nvSpPr>
        <p:spPr>
          <a:ln>
            <a:headEnd/>
            <a:tailEnd/>
          </a:ln>
        </p:spPr>
      </p:sp>
      <p:sp>
        <p:nvSpPr>
          <p:cNvPr id="154627" name="Notes Placeholder 2">
            <a:extLst>
              <a:ext uri="{FF2B5EF4-FFF2-40B4-BE49-F238E27FC236}">
                <a16:creationId xmlns:a16="http://schemas.microsoft.com/office/drawing/2014/main" xmlns="" id="{7AECB83C-4845-42FB-9A48-365402CB62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a:extLst>
              <a:ext uri="{FF2B5EF4-FFF2-40B4-BE49-F238E27FC236}">
                <a16:creationId xmlns:a16="http://schemas.microsoft.com/office/drawing/2014/main" xmlns="" id="{C4CDAD9A-6EA7-4E0C-A720-5FEE941F923E}"/>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pPr/>
              <a:t>89</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xmlns="" val="314055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123;p4:notes">
            <a:extLst>
              <a:ext uri="{FF2B5EF4-FFF2-40B4-BE49-F238E27FC236}">
                <a16:creationId xmlns:a16="http://schemas.microsoft.com/office/drawing/2014/main" xmlns="" id="{94F88EBE-D097-4F62-B326-B3E8BBFDF5DC}"/>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1267" name="Google Shape;124;p4:notes">
            <a:extLst>
              <a:ext uri="{FF2B5EF4-FFF2-40B4-BE49-F238E27FC236}">
                <a16:creationId xmlns:a16="http://schemas.microsoft.com/office/drawing/2014/main" xmlns="" id="{9C2CD9B8-FFE7-46C8-9210-6162F4526CBE}"/>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23;p4:notes">
            <a:extLst>
              <a:ext uri="{FF2B5EF4-FFF2-40B4-BE49-F238E27FC236}">
                <a16:creationId xmlns:a16="http://schemas.microsoft.com/office/drawing/2014/main" xmlns="" id="{D03EEF13-9D0C-4994-8D24-6EA66051238E}"/>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3315" name="Google Shape;124;p4:notes">
            <a:extLst>
              <a:ext uri="{FF2B5EF4-FFF2-40B4-BE49-F238E27FC236}">
                <a16:creationId xmlns:a16="http://schemas.microsoft.com/office/drawing/2014/main" xmlns="" id="{1CF0F67B-BEB8-4D3D-B1D4-B3E886FDFBB0}"/>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23;p4:notes">
            <a:extLst>
              <a:ext uri="{FF2B5EF4-FFF2-40B4-BE49-F238E27FC236}">
                <a16:creationId xmlns:a16="http://schemas.microsoft.com/office/drawing/2014/main" xmlns="" id="{0F4D5D96-31FA-442D-B4D2-00350C7DC010}"/>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5363" name="Google Shape;124;p4:notes">
            <a:extLst>
              <a:ext uri="{FF2B5EF4-FFF2-40B4-BE49-F238E27FC236}">
                <a16:creationId xmlns:a16="http://schemas.microsoft.com/office/drawing/2014/main" xmlns="" id="{D19081A6-F8EC-48E6-85D6-21C89349A183}"/>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123;p4:notes">
            <a:extLst>
              <a:ext uri="{FF2B5EF4-FFF2-40B4-BE49-F238E27FC236}">
                <a16:creationId xmlns:a16="http://schemas.microsoft.com/office/drawing/2014/main" xmlns="" id="{06FEC6E9-BC16-436D-9DDD-93B45D33B48D}"/>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7411" name="Google Shape;124;p4:notes">
            <a:extLst>
              <a:ext uri="{FF2B5EF4-FFF2-40B4-BE49-F238E27FC236}">
                <a16:creationId xmlns:a16="http://schemas.microsoft.com/office/drawing/2014/main" xmlns="" id="{E7FA3BE0-2213-4DE3-BC85-E2949A984A5D}"/>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123;p4:notes">
            <a:extLst>
              <a:ext uri="{FF2B5EF4-FFF2-40B4-BE49-F238E27FC236}">
                <a16:creationId xmlns:a16="http://schemas.microsoft.com/office/drawing/2014/main" xmlns="" id="{0D0BD6A6-5BBC-4E7C-84D0-49E33AA6A2FD}"/>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9459" name="Google Shape;124;p4:notes">
            <a:extLst>
              <a:ext uri="{FF2B5EF4-FFF2-40B4-BE49-F238E27FC236}">
                <a16:creationId xmlns:a16="http://schemas.microsoft.com/office/drawing/2014/main" xmlns="" id="{0C366C1D-99DD-4521-A078-8ECF12F586DF}"/>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xmlns="" id="{B0E4E2EF-D527-445B-BD73-64F2D16DB1E2}"/>
              </a:ext>
            </a:extLst>
          </p:cNvPr>
          <p:cNvSpPr>
            <a:spLocks noGrp="1" noRot="1" noChangeAspect="1" noTextEdit="1"/>
          </p:cNvSpPr>
          <p:nvPr>
            <p:ph type="sldImg"/>
          </p:nvPr>
        </p:nvSpPr>
        <p:spPr>
          <a:ln>
            <a:headEnd/>
            <a:tailEnd/>
          </a:ln>
        </p:spPr>
      </p:sp>
      <p:sp>
        <p:nvSpPr>
          <p:cNvPr id="21507" name="Notes Placeholder 2">
            <a:extLst>
              <a:ext uri="{FF2B5EF4-FFF2-40B4-BE49-F238E27FC236}">
                <a16:creationId xmlns:a16="http://schemas.microsoft.com/office/drawing/2014/main" xmlns="" id="{06BED59C-87A1-4DDE-9FA7-9C0FA033AC81}"/>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21508" name="Slide Number Placeholder 3">
            <a:extLst>
              <a:ext uri="{FF2B5EF4-FFF2-40B4-BE49-F238E27FC236}">
                <a16:creationId xmlns:a16="http://schemas.microsoft.com/office/drawing/2014/main" xmlns="" id="{9D93DBD4-EB83-4695-A268-E7D2E9DC19EE}"/>
              </a:ext>
            </a:extLst>
          </p:cNvPr>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CB8570C-1212-4339-8937-7116C8C0BB43}" type="slidenum">
              <a:rPr lang="en-US" altLang="en-US" sz="1200">
                <a:latin typeface="Calibri" panose="020F0502020204030204" pitchFamily="34" charset="0"/>
                <a:cs typeface="Calibri" panose="020F0502020204030204" pitchFamily="34" charset="0"/>
                <a:sym typeface="Calibri" panose="020F0502020204030204" pitchFamily="34" charset="0"/>
              </a:rPr>
              <a:pPr/>
              <a:t>12</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13;p3:notes">
            <a:extLst>
              <a:ext uri="{FF2B5EF4-FFF2-40B4-BE49-F238E27FC236}">
                <a16:creationId xmlns:a16="http://schemas.microsoft.com/office/drawing/2014/main" xmlns="" id="{25CEF722-F5FF-42BE-AC7D-7019F2A2F320}"/>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4579" name="Google Shape;114;p3:notes">
            <a:extLst>
              <a:ext uri="{FF2B5EF4-FFF2-40B4-BE49-F238E27FC236}">
                <a16:creationId xmlns:a16="http://schemas.microsoft.com/office/drawing/2014/main" xmlns="" id="{DAD426C2-B232-49ED-8647-D790492A02C2}"/>
              </a:ext>
            </a:extLst>
          </p:cNvPr>
          <p:cNvSpPr>
            <a:spLocks noGrp="1" noRot="1" noChangeAspect="1" noTextEdit="1"/>
          </p:cNvSpPr>
          <p:nvPr>
            <p:ph type="sldImg" idx="2"/>
          </p:nvPr>
        </p:nvSpPr>
        <p:spPr>
          <a:ln>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7A16DE-A877-4594-95CF-3408200E5F97}" type="datetime1">
              <a:rPr lang="en-US" smtClean="0"/>
              <a:t>10/10/2022</a:t>
            </a:fld>
            <a:endParaRPr lang="en-US"/>
          </a:p>
        </p:txBody>
      </p:sp>
      <p:sp>
        <p:nvSpPr>
          <p:cNvPr id="5" name="Footer Placeholder 4"/>
          <p:cNvSpPr>
            <a:spLocks noGrp="1"/>
          </p:cNvSpPr>
          <p:nvPr>
            <p:ph type="ftr" sz="quarter" idx="11"/>
          </p:nvPr>
        </p:nvSpPr>
        <p:spPr/>
        <p:txBody>
          <a:bodyPr/>
          <a:lstStyle/>
          <a:p>
            <a:r>
              <a:rPr lang="en-US" smtClean="0"/>
              <a:t>06/15/2022              Mr. Amar Pal Yadav          Web. Tech.             Unit-4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9CBA3-6684-4A52-8BCE-C9BFA939CF25}" type="datetime1">
              <a:rPr lang="en-US" smtClean="0"/>
              <a:t>10/10/2022</a:t>
            </a:fld>
            <a:endParaRPr lang="en-US"/>
          </a:p>
        </p:txBody>
      </p:sp>
      <p:sp>
        <p:nvSpPr>
          <p:cNvPr id="5" name="Footer Placeholder 4"/>
          <p:cNvSpPr>
            <a:spLocks noGrp="1"/>
          </p:cNvSpPr>
          <p:nvPr>
            <p:ph type="ftr" sz="quarter" idx="11"/>
          </p:nvPr>
        </p:nvSpPr>
        <p:spPr/>
        <p:txBody>
          <a:bodyPr/>
          <a:lstStyle/>
          <a:p>
            <a:r>
              <a:rPr lang="en-US" smtClean="0"/>
              <a:t>06/15/2022              Mr. Amar Pal Yadav          Web. Tech.             Unit-4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90E9F-7C8C-4E1B-992E-3985484E2A4E}" type="datetime1">
              <a:rPr lang="en-US" smtClean="0"/>
              <a:t>10/10/2022</a:t>
            </a:fld>
            <a:endParaRPr lang="en-US"/>
          </a:p>
        </p:txBody>
      </p:sp>
      <p:sp>
        <p:nvSpPr>
          <p:cNvPr id="5" name="Footer Placeholder 4"/>
          <p:cNvSpPr>
            <a:spLocks noGrp="1"/>
          </p:cNvSpPr>
          <p:nvPr>
            <p:ph type="ftr" sz="quarter" idx="11"/>
          </p:nvPr>
        </p:nvSpPr>
        <p:spPr/>
        <p:txBody>
          <a:bodyPr/>
          <a:lstStyle/>
          <a:p>
            <a:r>
              <a:rPr lang="en-US" smtClean="0"/>
              <a:t>06/15/2022              Mr. Amar Pal Yadav          Web. Tech.             Unit-4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8682F6-325F-47FA-BCE7-154E96A06229}" type="datetime1">
              <a:rPr lang="en-US" smtClean="0"/>
              <a:t>10/10/2022</a:t>
            </a:fld>
            <a:endParaRPr lang="en-US"/>
          </a:p>
        </p:txBody>
      </p:sp>
      <p:sp>
        <p:nvSpPr>
          <p:cNvPr id="5" name="Footer Placeholder 4"/>
          <p:cNvSpPr>
            <a:spLocks noGrp="1"/>
          </p:cNvSpPr>
          <p:nvPr>
            <p:ph type="ftr" sz="quarter" idx="11"/>
          </p:nvPr>
        </p:nvSpPr>
        <p:spPr/>
        <p:txBody>
          <a:bodyPr/>
          <a:lstStyle/>
          <a:p>
            <a:r>
              <a:rPr lang="en-US" smtClean="0"/>
              <a:t>06/15/2022              Mr. Amar Pal Yadav          Web. Tech.             Unit-4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C28256-1904-4443-8078-DA575F9A8D50}" type="datetime1">
              <a:rPr lang="en-US" smtClean="0"/>
              <a:t>10/10/2022</a:t>
            </a:fld>
            <a:endParaRPr lang="en-US"/>
          </a:p>
        </p:txBody>
      </p:sp>
      <p:sp>
        <p:nvSpPr>
          <p:cNvPr id="5" name="Footer Placeholder 4"/>
          <p:cNvSpPr>
            <a:spLocks noGrp="1"/>
          </p:cNvSpPr>
          <p:nvPr>
            <p:ph type="ftr" sz="quarter" idx="11"/>
          </p:nvPr>
        </p:nvSpPr>
        <p:spPr/>
        <p:txBody>
          <a:bodyPr/>
          <a:lstStyle/>
          <a:p>
            <a:r>
              <a:rPr lang="en-US" smtClean="0"/>
              <a:t>06/15/2022              Mr. Amar Pal Yadav          Web. Tech.             Unit-4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B13ACA-2C64-4BA7-879E-E1E3992D3E30}" type="datetime1">
              <a:rPr lang="en-US" smtClean="0"/>
              <a:t>10/10/2022</a:t>
            </a:fld>
            <a:endParaRPr lang="en-US"/>
          </a:p>
        </p:txBody>
      </p:sp>
      <p:sp>
        <p:nvSpPr>
          <p:cNvPr id="6" name="Footer Placeholder 5"/>
          <p:cNvSpPr>
            <a:spLocks noGrp="1"/>
          </p:cNvSpPr>
          <p:nvPr>
            <p:ph type="ftr" sz="quarter" idx="11"/>
          </p:nvPr>
        </p:nvSpPr>
        <p:spPr/>
        <p:txBody>
          <a:bodyPr/>
          <a:lstStyle/>
          <a:p>
            <a:r>
              <a:rPr lang="en-US" smtClean="0"/>
              <a:t>06/15/2022              Mr. Amar Pal Yadav          Web. Tech.             Unit-4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ADDA8B-CBAF-43CB-8DF1-6E16333A5501}" type="datetime1">
              <a:rPr lang="en-US" smtClean="0"/>
              <a:t>10/10/2022</a:t>
            </a:fld>
            <a:endParaRPr lang="en-US"/>
          </a:p>
        </p:txBody>
      </p:sp>
      <p:sp>
        <p:nvSpPr>
          <p:cNvPr id="8" name="Footer Placeholder 7"/>
          <p:cNvSpPr>
            <a:spLocks noGrp="1"/>
          </p:cNvSpPr>
          <p:nvPr>
            <p:ph type="ftr" sz="quarter" idx="11"/>
          </p:nvPr>
        </p:nvSpPr>
        <p:spPr/>
        <p:txBody>
          <a:bodyPr/>
          <a:lstStyle/>
          <a:p>
            <a:r>
              <a:rPr lang="en-US" smtClean="0"/>
              <a:t>06/15/2022              Mr. Amar Pal Yadav          Web. Tech.             Unit-4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3606C-0898-467A-94C8-94C426FC205B}" type="datetime1">
              <a:rPr lang="en-US" smtClean="0"/>
              <a:t>10/10/2022</a:t>
            </a:fld>
            <a:endParaRPr lang="en-US"/>
          </a:p>
        </p:txBody>
      </p:sp>
      <p:sp>
        <p:nvSpPr>
          <p:cNvPr id="4" name="Footer Placeholder 3"/>
          <p:cNvSpPr>
            <a:spLocks noGrp="1"/>
          </p:cNvSpPr>
          <p:nvPr>
            <p:ph type="ftr" sz="quarter" idx="11"/>
          </p:nvPr>
        </p:nvSpPr>
        <p:spPr/>
        <p:txBody>
          <a:bodyPr/>
          <a:lstStyle/>
          <a:p>
            <a:r>
              <a:rPr lang="en-US" smtClean="0"/>
              <a:t>06/15/2022              Mr. Amar Pal Yadav          Web. Tech.             Unit-4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5D511-4A92-4F7F-B83A-FDC6C898B2F6}" type="datetime1">
              <a:rPr lang="en-US" smtClean="0"/>
              <a:t>10/10/2022</a:t>
            </a:fld>
            <a:endParaRPr lang="en-US"/>
          </a:p>
        </p:txBody>
      </p:sp>
      <p:sp>
        <p:nvSpPr>
          <p:cNvPr id="3" name="Footer Placeholder 2"/>
          <p:cNvSpPr>
            <a:spLocks noGrp="1"/>
          </p:cNvSpPr>
          <p:nvPr>
            <p:ph type="ftr" sz="quarter" idx="11"/>
          </p:nvPr>
        </p:nvSpPr>
        <p:spPr/>
        <p:txBody>
          <a:bodyPr/>
          <a:lstStyle/>
          <a:p>
            <a:r>
              <a:rPr lang="en-US" smtClean="0"/>
              <a:t>06/15/2022              Mr. Amar Pal Yadav          Web. Tech.             Unit-4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1B3DC-BFCA-4194-ABED-96FA68FE2ECB}" type="datetime1">
              <a:rPr lang="en-US" smtClean="0"/>
              <a:t>10/10/2022</a:t>
            </a:fld>
            <a:endParaRPr lang="en-US"/>
          </a:p>
        </p:txBody>
      </p:sp>
      <p:sp>
        <p:nvSpPr>
          <p:cNvPr id="6" name="Footer Placeholder 5"/>
          <p:cNvSpPr>
            <a:spLocks noGrp="1"/>
          </p:cNvSpPr>
          <p:nvPr>
            <p:ph type="ftr" sz="quarter" idx="11"/>
          </p:nvPr>
        </p:nvSpPr>
        <p:spPr/>
        <p:txBody>
          <a:bodyPr/>
          <a:lstStyle/>
          <a:p>
            <a:r>
              <a:rPr lang="en-US" smtClean="0"/>
              <a:t>06/15/2022              Mr. Amar Pal Yadav          Web. Tech.             Unit-4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287BFB-9387-470B-893D-37164326551D}" type="datetime1">
              <a:rPr lang="en-US" smtClean="0"/>
              <a:t>10/10/2022</a:t>
            </a:fld>
            <a:endParaRPr lang="en-US"/>
          </a:p>
        </p:txBody>
      </p:sp>
      <p:sp>
        <p:nvSpPr>
          <p:cNvPr id="6" name="Footer Placeholder 5"/>
          <p:cNvSpPr>
            <a:spLocks noGrp="1"/>
          </p:cNvSpPr>
          <p:nvPr>
            <p:ph type="ftr" sz="quarter" idx="11"/>
          </p:nvPr>
        </p:nvSpPr>
        <p:spPr/>
        <p:txBody>
          <a:bodyPr/>
          <a:lstStyle/>
          <a:p>
            <a:r>
              <a:rPr lang="en-US" smtClean="0"/>
              <a:t>06/15/2022              Mr. Amar Pal Yadav          Web. Tech.             Unit-4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D45A7-364A-4390-B0E1-65032446868A}" type="datetime1">
              <a:rPr lang="en-US" smtClean="0"/>
              <a:t>10/10/2022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06/15/2022              Mr. Amar Pal Yadav          Web. Tech.             Unit-4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en.wikipedia.org/wiki/Microsoft" TargetMode="External"/><Relationship Id="rId7" Type="http://schemas.openxmlformats.org/officeDocument/2006/relationships/image" Target="../media/image5.png"/><Relationship Id="rId2" Type="http://schemas.openxmlformats.org/officeDocument/2006/relationships/hyperlink" Target="https://en.wikipedia.org/wiki/Free_and_open_source" TargetMode="External"/><Relationship Id="rId1" Type="http://schemas.openxmlformats.org/officeDocument/2006/relationships/slideLayout" Target="../slideLayouts/slideLayout2.xml"/><Relationship Id="rId6" Type="http://schemas.openxmlformats.org/officeDocument/2006/relationships/hyperlink" Target="https://en.wikipedia.org/wiki/Object-oriented_programming" TargetMode="External"/><Relationship Id="rId5" Type="http://schemas.openxmlformats.org/officeDocument/2006/relationships/hyperlink" Target="https://en.wikipedia.org/wiki/JavaScript" TargetMode="External"/><Relationship Id="rId4" Type="http://schemas.openxmlformats.org/officeDocument/2006/relationships/hyperlink" Target="https://en.wikipedia.org/wiki/Superset"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ypescriptlang.org/"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ozilla.org/en-US/docs/Web/JavaScript/Language_Resource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hyperlink" Target="https://youtu.be/vHmUVQKXlVo" TargetMode="External"/><Relationship Id="rId13" Type="http://schemas.openxmlformats.org/officeDocument/2006/relationships/hyperlink" Target="https://youtu.be/_GMEqhUyyFM" TargetMode="External"/><Relationship Id="rId3" Type="http://schemas.openxmlformats.org/officeDocument/2006/relationships/image" Target="../media/image5.png"/><Relationship Id="rId7" Type="http://schemas.openxmlformats.org/officeDocument/2006/relationships/hyperlink" Target="https://youtu.be/htbY9-yggB0" TargetMode="External"/><Relationship Id="rId12" Type="http://schemas.openxmlformats.org/officeDocument/2006/relationships/hyperlink" Target="https://youtu.be/PkZNo7MFNF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youtu.be/ZliIs7jHi1s" TargetMode="External"/><Relationship Id="rId11" Type="http://schemas.openxmlformats.org/officeDocument/2006/relationships/hyperlink" Target="https://youtu.be/-qfEOE4vtxE" TargetMode="External"/><Relationship Id="rId5" Type="http://schemas.openxmlformats.org/officeDocument/2006/relationships/hyperlink" Target="https://youtu.be/Zopo5C79m2k" TargetMode="External"/><Relationship Id="rId10" Type="http://schemas.openxmlformats.org/officeDocument/2006/relationships/hyperlink" Target="https://youtu.be/1Rs2ND1ryYc" TargetMode="External"/><Relationship Id="rId4" Type="http://schemas.openxmlformats.org/officeDocument/2006/relationships/hyperlink" Target="https://youtu.be/96xF9phMsWA" TargetMode="External"/><Relationship Id="rId9" Type="http://schemas.openxmlformats.org/officeDocument/2006/relationships/hyperlink" Target="https://youtu.be/qz0aGYrrlhU"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295400"/>
            <a:ext cx="6400800" cy="1371600"/>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buFont typeface="Arial" pitchFamily="34" charset="0"/>
              <a:buNone/>
              <a:defRPr/>
            </a:pPr>
            <a:endParaRPr lang="en-US" sz="2500" dirty="0">
              <a:solidFill>
                <a:schemeClr val="tx1"/>
              </a:solidFill>
            </a:endParaRPr>
          </a:p>
          <a:p>
            <a:r>
              <a:rPr lang="en-US" sz="2500" dirty="0" smtClean="0">
                <a:solidFill>
                  <a:schemeClr val="tx1"/>
                </a:solidFill>
              </a:rPr>
              <a:t> </a:t>
            </a:r>
            <a:r>
              <a:rPr lang="en-IN" sz="2500" dirty="0" smtClean="0">
                <a:solidFill>
                  <a:schemeClr val="tx1"/>
                </a:solidFill>
              </a:rPr>
              <a:t>JavaScript Essentials and ES6</a:t>
            </a:r>
            <a:endParaRPr lang="en-US" sz="2500" dirty="0">
              <a:solidFill>
                <a:schemeClr val="tx1"/>
              </a:solidFill>
            </a:endParaRPr>
          </a:p>
        </p:txBody>
      </p:sp>
      <p:sp>
        <p:nvSpPr>
          <p:cNvPr id="17" name="Google Shape;92;p13"/>
          <p:cNvSpPr txBox="1"/>
          <p:nvPr/>
        </p:nvSpPr>
        <p:spPr>
          <a:xfrm>
            <a:off x="5389563" y="4351338"/>
            <a:ext cx="3449637" cy="1408112"/>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ct val="20000"/>
              </a:spcBef>
              <a:spcAft>
                <a:spcPts val="0"/>
              </a:spcAft>
              <a:defRPr/>
            </a:pPr>
            <a:r>
              <a:rPr lang="en-US" sz="2400" dirty="0"/>
              <a:t>Mr. </a:t>
            </a:r>
            <a:r>
              <a:rPr lang="en-US" sz="2400" dirty="0" err="1"/>
              <a:t>Amar</a:t>
            </a:r>
            <a:r>
              <a:rPr lang="en-US" sz="2400" dirty="0"/>
              <a:t> Pal </a:t>
            </a:r>
            <a:r>
              <a:rPr lang="en-US" sz="2400" dirty="0" err="1"/>
              <a:t>Yadav</a:t>
            </a:r>
            <a:endParaRPr lang="en-US" sz="2400" dirty="0"/>
          </a:p>
          <a:p>
            <a:pPr algn="ctr" eaLnBrk="1" fontAlgn="auto" hangingPunct="1">
              <a:spcBef>
                <a:spcPct val="20000"/>
              </a:spcBef>
              <a:spcAft>
                <a:spcPts val="0"/>
              </a:spcAft>
              <a:defRPr/>
            </a:pPr>
            <a:r>
              <a:rPr lang="en-US" sz="2000" dirty="0"/>
              <a:t>Assistant Professor</a:t>
            </a:r>
          </a:p>
          <a:p>
            <a:pPr algn="ctr" eaLnBrk="1" fontAlgn="auto" hangingPunct="1">
              <a:spcBef>
                <a:spcPct val="20000"/>
              </a:spcBef>
              <a:spcAft>
                <a:spcPts val="0"/>
              </a:spcAft>
              <a:defRPr/>
            </a:pPr>
            <a:r>
              <a:rPr lang="en-US" sz="2000" dirty="0"/>
              <a:t>CSE &amp; ET (AI Department)</a:t>
            </a:r>
          </a:p>
        </p:txBody>
      </p:sp>
      <p:pic>
        <p:nvPicPr>
          <p:cNvPr id="2052" name="Google Shape;93;p13" descr="C:\Users\Manks\Downloads\128_calendar-schedule-credit-mortgage-date-512.png"/>
          <p:cNvPicPr preferRelativeResize="0">
            <a:picLocks noChangeAspect="1" noChangeArrowheads="1"/>
          </p:cNvPicPr>
          <p:nvPr/>
        </p:nvPicPr>
        <p:blipFill>
          <a:blip r:embed="rId3"/>
          <a:srcRect/>
          <a:stretch>
            <a:fillRect/>
          </a:stretch>
        </p:blipFill>
        <p:spPr bwMode="auto">
          <a:xfrm>
            <a:off x="381000" y="5943600"/>
            <a:ext cx="533400" cy="533400"/>
          </a:xfrm>
          <a:prstGeom prst="rect">
            <a:avLst/>
          </a:prstGeom>
          <a:noFill/>
          <a:ln w="9525">
            <a:noFill/>
            <a:miter lim="800000"/>
            <a:headEnd/>
            <a:tailEnd/>
          </a:ln>
        </p:spPr>
      </p:pic>
      <p:sp>
        <p:nvSpPr>
          <p:cNvPr id="2053" name="Google Shape;95;p13"/>
          <p:cNvSpPr>
            <a:spLocks noGrp="1"/>
          </p:cNvSpPr>
          <p:nvPr>
            <p:ph type="sldNum" sz="quarter" idx="12"/>
          </p:nvPr>
        </p:nvSpPr>
        <p:spPr bwMode="auto">
          <a:xfrm>
            <a:off x="8382000" y="6324600"/>
            <a:ext cx="533400" cy="365125"/>
          </a:xfrm>
          <a:noFill/>
          <a:ln>
            <a:miter lim="800000"/>
            <a:headEnd/>
            <a:tailEnd/>
          </a:ln>
        </p:spPr>
        <p:txBody>
          <a:bodyPr/>
          <a:lstStyle/>
          <a:p>
            <a:fld id="{39B6092D-41F5-43D5-BB75-D909C17AF18B}" type="slidenum">
              <a:rPr lang="en-US" altLang="en-US" smtClean="0"/>
              <a:pPr/>
              <a:t>1</a:t>
            </a:fld>
            <a:endParaRPr lang="en-US" altLang="en-US" smtClean="0"/>
          </a:p>
        </p:txBody>
      </p:sp>
      <p:pic>
        <p:nvPicPr>
          <p:cNvPr id="2054" name="Google Shape;96;p13" descr="C:\Users\Manks\Downloads\speak.png"/>
          <p:cNvPicPr preferRelativeResize="0">
            <a:picLocks noChangeAspect="1" noChangeArrowheads="1"/>
          </p:cNvPicPr>
          <p:nvPr/>
        </p:nvPicPr>
        <p:blipFill>
          <a:blip r:embed="rId4"/>
          <a:srcRect/>
          <a:stretch>
            <a:fillRect/>
          </a:stretch>
        </p:blipFill>
        <p:spPr bwMode="auto">
          <a:xfrm>
            <a:off x="6192838" y="2916238"/>
            <a:ext cx="1524000" cy="1524000"/>
          </a:xfrm>
          <a:prstGeom prst="rect">
            <a:avLst/>
          </a:prstGeom>
          <a:noFill/>
          <a:ln w="9525">
            <a:noFill/>
            <a:miter lim="800000"/>
            <a:headEnd/>
            <a:tailEnd/>
          </a:ln>
        </p:spPr>
      </p:pic>
      <p:sp>
        <p:nvSpPr>
          <p:cNvPr id="21" name="Google Shape;97;p13"/>
          <p:cNvSpPr txBox="1"/>
          <p:nvPr/>
        </p:nvSpPr>
        <p:spPr>
          <a:xfrm>
            <a:off x="152400" y="2971800"/>
            <a:ext cx="2057400" cy="5334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ts val="0"/>
              </a:spcBef>
              <a:spcAft>
                <a:spcPts val="0"/>
              </a:spcAft>
              <a:buClr>
                <a:schemeClr val="dk1"/>
              </a:buClr>
              <a:buSzPts val="2500"/>
              <a:buFont typeface="Arial"/>
              <a:buNone/>
              <a:defRPr/>
            </a:pPr>
            <a:r>
              <a:rPr lang="en-US" sz="2500" kern="0" dirty="0">
                <a:solidFill>
                  <a:schemeClr val="dk1"/>
                </a:solidFill>
                <a:latin typeface="Calibri"/>
                <a:ea typeface="Calibri"/>
                <a:cs typeface="Calibri"/>
                <a:sym typeface="Calibri"/>
              </a:rPr>
              <a:t>Unit: </a:t>
            </a:r>
            <a:r>
              <a:rPr lang="en-US" sz="2500" kern="0" dirty="0" smtClean="0">
                <a:solidFill>
                  <a:schemeClr val="dk1"/>
                </a:solidFill>
                <a:latin typeface="Calibri"/>
                <a:ea typeface="Calibri"/>
                <a:cs typeface="Calibri"/>
                <a:sym typeface="Calibri"/>
              </a:rPr>
              <a:t>4</a:t>
            </a:r>
            <a:endParaRPr sz="2500" kern="0" dirty="0">
              <a:solidFill>
                <a:schemeClr val="dk1"/>
              </a:solidFill>
              <a:latin typeface="Calibri"/>
              <a:ea typeface="Calibri"/>
              <a:cs typeface="Calibri"/>
              <a:sym typeface="Calibri"/>
            </a:endParaRPr>
          </a:p>
        </p:txBody>
      </p:sp>
      <p:sp>
        <p:nvSpPr>
          <p:cNvPr id="2056" name="Google Shape;98;p13"/>
          <p:cNvSpPr>
            <a:spLocks noGrp="1"/>
          </p:cNvSpPr>
          <p:nvPr>
            <p:ph type="ftr" sz="quarter" idx="11"/>
          </p:nvPr>
        </p:nvSpPr>
        <p:spPr bwMode="auto">
          <a:xfrm>
            <a:off x="2286000" y="6340475"/>
            <a:ext cx="5029200" cy="365125"/>
          </a:xfrm>
          <a:noFill/>
          <a:ln>
            <a:miter lim="800000"/>
            <a:headEnd/>
            <a:tailEnd/>
          </a:ln>
        </p:spPr>
        <p:txBody>
          <a:bodyPr wrap="square" numCol="1" anchorCtr="0" compatLnSpc="1">
            <a:prstTxWarp prst="textNoShape">
              <a:avLst/>
            </a:prstTxWarp>
          </a:bodyPr>
          <a:lstStyle/>
          <a:p>
            <a:pPr algn="r" fontAlgn="base">
              <a:spcBef>
                <a:spcPct val="0"/>
              </a:spcBef>
              <a:spcAft>
                <a:spcPct val="0"/>
              </a:spcAft>
              <a:buFont typeface="Arial" charset="0"/>
              <a:buNone/>
            </a:pPr>
            <a:r>
              <a:rPr lang="en-US" altLang="en-US" smtClean="0">
                <a:solidFill>
                  <a:srgbClr val="898989"/>
                </a:solidFill>
                <a:cs typeface="Arial" charset="0"/>
              </a:rPr>
              <a:t>06/15/2022              Mr. Amar Pal Yadav          Web. Tech.             Unit-4</a:t>
            </a:r>
            <a:endParaRPr lang="en-US" altLang="en-US">
              <a:solidFill>
                <a:srgbClr val="898989"/>
              </a:solidFill>
              <a:cs typeface="Arial" charset="0"/>
            </a:endParaRPr>
          </a:p>
        </p:txBody>
      </p:sp>
      <p:sp>
        <p:nvSpPr>
          <p:cNvPr id="23" name="Google Shape;99;p13"/>
          <p:cNvSpPr txBox="1"/>
          <p:nvPr/>
        </p:nvSpPr>
        <p:spPr>
          <a:xfrm>
            <a:off x="100013" y="3651250"/>
            <a:ext cx="4191000" cy="99695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ts val="0"/>
              </a:spcBef>
              <a:spcAft>
                <a:spcPts val="0"/>
              </a:spcAft>
              <a:buClr>
                <a:schemeClr val="dk1"/>
              </a:buClr>
              <a:buSzPts val="2000"/>
              <a:buFont typeface="Arial"/>
              <a:buNone/>
              <a:defRPr/>
            </a:pPr>
            <a:r>
              <a:rPr lang="en-US" sz="2000" dirty="0">
                <a:latin typeface="Calibri" panose="020F0502020204030204" pitchFamily="34" charset="0"/>
                <a:cs typeface="Calibri" panose="020F0502020204030204" pitchFamily="34" charset="0"/>
                <a:sym typeface="Arial" charset="0"/>
              </a:rPr>
              <a:t>Subject Name:</a:t>
            </a:r>
            <a:endParaRPr lang="en-US" sz="2000" kern="0" dirty="0">
              <a:solidFill>
                <a:schemeClr val="dk1"/>
              </a:solidFill>
              <a:latin typeface="Calibri" panose="020F0502020204030204" pitchFamily="34" charset="0"/>
              <a:ea typeface="Calibri"/>
              <a:cs typeface="Calibri" panose="020F0502020204030204" pitchFamily="34" charset="0"/>
              <a:sym typeface="Calibri"/>
            </a:endParaRPr>
          </a:p>
          <a:p>
            <a:pPr algn="ctr" eaLnBrk="1" fontAlgn="auto" hangingPunct="1">
              <a:spcBef>
                <a:spcPts val="0"/>
              </a:spcBef>
              <a:spcAft>
                <a:spcPts val="0"/>
              </a:spcAft>
              <a:buClr>
                <a:schemeClr val="dk1"/>
              </a:buClr>
              <a:buSzPts val="2000"/>
              <a:buFont typeface="Arial"/>
              <a:buNone/>
              <a:defRPr/>
            </a:pPr>
            <a:r>
              <a:rPr lang="en-US" sz="2000" kern="0" dirty="0">
                <a:solidFill>
                  <a:schemeClr val="dk1"/>
                </a:solidFill>
                <a:latin typeface="Calibri"/>
                <a:ea typeface="Calibri"/>
                <a:cs typeface="Calibri"/>
                <a:sym typeface="Calibri"/>
              </a:rPr>
              <a:t>WEB TECHNOLOGY (ACSE0505) )</a:t>
            </a:r>
          </a:p>
        </p:txBody>
      </p:sp>
      <p:sp>
        <p:nvSpPr>
          <p:cNvPr id="24" name="Google Shape;100;p13"/>
          <p:cNvSpPr txBox="1"/>
          <p:nvPr/>
        </p:nvSpPr>
        <p:spPr>
          <a:xfrm>
            <a:off x="152400" y="4876800"/>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ct val="20000"/>
              </a:spcBef>
              <a:spcAft>
                <a:spcPts val="0"/>
              </a:spcAft>
              <a:buFont typeface="Arial" pitchFamily="34" charset="0"/>
              <a:buNone/>
              <a:defRPr/>
            </a:pPr>
            <a:r>
              <a:rPr lang="en-US" sz="2000" dirty="0">
                <a:latin typeface="Calibri" panose="020F0502020204030204" pitchFamily="34" charset="0"/>
                <a:cs typeface="Calibri" panose="020F0502020204030204" pitchFamily="34" charset="0"/>
                <a:sym typeface="Arial" charset="0"/>
              </a:rPr>
              <a:t>Course Details</a:t>
            </a:r>
            <a:br>
              <a:rPr lang="en-US" sz="2000" dirty="0">
                <a:latin typeface="Calibri" panose="020F0502020204030204" pitchFamily="34" charset="0"/>
                <a:cs typeface="Calibri" panose="020F0502020204030204" pitchFamily="34" charset="0"/>
                <a:sym typeface="Arial" charset="0"/>
              </a:rPr>
            </a:br>
            <a:r>
              <a:rPr lang="en-US" sz="2000" dirty="0">
                <a:latin typeface="Calibri" panose="020F0502020204030204" pitchFamily="34" charset="0"/>
                <a:cs typeface="Calibri" panose="020F0502020204030204" pitchFamily="34" charset="0"/>
                <a:sym typeface="Arial" charset="0"/>
              </a:rPr>
              <a:t>(B Tech. 5</a:t>
            </a:r>
            <a:r>
              <a:rPr lang="en-US" sz="2000" baseline="30000" dirty="0">
                <a:latin typeface="Calibri" panose="020F0502020204030204" pitchFamily="34" charset="0"/>
                <a:cs typeface="Calibri" panose="020F0502020204030204" pitchFamily="34" charset="0"/>
                <a:sym typeface="Arial" charset="0"/>
              </a:rPr>
              <a:t>th</a:t>
            </a:r>
            <a:r>
              <a:rPr lang="en-US" sz="2000" dirty="0">
                <a:latin typeface="Calibri" panose="020F0502020204030204" pitchFamily="34" charset="0"/>
                <a:cs typeface="Calibri" panose="020F0502020204030204" pitchFamily="34" charset="0"/>
                <a:sym typeface="Arial" charset="0"/>
              </a:rPr>
              <a:t> Sem)</a:t>
            </a:r>
          </a:p>
        </p:txBody>
      </p:sp>
      <p:pic>
        <p:nvPicPr>
          <p:cNvPr id="2060" name="Picture 14" descr="C:\Users\Amar Pal Yadav\Desktop\Amar MSC.jpeg"/>
          <p:cNvPicPr>
            <a:picLocks noChangeAspect="1" noChangeArrowheads="1"/>
          </p:cNvPicPr>
          <p:nvPr/>
        </p:nvPicPr>
        <p:blipFill>
          <a:blip r:embed="rId5"/>
          <a:srcRect/>
          <a:stretch>
            <a:fillRect/>
          </a:stretch>
        </p:blipFill>
        <p:spPr bwMode="auto">
          <a:xfrm>
            <a:off x="6407150" y="2862263"/>
            <a:ext cx="1143000" cy="1493837"/>
          </a:xfrm>
          <a:prstGeom prst="rect">
            <a:avLst/>
          </a:prstGeom>
          <a:noFill/>
          <a:ln w="9525">
            <a:noFill/>
            <a:miter lim="800000"/>
            <a:headEnd/>
            <a:tailEnd/>
          </a:ln>
        </p:spPr>
      </p:pic>
      <p:sp>
        <p:nvSpPr>
          <p:cNvPr id="2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000" dirty="0" err="1">
                <a:solidFill>
                  <a:schemeClr val="accent1">
                    <a:lumMod val="75000"/>
                  </a:schemeClr>
                </a:solidFill>
              </a:rPr>
              <a:t>Noida</a:t>
            </a:r>
            <a:r>
              <a:rPr lang="en-US" sz="2000" dirty="0">
                <a:solidFill>
                  <a:schemeClr val="accent1">
                    <a:lumMod val="75000"/>
                  </a:schemeClr>
                </a:solidFill>
              </a:rPr>
              <a:t> Institute of Engineering and Technology, Greater </a:t>
            </a:r>
            <a:r>
              <a:rPr lang="en-US" sz="2000" dirty="0" err="1">
                <a:solidFill>
                  <a:schemeClr val="accent1">
                    <a:lumMod val="75000"/>
                  </a:schemeClr>
                </a:solidFill>
              </a:rPr>
              <a:t>Noida</a:t>
            </a:r>
            <a:r>
              <a:rPr lang="en-US" sz="2400" dirty="0"/>
              <a:t/>
            </a:r>
            <a:br>
              <a:rPr lang="en-US" sz="2400" dirty="0"/>
            </a:br>
            <a:r>
              <a:rPr lang="en-US" dirty="0">
                <a:solidFill>
                  <a:srgbClr val="C00000"/>
                </a:solidFill>
              </a:rPr>
              <a:t>(An Autonomous Institute)</a:t>
            </a:r>
            <a:r>
              <a:rPr lang="en-US" sz="2400" dirty="0"/>
              <a:t/>
            </a:r>
            <a:br>
              <a:rPr lang="en-US" sz="2400" dirty="0"/>
            </a:br>
            <a:r>
              <a:rPr lang="en-US" sz="2400" dirty="0">
                <a:solidFill>
                  <a:schemeClr val="tx1"/>
                </a:solidFill>
              </a:rPr>
              <a:t> </a:t>
            </a:r>
            <a:r>
              <a:rPr lang="en-US" sz="1600" b="1" dirty="0">
                <a:solidFill>
                  <a:srgbClr val="FF0000"/>
                </a:solidFill>
              </a:rPr>
              <a:t>School of Computer Science &amp; Engineering in Emerging Technologies </a:t>
            </a:r>
          </a:p>
        </p:txBody>
      </p:sp>
      <p:pic>
        <p:nvPicPr>
          <p:cNvPr id="2062" name="Picture 8" descr="Untitled.png"/>
          <p:cNvPicPr>
            <a:picLocks noChangeAspect="1"/>
          </p:cNvPicPr>
          <p:nvPr/>
        </p:nvPicPr>
        <p:blipFill>
          <a:blip r:embed="rId6"/>
          <a:srcRect/>
          <a:stretch>
            <a:fillRect/>
          </a:stretch>
        </p:blipFill>
        <p:spPr bwMode="auto">
          <a:xfrm>
            <a:off x="0" y="0"/>
            <a:ext cx="13716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126;p16">
            <a:extLst>
              <a:ext uri="{FF2B5EF4-FFF2-40B4-BE49-F238E27FC236}">
                <a16:creationId xmlns:a16="http://schemas.microsoft.com/office/drawing/2014/main" xmlns="" id="{AB5CC826-40F0-4EA8-9623-DEAAEC384E93}"/>
              </a:ext>
            </a:extLst>
          </p:cNvPr>
          <p:cNvSpPr txBox="1">
            <a:spLocks noGrp="1"/>
          </p:cNvSpPr>
          <p:nvPr>
            <p:ph type="body" idx="1"/>
          </p:nvPr>
        </p:nvSpPr>
        <p:spPr>
          <a:xfrm>
            <a:off x="114300" y="1271588"/>
            <a:ext cx="8572500" cy="5216525"/>
          </a:xfrm>
        </p:spPr>
        <p:txBody>
          <a:bodyPr/>
          <a:lstStyle/>
          <a:p>
            <a:pPr marL="114300" indent="0" algn="just">
              <a:spcBef>
                <a:spcPts val="363"/>
              </a:spcBef>
              <a:spcAft>
                <a:spcPct val="0"/>
              </a:spcAft>
              <a:buClr>
                <a:srgbClr val="000000"/>
              </a:buClr>
              <a:buFont typeface="Arial" panose="020B0604020202020204" pitchFamily="34" charset="0"/>
              <a:buNone/>
            </a:pPr>
            <a:r>
              <a:rPr lang="en-IN" sz="2000" b="1" dirty="0">
                <a:solidFill>
                  <a:srgbClr val="FF0000"/>
                </a:solidFill>
                <a:latin typeface="Times New Roman" panose="02020603050405020304" pitchFamily="18" charset="0"/>
                <a:cs typeface="Times New Roman" panose="02020603050405020304" pitchFamily="18" charset="0"/>
              </a:rPr>
              <a:t>JavaScript Essentials: </a:t>
            </a:r>
            <a:r>
              <a:rPr lang="en-IN" sz="2000" dirty="0">
                <a:solidFill>
                  <a:srgbClr val="FF0000"/>
                </a:solidFill>
                <a:latin typeface="Times New Roman" panose="02020603050405020304" pitchFamily="18" charset="0"/>
                <a:cs typeface="Times New Roman" panose="02020603050405020304" pitchFamily="18" charset="0"/>
              </a:rPr>
              <a:t>Introduction to Java Script , Java script Types , Var, Let and </a:t>
            </a:r>
            <a:r>
              <a:rPr lang="en-IN" sz="2000" dirty="0" err="1">
                <a:solidFill>
                  <a:srgbClr val="FF0000"/>
                </a:solidFill>
                <a:latin typeface="Times New Roman" panose="02020603050405020304" pitchFamily="18" charset="0"/>
                <a:cs typeface="Times New Roman" panose="02020603050405020304" pitchFamily="18" charset="0"/>
              </a:rPr>
              <a:t>Const</a:t>
            </a:r>
            <a:r>
              <a:rPr lang="en-IN" sz="2000" dirty="0">
                <a:solidFill>
                  <a:srgbClr val="FF0000"/>
                </a:solidFill>
                <a:latin typeface="Times New Roman" panose="02020603050405020304" pitchFamily="18" charset="0"/>
                <a:cs typeface="Times New Roman" panose="02020603050405020304" pitchFamily="18" charset="0"/>
              </a:rPr>
              <a:t> Keywords, Operators in JS , Conditions Statements , Java Script Loops, JS Popup Boxes , JS </a:t>
            </a:r>
            <a:r>
              <a:rPr lang="en-US" altLang="en-US" sz="2000" dirty="0">
                <a:solidFill>
                  <a:srgbClr val="FF0000"/>
                </a:solidFill>
                <a:latin typeface="Times New Roman" panose="02020603050405020304" pitchFamily="18" charset="0"/>
                <a:cs typeface="Times New Roman" panose="02020603050405020304" pitchFamily="18" charset="0"/>
              </a:rPr>
              <a:t>Events , JS Arrays, Working with Arrays, JS Objects ,JS Functions , Using Java Script in Real time , Validation of Forms, Arrow functions and default arguments, Template Strings, Strings methods, Callback functions, </a:t>
            </a:r>
          </a:p>
          <a:p>
            <a:pPr marL="114300" indent="0" algn="just">
              <a:spcBef>
                <a:spcPts val="363"/>
              </a:spcBef>
              <a:spcAft>
                <a:spcPct val="0"/>
              </a:spcAft>
              <a:buClr>
                <a:srgbClr val="000000"/>
              </a:buClr>
              <a:buFont typeface="Arial" panose="020B0604020202020204" pitchFamily="34" charset="0"/>
              <a:buNone/>
            </a:pPr>
            <a:r>
              <a:rPr lang="en-US" altLang="en-US" sz="2000" dirty="0">
                <a:solidFill>
                  <a:srgbClr val="FF0000"/>
                </a:solidFill>
                <a:latin typeface="Times New Roman" panose="02020603050405020304" pitchFamily="18" charset="0"/>
                <a:cs typeface="Times New Roman" panose="02020603050405020304" pitchFamily="18" charset="0"/>
              </a:rPr>
              <a:t>Object de-structuring, Spread and Rest Operator, Typescript fundamentals, Typescript OOPs- Classes, Interfaces, Constructor etc. Decorator and Spread Operator, </a:t>
            </a:r>
          </a:p>
          <a:p>
            <a:pPr marL="114300" indent="0" algn="just">
              <a:spcBef>
                <a:spcPts val="363"/>
              </a:spcBef>
              <a:spcAft>
                <a:spcPct val="0"/>
              </a:spcAft>
              <a:buClr>
                <a:srgbClr val="000000"/>
              </a:buClr>
              <a:buFont typeface="Arial" panose="020B0604020202020204" pitchFamily="34" charset="0"/>
              <a:buNone/>
            </a:pPr>
            <a:r>
              <a:rPr lang="en-IN" altLang="en-US" sz="2000" dirty="0">
                <a:solidFill>
                  <a:srgbClr val="FF0000"/>
                </a:solidFill>
                <a:latin typeface="Times New Roman" panose="02020603050405020304" pitchFamily="18" charset="0"/>
                <a:cs typeface="Times New Roman" panose="02020603050405020304" pitchFamily="18" charset="0"/>
              </a:rPr>
              <a:t>Difference == &amp; ===, Asynchronous Programming in ES6, Promise Constructor, Promise with Chain, Promise Race. </a:t>
            </a:r>
            <a:endParaRPr lang="en-US" altLang="en-US" sz="2000" dirty="0">
              <a:solidFill>
                <a:srgbClr val="FF0000"/>
              </a:solidFill>
              <a:latin typeface="Times New Roman" panose="02020603050405020304" pitchFamily="18" charset="0"/>
              <a:cs typeface="Times New Roman" panose="02020603050405020304" pitchFamily="18" charset="0"/>
            </a:endParaRPr>
          </a:p>
        </p:txBody>
      </p:sp>
      <p:sp>
        <p:nvSpPr>
          <p:cNvPr id="16387" name="Google Shape;128;p16">
            <a:extLst>
              <a:ext uri="{FF2B5EF4-FFF2-40B4-BE49-F238E27FC236}">
                <a16:creationId xmlns:a16="http://schemas.microsoft.com/office/drawing/2014/main" xmlns="" id="{A4FCF298-25A5-4F29-BC33-A32E4EA476A7}"/>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10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xmlns="" id="{ADDF9D43-21F8-4F60-A34B-C20F93241A06}"/>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-4 </a:t>
            </a:r>
          </a:p>
        </p:txBody>
      </p:sp>
      <p:sp>
        <p:nvSpPr>
          <p:cNvPr id="16389" name="Google Shape;131;p16">
            <a:extLst>
              <a:ext uri="{FF2B5EF4-FFF2-40B4-BE49-F238E27FC236}">
                <a16:creationId xmlns:a16="http://schemas.microsoft.com/office/drawing/2014/main" xmlns="" id="{CBF943BB-B9D9-4CBE-B512-052230F6C89A}"/>
              </a:ext>
            </a:extLst>
          </p:cNvPr>
          <p:cNvSpPr>
            <a:spLocks noGrp="1"/>
          </p:cNvSpPr>
          <p:nvPr>
            <p:ph type="ftr" sz="quarter" idx="12"/>
          </p:nvPr>
        </p:nvSpPr>
        <p:spPr>
          <a:xfrm>
            <a:off x="685800" y="6366059"/>
            <a:ext cx="68580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6390" name="Picture 14" descr="NIET">
            <a:extLst>
              <a:ext uri="{FF2B5EF4-FFF2-40B4-BE49-F238E27FC236}">
                <a16:creationId xmlns:a16="http://schemas.microsoft.com/office/drawing/2014/main" xmlns="" id="{1B7F0791-239E-4DE5-8B30-56194E848C6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9050"/>
            <a:ext cx="137160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126;p16">
            <a:extLst>
              <a:ext uri="{FF2B5EF4-FFF2-40B4-BE49-F238E27FC236}">
                <a16:creationId xmlns:a16="http://schemas.microsoft.com/office/drawing/2014/main" xmlns="" id="{06DFD004-3377-4FB0-A87F-87B9E634E079}"/>
              </a:ext>
            </a:extLst>
          </p:cNvPr>
          <p:cNvSpPr txBox="1">
            <a:spLocks noGrp="1"/>
          </p:cNvSpPr>
          <p:nvPr>
            <p:ph type="body" idx="1"/>
          </p:nvPr>
        </p:nvSpPr>
        <p:spPr>
          <a:xfrm>
            <a:off x="114300" y="1271588"/>
            <a:ext cx="8415338" cy="5040312"/>
          </a:xfrm>
        </p:spPr>
        <p:txBody>
          <a:bodyPr/>
          <a:lstStyle/>
          <a:p>
            <a:pPr marL="114300" indent="0" algn="just">
              <a:spcBef>
                <a:spcPts val="363"/>
              </a:spcBef>
              <a:spcAft>
                <a:spcPct val="0"/>
              </a:spcAft>
              <a:buClr>
                <a:srgbClr val="000000"/>
              </a:buClr>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Introduction to PHP, Basic Syntax, Variables &amp; Constants,  Data Type, Operator &amp; Expressions, Control flow and Decision making statements, Functions, Strings, Arrays, </a:t>
            </a:r>
          </a:p>
          <a:p>
            <a:pPr marL="114300" indent="0" algn="just">
              <a:spcBef>
                <a:spcPts val="363"/>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3"/>
              </a:spcBef>
              <a:spcAft>
                <a:spcPct val="0"/>
              </a:spcAft>
              <a:buClr>
                <a:srgbClr val="000000"/>
              </a:buClr>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Working with files and directories: </a:t>
            </a:r>
            <a:r>
              <a:rPr lang="en-US" altLang="en-US" sz="2000">
                <a:latin typeface="Times New Roman" panose="02020603050405020304" pitchFamily="18" charset="0"/>
                <a:cs typeface="Times New Roman" panose="02020603050405020304" pitchFamily="18" charset="0"/>
              </a:rPr>
              <a:t>Understanding file&amp; directory, Opening and closing, a file, Coping, renaming and deleting a file, working with directories, Creating and deleting folder, File Uploading &amp; Downloading.</a:t>
            </a:r>
          </a:p>
          <a:p>
            <a:pPr marL="114300" indent="0" algn="just">
              <a:spcBef>
                <a:spcPts val="363"/>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3"/>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Session &amp; Cookies: </a:t>
            </a:r>
            <a:r>
              <a:rPr lang="en-IN" altLang="en-US" sz="2000">
                <a:latin typeface="Times New Roman" panose="02020603050405020304" pitchFamily="18" charset="0"/>
                <a:cs typeface="Times New Roman" panose="02020603050405020304" pitchFamily="18" charset="0"/>
              </a:rPr>
              <a:t>Introduction to Session Control, Session Functionality What is a Cookie, Setting Cookies with PHP. Using Cookies with Sessions, Deleting Cookies, Registering Session variables, Destroying the variables and Session.</a:t>
            </a:r>
            <a:endParaRPr lang="en-US" altLang="en-US" sz="2000">
              <a:latin typeface="Times New Roman" panose="02020603050405020304" pitchFamily="18" charset="0"/>
              <a:cs typeface="Times New Roman" panose="02020603050405020304" pitchFamily="18" charset="0"/>
            </a:endParaRPr>
          </a:p>
        </p:txBody>
      </p:sp>
      <p:sp>
        <p:nvSpPr>
          <p:cNvPr id="18435" name="Google Shape;128;p16">
            <a:extLst>
              <a:ext uri="{FF2B5EF4-FFF2-40B4-BE49-F238E27FC236}">
                <a16:creationId xmlns:a16="http://schemas.microsoft.com/office/drawing/2014/main" xmlns="" id="{4859196A-17AC-4434-BDCC-4F713EE77C12}"/>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xmlns="" id="{9A53353A-7EB3-4247-A455-1C6B189935F1}"/>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-5 </a:t>
            </a:r>
          </a:p>
        </p:txBody>
      </p:sp>
      <p:sp>
        <p:nvSpPr>
          <p:cNvPr id="18437" name="Google Shape;131;p16">
            <a:extLst>
              <a:ext uri="{FF2B5EF4-FFF2-40B4-BE49-F238E27FC236}">
                <a16:creationId xmlns:a16="http://schemas.microsoft.com/office/drawing/2014/main" xmlns="" id="{57E1B0FD-8061-4A17-B54C-CD6AFFF1237F}"/>
              </a:ext>
            </a:extLst>
          </p:cNvPr>
          <p:cNvSpPr>
            <a:spLocks noGrp="1"/>
          </p:cNvSpPr>
          <p:nvPr>
            <p:ph type="ftr" sz="quarter" idx="12"/>
          </p:nvPr>
        </p:nvSpPr>
        <p:spPr>
          <a:xfrm>
            <a:off x="1096963" y="6400800"/>
            <a:ext cx="6370637"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8438" name="Picture 14" descr="NIET">
            <a:extLst>
              <a:ext uri="{FF2B5EF4-FFF2-40B4-BE49-F238E27FC236}">
                <a16:creationId xmlns:a16="http://schemas.microsoft.com/office/drawing/2014/main" xmlns="" id="{06EA3A39-5331-418C-B5C2-24666184C22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782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xmlns="" id="{767CAE2C-9C93-4FD4-ABC0-61B7F11D0C66}"/>
              </a:ext>
            </a:extLst>
          </p:cNvPr>
          <p:cNvSpPr>
            <a:spLocks noGrp="1"/>
          </p:cNvSpPr>
          <p:nvPr>
            <p:ph type="ftr" sz="quarter" idx="12"/>
          </p:nvPr>
        </p:nvSpPr>
        <p:spPr>
          <a:xfrm>
            <a:off x="1411288" y="6356350"/>
            <a:ext cx="59563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0483" name="Slide Number Placeholder 5">
            <a:extLst>
              <a:ext uri="{FF2B5EF4-FFF2-40B4-BE49-F238E27FC236}">
                <a16:creationId xmlns:a16="http://schemas.microsoft.com/office/drawing/2014/main" xmlns="" id="{C93E686B-B577-4FC3-B846-620C603FD9F4}"/>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12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EF08001E-3478-47D6-B919-3D61E4AC72FF}"/>
              </a:ext>
            </a:extLst>
          </p:cNvPr>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charset="0"/>
              </a:rPr>
              <a:t>Text Books</a:t>
            </a:r>
          </a:p>
        </p:txBody>
      </p:sp>
      <p:sp>
        <p:nvSpPr>
          <p:cNvPr id="20485" name="TextBox 7">
            <a:extLst>
              <a:ext uri="{FF2B5EF4-FFF2-40B4-BE49-F238E27FC236}">
                <a16:creationId xmlns:a16="http://schemas.microsoft.com/office/drawing/2014/main" xmlns="" id="{5CB50316-2F03-435E-8060-1C2C2E331C41}"/>
              </a:ext>
            </a:extLst>
          </p:cNvPr>
          <p:cNvSpPr txBox="1">
            <a:spLocks noChangeArrowheads="1"/>
          </p:cNvSpPr>
          <p:nvPr/>
        </p:nvSpPr>
        <p:spPr bwMode="auto">
          <a:xfrm>
            <a:off x="300038" y="1436688"/>
            <a:ext cx="8543925" cy="280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altLang="en-US" sz="2000" b="1">
                <a:latin typeface="Times New Roman" panose="02020603050405020304" pitchFamily="18" charset="0"/>
                <a:cs typeface="Times New Roman" panose="02020603050405020304" pitchFamily="18" charset="0"/>
              </a:rPr>
              <a:t>Text books:</a:t>
            </a:r>
          </a:p>
          <a:p>
            <a:pPr>
              <a:buClrTx/>
              <a:buFontTx/>
              <a:buNone/>
            </a:pPr>
            <a:endParaRPr lang="en-US" altLang="en-US" sz="1800" b="1">
              <a:latin typeface="Times New Roman" panose="02020603050405020304" pitchFamily="18" charset="0"/>
              <a:cs typeface="Times New Roman" panose="02020603050405020304" pitchFamily="18" charset="0"/>
            </a:endParaRPr>
          </a:p>
          <a:p>
            <a:pPr algn="just">
              <a:buClrTx/>
              <a:buFontTx/>
              <a:buNone/>
            </a:pPr>
            <a:r>
              <a:rPr lang="en-US" altLang="en-US" sz="18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1. </a:t>
            </a:r>
            <a:r>
              <a:rPr lang="en-IN" altLang="en-US" sz="2000">
                <a:latin typeface="Times New Roman" panose="02020603050405020304" pitchFamily="18" charset="0"/>
                <a:cs typeface="Times New Roman" panose="02020603050405020304" pitchFamily="18" charset="0"/>
              </a:rPr>
              <a:t>Steven M. Schafer, “HTML, XHTML, and CSS Bible, 5ed”, Wiley India</a:t>
            </a:r>
            <a:endParaRPr lang="en-US" altLang="en-US" sz="2000">
              <a:latin typeface="Times New Roman" panose="02020603050405020304" pitchFamily="18" charset="0"/>
              <a:cs typeface="Times New Roman" panose="02020603050405020304" pitchFamily="18" charset="0"/>
            </a:endParaRPr>
          </a:p>
          <a:p>
            <a:pPr algn="just">
              <a:buClrTx/>
              <a:buFontTx/>
              <a:buNone/>
            </a:pPr>
            <a:endParaRPr lang="en-US" altLang="en-US" sz="2000">
              <a:latin typeface="Times New Roman" panose="02020603050405020304" pitchFamily="18" charset="0"/>
              <a:cs typeface="Times New Roman" panose="02020603050405020304" pitchFamily="18" charset="0"/>
            </a:endParaRPr>
          </a:p>
          <a:p>
            <a:pPr algn="just">
              <a:buClrTx/>
              <a:buFontTx/>
              <a:buNone/>
            </a:pPr>
            <a:r>
              <a:rPr lang="en-US" altLang="en-US" sz="2000">
                <a:latin typeface="Times New Roman" panose="02020603050405020304" pitchFamily="18" charset="0"/>
                <a:cs typeface="Times New Roman" panose="02020603050405020304" pitchFamily="18" charset="0"/>
              </a:rPr>
              <a:t>  2. </a:t>
            </a:r>
            <a:r>
              <a:rPr lang="en-IN" altLang="en-US" sz="2000">
                <a:latin typeface="Times New Roman" panose="02020603050405020304" pitchFamily="18" charset="0"/>
                <a:cs typeface="Times New Roman" panose="02020603050405020304" pitchFamily="18" charset="0"/>
              </a:rPr>
              <a:t>Ian Pouncey, Richard York, “Beginning CSS: Cascading Style Sheets for Web Design”, Wiley India</a:t>
            </a:r>
            <a:endParaRPr lang="en-US" altLang="en-US" sz="2000">
              <a:latin typeface="Times New Roman" panose="02020603050405020304" pitchFamily="18" charset="0"/>
              <a:cs typeface="Times New Roman" panose="02020603050405020304" pitchFamily="18" charset="0"/>
            </a:endParaRPr>
          </a:p>
          <a:p>
            <a:pPr>
              <a:buClrTx/>
              <a:buFontTx/>
              <a:buNone/>
            </a:pPr>
            <a:endParaRPr lang="en-US" altLang="en-US" sz="2000">
              <a:latin typeface="Times New Roman" panose="02020603050405020304" pitchFamily="18" charset="0"/>
              <a:cs typeface="Times New Roman" panose="02020603050405020304" pitchFamily="18" charset="0"/>
            </a:endParaRPr>
          </a:p>
          <a:p>
            <a:pPr>
              <a:buClrTx/>
              <a:buFontTx/>
              <a:buNone/>
            </a:pPr>
            <a:endParaRPr lang="en-US" altLang="en-US" sz="2000">
              <a:latin typeface="Times New Roman" panose="02020603050405020304" pitchFamily="18" charset="0"/>
              <a:cs typeface="Times New Roman" panose="02020603050405020304" pitchFamily="18" charset="0"/>
            </a:endParaRPr>
          </a:p>
          <a:p>
            <a:pPr>
              <a:buClrTx/>
              <a:buFontTx/>
              <a:buNone/>
            </a:pPr>
            <a:endParaRPr lang="en-US" altLang="en-US" sz="1800">
              <a:cs typeface="Times New Roman" panose="02020603050405020304" pitchFamily="18" charset="0"/>
            </a:endParaRPr>
          </a:p>
        </p:txBody>
      </p:sp>
      <p:pic>
        <p:nvPicPr>
          <p:cNvPr id="20486" name="Picture 14" descr="NIET">
            <a:extLst>
              <a:ext uri="{FF2B5EF4-FFF2-40B4-BE49-F238E27FC236}">
                <a16:creationId xmlns:a16="http://schemas.microsoft.com/office/drawing/2014/main" xmlns="" id="{638D0243-49E3-4FDD-9320-16249126D8C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050" y="50800"/>
            <a:ext cx="1392238"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xmlns="" id="{DD53FC81-C2B5-438E-9945-94A498F1A482}"/>
              </a:ext>
            </a:extLst>
          </p:cNvPr>
          <p:cNvSpPr>
            <a:spLocks noGrp="1"/>
          </p:cNvSpPr>
          <p:nvPr>
            <p:ph type="ftr" sz="quarter" idx="12"/>
          </p:nvPr>
        </p:nvSpPr>
        <p:spPr>
          <a:xfrm>
            <a:off x="2819400" y="6289675"/>
            <a:ext cx="47244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2531" name="Slide Number Placeholder 5">
            <a:extLst>
              <a:ext uri="{FF2B5EF4-FFF2-40B4-BE49-F238E27FC236}">
                <a16:creationId xmlns:a16="http://schemas.microsoft.com/office/drawing/2014/main" xmlns="" id="{6DDA7A65-36EE-4CB6-88CB-47DA98A4456F}"/>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13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B59681C-64A3-48B1-BB72-5CBFCAB5613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b="1" dirty="0"/>
              <a:t>Branch Wise Applications </a:t>
            </a:r>
          </a:p>
        </p:txBody>
      </p:sp>
      <p:sp>
        <p:nvSpPr>
          <p:cNvPr id="22533" name="Text Placeholder 8">
            <a:extLst>
              <a:ext uri="{FF2B5EF4-FFF2-40B4-BE49-F238E27FC236}">
                <a16:creationId xmlns:a16="http://schemas.microsoft.com/office/drawing/2014/main" xmlns="" id="{B8602DF9-57D2-4938-91DF-E2420394E174}"/>
              </a:ext>
            </a:extLst>
          </p:cNvPr>
          <p:cNvSpPr txBox="1">
            <a:spLocks noGrp="1"/>
          </p:cNvSpPr>
          <p:nvPr>
            <p:ph type="body" idx="1"/>
          </p:nvPr>
        </p:nvSpPr>
        <p:spPr>
          <a:xfrm>
            <a:off x="639763" y="1047750"/>
            <a:ext cx="7813675" cy="4525963"/>
          </a:xfrm>
        </p:spPr>
        <p:txBody>
          <a:bodyPr/>
          <a:lstStyle/>
          <a:p>
            <a:pPr>
              <a:spcBef>
                <a:spcPts val="363"/>
              </a:spcBef>
              <a:spcAft>
                <a:spcPct val="0"/>
              </a:spcAf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Sample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Desktop GUI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Mobile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Enterprise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Scientific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Web-based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Cloud-based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 servers and Application servers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Software Tools</a:t>
            </a:r>
          </a:p>
          <a:p>
            <a:pPr>
              <a:spcBef>
                <a:spcPts val="363"/>
              </a:spcBef>
              <a:spcAft>
                <a:spcPct val="0"/>
              </a:spcAft>
              <a:buClr>
                <a:srgbClr val="000000"/>
              </a:buClr>
              <a:buFont typeface="Arial" panose="020B0604020202020204" pitchFamily="34" charset="0"/>
              <a:buNone/>
            </a:pPr>
            <a:endParaRPr lang="en-US" altLang="en-US" sz="3200" b="1">
              <a:latin typeface="Arial" panose="020B0604020202020204" pitchFamily="34" charset="0"/>
              <a:cs typeface="Arial" panose="020B0604020202020204" pitchFamily="34" charset="0"/>
            </a:endParaRPr>
          </a:p>
        </p:txBody>
      </p:sp>
      <p:pic>
        <p:nvPicPr>
          <p:cNvPr id="22535" name="Picture 14" descr="NIET">
            <a:extLst>
              <a:ext uri="{FF2B5EF4-FFF2-40B4-BE49-F238E27FC236}">
                <a16:creationId xmlns:a16="http://schemas.microsoft.com/office/drawing/2014/main" xmlns="" id="{FBF88DD2-330A-489C-B8A9-0198422AF18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279525"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16;p15">
            <a:extLst>
              <a:ext uri="{FF2B5EF4-FFF2-40B4-BE49-F238E27FC236}">
                <a16:creationId xmlns:a16="http://schemas.microsoft.com/office/drawing/2014/main" xmlns="" id="{CCB03B9C-0D26-47AF-9480-A6AF9BF52FB1}"/>
              </a:ext>
            </a:extLst>
          </p:cNvPr>
          <p:cNvSpPr txBox="1">
            <a:spLocks noGrp="1"/>
          </p:cNvSpPr>
          <p:nvPr>
            <p:ph type="body" idx="1"/>
          </p:nvPr>
        </p:nvSpPr>
        <p:spPr>
          <a:xfrm>
            <a:off x="365125" y="965200"/>
            <a:ext cx="8321675" cy="5214938"/>
          </a:xfrm>
        </p:spPr>
        <p:txBody>
          <a:bodyPr/>
          <a:lstStyle/>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This course covers different aspect of web technology such as HTML, CSS, and issues of web technology, client and server side issue.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The general objectives of this course are to</a:t>
            </a:r>
            <a:r>
              <a:rPr lang="en-IN" altLang="en-US" sz="2400" b="1" dirty="0">
                <a:latin typeface="Calibri" panose="020F0502020204030204" pitchFamily="34" charset="0"/>
                <a:cs typeface="Calibri" panose="020F0502020204030204" pitchFamily="34" charset="0"/>
              </a:rPr>
              <a:t> provide </a:t>
            </a:r>
            <a:r>
              <a:rPr lang="en-IN" altLang="en-US" sz="2400" dirty="0">
                <a:latin typeface="Calibri" panose="020F0502020204030204" pitchFamily="34" charset="0"/>
                <a:cs typeface="Calibri" panose="020F0502020204030204" pitchFamily="34" charset="0"/>
              </a:rPr>
              <a:t>fundamental concepts of Internet; Web Technology and Web Programming.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Students will be able to build a proper responsive website.</a:t>
            </a:r>
            <a:endParaRPr lang="en-US" altLang="en-US" sz="2400" dirty="0">
              <a:latin typeface="Calibri" panose="020F0502020204030204" pitchFamily="34" charset="0"/>
              <a:ea typeface="Tahoma" panose="020B0604030504040204" pitchFamily="34" charset="0"/>
              <a:cs typeface="Calibri" panose="020F0502020204030204" pitchFamily="34" charset="0"/>
              <a:sym typeface="Calibri" panose="020F0502020204030204" pitchFamily="34" charset="0"/>
            </a:endParaRPr>
          </a:p>
        </p:txBody>
      </p:sp>
      <p:sp>
        <p:nvSpPr>
          <p:cNvPr id="23555" name="Google Shape;118;p15">
            <a:extLst>
              <a:ext uri="{FF2B5EF4-FFF2-40B4-BE49-F238E27FC236}">
                <a16:creationId xmlns:a16="http://schemas.microsoft.com/office/drawing/2014/main" xmlns="" id="{C5AFBA14-08E8-4E07-A532-202B3EE0CC4F}"/>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19" name="Google Shape;119;p15">
            <a:extLst>
              <a:ext uri="{FF2B5EF4-FFF2-40B4-BE49-F238E27FC236}">
                <a16:creationId xmlns:a16="http://schemas.microsoft.com/office/drawing/2014/main" xmlns="" id="{1B7E41A3-42DF-4A9E-95F1-4DA641FA9B3D}"/>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Bef>
                <a:spcPts val="0"/>
              </a:spcBef>
              <a:spcAft>
                <a:spcPts val="0"/>
              </a:spcAft>
              <a:buClr>
                <a:schemeClr val="dk1"/>
              </a:buClr>
              <a:buSzPts val="2400"/>
              <a:buFont typeface="Calibri"/>
              <a:buNone/>
              <a:defRPr/>
            </a:pPr>
            <a:r>
              <a:rPr lang="en-US" sz="2800" kern="0" dirty="0">
                <a:solidFill>
                  <a:schemeClr val="dk1"/>
                </a:solidFill>
                <a:latin typeface="Times New Roman" panose="02020603050405020304" pitchFamily="18" charset="0"/>
                <a:ea typeface="Calibri"/>
                <a:cs typeface="Times New Roman" panose="02020603050405020304" pitchFamily="18" charset="0"/>
                <a:sym typeface="Calibri"/>
              </a:rPr>
              <a:t>Course</a:t>
            </a:r>
            <a:r>
              <a:rPr lang="en-US" sz="3200" kern="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800" kern="0" dirty="0">
                <a:solidFill>
                  <a:schemeClr val="dk1"/>
                </a:solidFill>
                <a:latin typeface="Times New Roman" panose="02020603050405020304" pitchFamily="18" charset="0"/>
                <a:ea typeface="Calibri"/>
                <a:cs typeface="Times New Roman" panose="02020603050405020304" pitchFamily="18" charset="0"/>
                <a:sym typeface="Calibri"/>
              </a:rPr>
              <a:t>Objective</a:t>
            </a:r>
            <a:endParaRPr sz="2800" kern="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3557" name="Google Shape;121;p15">
            <a:extLst>
              <a:ext uri="{FF2B5EF4-FFF2-40B4-BE49-F238E27FC236}">
                <a16:creationId xmlns:a16="http://schemas.microsoft.com/office/drawing/2014/main" xmlns="" id="{C08E4917-DD0E-4204-9808-866031288247}"/>
              </a:ext>
            </a:extLst>
          </p:cNvPr>
          <p:cNvSpPr>
            <a:spLocks noGrp="1"/>
          </p:cNvSpPr>
          <p:nvPr>
            <p:ph type="ftr" sz="quarter" idx="12"/>
          </p:nvPr>
        </p:nvSpPr>
        <p:spPr>
          <a:xfrm>
            <a:off x="990600" y="6356350"/>
            <a:ext cx="64770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23559" name="Picture 14" descr="NIET">
            <a:extLst>
              <a:ext uri="{FF2B5EF4-FFF2-40B4-BE49-F238E27FC236}">
                <a16:creationId xmlns:a16="http://schemas.microsoft.com/office/drawing/2014/main" xmlns="" id="{1BD83E09-21CA-44FD-A046-E97D5F62FFE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a:extLst>
              <a:ext uri="{FF2B5EF4-FFF2-40B4-BE49-F238E27FC236}">
                <a16:creationId xmlns:a16="http://schemas.microsoft.com/office/drawing/2014/main" xmlns="" id="{93519410-C519-4257-8D0E-CCA3CA0BEB98}"/>
              </a:ext>
            </a:extLst>
          </p:cNvPr>
          <p:cNvSpPr>
            <a:spLocks noGrp="1"/>
          </p:cNvSpPr>
          <p:nvPr>
            <p:ph type="ftr" sz="quarter" idx="12"/>
          </p:nvPr>
        </p:nvSpPr>
        <p:spPr>
          <a:xfrm>
            <a:off x="1541585" y="6405685"/>
            <a:ext cx="6934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5603" name="Slide Number Placeholder 5">
            <a:extLst>
              <a:ext uri="{FF2B5EF4-FFF2-40B4-BE49-F238E27FC236}">
                <a16:creationId xmlns:a16="http://schemas.microsoft.com/office/drawing/2014/main" xmlns="" id="{C0269A18-E79A-471A-B98C-F2FD4E05E4A2}"/>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15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051D653-55C3-4B14-9AF7-685CE5317059}"/>
              </a:ext>
            </a:extLst>
          </p:cNvPr>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Course Outcome</a:t>
            </a:r>
          </a:p>
        </p:txBody>
      </p:sp>
      <p:sp>
        <p:nvSpPr>
          <p:cNvPr id="25605" name="Rectangle 1">
            <a:extLst>
              <a:ext uri="{FF2B5EF4-FFF2-40B4-BE49-F238E27FC236}">
                <a16:creationId xmlns:a16="http://schemas.microsoft.com/office/drawing/2014/main" xmlns="" id="{5B788EDE-E573-44FA-907B-058ECD7A6E44}"/>
              </a:ext>
            </a:extLst>
          </p:cNvPr>
          <p:cNvSpPr>
            <a:spLocks noChangeArrowheads="1"/>
          </p:cNvSpPr>
          <p:nvPr/>
        </p:nvSpPr>
        <p:spPr bwMode="auto">
          <a:xfrm>
            <a:off x="457200" y="747713"/>
            <a:ext cx="8686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000">
                <a:solidFill>
                  <a:schemeClr val="tx1"/>
                </a:solidFill>
                <a:ea typeface="Calibri" panose="020F0502020204030204" pitchFamily="34" charset="0"/>
                <a:cs typeface="Times New Roman" panose="02020603050405020304" pitchFamily="18" charset="0"/>
              </a:rPr>
              <a:t>At the end of the semester, student will be able to:</a:t>
            </a:r>
          </a:p>
        </p:txBody>
      </p:sp>
      <p:graphicFrame>
        <p:nvGraphicFramePr>
          <p:cNvPr id="9" name="Table 8">
            <a:extLst>
              <a:ext uri="{FF2B5EF4-FFF2-40B4-BE49-F238E27FC236}">
                <a16:creationId xmlns:a16="http://schemas.microsoft.com/office/drawing/2014/main" xmlns="" id="{D3115636-B355-4B0E-BB37-27E2B94727AF}"/>
              </a:ext>
            </a:extLst>
          </p:cNvPr>
          <p:cNvGraphicFramePr>
            <a:graphicFrameLocks noGrp="1"/>
          </p:cNvGraphicFramePr>
          <p:nvPr>
            <p:extLst>
              <p:ext uri="{D42A27DB-BD31-4B8C-83A1-F6EECF244321}">
                <p14:modId xmlns:p14="http://schemas.microsoft.com/office/powerpoint/2010/main" xmlns="" val="3152451279"/>
              </p:ext>
            </p:extLst>
          </p:nvPr>
        </p:nvGraphicFramePr>
        <p:xfrm>
          <a:off x="852488" y="1149350"/>
          <a:ext cx="7654925" cy="4993683"/>
        </p:xfrm>
        <a:graphic>
          <a:graphicData uri="http://schemas.openxmlformats.org/drawingml/2006/table">
            <a:tbl>
              <a:tblPr/>
              <a:tblGrid>
                <a:gridCol w="1052062">
                  <a:extLst>
                    <a:ext uri="{9D8B030D-6E8A-4147-A177-3AD203B41FA5}">
                      <a16:colId xmlns:a16="http://schemas.microsoft.com/office/drawing/2014/main" xmlns="" val="20000"/>
                    </a:ext>
                  </a:extLst>
                </a:gridCol>
                <a:gridCol w="5260307">
                  <a:extLst>
                    <a:ext uri="{9D8B030D-6E8A-4147-A177-3AD203B41FA5}">
                      <a16:colId xmlns:a16="http://schemas.microsoft.com/office/drawing/2014/main" xmlns="" val="20001"/>
                    </a:ext>
                  </a:extLst>
                </a:gridCol>
                <a:gridCol w="1342556">
                  <a:extLst>
                    <a:ext uri="{9D8B030D-6E8A-4147-A177-3AD203B41FA5}">
                      <a16:colId xmlns:a16="http://schemas.microsoft.com/office/drawing/2014/main" xmlns="" val="20002"/>
                    </a:ext>
                  </a:extLst>
                </a:gridCol>
              </a:tblGrid>
              <a:tr h="913658">
                <a:tc>
                  <a:txBody>
                    <a:bodyPr/>
                    <a:lstStyle/>
                    <a:p>
                      <a:pPr marL="0" marR="0" algn="ctr">
                        <a:lnSpc>
                          <a:spcPct val="115000"/>
                        </a:lnSpc>
                        <a:spcBef>
                          <a:spcPts val="0"/>
                        </a:spcBef>
                        <a:spcAft>
                          <a:spcPts val="0"/>
                        </a:spcAft>
                      </a:pPr>
                      <a:r>
                        <a:rPr lang="en-US" sz="1800" b="0" dirty="0">
                          <a:latin typeface="+mn-lt"/>
                          <a:ea typeface="Calibri"/>
                          <a:cs typeface="Mangal"/>
                        </a:rPr>
                        <a:t>Course Outcomes (CO)</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a:cs typeface="Mangal"/>
                        </a:rPr>
                        <a:t>CO Description</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a:cs typeface="Mangal"/>
                        </a:rPr>
                        <a:t>Blooms’ Taxonomy</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947455">
                <a:tc>
                  <a:txBody>
                    <a:bodyPr/>
                    <a:lstStyle/>
                    <a:p>
                      <a:pPr marL="0" marR="0" algn="ctr">
                        <a:lnSpc>
                          <a:spcPct val="115000"/>
                        </a:lnSpc>
                        <a:spcBef>
                          <a:spcPts val="0"/>
                        </a:spcBef>
                        <a:spcAft>
                          <a:spcPts val="0"/>
                        </a:spcAft>
                      </a:pPr>
                      <a:r>
                        <a:rPr lang="en-US" sz="1800" b="0" dirty="0">
                          <a:latin typeface="+mn-lt"/>
                          <a:ea typeface="Calibri"/>
                          <a:cs typeface="Calibri"/>
                        </a:rPr>
                        <a:t>CO1</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a:rPr>
                        <a:t>Recalling the basic facts and explaining the basic ideas of Web technology and web hosting.</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K1, K2</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947455">
                <a:tc>
                  <a:txBody>
                    <a:bodyPr/>
                    <a:lstStyle/>
                    <a:p>
                      <a:pPr marL="0" marR="0" algn="ctr">
                        <a:lnSpc>
                          <a:spcPct val="115000"/>
                        </a:lnSpc>
                        <a:spcBef>
                          <a:spcPts val="0"/>
                        </a:spcBef>
                        <a:spcAft>
                          <a:spcPts val="0"/>
                        </a:spcAft>
                      </a:pPr>
                      <a:r>
                        <a:rPr lang="en-US" sz="1800" b="0">
                          <a:latin typeface="+mn-lt"/>
                          <a:ea typeface="Calibri"/>
                          <a:cs typeface="Calibri"/>
                        </a:rPr>
                        <a:t>CO2</a:t>
                      </a:r>
                      <a:endParaRPr lang="en-US" sz="1800" b="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IN" sz="1800" b="0" i="0" u="none" strike="noStrike" cap="none" dirty="0">
                          <a:solidFill>
                            <a:schemeClr val="tx1"/>
                          </a:solidFill>
                          <a:effectLst/>
                          <a:latin typeface="+mn-lt"/>
                          <a:ea typeface="+mn-ea"/>
                          <a:cs typeface="+mn-cs"/>
                          <a:sym typeface="Arial"/>
                        </a:rPr>
                        <a:t>Applying and creating various HTML5 semantic elements and application with working on HTML forms for user input.</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K3, K6</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17905">
                <a:tc>
                  <a:txBody>
                    <a:bodyPr/>
                    <a:lstStyle/>
                    <a:p>
                      <a:pPr marL="0" marR="0" algn="ctr">
                        <a:lnSpc>
                          <a:spcPct val="115000"/>
                        </a:lnSpc>
                        <a:spcBef>
                          <a:spcPts val="0"/>
                        </a:spcBef>
                        <a:spcAft>
                          <a:spcPts val="0"/>
                        </a:spcAft>
                      </a:pPr>
                      <a:r>
                        <a:rPr lang="en-US" sz="1800" b="0" dirty="0">
                          <a:latin typeface="+mn-lt"/>
                          <a:ea typeface="Calibri"/>
                          <a:cs typeface="Calibri"/>
                        </a:rPr>
                        <a:t>CO3</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3"/>
                        </a:spcBef>
                        <a:spcAft>
                          <a:spcPct val="0"/>
                        </a:spcAft>
                        <a:buClr>
                          <a:srgbClr val="000000"/>
                        </a:buClr>
                        <a:defRPr/>
                      </a:pPr>
                      <a:r>
                        <a:rPr lang="en-IN" sz="1800" b="0" i="0" u="none" strike="noStrike" cap="none" dirty="0">
                          <a:solidFill>
                            <a:schemeClr val="tx1"/>
                          </a:solidFill>
                          <a:effectLst/>
                          <a:latin typeface="+mn-lt"/>
                          <a:ea typeface="+mn-ea"/>
                          <a:cs typeface="+mn-cs"/>
                          <a:sym typeface="Arial"/>
                        </a:rPr>
                        <a:t>Understanding and applying the concepts of Creating Style Sheet (CSS)3 and bootstrap.</a:t>
                      </a:r>
                      <a:endParaRPr 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K2, K3</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710591">
                <a:tc>
                  <a:txBody>
                    <a:bodyPr/>
                    <a:lstStyle/>
                    <a:p>
                      <a:pPr marL="0" marR="0" algn="ctr">
                        <a:lnSpc>
                          <a:spcPct val="115000"/>
                        </a:lnSpc>
                        <a:spcBef>
                          <a:spcPts val="0"/>
                        </a:spcBef>
                        <a:spcAft>
                          <a:spcPts val="0"/>
                        </a:spcAft>
                      </a:pPr>
                      <a:r>
                        <a:rPr lang="en-US" sz="1800" b="0">
                          <a:latin typeface="+mn-lt"/>
                          <a:ea typeface="Calibri"/>
                          <a:cs typeface="Calibri"/>
                        </a:rPr>
                        <a:t>CO4</a:t>
                      </a:r>
                      <a:endParaRPr lang="en-US" sz="1800" b="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a:rPr>
                        <a:t>Analysing and implementing  concept of Java Script and its applications.</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K4, K6</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823873">
                <a:tc>
                  <a:txBody>
                    <a:bodyPr/>
                    <a:lstStyle/>
                    <a:p>
                      <a:pPr marL="0" marR="0" algn="ctr">
                        <a:lnSpc>
                          <a:spcPct val="115000"/>
                        </a:lnSpc>
                        <a:spcBef>
                          <a:spcPts val="0"/>
                        </a:spcBef>
                        <a:spcAft>
                          <a:spcPts val="0"/>
                        </a:spcAft>
                      </a:pPr>
                      <a:r>
                        <a:rPr lang="en-US" sz="1800" b="0" dirty="0">
                          <a:latin typeface="+mn-lt"/>
                          <a:ea typeface="Calibri"/>
                          <a:cs typeface="Calibri"/>
                        </a:rPr>
                        <a:t>CO5</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3"/>
                        </a:spcBef>
                        <a:spcAft>
                          <a:spcPct val="0"/>
                        </a:spcAft>
                        <a:buClr>
                          <a:srgbClr val="000000"/>
                        </a:buClr>
                        <a:defRPr/>
                      </a:pPr>
                      <a:r>
                        <a:rPr lang="en-IN" sz="1800" b="0" i="0" u="none" strike="noStrike" cap="none" dirty="0">
                          <a:solidFill>
                            <a:schemeClr val="tx1"/>
                          </a:solidFill>
                          <a:effectLst/>
                          <a:latin typeface="+mn-lt"/>
                          <a:ea typeface="+mn-ea"/>
                          <a:cs typeface="+mn-cs"/>
                          <a:sym typeface="Arial"/>
                        </a:rPr>
                        <a:t>Creating and evaluating dynamic web pages using the concept of PHP</a:t>
                      </a:r>
                      <a:endParaRPr lang="en-US" alt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K5, K6</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pic>
        <p:nvPicPr>
          <p:cNvPr id="25637" name="Picture 14" descr="NIET">
            <a:extLst>
              <a:ext uri="{FF2B5EF4-FFF2-40B4-BE49-F238E27FC236}">
                <a16:creationId xmlns:a16="http://schemas.microsoft.com/office/drawing/2014/main" xmlns="" id="{2C1BDD74-010F-44D0-9C15-A13031ED455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524000"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xmlns="" id="{4DB4F4C5-C270-4576-9F5C-C8A9D90F856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pPr algn="ctr">
                <a:buSzPts val="1400"/>
                <a:buFont typeface="Arial" panose="020B0604020202020204" pitchFamily="34" charset="0"/>
                <a:buNone/>
              </a:pPr>
              <a:t>16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object 7">
            <a:extLst>
              <a:ext uri="{FF2B5EF4-FFF2-40B4-BE49-F238E27FC236}">
                <a16:creationId xmlns:a16="http://schemas.microsoft.com/office/drawing/2014/main" xmlns="" id="{2A1FC289-7BC2-405B-A050-84EBE1426B08}"/>
              </a:ext>
            </a:extLst>
          </p:cNvPr>
          <p:cNvSpPr txBox="1">
            <a:spLocks noChangeArrowheads="1"/>
          </p:cNvSpPr>
          <p:nvPr/>
        </p:nvSpPr>
        <p:spPr bwMode="auto">
          <a:xfrm>
            <a:off x="533400" y="871538"/>
            <a:ext cx="8305800" cy="550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12065" rIns="0" bIns="0">
            <a:spAutoFit/>
          </a:bodyPr>
          <a:lstStyle>
            <a:lvl1pPr marL="285750" indent="-2730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 Engineering knowledge: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2. Problem analysis: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3. Design/development of solutions: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4. Conduct investigations of complex problems: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5. Modern tool usage:</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6. The engineer and society:</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7. Environment and sustainability: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8. Ethics:</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9. Individual and team work: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10. Communication: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11. Project management and finance: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12. Life-long learning</a:t>
            </a:r>
          </a:p>
        </p:txBody>
      </p:sp>
      <p:sp>
        <p:nvSpPr>
          <p:cNvPr id="27652" name="Footer Placeholder 5">
            <a:extLst>
              <a:ext uri="{FF2B5EF4-FFF2-40B4-BE49-F238E27FC236}">
                <a16:creationId xmlns:a16="http://schemas.microsoft.com/office/drawing/2014/main" xmlns="" id="{C9FE3F67-3099-48B4-A487-7D75B245A062}"/>
              </a:ext>
            </a:extLst>
          </p:cNvPr>
          <p:cNvSpPr>
            <a:spLocks noGrp="1"/>
          </p:cNvSpPr>
          <p:nvPr>
            <p:ph type="ftr" sz="quarter" idx="12"/>
          </p:nvPr>
        </p:nvSpPr>
        <p:spPr>
          <a:xfrm>
            <a:off x="3041650" y="6356350"/>
            <a:ext cx="41910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a:extLst>
              <a:ext uri="{FF2B5EF4-FFF2-40B4-BE49-F238E27FC236}">
                <a16:creationId xmlns:a16="http://schemas.microsoft.com/office/drawing/2014/main" xmlns="" id="{602293F6-7697-4780-8086-1EF97575DBCE}"/>
              </a:ext>
            </a:extLst>
          </p:cNvPr>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Outcome</a:t>
            </a:r>
          </a:p>
        </p:txBody>
      </p:sp>
      <p:pic>
        <p:nvPicPr>
          <p:cNvPr id="27655" name="Picture 14" descr="NIET">
            <a:extLst>
              <a:ext uri="{FF2B5EF4-FFF2-40B4-BE49-F238E27FC236}">
                <a16:creationId xmlns:a16="http://schemas.microsoft.com/office/drawing/2014/main" xmlns="" id="{6C1377E7-AC14-4A14-9F38-A2D7D31FF7F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266825"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138;p17">
            <a:extLst>
              <a:ext uri="{FF2B5EF4-FFF2-40B4-BE49-F238E27FC236}">
                <a16:creationId xmlns:a16="http://schemas.microsoft.com/office/drawing/2014/main" xmlns="" id="{D698AD06-142B-44CB-953B-2E89791438BB}"/>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17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39" name="Google Shape;139;p17">
            <a:extLst>
              <a:ext uri="{FF2B5EF4-FFF2-40B4-BE49-F238E27FC236}">
                <a16:creationId xmlns:a16="http://schemas.microsoft.com/office/drawing/2014/main" xmlns="" id="{FD617EF8-A2FA-49DF-B1FD-60F41E946F52}"/>
              </a:ext>
            </a:extLst>
          </p:cNvPr>
          <p:cNvSpPr txBox="1"/>
          <p:nvPr/>
        </p:nvSpPr>
        <p:spPr>
          <a:xfrm>
            <a:off x="1352550" y="82550"/>
            <a:ext cx="7772400" cy="6858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eaLnBrk="1" fontAlgn="auto" hangingPunct="1">
              <a:spcBef>
                <a:spcPts val="0"/>
              </a:spcBef>
              <a:spcAft>
                <a:spcPts val="0"/>
              </a:spcAft>
              <a:buClr>
                <a:schemeClr val="dk1"/>
              </a:buClr>
              <a:buSzPts val="2400"/>
              <a:buFont typeface="Calibri"/>
              <a:buNone/>
              <a:defRPr/>
            </a:pPr>
            <a:r>
              <a:rPr lang="en-US" sz="2800" kern="0" dirty="0">
                <a:solidFill>
                  <a:schemeClr val="dk1"/>
                </a:solidFill>
                <a:latin typeface="Times New Roman" pitchFamily="18" charset="0"/>
                <a:ea typeface="Calibri"/>
                <a:cs typeface="Times New Roman" pitchFamily="18" charset="0"/>
                <a:sym typeface="Calibri"/>
              </a:rPr>
              <a:t>CO-PO</a:t>
            </a:r>
            <a:r>
              <a:rPr lang="en-US" sz="3200" kern="0" dirty="0">
                <a:solidFill>
                  <a:schemeClr val="dk1"/>
                </a:solidFill>
                <a:latin typeface="Times New Roman" pitchFamily="18" charset="0"/>
                <a:ea typeface="Calibri"/>
                <a:cs typeface="Times New Roman" pitchFamily="18" charset="0"/>
                <a:sym typeface="Calibri"/>
              </a:rPr>
              <a:t> </a:t>
            </a:r>
            <a:r>
              <a:rPr lang="en-US" sz="2800" kern="0" dirty="0">
                <a:solidFill>
                  <a:schemeClr val="dk1"/>
                </a:solidFill>
                <a:latin typeface="Times New Roman" pitchFamily="18" charset="0"/>
                <a:ea typeface="Calibri"/>
                <a:cs typeface="Times New Roman" pitchFamily="18" charset="0"/>
                <a:sym typeface="Calibri"/>
              </a:rPr>
              <a:t>Mapping</a:t>
            </a:r>
            <a:endParaRPr sz="2800" kern="0" dirty="0">
              <a:solidFill>
                <a:schemeClr val="dk1"/>
              </a:solidFill>
              <a:latin typeface="Times New Roman" pitchFamily="18" charset="0"/>
              <a:ea typeface="Calibri"/>
              <a:cs typeface="Times New Roman" pitchFamily="18" charset="0"/>
              <a:sym typeface="Calibri"/>
            </a:endParaRPr>
          </a:p>
        </p:txBody>
      </p:sp>
      <p:sp>
        <p:nvSpPr>
          <p:cNvPr id="28676" name="Google Shape;141;p17">
            <a:extLst>
              <a:ext uri="{FF2B5EF4-FFF2-40B4-BE49-F238E27FC236}">
                <a16:creationId xmlns:a16="http://schemas.microsoft.com/office/drawing/2014/main" xmlns="" id="{0C2A51FA-8831-4589-B7C7-0B941AE80C91}"/>
              </a:ext>
            </a:extLst>
          </p:cNvPr>
          <p:cNvSpPr txBox="1">
            <a:spLocks noChangeArrowheads="1"/>
          </p:cNvSpPr>
          <p:nvPr/>
        </p:nvSpPr>
        <p:spPr bwMode="auto">
          <a:xfrm>
            <a:off x="304800" y="928688"/>
            <a:ext cx="4933950" cy="2789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5000"/>
              </a:lnSpc>
              <a:spcBef>
                <a:spcPts val="1200"/>
              </a:spcBef>
              <a:buFont typeface="Arial" panose="020B0604020202020204" pitchFamily="34" charset="0"/>
              <a:buNone/>
            </a:pPr>
            <a:endParaRPr lang="en-US" altLang="en-US">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spcAft>
                <a:spcPts val="1200"/>
              </a:spcAft>
              <a:buFont typeface="Arial" panose="020B0604020202020204" pitchFamily="34" charset="0"/>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28677" name="Google Shape;142;p17">
            <a:extLst>
              <a:ext uri="{FF2B5EF4-FFF2-40B4-BE49-F238E27FC236}">
                <a16:creationId xmlns:a16="http://schemas.microsoft.com/office/drawing/2014/main" xmlns="" id="{CA04885D-5C4F-4FB6-903F-AA824716531B}"/>
              </a:ext>
            </a:extLst>
          </p:cNvPr>
          <p:cNvSpPr txBox="1">
            <a:spLocks noChangeArrowheads="1"/>
          </p:cNvSpPr>
          <p:nvPr/>
        </p:nvSpPr>
        <p:spPr bwMode="auto">
          <a:xfrm>
            <a:off x="1092200" y="790575"/>
            <a:ext cx="7348538"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115000"/>
              </a:lnSpc>
              <a:spcBef>
                <a:spcPts val="1200"/>
              </a:spcBef>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a:latin typeface="Times New Roman" panose="02020603050405020304" pitchFamily="18" charset="0"/>
                <a:cs typeface="Times New Roman" panose="02020603050405020304" pitchFamily="18" charset="0"/>
                <a:sym typeface="Times New Roman" panose="02020603050405020304" pitchFamily="18" charset="0"/>
              </a:rPr>
              <a:t>:</a:t>
            </a:r>
          </a:p>
          <a:p>
            <a:pPr eaLnBrk="1" hangingPunct="1">
              <a:spcBef>
                <a:spcPts val="1200"/>
              </a:spcBef>
              <a:buFont typeface="Arial" panose="020B0604020202020204" pitchFamily="34" charset="0"/>
              <a:buNone/>
            </a:pPr>
            <a:endParaRPr lang="en-US" altLang="en-US">
              <a:latin typeface="Calibri" panose="020F0502020204030204" pitchFamily="34" charset="0"/>
              <a:cs typeface="Times New Roman" panose="02020603050405020304" pitchFamily="18" charset="0"/>
              <a:sym typeface="Calibri" panose="020F0502020204030204" pitchFamily="34" charset="0"/>
            </a:endParaRPr>
          </a:p>
        </p:txBody>
      </p:sp>
      <p:sp>
        <p:nvSpPr>
          <p:cNvPr id="28678" name="Google Shape;144;p17">
            <a:extLst>
              <a:ext uri="{FF2B5EF4-FFF2-40B4-BE49-F238E27FC236}">
                <a16:creationId xmlns:a16="http://schemas.microsoft.com/office/drawing/2014/main" xmlns="" id="{20AC6DB6-F2BB-445B-BE54-FEB4083B3BE0}"/>
              </a:ext>
            </a:extLst>
          </p:cNvPr>
          <p:cNvSpPr>
            <a:spLocks noGrp="1"/>
          </p:cNvSpPr>
          <p:nvPr>
            <p:ph type="ftr" sz="quarter" idx="12"/>
          </p:nvPr>
        </p:nvSpPr>
        <p:spPr>
          <a:xfrm>
            <a:off x="2438400" y="640080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2" name="Google Shape;143;p17">
            <a:extLst>
              <a:ext uri="{FF2B5EF4-FFF2-40B4-BE49-F238E27FC236}">
                <a16:creationId xmlns:a16="http://schemas.microsoft.com/office/drawing/2014/main" xmlns="" id="{4CF0BD05-CE6E-492C-9EC1-8D6F2D2E9F82}"/>
              </a:ext>
            </a:extLst>
          </p:cNvPr>
          <p:cNvGraphicFramePr>
            <a:graphicFrameLocks noGrp="1"/>
          </p:cNvGraphicFramePr>
          <p:nvPr/>
        </p:nvGraphicFramePr>
        <p:xfrm>
          <a:off x="247650" y="1358900"/>
          <a:ext cx="8751888" cy="4819648"/>
        </p:xfrm>
        <a:graphic>
          <a:graphicData uri="http://schemas.openxmlformats.org/drawingml/2006/table">
            <a:tbl>
              <a:tblPr/>
              <a:tblGrid>
                <a:gridCol w="796885">
                  <a:extLst>
                    <a:ext uri="{9D8B030D-6E8A-4147-A177-3AD203B41FA5}">
                      <a16:colId xmlns:a16="http://schemas.microsoft.com/office/drawing/2014/main" xmlns="" val="20000"/>
                    </a:ext>
                  </a:extLst>
                </a:gridCol>
                <a:gridCol w="603140">
                  <a:extLst>
                    <a:ext uri="{9D8B030D-6E8A-4147-A177-3AD203B41FA5}">
                      <a16:colId xmlns:a16="http://schemas.microsoft.com/office/drawing/2014/main" xmlns="" val="20001"/>
                    </a:ext>
                  </a:extLst>
                </a:gridCol>
                <a:gridCol w="616671">
                  <a:extLst>
                    <a:ext uri="{9D8B030D-6E8A-4147-A177-3AD203B41FA5}">
                      <a16:colId xmlns:a16="http://schemas.microsoft.com/office/drawing/2014/main" xmlns="" val="20002"/>
                    </a:ext>
                  </a:extLst>
                </a:gridCol>
                <a:gridCol w="653478">
                  <a:extLst>
                    <a:ext uri="{9D8B030D-6E8A-4147-A177-3AD203B41FA5}">
                      <a16:colId xmlns:a16="http://schemas.microsoft.com/office/drawing/2014/main" xmlns="" val="20003"/>
                    </a:ext>
                  </a:extLst>
                </a:gridCol>
                <a:gridCol w="616424">
                  <a:extLst>
                    <a:ext uri="{9D8B030D-6E8A-4147-A177-3AD203B41FA5}">
                      <a16:colId xmlns:a16="http://schemas.microsoft.com/office/drawing/2014/main" xmlns="" val="20004"/>
                    </a:ext>
                  </a:extLst>
                </a:gridCol>
                <a:gridCol w="658530">
                  <a:extLst>
                    <a:ext uri="{9D8B030D-6E8A-4147-A177-3AD203B41FA5}">
                      <a16:colId xmlns:a16="http://schemas.microsoft.com/office/drawing/2014/main" xmlns="" val="20005"/>
                    </a:ext>
                  </a:extLst>
                </a:gridCol>
                <a:gridCol w="613056">
                  <a:extLst>
                    <a:ext uri="{9D8B030D-6E8A-4147-A177-3AD203B41FA5}">
                      <a16:colId xmlns:a16="http://schemas.microsoft.com/office/drawing/2014/main" xmlns="" val="20006"/>
                    </a:ext>
                  </a:extLst>
                </a:gridCol>
                <a:gridCol w="641686">
                  <a:extLst>
                    <a:ext uri="{9D8B030D-6E8A-4147-A177-3AD203B41FA5}">
                      <a16:colId xmlns:a16="http://schemas.microsoft.com/office/drawing/2014/main" xmlns="" val="20007"/>
                    </a:ext>
                  </a:extLst>
                </a:gridCol>
                <a:gridCol w="641687">
                  <a:extLst>
                    <a:ext uri="{9D8B030D-6E8A-4147-A177-3AD203B41FA5}">
                      <a16:colId xmlns:a16="http://schemas.microsoft.com/office/drawing/2014/main" xmlns="" val="20008"/>
                    </a:ext>
                  </a:extLst>
                </a:gridCol>
                <a:gridCol w="641686">
                  <a:extLst>
                    <a:ext uri="{9D8B030D-6E8A-4147-A177-3AD203B41FA5}">
                      <a16:colId xmlns:a16="http://schemas.microsoft.com/office/drawing/2014/main" xmlns="" val="20009"/>
                    </a:ext>
                  </a:extLst>
                </a:gridCol>
                <a:gridCol w="791584">
                  <a:extLst>
                    <a:ext uri="{9D8B030D-6E8A-4147-A177-3AD203B41FA5}">
                      <a16:colId xmlns:a16="http://schemas.microsoft.com/office/drawing/2014/main" xmlns="" val="20010"/>
                    </a:ext>
                  </a:extLst>
                </a:gridCol>
                <a:gridCol w="730951">
                  <a:extLst>
                    <a:ext uri="{9D8B030D-6E8A-4147-A177-3AD203B41FA5}">
                      <a16:colId xmlns:a16="http://schemas.microsoft.com/office/drawing/2014/main" xmlns="" val="20011"/>
                    </a:ext>
                  </a:extLst>
                </a:gridCol>
                <a:gridCol w="746110">
                  <a:extLst>
                    <a:ext uri="{9D8B030D-6E8A-4147-A177-3AD203B41FA5}">
                      <a16:colId xmlns:a16="http://schemas.microsoft.com/office/drawing/2014/main" xmlns="" val="20012"/>
                    </a:ext>
                  </a:extLst>
                </a:gridCol>
              </a:tblGrid>
              <a:tr h="84130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sym typeface="Arial" pitchFamily="34" charset="0"/>
                        </a:rPr>
                        <a:t>Subject Code</a:t>
                      </a:r>
                      <a:endParaRPr kumimoji="0" 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0" marR="68580"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PO3</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PO4</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PO5</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PO6</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PO7</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PO8</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PO9</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PO10</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smtClean="0">
                          <a:ln>
                            <a:noFill/>
                          </a:ln>
                          <a:solidFill>
                            <a:schemeClr val="tx1"/>
                          </a:solidFill>
                          <a:effectLst/>
                          <a:latin typeface="+mn-lt"/>
                          <a:ea typeface="+mn-ea"/>
                          <a:cs typeface="+mn-cs"/>
                          <a:sym typeface="Arial" pitchFamily="34" charset="0"/>
                        </a:rPr>
                        <a:t>ACSE0505.1</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3</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xmlns="" val="10001"/>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smtClean="0">
                          <a:ln>
                            <a:noFill/>
                          </a:ln>
                          <a:solidFill>
                            <a:schemeClr val="tx1"/>
                          </a:solidFill>
                          <a:effectLst/>
                          <a:latin typeface="+mn-lt"/>
                          <a:ea typeface="+mn-ea"/>
                          <a:cs typeface="+mn-cs"/>
                          <a:sym typeface="Arial" pitchFamily="34" charset="0"/>
                        </a:rPr>
                        <a:t>ACSE0505.</a:t>
                      </a:r>
                      <a:r>
                        <a:rPr lang="en-IN" sz="1050" b="1" kern="1200" dirty="0" smtClean="0">
                          <a:solidFill>
                            <a:schemeClr val="tx1"/>
                          </a:solidFill>
                          <a:latin typeface="+mn-lt"/>
                          <a:ea typeface="+mn-ea"/>
                          <a:cs typeface="+mn-cs"/>
                        </a:rPr>
                        <a:t>2</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smtClean="0">
                          <a:ln>
                            <a:noFill/>
                          </a:ln>
                          <a:solidFill>
                            <a:schemeClr val="tx1"/>
                          </a:solidFill>
                          <a:effectLst/>
                          <a:latin typeface="+mn-lt"/>
                          <a:ea typeface="+mn-ea"/>
                          <a:cs typeface="+mn-cs"/>
                          <a:sym typeface="Arial" pitchFamily="34" charset="0"/>
                        </a:rPr>
                        <a:t>ACSE0505.</a:t>
                      </a:r>
                      <a:r>
                        <a:rPr lang="en-IN" sz="1050" b="1" kern="1200" dirty="0" smtClean="0">
                          <a:solidFill>
                            <a:schemeClr val="tx1"/>
                          </a:solidFill>
                          <a:latin typeface="+mn-lt"/>
                          <a:ea typeface="+mn-ea"/>
                          <a:cs typeface="+mn-cs"/>
                        </a:rPr>
                        <a:t>3</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smtClean="0">
                          <a:ln>
                            <a:noFill/>
                          </a:ln>
                          <a:solidFill>
                            <a:schemeClr val="tx1"/>
                          </a:solidFill>
                          <a:effectLst/>
                          <a:latin typeface="+mn-lt"/>
                          <a:ea typeface="+mn-ea"/>
                          <a:cs typeface="+mn-cs"/>
                          <a:sym typeface="Arial" pitchFamily="34" charset="0"/>
                        </a:rPr>
                        <a:t>ACSE0505.</a:t>
                      </a:r>
                      <a:r>
                        <a:rPr lang="en-IN" sz="1050" b="1" kern="1200" dirty="0" smtClean="0">
                          <a:solidFill>
                            <a:schemeClr val="tx1"/>
                          </a:solidFill>
                          <a:latin typeface="+mn-lt"/>
                          <a:ea typeface="+mn-ea"/>
                          <a:cs typeface="+mn-cs"/>
                        </a:rPr>
                        <a:t>4</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smtClean="0">
                          <a:ln>
                            <a:noFill/>
                          </a:ln>
                          <a:solidFill>
                            <a:schemeClr val="tx1"/>
                          </a:solidFill>
                          <a:effectLst/>
                          <a:latin typeface="+mn-lt"/>
                          <a:ea typeface="+mn-ea"/>
                          <a:cs typeface="+mn-cs"/>
                          <a:sym typeface="Arial" pitchFamily="34" charset="0"/>
                        </a:rPr>
                        <a:t>ACSE0505.</a:t>
                      </a:r>
                      <a:r>
                        <a:rPr lang="en-IN" sz="1050" b="1" kern="1200" dirty="0" smtClean="0">
                          <a:solidFill>
                            <a:schemeClr val="tx1"/>
                          </a:solidFill>
                          <a:latin typeface="+mn-lt"/>
                          <a:ea typeface="+mn-ea"/>
                          <a:cs typeface="+mn-cs"/>
                        </a:rPr>
                        <a:t>5</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82310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Average</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defRPr/>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pPr>
                      <a:endPar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2.4</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2.8</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bl>
          </a:graphicData>
        </a:graphic>
      </p:graphicFrame>
      <p:pic>
        <p:nvPicPr>
          <p:cNvPr id="28794" name="Picture 14" descr="NIET">
            <a:extLst>
              <a:ext uri="{FF2B5EF4-FFF2-40B4-BE49-F238E27FC236}">
                <a16:creationId xmlns:a16="http://schemas.microsoft.com/office/drawing/2014/main" xmlns="" id="{A621BE41-E139-4E92-90A3-E1B8E2CF626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266825"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xmlns="" id="{8FBF654E-F34A-4957-B90F-47113219BD94}"/>
              </a:ext>
            </a:extLst>
          </p:cNvPr>
          <p:cNvSpPr>
            <a:spLocks noGrp="1"/>
          </p:cNvSpPr>
          <p:nvPr>
            <p:ph type="ftr" sz="quarter" idx="12"/>
          </p:nvPr>
        </p:nvSpPr>
        <p:spPr>
          <a:xfrm>
            <a:off x="2590801" y="6335346"/>
            <a:ext cx="47244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0723" name="Slide Number Placeholder 5">
            <a:extLst>
              <a:ext uri="{FF2B5EF4-FFF2-40B4-BE49-F238E27FC236}">
                <a16:creationId xmlns:a16="http://schemas.microsoft.com/office/drawing/2014/main" xmlns="" id="{2618BF11-CC1B-41E4-8B4A-673692C0E0C6}"/>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18</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342C7FAF-1B04-4285-89DB-4C9AFEE4DF33}"/>
              </a:ext>
            </a:extLst>
          </p:cNvPr>
          <p:cNvSpPr txBox="1">
            <a:spLocks/>
          </p:cNvSpPr>
          <p:nvPr/>
        </p:nvSpPr>
        <p:spPr>
          <a:xfrm>
            <a:off x="1463675" y="39688"/>
            <a:ext cx="7680325"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p>
        </p:txBody>
      </p:sp>
      <p:sp>
        <p:nvSpPr>
          <p:cNvPr id="9" name="Content Placeholder 8">
            <a:extLst>
              <a:ext uri="{FF2B5EF4-FFF2-40B4-BE49-F238E27FC236}">
                <a16:creationId xmlns:a16="http://schemas.microsoft.com/office/drawing/2014/main" xmlns="" id="{8C35D9BB-7384-4137-8FEE-DDF25758825D}"/>
              </a:ext>
            </a:extLst>
          </p:cNvPr>
          <p:cNvSpPr>
            <a:spLocks noGrp="1"/>
          </p:cNvSpPr>
          <p:nvPr>
            <p:ph idx="1"/>
          </p:nvPr>
        </p:nvSpPr>
        <p:spPr>
          <a:xfrm>
            <a:off x="457200" y="1143000"/>
            <a:ext cx="8229600" cy="4983163"/>
          </a:xfrm>
        </p:spPr>
        <p:txBody>
          <a:bodyPr>
            <a:normAutofit/>
          </a:bodyPr>
          <a:lstStyle/>
          <a:p>
            <a:pPr marL="457200" algn="just">
              <a:lnSpc>
                <a:spcPct val="150000"/>
              </a:lnSpc>
              <a:spcBef>
                <a:spcPts val="360"/>
              </a:spcBef>
              <a:buClr>
                <a:schemeClr val="dk1"/>
              </a:buClr>
              <a:buSzPts val="1800"/>
              <a:buFont typeface="Wingdings" pitchFamily="2" charset="2"/>
              <a:buChar char="§"/>
              <a:defRPr/>
            </a:pPr>
            <a:r>
              <a:rPr lang="en-US" sz="2000" b="1" kern="0" dirty="0" smtClean="0">
                <a:latin typeface="Arial"/>
                <a:ea typeface="Arial"/>
                <a:cs typeface="Arial"/>
              </a:rPr>
              <a:t>PSO1: </a:t>
            </a:r>
            <a:r>
              <a:rPr lang="en-US" sz="2000" kern="0" dirty="0" smtClean="0">
                <a:latin typeface="Arial"/>
                <a:ea typeface="Arial"/>
                <a:cs typeface="Arial"/>
              </a:rPr>
              <a:t>Apply Artificial Intelligence and its applications to design intelligent systems for the betterment of society.</a:t>
            </a:r>
          </a:p>
          <a:p>
            <a:pPr marL="457200" algn="just">
              <a:lnSpc>
                <a:spcPct val="150000"/>
              </a:lnSpc>
              <a:spcBef>
                <a:spcPts val="360"/>
              </a:spcBef>
              <a:buClr>
                <a:schemeClr val="dk1"/>
              </a:buClr>
              <a:buSzPts val="1800"/>
              <a:buFont typeface="Wingdings" pitchFamily="2" charset="2"/>
              <a:buChar char="§"/>
              <a:defRPr/>
            </a:pPr>
            <a:endParaRPr lang="en-IN" sz="1100" kern="0" dirty="0" smtClean="0">
              <a:latin typeface="Arial"/>
              <a:ea typeface="Arial"/>
              <a:cs typeface="Arial"/>
            </a:endParaRPr>
          </a:p>
          <a:p>
            <a:pPr marL="457200" algn="just">
              <a:lnSpc>
                <a:spcPct val="150000"/>
              </a:lnSpc>
              <a:spcBef>
                <a:spcPts val="360"/>
              </a:spcBef>
              <a:buClr>
                <a:schemeClr val="dk1"/>
              </a:buClr>
              <a:buSzPts val="1800"/>
              <a:defRPr/>
            </a:pPr>
            <a:r>
              <a:rPr lang="en-US" sz="2000" b="1" kern="0" dirty="0" smtClean="0">
                <a:latin typeface="Arial"/>
                <a:ea typeface="Arial"/>
                <a:cs typeface="Arial"/>
              </a:rPr>
              <a:t>PSO2: </a:t>
            </a:r>
            <a:r>
              <a:rPr lang="en-US" sz="2000" kern="0" dirty="0" smtClean="0">
                <a:latin typeface="Arial"/>
                <a:ea typeface="Arial"/>
                <a:cs typeface="Arial"/>
              </a:rPr>
              <a:t>Develop AI-based innovative solutions demonstrating research, entrepreneurship, professional ethics, and communication skills.</a:t>
            </a:r>
          </a:p>
          <a:p>
            <a:pPr marL="457200" algn="just">
              <a:lnSpc>
                <a:spcPct val="150000"/>
              </a:lnSpc>
              <a:spcBef>
                <a:spcPts val="360"/>
              </a:spcBef>
              <a:buClr>
                <a:schemeClr val="dk1"/>
              </a:buClr>
              <a:buSzPts val="1800"/>
              <a:defRPr/>
            </a:pPr>
            <a:endParaRPr lang="en-US" sz="1100" kern="0" dirty="0" smtClean="0">
              <a:latin typeface="Arial"/>
              <a:ea typeface="Arial"/>
              <a:cs typeface="Arial"/>
            </a:endParaRPr>
          </a:p>
          <a:p>
            <a:pPr marL="457200" algn="just">
              <a:lnSpc>
                <a:spcPct val="150000"/>
              </a:lnSpc>
              <a:spcBef>
                <a:spcPts val="360"/>
              </a:spcBef>
              <a:buClr>
                <a:schemeClr val="dk1"/>
              </a:buClr>
              <a:buSzPts val="1800"/>
              <a:defRPr/>
            </a:pPr>
            <a:r>
              <a:rPr lang="en-US" sz="2000" b="1" kern="0" dirty="0" smtClean="0">
                <a:latin typeface="Arial"/>
                <a:ea typeface="Arial"/>
                <a:cs typeface="Arial"/>
              </a:rPr>
              <a:t>PSO3: </a:t>
            </a:r>
            <a:r>
              <a:rPr lang="en-US" sz="2000" kern="0" dirty="0" smtClean="0">
                <a:latin typeface="Arial"/>
                <a:ea typeface="Arial"/>
                <a:cs typeface="Arial"/>
              </a:rPr>
              <a:t>Demonstrate competency in AI by working in a team and engaging in life-long learning.</a:t>
            </a:r>
          </a:p>
          <a:p>
            <a:pPr algn="just">
              <a:buNone/>
              <a:defRPr/>
            </a:pPr>
            <a:r>
              <a:rPr lang="en-US" sz="2200" dirty="0" smtClean="0"/>
              <a:t> </a:t>
            </a:r>
            <a:r>
              <a:rPr lang="en-US" sz="2200" dirty="0"/>
              <a:t>	</a:t>
            </a:r>
          </a:p>
          <a:p>
            <a:pPr marL="0" indent="0" algn="just">
              <a:buFont typeface="Wingdings" pitchFamily="2" charset="2"/>
              <a:buChar char="§"/>
              <a:defRPr/>
            </a:pPr>
            <a:endParaRPr lang="en-US" sz="2200" dirty="0"/>
          </a:p>
        </p:txBody>
      </p:sp>
      <p:pic>
        <p:nvPicPr>
          <p:cNvPr id="30727" name="Picture 14" descr="NIET">
            <a:extLst>
              <a:ext uri="{FF2B5EF4-FFF2-40B4-BE49-F238E27FC236}">
                <a16:creationId xmlns:a16="http://schemas.microsoft.com/office/drawing/2014/main" xmlns="" id="{4BC3BC7E-349A-4C97-BADE-082E2AA3DB6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149;p18">
            <a:extLst>
              <a:ext uri="{FF2B5EF4-FFF2-40B4-BE49-F238E27FC236}">
                <a16:creationId xmlns:a16="http://schemas.microsoft.com/office/drawing/2014/main" xmlns="" id="{B3D85A2D-238D-4C23-B673-74F3DD545BFD}"/>
              </a:ext>
            </a:extLst>
          </p:cNvPr>
          <p:cNvSpPr txBox="1">
            <a:spLocks noGrp="1"/>
          </p:cNvSpPr>
          <p:nvPr>
            <p:ph type="body" idx="1"/>
          </p:nvPr>
        </p:nvSpPr>
        <p:spPr>
          <a:xfrm>
            <a:off x="533400" y="1143000"/>
            <a:ext cx="8229600" cy="4525963"/>
          </a:xfrm>
        </p:spPr>
        <p:txBody>
          <a:bodyPr/>
          <a:lstStyle/>
          <a:p>
            <a:pPr marL="342900" indent="-139700" eaLnBrk="1" hangingPunct="1">
              <a:spcBef>
                <a:spcPct val="0"/>
              </a:spcBef>
              <a:spcAft>
                <a:spcPct val="0"/>
              </a:spcAft>
              <a:buClr>
                <a:srgbClr val="000000"/>
              </a:buClr>
              <a:buSzPts val="3200"/>
              <a:buFont typeface="Arial" panose="020B0604020202020204" pitchFamily="34" charset="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eaLnBrk="1" hangingPunct="1">
              <a:spcBef>
                <a:spcPct val="0"/>
              </a:spcBef>
              <a:spcAft>
                <a:spcPct val="0"/>
              </a:spcAft>
              <a:buClr>
                <a:srgbClr val="000000"/>
              </a:buClr>
              <a:buSzPts val="3200"/>
              <a:buFont typeface="Arial" panose="020B0604020202020204" pitchFamily="34" charset="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eaLnBrk="1" hangingPunct="1">
              <a:spcBef>
                <a:spcPct val="0"/>
              </a:spcBef>
              <a:spcAft>
                <a:spcPct val="0"/>
              </a:spcAft>
              <a:buClr>
                <a:srgbClr val="000000"/>
              </a:buClr>
              <a:buSzPts val="3200"/>
              <a:buFont typeface="Arial" panose="020B0604020202020204" pitchFamily="34" charset="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p:txBody>
      </p:sp>
      <p:sp>
        <p:nvSpPr>
          <p:cNvPr id="31747" name="Google Shape;151;p18">
            <a:extLst>
              <a:ext uri="{FF2B5EF4-FFF2-40B4-BE49-F238E27FC236}">
                <a16:creationId xmlns:a16="http://schemas.microsoft.com/office/drawing/2014/main" xmlns="" id="{7882DF85-FD8C-415B-88BA-027414C30A3B}"/>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19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52" name="Google Shape;152;p18">
            <a:extLst>
              <a:ext uri="{FF2B5EF4-FFF2-40B4-BE49-F238E27FC236}">
                <a16:creationId xmlns:a16="http://schemas.microsoft.com/office/drawing/2014/main" xmlns="" id="{052DED26-76E7-4816-8EB0-D9A3E6C66938}"/>
              </a:ext>
            </a:extLst>
          </p:cNvPr>
          <p:cNvSpPr txBox="1"/>
          <p:nvPr/>
        </p:nvSpPr>
        <p:spPr>
          <a:xfrm>
            <a:off x="1512888" y="0"/>
            <a:ext cx="7631112" cy="703263"/>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defRPr/>
            </a:pPr>
            <a:r>
              <a:rPr lang="en-US" sz="2800" dirty="0"/>
              <a:t>COs and PSOs Mapping</a:t>
            </a:r>
          </a:p>
        </p:txBody>
      </p:sp>
      <p:sp>
        <p:nvSpPr>
          <p:cNvPr id="31749" name="Google Shape;155;p18">
            <a:extLst>
              <a:ext uri="{FF2B5EF4-FFF2-40B4-BE49-F238E27FC236}">
                <a16:creationId xmlns:a16="http://schemas.microsoft.com/office/drawing/2014/main" xmlns="" id="{9624AD72-9AA9-41E9-B92C-0FA17B834D66}"/>
              </a:ext>
            </a:extLst>
          </p:cNvPr>
          <p:cNvSpPr txBox="1">
            <a:spLocks noChangeArrowheads="1"/>
          </p:cNvSpPr>
          <p:nvPr/>
        </p:nvSpPr>
        <p:spPr bwMode="auto">
          <a:xfrm>
            <a:off x="590550" y="1123950"/>
            <a:ext cx="7348538"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spcBef>
                <a:spcPts val="1200"/>
              </a:spcBef>
              <a:buFont typeface="Arial" panose="020B0604020202020204" pitchFamily="34" charset="0"/>
              <a:buNone/>
            </a:pPr>
            <a:endParaRPr lang="en-US" altLang="en-US">
              <a:latin typeface="Calibri" panose="020F0502020204030204" pitchFamily="34" charset="0"/>
              <a:sym typeface="Calibri" panose="020F0502020204030204" pitchFamily="34" charset="0"/>
            </a:endParaRPr>
          </a:p>
        </p:txBody>
      </p:sp>
      <p:sp>
        <p:nvSpPr>
          <p:cNvPr id="31750" name="Google Shape;156;p18">
            <a:extLst>
              <a:ext uri="{FF2B5EF4-FFF2-40B4-BE49-F238E27FC236}">
                <a16:creationId xmlns:a16="http://schemas.microsoft.com/office/drawing/2014/main" xmlns="" id="{B758CFE6-BD87-4CAB-9759-93BD9329E48F}"/>
              </a:ext>
            </a:extLst>
          </p:cNvPr>
          <p:cNvSpPr>
            <a:spLocks noGrp="1"/>
          </p:cNvSpPr>
          <p:nvPr>
            <p:ph type="ftr" sz="quarter" idx="12"/>
          </p:nvPr>
        </p:nvSpPr>
        <p:spPr>
          <a:xfrm>
            <a:off x="2438400" y="640080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57" name="Google Shape;157;p18">
            <a:extLst>
              <a:ext uri="{FF2B5EF4-FFF2-40B4-BE49-F238E27FC236}">
                <a16:creationId xmlns:a16="http://schemas.microsoft.com/office/drawing/2014/main" xmlns="" id="{0EA4D7AD-7CE4-46D5-9270-9EBAE6B3A212}"/>
              </a:ext>
            </a:extLst>
          </p:cNvPr>
          <p:cNvGraphicFramePr/>
          <p:nvPr/>
        </p:nvGraphicFramePr>
        <p:xfrm>
          <a:off x="195263" y="1547813"/>
          <a:ext cx="8753475" cy="4167188"/>
        </p:xfrm>
        <a:graphic>
          <a:graphicData uri="http://schemas.openxmlformats.org/drawingml/2006/table">
            <a:tbl>
              <a:tblPr>
                <a:noFill/>
              </a:tblPr>
              <a:tblGrid>
                <a:gridCol w="2736400">
                  <a:extLst>
                    <a:ext uri="{9D8B030D-6E8A-4147-A177-3AD203B41FA5}">
                      <a16:colId xmlns:a16="http://schemas.microsoft.com/office/drawing/2014/main" xmlns="" val="20000"/>
                    </a:ext>
                  </a:extLst>
                </a:gridCol>
                <a:gridCol w="1481575">
                  <a:extLst>
                    <a:ext uri="{9D8B030D-6E8A-4147-A177-3AD203B41FA5}">
                      <a16:colId xmlns:a16="http://schemas.microsoft.com/office/drawing/2014/main" xmlns="" val="20001"/>
                    </a:ext>
                  </a:extLst>
                </a:gridCol>
                <a:gridCol w="1632775">
                  <a:extLst>
                    <a:ext uri="{9D8B030D-6E8A-4147-A177-3AD203B41FA5}">
                      <a16:colId xmlns:a16="http://schemas.microsoft.com/office/drawing/2014/main" xmlns="" val="20002"/>
                    </a:ext>
                  </a:extLst>
                </a:gridCol>
                <a:gridCol w="1360650">
                  <a:extLst>
                    <a:ext uri="{9D8B030D-6E8A-4147-A177-3AD203B41FA5}">
                      <a16:colId xmlns:a16="http://schemas.microsoft.com/office/drawing/2014/main" xmlns="" val="20003"/>
                    </a:ext>
                  </a:extLst>
                </a:gridCol>
                <a:gridCol w="1542075">
                  <a:extLst>
                    <a:ext uri="{9D8B030D-6E8A-4147-A177-3AD203B41FA5}">
                      <a16:colId xmlns:a16="http://schemas.microsoft.com/office/drawing/2014/main" xmlns="" val="20004"/>
                    </a:ext>
                  </a:extLst>
                </a:gridCol>
              </a:tblGrid>
              <a:tr h="499362">
                <a:tc rowSpan="2">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Course Outcomes</a:t>
                      </a:r>
                      <a:endParaRPr sz="1800" b="1" dirty="0">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Program Specific Outcomes</a:t>
                      </a:r>
                      <a:endParaRPr sz="1800" b="1">
                        <a:latin typeface="Times New Roman" pitchFamily="18" charset="0"/>
                        <a:ea typeface="Times New Roman"/>
                        <a:cs typeface="Times New Roman" pitchFamily="18" charset="0"/>
                        <a:sym typeface="Times New Roman"/>
                      </a:endParaRPr>
                    </a:p>
                  </a:txBody>
                  <a:tcPr marL="68575" marR="68575" marT="91947" marB="91947">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99362">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PSO1</a:t>
                      </a:r>
                      <a:endParaRPr sz="1800" b="1">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PSO2</a:t>
                      </a:r>
                      <a:endParaRPr sz="1800" b="1">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PSO3</a:t>
                      </a:r>
                      <a:endParaRPr sz="1800" b="1">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PSO4</a:t>
                      </a:r>
                      <a:endParaRPr sz="1800" b="1" dirty="0">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54243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smtClean="0">
                          <a:ln>
                            <a:noFill/>
                          </a:ln>
                          <a:solidFill>
                            <a:schemeClr val="tx1"/>
                          </a:solidFill>
                          <a:effectLst/>
                          <a:latin typeface="+mn-lt"/>
                          <a:ea typeface="+mn-ea"/>
                          <a:cs typeface="+mn-cs"/>
                          <a:sym typeface="Arial" pitchFamily="34" charset="0"/>
                        </a:rPr>
                        <a:t>ACSE0505.1</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extLst>
                  <a:ext uri="{0D108BD9-81ED-4DB2-BD59-A6C34878D82A}">
                    <a16:rowId xmlns:a16="http://schemas.microsoft.com/office/drawing/2014/main" xmlns="" val="10002"/>
                  </a:ext>
                </a:extLst>
              </a:tr>
              <a:tr h="54243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smtClean="0">
                          <a:ln>
                            <a:noFill/>
                          </a:ln>
                          <a:solidFill>
                            <a:schemeClr val="tx1"/>
                          </a:solidFill>
                          <a:effectLst/>
                          <a:latin typeface="+mn-lt"/>
                          <a:ea typeface="+mn-ea"/>
                          <a:cs typeface="+mn-cs"/>
                          <a:sym typeface="Arial" pitchFamily="34" charset="0"/>
                        </a:rPr>
                        <a:t>ACSE0505.</a:t>
                      </a:r>
                      <a:r>
                        <a:rPr lang="en-IN" sz="1800" b="1" kern="1200" dirty="0" smtClean="0">
                          <a:solidFill>
                            <a:schemeClr val="tx1"/>
                          </a:solidFill>
                          <a:latin typeface="+mn-lt"/>
                          <a:ea typeface="+mn-ea"/>
                          <a:cs typeface="+mn-cs"/>
                        </a:rPr>
                        <a:t>2</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Times New Roman"/>
                          <a:cs typeface="Times New Roman" pitchFamily="18" charset="0"/>
                        </a:rPr>
                        <a:t>3</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Times New Roman"/>
                          <a:cs typeface="Times New Roman" pitchFamily="18" charset="0"/>
                        </a:rPr>
                        <a:t>2</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54243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smtClean="0">
                          <a:ln>
                            <a:noFill/>
                          </a:ln>
                          <a:solidFill>
                            <a:schemeClr val="tx1"/>
                          </a:solidFill>
                          <a:effectLst/>
                          <a:latin typeface="+mn-lt"/>
                          <a:ea typeface="+mn-ea"/>
                          <a:cs typeface="+mn-cs"/>
                          <a:sym typeface="Arial" pitchFamily="34" charset="0"/>
                        </a:rPr>
                        <a:t>ACSE0505.</a:t>
                      </a:r>
                      <a:r>
                        <a:rPr lang="en-IN" sz="1800" b="1" kern="1200" dirty="0" smtClean="0">
                          <a:solidFill>
                            <a:schemeClr val="tx1"/>
                          </a:solidFill>
                          <a:latin typeface="+mn-lt"/>
                          <a:ea typeface="+mn-ea"/>
                          <a:cs typeface="+mn-cs"/>
                        </a:rPr>
                        <a:t>3</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Times New Roman"/>
                          <a:cs typeface="Times New Roman" pitchFamily="18" charset="0"/>
                        </a:rPr>
                        <a:t>3</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54243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smtClean="0">
                          <a:ln>
                            <a:noFill/>
                          </a:ln>
                          <a:solidFill>
                            <a:schemeClr val="tx1"/>
                          </a:solidFill>
                          <a:effectLst/>
                          <a:latin typeface="+mn-lt"/>
                          <a:ea typeface="+mn-ea"/>
                          <a:cs typeface="+mn-cs"/>
                          <a:sym typeface="Arial" pitchFamily="34" charset="0"/>
                        </a:rPr>
                        <a:t>ACSE0505.</a:t>
                      </a:r>
                      <a:r>
                        <a:rPr lang="en-IN" sz="1800" b="1" kern="1200" dirty="0" smtClean="0">
                          <a:solidFill>
                            <a:schemeClr val="tx1"/>
                          </a:solidFill>
                          <a:latin typeface="+mn-lt"/>
                          <a:ea typeface="+mn-ea"/>
                          <a:cs typeface="+mn-cs"/>
                        </a:rPr>
                        <a:t>4</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Times New Roman"/>
                          <a:cs typeface="Times New Roman" pitchFamily="18" charset="0"/>
                        </a:rPr>
                        <a:t>2</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5"/>
                  </a:ext>
                </a:extLst>
              </a:tr>
              <a:tr h="499362">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smtClean="0">
                          <a:ln>
                            <a:noFill/>
                          </a:ln>
                          <a:solidFill>
                            <a:schemeClr val="tx1"/>
                          </a:solidFill>
                          <a:effectLst/>
                          <a:latin typeface="+mn-lt"/>
                          <a:ea typeface="+mn-ea"/>
                          <a:cs typeface="+mn-cs"/>
                          <a:sym typeface="Arial" pitchFamily="34" charset="0"/>
                        </a:rPr>
                        <a:t>ACSE0505.</a:t>
                      </a:r>
                      <a:r>
                        <a:rPr lang="en-IN" sz="1800" b="1" kern="1200" dirty="0" smtClean="0">
                          <a:solidFill>
                            <a:schemeClr val="tx1"/>
                          </a:solidFill>
                          <a:latin typeface="+mn-lt"/>
                          <a:ea typeface="+mn-ea"/>
                          <a:cs typeface="+mn-cs"/>
                        </a:rPr>
                        <a:t>5</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Times New Roman"/>
                          <a:cs typeface="Times New Roman" pitchFamily="18" charset="0"/>
                        </a:rPr>
                        <a:t>2</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6"/>
                  </a:ext>
                </a:extLst>
              </a:tr>
              <a:tr h="499362">
                <a:tc>
                  <a:txBody>
                    <a:bodyPr/>
                    <a:lstStyle/>
                    <a:p>
                      <a:pPr marL="0" marR="0" lvl="0" indent="0" algn="ctr" rtl="0">
                        <a:lnSpc>
                          <a:spcPct val="115000"/>
                        </a:lnSpc>
                        <a:spcBef>
                          <a:spcPts val="0"/>
                        </a:spcBef>
                        <a:spcAft>
                          <a:spcPts val="0"/>
                        </a:spcAft>
                        <a:buClr>
                          <a:srgbClr val="000000"/>
                        </a:buClr>
                        <a:buFont typeface="Arial"/>
                        <a:buNone/>
                      </a:pPr>
                      <a:r>
                        <a:rPr lang="en-US" sz="1800" b="1" i="0" u="none" strike="noStrike" cap="none" dirty="0">
                          <a:solidFill>
                            <a:srgbClr val="000000"/>
                          </a:solidFill>
                          <a:latin typeface="Times New Roman" pitchFamily="18" charset="0"/>
                          <a:cs typeface="Times New Roman" pitchFamily="18" charset="0"/>
                          <a:sym typeface="Arial"/>
                        </a:rPr>
                        <a:t>AVG</a:t>
                      </a:r>
                      <a:endParaRPr sz="1800" b="1" i="0" u="none" strike="noStrike" cap="none" dirty="0">
                        <a:solidFill>
                          <a:srgbClr val="000000"/>
                        </a:solidFill>
                        <a:latin typeface="Times New Roman" pitchFamily="18" charset="0"/>
                        <a:cs typeface="Times New Roman" pitchFamily="18" charset="0"/>
                        <a:sym typeface="Arial"/>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3</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2.6</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.4</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.2</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bl>
          </a:graphicData>
        </a:graphic>
      </p:graphicFrame>
      <p:sp>
        <p:nvSpPr>
          <p:cNvPr id="31803" name="TextBox 10">
            <a:extLst>
              <a:ext uri="{FF2B5EF4-FFF2-40B4-BE49-F238E27FC236}">
                <a16:creationId xmlns:a16="http://schemas.microsoft.com/office/drawing/2014/main" xmlns="" id="{0D0123E3-C713-4A67-B873-BBAADE6E36C3}"/>
              </a:ext>
            </a:extLst>
          </p:cNvPr>
          <p:cNvSpPr txBox="1">
            <a:spLocks noChangeArrowheads="1"/>
          </p:cNvSpPr>
          <p:nvPr/>
        </p:nvSpPr>
        <p:spPr bwMode="auto">
          <a:xfrm>
            <a:off x="787400" y="957263"/>
            <a:ext cx="8370888"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400">
                <a:latin typeface="Times New Roman" panose="02020603050405020304" pitchFamily="18" charset="0"/>
                <a:cs typeface="Times New Roman" panose="02020603050405020304" pitchFamily="18" charset="0"/>
              </a:rPr>
              <a:t>Mapping of Program Specific Outcomes and Course Outcomes:</a:t>
            </a:r>
          </a:p>
          <a:p>
            <a:pPr eaLnBrk="1" hangingPunct="1">
              <a:buClrTx/>
              <a:buFontTx/>
              <a:buNone/>
            </a:pPr>
            <a:endParaRPr lang="en-US" altLang="en-US" sz="2400">
              <a:cs typeface="Times New Roman" panose="02020603050405020304" pitchFamily="18" charset="0"/>
            </a:endParaRPr>
          </a:p>
        </p:txBody>
      </p:sp>
      <p:pic>
        <p:nvPicPr>
          <p:cNvPr id="31805" name="Picture 14" descr="NIET">
            <a:extLst>
              <a:ext uri="{FF2B5EF4-FFF2-40B4-BE49-F238E27FC236}">
                <a16:creationId xmlns:a16="http://schemas.microsoft.com/office/drawing/2014/main" xmlns="" id="{3903CF7B-FA93-4B42-9B0D-163F708D6A1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512888" cy="68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6C68AD-7E6D-488D-AF5F-A20D14F48D51}"/>
              </a:ext>
            </a:extLst>
          </p:cNvPr>
          <p:cNvSpPr>
            <a:spLocks noGrp="1"/>
          </p:cNvSpPr>
          <p:nvPr>
            <p:ph idx="1"/>
          </p:nvPr>
        </p:nvSpPr>
        <p:spPr>
          <a:xfrm>
            <a:off x="342900" y="990600"/>
            <a:ext cx="8058150" cy="5334000"/>
          </a:xfrm>
        </p:spPr>
        <p:txBody>
          <a:bodyPr rtlCol="0"/>
          <a:lstStyle/>
          <a:p>
            <a:pPr indent="-457200" fontAlgn="auto">
              <a:buFont typeface="+mj-lt"/>
              <a:buAutoNum type="arabicPeriod"/>
              <a:defRPr/>
            </a:pPr>
            <a:r>
              <a:rPr lang="en-US" sz="2400" dirty="0">
                <a:latin typeface="Times New Roman" pitchFamily="18" charset="0"/>
                <a:cs typeface="Times New Roman" pitchFamily="18" charset="0"/>
              </a:rPr>
              <a:t>Name of Subject with code, Course and Subject Teacher</a:t>
            </a:r>
          </a:p>
          <a:p>
            <a:pPr indent="-457200" fontAlgn="auto">
              <a:buFont typeface="+mj-lt"/>
              <a:buAutoNum type="arabicPeriod"/>
              <a:defRPr/>
            </a:pPr>
            <a:r>
              <a:rPr lang="en-US" sz="2400" dirty="0">
                <a:latin typeface="Times New Roman" pitchFamily="18" charset="0"/>
                <a:cs typeface="Times New Roman" pitchFamily="18" charset="0"/>
              </a:rPr>
              <a:t>Brief Introduction of Faculty member with Photograph</a:t>
            </a:r>
          </a:p>
          <a:p>
            <a:pPr indent="-457200" fontAlgn="auto">
              <a:buFont typeface="+mj-lt"/>
              <a:buAutoNum type="arabicPeriod"/>
              <a:defRPr/>
            </a:pPr>
            <a:r>
              <a:rPr lang="en-US" sz="2400" dirty="0">
                <a:latin typeface="Times New Roman" pitchFamily="18" charset="0"/>
                <a:cs typeface="Times New Roman" pitchFamily="18" charset="0"/>
              </a:rPr>
              <a:t>Evaluation Scheme</a:t>
            </a:r>
          </a:p>
          <a:p>
            <a:pPr indent="-457200" fontAlgn="auto">
              <a:buFont typeface="+mj-lt"/>
              <a:buAutoNum type="arabicPeriod"/>
              <a:defRPr/>
            </a:pPr>
            <a:r>
              <a:rPr lang="en-US" sz="2400" dirty="0">
                <a:latin typeface="Times New Roman" pitchFamily="18" charset="0"/>
                <a:cs typeface="Times New Roman" pitchFamily="18" charset="0"/>
              </a:rPr>
              <a:t>Subject Syllabus</a:t>
            </a:r>
          </a:p>
          <a:p>
            <a:pPr indent="-457200" fontAlgn="auto">
              <a:buFont typeface="+mj-lt"/>
              <a:buAutoNum type="arabicPeriod"/>
              <a:defRPr/>
            </a:pPr>
            <a:r>
              <a:rPr lang="en-US" sz="2400" dirty="0">
                <a:latin typeface="Times New Roman" pitchFamily="18" charset="0"/>
                <a:cs typeface="Times New Roman" pitchFamily="18" charset="0"/>
              </a:rPr>
              <a:t>Branch wise Applications</a:t>
            </a:r>
          </a:p>
          <a:p>
            <a:pPr indent="-457200" fontAlgn="auto">
              <a:buFont typeface="+mj-lt"/>
              <a:buAutoNum type="arabicPeriod"/>
              <a:defRPr/>
            </a:pPr>
            <a:r>
              <a:rPr lang="en-US" sz="2400" dirty="0">
                <a:latin typeface="Times New Roman" pitchFamily="18" charset="0"/>
                <a:cs typeface="Times New Roman" pitchFamily="18" charset="0"/>
              </a:rPr>
              <a:t>Course Objective (Point wise)</a:t>
            </a:r>
          </a:p>
          <a:p>
            <a:pPr indent="-457200" fontAlgn="auto">
              <a:buFont typeface="+mj-lt"/>
              <a:buAutoNum type="arabicPeriod"/>
              <a:defRPr/>
            </a:pPr>
            <a:r>
              <a:rPr lang="en-US" sz="2400" dirty="0">
                <a:latin typeface="Times New Roman" pitchFamily="18" charset="0"/>
                <a:cs typeface="Times New Roman" pitchFamily="18" charset="0"/>
              </a:rPr>
              <a:t>Course Outcomes (COs)</a:t>
            </a:r>
          </a:p>
          <a:p>
            <a:pPr indent="-457200" fontAlgn="auto">
              <a:buFont typeface="+mj-lt"/>
              <a:buAutoNum type="arabicPeriod"/>
              <a:defRPr/>
            </a:pPr>
            <a:r>
              <a:rPr lang="en-US" sz="2400" dirty="0">
                <a:latin typeface="Times New Roman" pitchFamily="18" charset="0"/>
                <a:cs typeface="Times New Roman" pitchFamily="18" charset="0"/>
              </a:rPr>
              <a:t>Program Outcomes only heading (POs)</a:t>
            </a:r>
          </a:p>
          <a:p>
            <a:pPr indent="-457200" fontAlgn="auto">
              <a:buFont typeface="+mj-lt"/>
              <a:buAutoNum type="arabicPeriod"/>
              <a:defRPr/>
            </a:pPr>
            <a:r>
              <a:rPr lang="en-US" sz="2400" dirty="0">
                <a:latin typeface="Times New Roman" pitchFamily="18" charset="0"/>
                <a:cs typeface="Times New Roman" pitchFamily="18" charset="0"/>
              </a:rPr>
              <a:t>COs and POs Mapping</a:t>
            </a:r>
          </a:p>
          <a:p>
            <a:pPr indent="-457200" fontAlgn="auto">
              <a:buFont typeface="+mj-lt"/>
              <a:buAutoNum type="arabicPeriod"/>
              <a:defRPr/>
            </a:pPr>
            <a:r>
              <a:rPr lang="en-US" sz="2400" dirty="0">
                <a:latin typeface="Times New Roman" pitchFamily="18" charset="0"/>
                <a:cs typeface="Times New Roman" pitchFamily="18" charset="0"/>
              </a:rPr>
              <a:t>Program Specific Outcomes (PSOs)</a:t>
            </a:r>
          </a:p>
          <a:p>
            <a:pPr fontAlgn="auto">
              <a:lnSpc>
                <a:spcPct val="150000"/>
              </a:lnSpc>
              <a:defRPr/>
            </a:pPr>
            <a:endParaRPr lang="en-US" sz="2400" dirty="0">
              <a:latin typeface="Times New Roman" pitchFamily="18" charset="0"/>
              <a:cs typeface="Times New Roman" pitchFamily="18" charset="0"/>
            </a:endParaRPr>
          </a:p>
          <a:p>
            <a:pPr fontAlgn="auto">
              <a:lnSpc>
                <a:spcPct val="150000"/>
              </a:lnSpc>
              <a:defRPr/>
            </a:pPr>
            <a:endParaRPr lang="en-US" sz="2400" dirty="0">
              <a:latin typeface="Times New Roman" pitchFamily="18" charset="0"/>
              <a:cs typeface="Times New Roman" pitchFamily="18" charset="0"/>
            </a:endParaRPr>
          </a:p>
          <a:p>
            <a:pPr fontAlgn="auto">
              <a:lnSpc>
                <a:spcPct val="150000"/>
              </a:lnSpc>
              <a:defRPr/>
            </a:pPr>
            <a:endParaRPr lang="en-US" sz="2400" dirty="0">
              <a:latin typeface="Times New Roman" pitchFamily="18" charset="0"/>
              <a:cs typeface="Times New Roman" pitchFamily="18" charset="0"/>
            </a:endParaRPr>
          </a:p>
        </p:txBody>
      </p:sp>
      <p:sp>
        <p:nvSpPr>
          <p:cNvPr id="5123" name="Footer Placeholder 4">
            <a:extLst>
              <a:ext uri="{FF2B5EF4-FFF2-40B4-BE49-F238E27FC236}">
                <a16:creationId xmlns:a16="http://schemas.microsoft.com/office/drawing/2014/main" xmlns="" id="{9EAAFCE0-B3E0-47AA-A92E-24279B96F355}"/>
              </a:ext>
            </a:extLst>
          </p:cNvPr>
          <p:cNvSpPr>
            <a:spLocks noGrp="1"/>
          </p:cNvSpPr>
          <p:nvPr>
            <p:ph type="ftr" sz="quarter" idx="12"/>
          </p:nvPr>
        </p:nvSpPr>
        <p:spPr>
          <a:xfrm>
            <a:off x="979488" y="6356350"/>
            <a:ext cx="5684837"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124" name="Slide Number Placeholder 1">
            <a:extLst>
              <a:ext uri="{FF2B5EF4-FFF2-40B4-BE49-F238E27FC236}">
                <a16:creationId xmlns:a16="http://schemas.microsoft.com/office/drawing/2014/main" xmlns="" id="{9D0F1007-FFF2-4789-AC78-A5B7B3337A6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a:extLst>
              <a:ext uri="{FF2B5EF4-FFF2-40B4-BE49-F238E27FC236}">
                <a16:creationId xmlns:a16="http://schemas.microsoft.com/office/drawing/2014/main" xmlns="" id="{D2CCB9A1-BDA9-4FA0-9382-1218DE22BB3F}"/>
              </a:ext>
            </a:extLst>
          </p:cNvPr>
          <p:cNvSpPr txBox="1">
            <a:spLocks/>
          </p:cNvSpPr>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  Table of Contents</a:t>
            </a:r>
            <a:endParaRPr lang="en-IN" sz="3200" b="1" dirty="0">
              <a:latin typeface="Times New Roman" pitchFamily="18" charset="0"/>
              <a:cs typeface="Times New Roman" pitchFamily="18" charset="0"/>
            </a:endParaRPr>
          </a:p>
        </p:txBody>
      </p:sp>
      <p:pic>
        <p:nvPicPr>
          <p:cNvPr id="5126" name="Picture 14" descr="NIET">
            <a:extLst>
              <a:ext uri="{FF2B5EF4-FFF2-40B4-BE49-F238E27FC236}">
                <a16:creationId xmlns:a16="http://schemas.microsoft.com/office/drawing/2014/main" xmlns="" id="{214868ED-2320-44D1-A031-8F0BA20603D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9688"/>
            <a:ext cx="1341438" cy="919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 name="Google Shape;95;p13">
            <a:extLst>
              <a:ext uri="{FF2B5EF4-FFF2-40B4-BE49-F238E27FC236}">
                <a16:creationId xmlns:a16="http://schemas.microsoft.com/office/drawing/2014/main" xmlns="" id="{355369EC-8337-4C1A-8B2E-7258B9126BA3}"/>
              </a:ext>
            </a:extLst>
          </p:cNvPr>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xmlns="" id="{E8480BD9-B609-485E-9451-D01460F4FC7E}"/>
              </a:ext>
            </a:extLst>
          </p:cNvPr>
          <p:cNvSpPr>
            <a:spLocks noGrp="1"/>
          </p:cNvSpPr>
          <p:nvPr>
            <p:ph type="ftr" sz="quarter" idx="12"/>
          </p:nvPr>
        </p:nvSpPr>
        <p:spPr>
          <a:xfrm>
            <a:off x="2438400" y="6356349"/>
            <a:ext cx="47244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3795" name="Slide Number Placeholder 5">
            <a:extLst>
              <a:ext uri="{FF2B5EF4-FFF2-40B4-BE49-F238E27FC236}">
                <a16:creationId xmlns:a16="http://schemas.microsoft.com/office/drawing/2014/main" xmlns="" id="{69F1199E-F5E3-4BC5-B35F-E5F732DD0A36}"/>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20</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638045B-6494-414D-AC97-BF543AD7CB93}"/>
              </a:ext>
            </a:extLst>
          </p:cNvPr>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Educational Objectives </a:t>
            </a:r>
          </a:p>
        </p:txBody>
      </p:sp>
      <p:sp>
        <p:nvSpPr>
          <p:cNvPr id="9" name="Content Placeholder 8">
            <a:extLst>
              <a:ext uri="{FF2B5EF4-FFF2-40B4-BE49-F238E27FC236}">
                <a16:creationId xmlns:a16="http://schemas.microsoft.com/office/drawing/2014/main" xmlns="" id="{28237D32-D92D-482B-97C9-C04F3D856EFB}"/>
              </a:ext>
            </a:extLst>
          </p:cNvPr>
          <p:cNvSpPr txBox="1">
            <a:spLocks noGrp="1"/>
          </p:cNvSpPr>
          <p:nvPr>
            <p:ph idx="1"/>
          </p:nvPr>
        </p:nvSpPr>
        <p:spPr>
          <a:xfrm>
            <a:off x="457200" y="1143000"/>
            <a:ext cx="8229600" cy="4983163"/>
          </a:xfrm>
        </p:spPr>
        <p:txBody>
          <a:bodyPr/>
          <a:lstStyle/>
          <a:p>
            <a:pPr algn="just">
              <a:lnSpc>
                <a:spcPct val="150000"/>
              </a:lnSpc>
              <a:spcBef>
                <a:spcPts val="363"/>
              </a:spcBef>
              <a:buClr>
                <a:srgbClr val="000000"/>
              </a:buClr>
              <a:buFont typeface="Arial" charset="0"/>
              <a:buChar char="•"/>
            </a:pPr>
            <a:r>
              <a:rPr lang="en-US" sz="2400" b="1" dirty="0" smtClean="0"/>
              <a:t>PEO1: </a:t>
            </a:r>
            <a:r>
              <a:rPr lang="en-US" sz="2400" dirty="0" smtClean="0"/>
              <a:t>Engage in successful professional practices in the area of Artificial Intelligence and pursue higher education and research.</a:t>
            </a:r>
          </a:p>
          <a:p>
            <a:pPr algn="just">
              <a:lnSpc>
                <a:spcPct val="150000"/>
              </a:lnSpc>
              <a:spcBef>
                <a:spcPts val="363"/>
              </a:spcBef>
              <a:buClr>
                <a:srgbClr val="000000"/>
              </a:buClr>
              <a:buNone/>
            </a:pPr>
            <a:endParaRPr lang="en-IN" sz="1050" dirty="0" smtClean="0"/>
          </a:p>
          <a:p>
            <a:pPr algn="just">
              <a:lnSpc>
                <a:spcPct val="150000"/>
              </a:lnSpc>
              <a:spcBef>
                <a:spcPts val="363"/>
              </a:spcBef>
              <a:buClr>
                <a:srgbClr val="000000"/>
              </a:buClr>
              <a:buFont typeface="Arial" charset="0"/>
              <a:buChar char="•"/>
            </a:pPr>
            <a:r>
              <a:rPr lang="en-US" sz="2400" b="1" dirty="0" smtClean="0"/>
              <a:t>PEO2: </a:t>
            </a:r>
            <a:r>
              <a:rPr lang="en-US" sz="2400" dirty="0" smtClean="0"/>
              <a:t>Demonstrate effective leadership and communicate as an individual and as a team in the workspace and society.</a:t>
            </a:r>
          </a:p>
          <a:p>
            <a:pPr algn="just">
              <a:lnSpc>
                <a:spcPct val="150000"/>
              </a:lnSpc>
              <a:spcBef>
                <a:spcPts val="363"/>
              </a:spcBef>
              <a:buClr>
                <a:srgbClr val="000000"/>
              </a:buClr>
              <a:buNone/>
            </a:pPr>
            <a:endParaRPr lang="en-IN" sz="1050" dirty="0" smtClean="0"/>
          </a:p>
          <a:p>
            <a:pPr algn="just">
              <a:lnSpc>
                <a:spcPct val="150000"/>
              </a:lnSpc>
              <a:spcBef>
                <a:spcPts val="363"/>
              </a:spcBef>
              <a:buClr>
                <a:srgbClr val="000000"/>
              </a:buClr>
              <a:buFont typeface="Arial" charset="0"/>
              <a:buChar char="•"/>
            </a:pPr>
            <a:r>
              <a:rPr lang="en-US" sz="2400" b="1" dirty="0" smtClean="0"/>
              <a:t>PEO3: </a:t>
            </a:r>
            <a:r>
              <a:rPr lang="en-US" sz="2400" dirty="0" smtClean="0"/>
              <a:t>Pursue life-long learning in developing AI-based innovative solutions for the betterment of society.</a:t>
            </a:r>
            <a:endParaRPr lang="en-US" sz="2400" dirty="0"/>
          </a:p>
        </p:txBody>
      </p:sp>
      <p:pic>
        <p:nvPicPr>
          <p:cNvPr id="33799" name="Picture 14" descr="NIET">
            <a:extLst>
              <a:ext uri="{FF2B5EF4-FFF2-40B4-BE49-F238E27FC236}">
                <a16:creationId xmlns:a16="http://schemas.microsoft.com/office/drawing/2014/main" xmlns="" id="{EA083F6C-9F37-4ECB-B1EB-A581981B50B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20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xmlns="" id="{3EA7DD91-E7C6-42AE-B305-1558EA839C7E}"/>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21</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A00100-6897-4835-9B5A-F5BEE8E9AE5E}"/>
              </a:ext>
            </a:extLst>
          </p:cNvPr>
          <p:cNvSpPr txBox="1">
            <a:spLocks/>
          </p:cNvSpPr>
          <p:nvPr/>
        </p:nvSpPr>
        <p:spPr>
          <a:xfrm>
            <a:off x="1371600" y="-206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2800" dirty="0"/>
              <a:t>Result Analysis </a:t>
            </a:r>
          </a:p>
          <a:p>
            <a:pPr algn="ctr" eaLnBrk="1" fontAlgn="auto" hangingPunct="1">
              <a:spcAft>
                <a:spcPts val="0"/>
              </a:spcAft>
              <a:defRPr/>
            </a:pPr>
            <a:endParaRPr lang="en-US" sz="2800" dirty="0"/>
          </a:p>
        </p:txBody>
      </p:sp>
      <p:sp>
        <p:nvSpPr>
          <p:cNvPr id="34821" name="Footer Placeholder 4">
            <a:extLst>
              <a:ext uri="{FF2B5EF4-FFF2-40B4-BE49-F238E27FC236}">
                <a16:creationId xmlns:a16="http://schemas.microsoft.com/office/drawing/2014/main" xmlns="" id="{70E31EEC-49C4-4328-B5E0-8663F0161209}"/>
              </a:ext>
            </a:extLst>
          </p:cNvPr>
          <p:cNvSpPr>
            <a:spLocks noGrp="1"/>
          </p:cNvSpPr>
          <p:nvPr>
            <p:ph type="ftr" sz="quarter" idx="12"/>
          </p:nvPr>
        </p:nvSpPr>
        <p:spPr>
          <a:xfrm>
            <a:off x="2057400" y="6335346"/>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4823" name="Picture 14" descr="NIET">
            <a:extLst>
              <a:ext uri="{FF2B5EF4-FFF2-40B4-BE49-F238E27FC236}">
                <a16:creationId xmlns:a16="http://schemas.microsoft.com/office/drawing/2014/main" xmlns="" id="{C7765771-C58A-4376-9EB4-8A4079B8C25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1"/>
          <p:cNvSpPr>
            <a:spLocks noChangeArrowheads="1"/>
          </p:cNvSpPr>
          <p:nvPr/>
        </p:nvSpPr>
        <p:spPr bwMode="auto">
          <a:xfrm>
            <a:off x="609600" y="1905000"/>
            <a:ext cx="8001000" cy="523875"/>
          </a:xfrm>
          <a:prstGeom prst="rect">
            <a:avLst/>
          </a:prstGeom>
          <a:noFill/>
          <a:ln w="9525">
            <a:noFill/>
            <a:miter lim="800000"/>
            <a:headEnd/>
            <a:tailEnd/>
          </a:ln>
        </p:spPr>
        <p:txBody>
          <a:bodyPr anchor="ctr">
            <a:spAutoFit/>
          </a:bodyPr>
          <a:lstStyle/>
          <a:p>
            <a:pPr marL="457200" indent="-457200" eaLnBrk="1" hangingPunct="1">
              <a:buFont typeface="Arial" charset="0"/>
              <a:buChar char="•"/>
            </a:pPr>
            <a:r>
              <a:rPr lang="en-US" sz="2800" dirty="0">
                <a:cs typeface="Times New Roman" pitchFamily="18" charset="0"/>
              </a:rPr>
              <a:t>New Batch in CSE&amp;ET</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C726BF9-E663-4FCA-B231-81239EF31640}"/>
              </a:ext>
            </a:extLst>
          </p:cNvPr>
          <p:cNvSpPr txBox="1">
            <a:spLocks/>
          </p:cNvSpPr>
          <p:nvPr/>
        </p:nvSpPr>
        <p:spPr>
          <a:xfrm>
            <a:off x="1655763" y="0"/>
            <a:ext cx="7259637"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800" dirty="0">
                <a:latin typeface="Times New Roman" pitchFamily="18" charset="0"/>
                <a:cs typeface="Times New Roman" pitchFamily="18" charset="0"/>
                <a:sym typeface="Arial" charset="0"/>
              </a:rPr>
              <a:t>End Semester Question Paper Template </a:t>
            </a:r>
            <a:endParaRPr lang="en-US" sz="2800" dirty="0">
              <a:latin typeface="Times New Roman" pitchFamily="18" charset="0"/>
              <a:cs typeface="Times New Roman" pitchFamily="18" charset="0"/>
              <a:sym typeface="Arial" charset="0"/>
            </a:endParaRPr>
          </a:p>
        </p:txBody>
      </p:sp>
      <p:sp>
        <p:nvSpPr>
          <p:cNvPr id="35843" name="Rectangle 2">
            <a:extLst>
              <a:ext uri="{FF2B5EF4-FFF2-40B4-BE49-F238E27FC236}">
                <a16:creationId xmlns:a16="http://schemas.microsoft.com/office/drawing/2014/main" xmlns="" id="{833F77EC-38E3-4217-A9E3-7C985DCE6B1A}"/>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2" name="Content Placeholder 1">
            <a:extLst>
              <a:ext uri="{FF2B5EF4-FFF2-40B4-BE49-F238E27FC236}">
                <a16:creationId xmlns:a16="http://schemas.microsoft.com/office/drawing/2014/main" xmlns="" id="{C1BA880B-C4D5-4D18-996B-5311980C1C93}"/>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buFont typeface="Arial" panose="020B0604020202020204" pitchFamily="34" charset="0"/>
              <a:buNone/>
              <a:defRPr/>
            </a:pPr>
            <a:r>
              <a:rPr lang="en-IN" sz="2000" b="1" dirty="0">
                <a:latin typeface="Times New Roman" panose="02020603050405020304" pitchFamily="18" charset="0"/>
                <a:cs typeface="Times New Roman" panose="02020603050405020304" pitchFamily="18" charset="0"/>
                <a:sym typeface="Arial" charset="0"/>
              </a:rPr>
              <a:t>Time: 3 Hours                                                                                    Total Marks: 100 </a:t>
            </a:r>
          </a:p>
          <a:p>
            <a:pPr marL="0" indent="0" algn="just">
              <a:buFont typeface="Arial" panose="020B0604020202020204" pitchFamily="34" charset="0"/>
              <a:buNone/>
              <a:defRPr/>
            </a:pPr>
            <a:r>
              <a:rPr lang="en-IN" sz="2000" b="1" i="1" dirty="0">
                <a:latin typeface="Times New Roman" panose="02020603050405020304" pitchFamily="18" charset="0"/>
                <a:cs typeface="Times New Roman" panose="02020603050405020304" pitchFamily="18" charset="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latin typeface="Times New Roman" panose="02020603050405020304" pitchFamily="18" charset="0"/>
                <a:cs typeface="Times New Roman" panose="02020603050405020304" pitchFamily="18" charset="0"/>
                <a:sym typeface="Arial" charset="0"/>
              </a:rPr>
              <a:t>SECTION A </a:t>
            </a:r>
          </a:p>
          <a:p>
            <a:pPr indent="-457200">
              <a:buFont typeface="Arial" panose="020B0604020202020204" pitchFamily="34" charset="0"/>
              <a:buAutoNum type="arabicPeriod"/>
              <a:defRPr/>
            </a:pPr>
            <a:r>
              <a:rPr lang="en-IN" sz="2000" b="1" dirty="0">
                <a:latin typeface="Times New Roman" panose="02020603050405020304" pitchFamily="18" charset="0"/>
                <a:cs typeface="Times New Roman" panose="02020603050405020304" pitchFamily="18" charset="0"/>
                <a:sym typeface="Arial" charset="0"/>
              </a:rPr>
              <a:t>Attempt all questions in brief.                                                        </a:t>
            </a:r>
            <a:r>
              <a:rPr lang="en-IN" sz="2000" b="1" dirty="0">
                <a:sym typeface="Arial" charset="0"/>
              </a:rPr>
              <a:t>1 x 10 = 10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xmlns="" id="{1B39DB74-E550-4346-BE72-DDB0D9216643}"/>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35877" name="Footer Placeholder 11">
            <a:extLst>
              <a:ext uri="{FF2B5EF4-FFF2-40B4-BE49-F238E27FC236}">
                <a16:creationId xmlns:a16="http://schemas.microsoft.com/office/drawing/2014/main" xmlns="" id="{B4263684-5995-4431-906F-0E0DBA89137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5878" name="Slide Number Placeholder 12">
            <a:extLst>
              <a:ext uri="{FF2B5EF4-FFF2-40B4-BE49-F238E27FC236}">
                <a16:creationId xmlns:a16="http://schemas.microsoft.com/office/drawing/2014/main" xmlns="" id="{4CF49835-1474-4CA5-8B94-16118BC98FD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5879" name="Picture 14" descr="NIET">
            <a:extLst>
              <a:ext uri="{FF2B5EF4-FFF2-40B4-BE49-F238E27FC236}">
                <a16:creationId xmlns:a16="http://schemas.microsoft.com/office/drawing/2014/main" xmlns="" id="{0FF5BDA0-7E00-4054-819F-63774929262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A91FDB96-0648-4647-9188-0FAF8443300A}"/>
              </a:ext>
            </a:extLst>
          </p:cNvPr>
          <p:cNvSpPr txBox="1">
            <a:spLocks/>
          </p:cNvSpPr>
          <p:nvPr/>
        </p:nvSpPr>
        <p:spPr>
          <a:xfrm>
            <a:off x="1749425" y="0"/>
            <a:ext cx="7165975" cy="8477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36867" name="Rectangle 2">
            <a:extLst>
              <a:ext uri="{FF2B5EF4-FFF2-40B4-BE49-F238E27FC236}">
                <a16:creationId xmlns:a16="http://schemas.microsoft.com/office/drawing/2014/main" xmlns="" id="{031B0545-5F5A-491F-AA11-E8A575C487B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36868" name="Content Placeholder 1">
            <a:extLst>
              <a:ext uri="{FF2B5EF4-FFF2-40B4-BE49-F238E27FC236}">
                <a16:creationId xmlns:a16="http://schemas.microsoft.com/office/drawing/2014/main" xmlns="" id="{8D21B3ED-A7F9-43EF-8548-3142CB3D2E60}"/>
              </a:ext>
            </a:extLst>
          </p:cNvPr>
          <p:cNvSpPr txBox="1">
            <a:spLocks noGrp="1"/>
          </p:cNvSpPr>
          <p:nvPr>
            <p:ph idx="1"/>
          </p:nvPr>
        </p:nvSpPr>
        <p:spPr>
          <a:xfrm>
            <a:off x="457200" y="106680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five part of the following:                          5 x 6 = 30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xmlns="" id="{C66AA332-5F07-4756-83C6-044FEEBAF213}"/>
              </a:ext>
            </a:extLst>
          </p:cNvPr>
          <p:cNvGraphicFramePr>
            <a:graphicFrameLocks noGrp="1"/>
          </p:cNvGraphicFramePr>
          <p:nvPr/>
        </p:nvGraphicFramePr>
        <p:xfrm>
          <a:off x="439738" y="1600200"/>
          <a:ext cx="7839075" cy="173678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xmlns="" val="20000"/>
                    </a:ext>
                  </a:extLst>
                </a:gridCol>
                <a:gridCol w="5276300">
                  <a:extLst>
                    <a:ext uri="{9D8B030D-6E8A-4147-A177-3AD203B41FA5}">
                      <a16:colId xmlns:a16="http://schemas.microsoft.com/office/drawing/2014/main" xmlns="" val="20001"/>
                    </a:ext>
                  </a:extLst>
                </a:gridCol>
                <a:gridCol w="829133">
                  <a:extLst>
                    <a:ext uri="{9D8B030D-6E8A-4147-A177-3AD203B41FA5}">
                      <a16:colId xmlns:a16="http://schemas.microsoft.com/office/drawing/2014/main" xmlns="" val="20002"/>
                    </a:ext>
                  </a:extLst>
                </a:gridCol>
                <a:gridCol w="829133">
                  <a:extLst>
                    <a:ext uri="{9D8B030D-6E8A-4147-A177-3AD203B41FA5}">
                      <a16:colId xmlns:a16="http://schemas.microsoft.com/office/drawing/2014/main" xmlns="" val="20003"/>
                    </a:ext>
                  </a:extLst>
                </a:gridCol>
              </a:tblGrid>
              <a:tr h="304675">
                <a:tc>
                  <a:txBody>
                    <a:bodyPr/>
                    <a:lstStyle/>
                    <a:p>
                      <a:r>
                        <a:rPr lang="en-IN" sz="1400" dirty="0" err="1">
                          <a:solidFill>
                            <a:schemeClr val="tx1"/>
                          </a:solidFill>
                        </a:rPr>
                        <a:t>Q.No</a:t>
                      </a:r>
                      <a:r>
                        <a:rPr lang="en-IN" sz="1400" dirty="0">
                          <a:solidFill>
                            <a:schemeClr val="tx1"/>
                          </a:solidFill>
                        </a:rPr>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04675">
                <a:tc>
                  <a:txBody>
                    <a:bodyPr/>
                    <a:lstStyle/>
                    <a:p>
                      <a:r>
                        <a:rPr lang="en-IN" sz="1400" dirty="0"/>
                        <a:t>1</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04675">
                <a:tc>
                  <a:txBody>
                    <a:bodyPr/>
                    <a:lstStyle/>
                    <a:p>
                      <a:r>
                        <a:rPr lang="en-IN" sz="1400" dirty="0"/>
                        <a:t>2</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518026">
                <a:tc>
                  <a:txBody>
                    <a:bodyPr/>
                    <a:lstStyle/>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04675">
                <a:tc>
                  <a:txBody>
                    <a:bodyPr/>
                    <a:lstStyle/>
                    <a:p>
                      <a:r>
                        <a:rPr lang="en-IN" sz="1400" dirty="0"/>
                        <a:t>5</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0" name="Table 9">
            <a:extLst>
              <a:ext uri="{FF2B5EF4-FFF2-40B4-BE49-F238E27FC236}">
                <a16:creationId xmlns:a16="http://schemas.microsoft.com/office/drawing/2014/main" xmlns="" id="{508FC3DD-BE15-44C0-A842-8BFBF91974E1}"/>
              </a:ext>
            </a:extLst>
          </p:cNvPr>
          <p:cNvGraphicFramePr>
            <a:graphicFrameLocks noGrp="1"/>
          </p:cNvGraphicFramePr>
          <p:nvPr/>
        </p:nvGraphicFramePr>
        <p:xfrm>
          <a:off x="457200" y="4598988"/>
          <a:ext cx="7986713" cy="1757362"/>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xmlns="" val="20000"/>
                    </a:ext>
                  </a:extLst>
                </a:gridCol>
                <a:gridCol w="5375673">
                  <a:extLst>
                    <a:ext uri="{9D8B030D-6E8A-4147-A177-3AD203B41FA5}">
                      <a16:colId xmlns:a16="http://schemas.microsoft.com/office/drawing/2014/main" xmlns="" val="20001"/>
                    </a:ext>
                  </a:extLst>
                </a:gridCol>
                <a:gridCol w="844748">
                  <a:extLst>
                    <a:ext uri="{9D8B030D-6E8A-4147-A177-3AD203B41FA5}">
                      <a16:colId xmlns:a16="http://schemas.microsoft.com/office/drawing/2014/main" xmlns="" val="20002"/>
                    </a:ext>
                  </a:extLst>
                </a:gridCol>
                <a:gridCol w="844748">
                  <a:extLst>
                    <a:ext uri="{9D8B030D-6E8A-4147-A177-3AD203B41FA5}">
                      <a16:colId xmlns:a16="http://schemas.microsoft.com/office/drawing/2014/main" xmlns="" val="20003"/>
                    </a:ext>
                  </a:extLst>
                </a:gridCol>
              </a:tblGrid>
              <a:tr h="647488">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9958">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9958">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69958">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
        <p:nvSpPr>
          <p:cNvPr id="36928" name="Footer Placeholder 10">
            <a:extLst>
              <a:ext uri="{FF2B5EF4-FFF2-40B4-BE49-F238E27FC236}">
                <a16:creationId xmlns:a16="http://schemas.microsoft.com/office/drawing/2014/main" xmlns="" id="{3B2B8C57-1158-4D33-8555-6EF1E7F93250}"/>
              </a:ext>
            </a:extLst>
          </p:cNvPr>
          <p:cNvSpPr>
            <a:spLocks noGrp="1"/>
          </p:cNvSpPr>
          <p:nvPr>
            <p:ph type="ftr" sz="quarter" idx="12"/>
          </p:nvPr>
        </p:nvSpPr>
        <p:spPr>
          <a:xfrm>
            <a:off x="1889918" y="6430962"/>
            <a:ext cx="5121275" cy="3344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6929" name="Slide Number Placeholder 11">
            <a:extLst>
              <a:ext uri="{FF2B5EF4-FFF2-40B4-BE49-F238E27FC236}">
                <a16:creationId xmlns:a16="http://schemas.microsoft.com/office/drawing/2014/main" xmlns="" id="{E0EE9D32-B066-4BA7-A1AA-A728A858333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6930" name="Picture 14" descr="NIET">
            <a:extLst>
              <a:ext uri="{FF2B5EF4-FFF2-40B4-BE49-F238E27FC236}">
                <a16:creationId xmlns:a16="http://schemas.microsoft.com/office/drawing/2014/main" xmlns="" id="{376A3AA4-6C5E-4AD6-A8CF-7FCDBB12D2C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501A3CB-DCB6-473E-B52F-7E5B0C2DDD07}"/>
              </a:ext>
            </a:extLst>
          </p:cNvPr>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37891" name="Rectangle 2">
            <a:extLst>
              <a:ext uri="{FF2B5EF4-FFF2-40B4-BE49-F238E27FC236}">
                <a16:creationId xmlns:a16="http://schemas.microsoft.com/office/drawing/2014/main" xmlns="" id="{E40DD6C2-F703-4895-B37E-F90F027E5B0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37892" name="Content Placeholder 1">
            <a:extLst>
              <a:ext uri="{FF2B5EF4-FFF2-40B4-BE49-F238E27FC236}">
                <a16:creationId xmlns:a16="http://schemas.microsoft.com/office/drawing/2014/main" xmlns="" id="{6303E64F-2D00-46EC-A9D0-1632990720C2}"/>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xmlns="" id="{94F0F665-5620-4D43-A9EC-1C200E5A7881}"/>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xmlns="" val="20000"/>
                    </a:ext>
                  </a:extLst>
                </a:gridCol>
                <a:gridCol w="5413071">
                  <a:extLst>
                    <a:ext uri="{9D8B030D-6E8A-4147-A177-3AD203B41FA5}">
                      <a16:colId xmlns:a16="http://schemas.microsoft.com/office/drawing/2014/main" xmlns="" val="20001"/>
                    </a:ext>
                  </a:extLst>
                </a:gridCol>
                <a:gridCol w="850625">
                  <a:extLst>
                    <a:ext uri="{9D8B030D-6E8A-4147-A177-3AD203B41FA5}">
                      <a16:colId xmlns:a16="http://schemas.microsoft.com/office/drawing/2014/main" xmlns="" val="20002"/>
                    </a:ext>
                  </a:extLst>
                </a:gridCol>
                <a:gridCol w="850625">
                  <a:extLst>
                    <a:ext uri="{9D8B030D-6E8A-4147-A177-3AD203B41FA5}">
                      <a16:colId xmlns:a16="http://schemas.microsoft.com/office/drawing/2014/main" xmlns=""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1" name="Table 10">
            <a:extLst>
              <a:ext uri="{FF2B5EF4-FFF2-40B4-BE49-F238E27FC236}">
                <a16:creationId xmlns:a16="http://schemas.microsoft.com/office/drawing/2014/main" xmlns="" id="{46AFEFC0-A063-4A07-BDB0-C9DB82DECFC1}"/>
              </a:ext>
            </a:extLst>
          </p:cNvPr>
          <p:cNvGraphicFramePr>
            <a:graphicFrameLocks noGrp="1"/>
          </p:cNvGraphicFramePr>
          <p:nvPr/>
        </p:nvGraphicFramePr>
        <p:xfrm>
          <a:off x="773113" y="3059113"/>
          <a:ext cx="7977187"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xmlns="" val="20000"/>
                    </a:ext>
                  </a:extLst>
                </a:gridCol>
                <a:gridCol w="5369261">
                  <a:extLst>
                    <a:ext uri="{9D8B030D-6E8A-4147-A177-3AD203B41FA5}">
                      <a16:colId xmlns:a16="http://schemas.microsoft.com/office/drawing/2014/main" xmlns="" val="20001"/>
                    </a:ext>
                  </a:extLst>
                </a:gridCol>
                <a:gridCol w="843741">
                  <a:extLst>
                    <a:ext uri="{9D8B030D-6E8A-4147-A177-3AD203B41FA5}">
                      <a16:colId xmlns:a16="http://schemas.microsoft.com/office/drawing/2014/main" xmlns="" val="20002"/>
                    </a:ext>
                  </a:extLst>
                </a:gridCol>
                <a:gridCol w="843741">
                  <a:extLst>
                    <a:ext uri="{9D8B030D-6E8A-4147-A177-3AD203B41FA5}">
                      <a16:colId xmlns:a16="http://schemas.microsoft.com/office/drawing/2014/main" xmlns=""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2" name="Table 11">
            <a:extLst>
              <a:ext uri="{FF2B5EF4-FFF2-40B4-BE49-F238E27FC236}">
                <a16:creationId xmlns:a16="http://schemas.microsoft.com/office/drawing/2014/main" xmlns="" id="{B4800F05-0116-4172-B446-AF16B3E139F6}"/>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xmlns="" val="20000"/>
                    </a:ext>
                  </a:extLst>
                </a:gridCol>
                <a:gridCol w="5210054">
                  <a:extLst>
                    <a:ext uri="{9D8B030D-6E8A-4147-A177-3AD203B41FA5}">
                      <a16:colId xmlns:a16="http://schemas.microsoft.com/office/drawing/2014/main" xmlns="" val="20001"/>
                    </a:ext>
                  </a:extLst>
                </a:gridCol>
                <a:gridCol w="905108">
                  <a:extLst>
                    <a:ext uri="{9D8B030D-6E8A-4147-A177-3AD203B41FA5}">
                      <a16:colId xmlns:a16="http://schemas.microsoft.com/office/drawing/2014/main" xmlns="" val="20002"/>
                    </a:ext>
                  </a:extLst>
                </a:gridCol>
                <a:gridCol w="732336">
                  <a:extLst>
                    <a:ext uri="{9D8B030D-6E8A-4147-A177-3AD203B41FA5}">
                      <a16:colId xmlns:a16="http://schemas.microsoft.com/office/drawing/2014/main" xmlns=""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37959" name="Slide Number Placeholder 12">
            <a:extLst>
              <a:ext uri="{FF2B5EF4-FFF2-40B4-BE49-F238E27FC236}">
                <a16:creationId xmlns:a16="http://schemas.microsoft.com/office/drawing/2014/main" xmlns="" id="{89EF9513-24FB-405A-8B62-D7A3D1EE885F}"/>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24</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7960" name="Footer Placeholder 13">
            <a:extLst>
              <a:ext uri="{FF2B5EF4-FFF2-40B4-BE49-F238E27FC236}">
                <a16:creationId xmlns:a16="http://schemas.microsoft.com/office/drawing/2014/main" xmlns="" id="{02F51457-F8F1-4653-820D-558EB7B711B0}"/>
              </a:ext>
            </a:extLst>
          </p:cNvPr>
          <p:cNvSpPr>
            <a:spLocks noGrp="1"/>
          </p:cNvSpPr>
          <p:nvPr>
            <p:ph type="ftr" sz="quarter" idx="12"/>
          </p:nvPr>
        </p:nvSpPr>
        <p:spPr>
          <a:xfrm>
            <a:off x="755650" y="6369050"/>
            <a:ext cx="6197600" cy="352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7961" name="Picture 14" descr="NIET">
            <a:extLst>
              <a:ext uri="{FF2B5EF4-FFF2-40B4-BE49-F238E27FC236}">
                <a16:creationId xmlns:a16="http://schemas.microsoft.com/office/drawing/2014/main" xmlns="" id="{D18A74CA-202B-444B-9AE3-C4290A0553C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193DB206-F70F-4610-9ED2-947F5B830743}"/>
              </a:ext>
            </a:extLst>
          </p:cNvPr>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38915" name="Rectangle 2">
            <a:extLst>
              <a:ext uri="{FF2B5EF4-FFF2-40B4-BE49-F238E27FC236}">
                <a16:creationId xmlns:a16="http://schemas.microsoft.com/office/drawing/2014/main" xmlns="" id="{F4BFC2AA-916E-401E-9460-933DD002657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38916" name="Content Placeholder 1">
            <a:extLst>
              <a:ext uri="{FF2B5EF4-FFF2-40B4-BE49-F238E27FC236}">
                <a16:creationId xmlns:a16="http://schemas.microsoft.com/office/drawing/2014/main" xmlns="" id="{3C143117-8BFA-4F58-9269-84A6A1A89937}"/>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8.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xmlns="" id="{4A9F39F3-EAC5-4CBF-9C20-184D908926C6}"/>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xmlns="" val="20000"/>
                    </a:ext>
                  </a:extLst>
                </a:gridCol>
                <a:gridCol w="5413071">
                  <a:extLst>
                    <a:ext uri="{9D8B030D-6E8A-4147-A177-3AD203B41FA5}">
                      <a16:colId xmlns:a16="http://schemas.microsoft.com/office/drawing/2014/main" xmlns="" val="20001"/>
                    </a:ext>
                  </a:extLst>
                </a:gridCol>
                <a:gridCol w="850625">
                  <a:extLst>
                    <a:ext uri="{9D8B030D-6E8A-4147-A177-3AD203B41FA5}">
                      <a16:colId xmlns:a16="http://schemas.microsoft.com/office/drawing/2014/main" xmlns="" val="20002"/>
                    </a:ext>
                  </a:extLst>
                </a:gridCol>
                <a:gridCol w="850625">
                  <a:extLst>
                    <a:ext uri="{9D8B030D-6E8A-4147-A177-3AD203B41FA5}">
                      <a16:colId xmlns:a16="http://schemas.microsoft.com/office/drawing/2014/main" xmlns=""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1" name="Table 10">
            <a:extLst>
              <a:ext uri="{FF2B5EF4-FFF2-40B4-BE49-F238E27FC236}">
                <a16:creationId xmlns:a16="http://schemas.microsoft.com/office/drawing/2014/main" xmlns="" id="{86C19A8A-F2EB-46C9-8300-797A95EA02BE}"/>
              </a:ext>
            </a:extLst>
          </p:cNvPr>
          <p:cNvGraphicFramePr>
            <a:graphicFrameLocks noGrp="1"/>
          </p:cNvGraphicFramePr>
          <p:nvPr/>
        </p:nvGraphicFramePr>
        <p:xfrm>
          <a:off x="622300" y="3516313"/>
          <a:ext cx="7977188"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xmlns="" val="20000"/>
                    </a:ext>
                  </a:extLst>
                </a:gridCol>
                <a:gridCol w="5369262">
                  <a:extLst>
                    <a:ext uri="{9D8B030D-6E8A-4147-A177-3AD203B41FA5}">
                      <a16:colId xmlns:a16="http://schemas.microsoft.com/office/drawing/2014/main" xmlns="" val="20001"/>
                    </a:ext>
                  </a:extLst>
                </a:gridCol>
                <a:gridCol w="843741">
                  <a:extLst>
                    <a:ext uri="{9D8B030D-6E8A-4147-A177-3AD203B41FA5}">
                      <a16:colId xmlns:a16="http://schemas.microsoft.com/office/drawing/2014/main" xmlns="" val="20002"/>
                    </a:ext>
                  </a:extLst>
                </a:gridCol>
                <a:gridCol w="843741">
                  <a:extLst>
                    <a:ext uri="{9D8B030D-6E8A-4147-A177-3AD203B41FA5}">
                      <a16:colId xmlns:a16="http://schemas.microsoft.com/office/drawing/2014/main" xmlns=""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38961" name="Slide Number Placeholder 12">
            <a:extLst>
              <a:ext uri="{FF2B5EF4-FFF2-40B4-BE49-F238E27FC236}">
                <a16:creationId xmlns:a16="http://schemas.microsoft.com/office/drawing/2014/main" xmlns="" id="{BC0FE758-5CB7-43EE-A2F0-BF838E6E1A26}"/>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8962" name="Footer Placeholder 13">
            <a:extLst>
              <a:ext uri="{FF2B5EF4-FFF2-40B4-BE49-F238E27FC236}">
                <a16:creationId xmlns:a16="http://schemas.microsoft.com/office/drawing/2014/main" xmlns="" id="{DD1B8874-3293-4A19-91FF-65C9D8466C9F}"/>
              </a:ext>
            </a:extLst>
          </p:cNvPr>
          <p:cNvSpPr>
            <a:spLocks noGrp="1"/>
          </p:cNvSpPr>
          <p:nvPr>
            <p:ph type="ftr" sz="quarter" idx="12"/>
          </p:nvPr>
        </p:nvSpPr>
        <p:spPr>
          <a:xfrm>
            <a:off x="1006475" y="6369050"/>
            <a:ext cx="5946775" cy="3524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8963" name="Picture 14" descr="NIET">
            <a:extLst>
              <a:ext uri="{FF2B5EF4-FFF2-40B4-BE49-F238E27FC236}">
                <a16:creationId xmlns:a16="http://schemas.microsoft.com/office/drawing/2014/main" xmlns="" id="{45072959-A5DE-470A-9403-77F8B55F812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26;p16">
            <a:extLst>
              <a:ext uri="{FF2B5EF4-FFF2-40B4-BE49-F238E27FC236}">
                <a16:creationId xmlns:a16="http://schemas.microsoft.com/office/drawing/2014/main" xmlns="" id="{2B474C25-797D-4378-8621-57FDA149B964}"/>
              </a:ext>
            </a:extLst>
          </p:cNvPr>
          <p:cNvSpPr txBox="1">
            <a:spLocks noGrp="1"/>
          </p:cNvSpPr>
          <p:nvPr>
            <p:ph type="body" idx="1"/>
          </p:nvPr>
        </p:nvSpPr>
        <p:spPr>
          <a:xfrm>
            <a:off x="153988" y="1001713"/>
            <a:ext cx="8763000" cy="5216525"/>
          </a:xfrm>
        </p:spPr>
        <p:txBody>
          <a:bodyPr/>
          <a:lstStyle/>
          <a:p>
            <a:pPr>
              <a:buFont typeface="Wingdings" panose="05000000000000000000" pitchFamily="2" charset="2"/>
              <a:buChar char="Ø"/>
              <a:defRPr/>
            </a:pPr>
            <a:r>
              <a:rPr lang="en-US" sz="2400" dirty="0">
                <a:latin typeface="Arial" panose="020B0604020202020204" pitchFamily="34" charset="0"/>
                <a:cs typeface="Arial" panose="020B0604020202020204" pitchFamily="34" charset="0"/>
              </a:rPr>
              <a:t>Basic computer literacy, a basic understanding of HTML and CSS, familiarity with JavaScript </a:t>
            </a:r>
          </a:p>
          <a:p>
            <a:pPr>
              <a:buFont typeface="Wingdings" panose="05000000000000000000" pitchFamily="2" charset="2"/>
              <a:buChar char="Ø"/>
              <a:defRPr/>
            </a:pPr>
            <a:r>
              <a:rPr lang="en-US" sz="2400" dirty="0">
                <a:latin typeface="Arial" panose="020B0604020202020204" pitchFamily="34" charset="0"/>
                <a:cs typeface="Arial" panose="020B0604020202020204" pitchFamily="34" charset="0"/>
              </a:rPr>
              <a:t>basics</a:t>
            </a:r>
            <a:r>
              <a:rPr lang="en-IN" sz="2400" dirty="0">
                <a:latin typeface="Arial" panose="020B0604020202020204" pitchFamily="34" charset="0"/>
                <a:cs typeface="Arial" panose="020B0604020202020204" pitchFamily="34" charset="0"/>
              </a:rPr>
              <a:t>Basic Knowledge of any programming language like C/C++/Python/Java. </a:t>
            </a:r>
          </a:p>
          <a:p>
            <a:pPr>
              <a:buFont typeface="Wingdings" panose="05000000000000000000" pitchFamily="2" charset="2"/>
              <a:buChar char="Ø"/>
              <a:defRPr/>
            </a:pPr>
            <a:r>
              <a:rPr lang="en-IN" sz="2400" dirty="0">
                <a:latin typeface="Arial" panose="020B0604020202020204" pitchFamily="34" charset="0"/>
                <a:cs typeface="Arial" panose="020B0604020202020204" pitchFamily="34" charset="0"/>
              </a:rPr>
              <a:t>Familiarity with basic concepts of Internet.</a:t>
            </a:r>
            <a:endParaRPr lang="en-US" sz="2400" dirty="0">
              <a:latin typeface="Arial" panose="020B0604020202020204" pitchFamily="34" charset="0"/>
              <a:cs typeface="Arial" panose="020B0604020202020204" pitchFamily="34" charset="0"/>
            </a:endParaRPr>
          </a:p>
          <a:p>
            <a:pPr marL="114300" indent="0">
              <a:spcBef>
                <a:spcPts val="363"/>
              </a:spcBef>
              <a:spcAft>
                <a:spcPct val="0"/>
              </a:spcAft>
              <a:buClr>
                <a:srgbClr val="000000"/>
              </a:buClr>
              <a:buFont typeface="Arial" panose="020B0604020202020204" pitchFamily="34" charset="0"/>
              <a:buNone/>
              <a:defRPr/>
            </a:pPr>
            <a:endParaRPr lang="en-US" altLang="en-US" sz="2400" dirty="0">
              <a:latin typeface="Arial" panose="020B0604020202020204" pitchFamily="34" charset="0"/>
              <a:cs typeface="Arial" panose="020B0604020202020204" pitchFamily="34" charset="0"/>
            </a:endParaRPr>
          </a:p>
          <a:p>
            <a:pPr>
              <a:spcBef>
                <a:spcPts val="363"/>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p:txBody>
      </p:sp>
      <p:sp>
        <p:nvSpPr>
          <p:cNvPr id="39939" name="Google Shape;128;p16">
            <a:extLst>
              <a:ext uri="{FF2B5EF4-FFF2-40B4-BE49-F238E27FC236}">
                <a16:creationId xmlns:a16="http://schemas.microsoft.com/office/drawing/2014/main" xmlns="" id="{461C449F-AB84-44FB-BED3-57615C9B2A1F}"/>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xmlns="" id="{B3179AD5-F75F-4346-B24F-ED70D9A49FDF}"/>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2800" dirty="0">
                <a:solidFill>
                  <a:schemeClr val="dk1"/>
                </a:solidFill>
                <a:latin typeface="Times New Roman" pitchFamily="18" charset="0"/>
                <a:cs typeface="Times New Roman" pitchFamily="18" charset="0"/>
                <a:sym typeface="Arial" charset="0"/>
              </a:rPr>
              <a:t>Prerequisite</a:t>
            </a:r>
          </a:p>
        </p:txBody>
      </p:sp>
      <p:sp>
        <p:nvSpPr>
          <p:cNvPr id="39941" name="Google Shape;131;p16">
            <a:extLst>
              <a:ext uri="{FF2B5EF4-FFF2-40B4-BE49-F238E27FC236}">
                <a16:creationId xmlns:a16="http://schemas.microsoft.com/office/drawing/2014/main" xmlns="" id="{3ED14745-D171-450D-9F6F-BD066EE8EE45}"/>
              </a:ext>
            </a:extLst>
          </p:cNvPr>
          <p:cNvSpPr>
            <a:spLocks noGrp="1"/>
          </p:cNvSpPr>
          <p:nvPr>
            <p:ph type="ftr" sz="quarter" idx="12"/>
          </p:nvPr>
        </p:nvSpPr>
        <p:spPr>
          <a:xfrm>
            <a:off x="153988" y="6351588"/>
            <a:ext cx="60960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39942" name="Picture 14" descr="NIET">
            <a:extLst>
              <a:ext uri="{FF2B5EF4-FFF2-40B4-BE49-F238E27FC236}">
                <a16:creationId xmlns:a16="http://schemas.microsoft.com/office/drawing/2014/main" xmlns="" id="{2AFD38F7-4976-40BD-9479-D895C0352D6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a:extLst>
              <a:ext uri="{FF2B5EF4-FFF2-40B4-BE49-F238E27FC236}">
                <a16:creationId xmlns:a16="http://schemas.microsoft.com/office/drawing/2014/main" xmlns="" id="{6CB49E99-7D65-4B3C-B4C0-CDCC7BAE9A5B}"/>
              </a:ext>
            </a:extLst>
          </p:cNvPr>
          <p:cNvSpPr>
            <a:spLocks noGrp="1"/>
          </p:cNvSpPr>
          <p:nvPr>
            <p:ph type="ftr" sz="quarter" idx="12"/>
          </p:nvPr>
        </p:nvSpPr>
        <p:spPr>
          <a:xfrm>
            <a:off x="966788" y="6356350"/>
            <a:ext cx="6577012"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1987" name="Slide Number Placeholder 5">
            <a:extLst>
              <a:ext uri="{FF2B5EF4-FFF2-40B4-BE49-F238E27FC236}">
                <a16:creationId xmlns:a16="http://schemas.microsoft.com/office/drawing/2014/main" xmlns="" id="{620E9DA3-0E20-48B0-8CCD-6B068B5A8BB3}"/>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27</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46572396-0697-4B75-B77A-8BC2D2C7CA14}"/>
              </a:ext>
            </a:extLst>
          </p:cNvPr>
          <p:cNvSpPr txBox="1">
            <a:spLocks/>
          </p:cNvSpPr>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Brief Introduction About The Subject </a:t>
            </a:r>
          </a:p>
        </p:txBody>
      </p:sp>
      <p:sp>
        <p:nvSpPr>
          <p:cNvPr id="41989" name="Text Placeholder 9">
            <a:extLst>
              <a:ext uri="{FF2B5EF4-FFF2-40B4-BE49-F238E27FC236}">
                <a16:creationId xmlns:a16="http://schemas.microsoft.com/office/drawing/2014/main" xmlns="" id="{5DE5293A-C0A7-4C49-849C-35A195A28EC3}"/>
              </a:ext>
            </a:extLst>
          </p:cNvPr>
          <p:cNvSpPr txBox="1">
            <a:spLocks noGrp="1"/>
          </p:cNvSpPr>
          <p:nvPr>
            <p:ph type="body" idx="1"/>
          </p:nvPr>
        </p:nvSpPr>
        <p:spPr>
          <a:xfrm>
            <a:off x="473075" y="906463"/>
            <a:ext cx="8229600" cy="5353050"/>
          </a:xfrm>
        </p:spPr>
        <p:txBody>
          <a:bodyPr/>
          <a:lstStyle/>
          <a:p>
            <a:pPr>
              <a:spcBef>
                <a:spcPts val="363"/>
              </a:spcBef>
              <a:spcAft>
                <a:spcPct val="0"/>
              </a:spcAft>
              <a:buClr>
                <a:srgbClr val="000000"/>
              </a:buClr>
              <a:buFont typeface="Wingdings" panose="05000000000000000000" pitchFamily="2" charset="2"/>
              <a:buChar char="Ø"/>
            </a:pPr>
            <a:r>
              <a:rPr lang="en-US" altLang="en-US" sz="2200" dirty="0">
                <a:latin typeface="Arial" panose="020B0604020202020204" pitchFamily="34" charset="0"/>
                <a:cs typeface="Arial" panose="020B0604020202020204" pitchFamily="34" charset="0"/>
              </a:rPr>
              <a:t>Web technologies are the various tools and techniques that are utilized in the process of communication between different types of devices over the internet.</a:t>
            </a:r>
          </a:p>
          <a:p>
            <a:pPr>
              <a:spcBef>
                <a:spcPts val="363"/>
              </a:spcBef>
              <a:spcAft>
                <a:spcPct val="0"/>
              </a:spcAft>
              <a:buClr>
                <a:srgbClr val="000000"/>
              </a:buClr>
              <a:buFont typeface="Wingdings" panose="05000000000000000000" pitchFamily="2" charset="2"/>
              <a:buChar char="Ø"/>
            </a:pPr>
            <a:r>
              <a:rPr lang="en-US" altLang="en-US" sz="2200" dirty="0">
                <a:latin typeface="Arial" panose="020B0604020202020204" pitchFamily="34" charset="0"/>
                <a:cs typeface="Arial" panose="020B0604020202020204" pitchFamily="34" charset="0"/>
              </a:rPr>
              <a:t>To understand this term in a better manner, let’s break it down into two pieces: ‘web’ and ‘technology’.</a:t>
            </a:r>
          </a:p>
          <a:p>
            <a:pPr>
              <a:spcBef>
                <a:spcPts val="363"/>
              </a:spcBef>
              <a:spcAft>
                <a:spcPct val="0"/>
              </a:spcAft>
              <a:buClr>
                <a:srgbClr val="000000"/>
              </a:buClr>
              <a:buFont typeface="Wingdings" panose="05000000000000000000" pitchFamily="2" charset="2"/>
              <a:buChar char="Ø"/>
            </a:pPr>
            <a:r>
              <a:rPr lang="en-US" altLang="en-US" sz="2200" dirty="0">
                <a:latin typeface="Arial" panose="020B0604020202020204" pitchFamily="34" charset="0"/>
                <a:cs typeface="Arial" panose="020B0604020202020204" pitchFamily="34" charset="0"/>
              </a:rPr>
              <a:t>The web, in this case, refers to the World Wide Web, more commonly known as WWW. </a:t>
            </a:r>
          </a:p>
          <a:p>
            <a:pPr>
              <a:spcBef>
                <a:spcPts val="363"/>
              </a:spcBef>
              <a:spcAft>
                <a:spcPct val="0"/>
              </a:spcAft>
              <a:buClr>
                <a:srgbClr val="000000"/>
              </a:buClr>
              <a:buFont typeface="Wingdings" panose="05000000000000000000" pitchFamily="2" charset="2"/>
              <a:buChar char="Ø"/>
            </a:pPr>
            <a:r>
              <a:rPr lang="en-US" altLang="en-US" sz="2200" dirty="0">
                <a:latin typeface="Arial" panose="020B0604020202020204" pitchFamily="34" charset="0"/>
                <a:cs typeface="Arial" panose="020B0604020202020204" pitchFamily="34" charset="0"/>
              </a:rPr>
              <a:t>It first came into being in 1989 when famous scientist and engineer, Tim Berners-Lee, came up with an efficient mechanism to share resources between scientists all over the world.</a:t>
            </a:r>
          </a:p>
          <a:p>
            <a:pPr>
              <a:spcBef>
                <a:spcPts val="363"/>
              </a:spcBef>
              <a:spcAft>
                <a:spcPct val="0"/>
              </a:spcAft>
              <a:buClr>
                <a:srgbClr val="000000"/>
              </a:buClr>
              <a:buFont typeface="Wingdings" panose="05000000000000000000" pitchFamily="2" charset="2"/>
              <a:buChar char="Ø"/>
            </a:pPr>
            <a:r>
              <a:rPr lang="en-US" altLang="en-US" sz="2200" b="1" u="sng" dirty="0">
                <a:solidFill>
                  <a:srgbClr val="0000FF"/>
                </a:solidFill>
                <a:latin typeface="Arial" panose="020B0604020202020204" pitchFamily="34" charset="0"/>
                <a:cs typeface="Arial" panose="020B0604020202020204" pitchFamily="34" charset="0"/>
              </a:rPr>
              <a:t>https://www.youtube.com/results?search_query=Web+Technonogies</a:t>
            </a:r>
          </a:p>
        </p:txBody>
      </p:sp>
      <p:pic>
        <p:nvPicPr>
          <p:cNvPr id="41990" name="Picture 14" descr="NIET">
            <a:extLst>
              <a:ext uri="{FF2B5EF4-FFF2-40B4-BE49-F238E27FC236}">
                <a16:creationId xmlns:a16="http://schemas.microsoft.com/office/drawing/2014/main" xmlns="" id="{F8E87FE1-0C0D-4B04-B2BD-24773F52A1A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44780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Google Shape;106;p14">
            <a:extLst>
              <a:ext uri="{FF2B5EF4-FFF2-40B4-BE49-F238E27FC236}">
                <a16:creationId xmlns:a16="http://schemas.microsoft.com/office/drawing/2014/main" xmlns="" id="{21E13154-DA0B-4A0C-B538-BC6788FD2E4C}"/>
              </a:ext>
            </a:extLst>
          </p:cNvPr>
          <p:cNvSpPr txBox="1">
            <a:spLocks noGrp="1"/>
          </p:cNvSpPr>
          <p:nvPr>
            <p:ph type="body" idx="1"/>
          </p:nvPr>
        </p:nvSpPr>
        <p:spPr>
          <a:xfrm>
            <a:off x="523875" y="985960"/>
            <a:ext cx="8162925" cy="5100638"/>
          </a:xfrm>
        </p:spPr>
        <p:txBody>
          <a:bodyPr>
            <a:normAutofit/>
          </a:bodyPr>
          <a:lstStyle/>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Introduction to Java Script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Java script Types , Var, Let and </a:t>
            </a:r>
            <a:r>
              <a:rPr lang="en-IN" sz="2000" dirty="0" err="1">
                <a:latin typeface="Times New Roman" panose="02020603050405020304" pitchFamily="18" charset="0"/>
              </a:rPr>
              <a:t>Const</a:t>
            </a:r>
            <a:r>
              <a:rPr lang="en-IN" sz="2000" dirty="0">
                <a:latin typeface="Times New Roman" panose="02020603050405020304" pitchFamily="18" charset="0"/>
              </a:rPr>
              <a:t> Keywords,</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Operators in JS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Conditions Statements , Java Script Loops, JS Popup Boxes , JS Events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JS Arrays, Working with Arrays, JS Objects ,JS Functions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Using Java Script in Real time , Validation of Forms, Arrow functions and default arguments,</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Template Strings, Strings methods, </a:t>
            </a:r>
            <a:r>
              <a:rPr lang="en-IN" sz="2000" dirty="0" err="1">
                <a:latin typeface="Times New Roman" panose="02020603050405020304" pitchFamily="18" charset="0"/>
              </a:rPr>
              <a:t>Callback</a:t>
            </a:r>
            <a:r>
              <a:rPr lang="en-IN" sz="2000" dirty="0">
                <a:latin typeface="Times New Roman" panose="02020603050405020304" pitchFamily="18" charset="0"/>
              </a:rPr>
              <a:t> functions</a:t>
            </a:r>
            <a:r>
              <a:rPr lang="en-US" altLang="en-US" sz="2000" dirty="0">
                <a:latin typeface="Times New Roman" panose="02020603050405020304" pitchFamily="18" charset="0"/>
              </a:rPr>
              <a:t>,</a:t>
            </a:r>
          </a:p>
          <a:p>
            <a:pPr lvl="1">
              <a:spcBef>
                <a:spcPts val="363"/>
              </a:spcBef>
              <a:spcAft>
                <a:spcPct val="0"/>
              </a:spcAft>
              <a:buClr>
                <a:srgbClr val="000000"/>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Object de-structuring, Spread and Rest Operator, Typescript fundamentals, Typescript OOPs- Classes, Interfaces, Constructor etc. Decorator and Spread Operator,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Difference == &amp; ===, Asynchronous Programming in ES6, Promise Constructor, Promise with Chain, Promise Race.</a:t>
            </a:r>
          </a:p>
          <a:p>
            <a:pPr lvl="1">
              <a:spcBef>
                <a:spcPts val="363"/>
              </a:spcBef>
              <a:spcAft>
                <a:spcPct val="0"/>
              </a:spcAft>
              <a:buClr>
                <a:srgbClr val="000000"/>
              </a:buClr>
              <a:buFont typeface="Wingdings" panose="05000000000000000000" pitchFamily="2" charset="2"/>
              <a:buChar char="Ø"/>
            </a:pPr>
            <a:endParaRPr lang="en-US" altLang="en-US" sz="2000" dirty="0">
              <a:latin typeface="Arial" panose="020B0604020202020204" pitchFamily="34" charset="0"/>
              <a:cs typeface="Arial" panose="020B0604020202020204" pitchFamily="34" charset="0"/>
            </a:endParaRPr>
          </a:p>
        </p:txBody>
      </p:sp>
      <p:sp>
        <p:nvSpPr>
          <p:cNvPr id="43011" name="Google Shape;108;p14">
            <a:extLst>
              <a:ext uri="{FF2B5EF4-FFF2-40B4-BE49-F238E27FC236}">
                <a16:creationId xmlns:a16="http://schemas.microsoft.com/office/drawing/2014/main" xmlns="" id="{FE06E4B2-7543-422E-8293-45C677AD351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28</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9" name="Google Shape;109;p14">
            <a:extLst>
              <a:ext uri="{FF2B5EF4-FFF2-40B4-BE49-F238E27FC236}">
                <a16:creationId xmlns:a16="http://schemas.microsoft.com/office/drawing/2014/main" xmlns="" id="{8112E0F0-415C-41F5-89A8-7C99046CBF6E}"/>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800" kern="0" dirty="0">
                <a:solidFill>
                  <a:schemeClr val="dk1"/>
                </a:solidFill>
                <a:latin typeface="Calibri"/>
                <a:ea typeface="Calibri"/>
                <a:cs typeface="Calibri"/>
                <a:sym typeface="Calibri"/>
              </a:rPr>
              <a:t>Unit 4 Content</a:t>
            </a:r>
            <a:endParaRPr sz="2800" kern="0" dirty="0">
              <a:solidFill>
                <a:schemeClr val="dk1"/>
              </a:solidFill>
              <a:latin typeface="Calibri"/>
              <a:ea typeface="Calibri"/>
              <a:cs typeface="Calibri"/>
              <a:sym typeface="Calibri"/>
            </a:endParaRPr>
          </a:p>
        </p:txBody>
      </p:sp>
      <p:sp>
        <p:nvSpPr>
          <p:cNvPr id="43013" name="Google Shape;111;p14">
            <a:extLst>
              <a:ext uri="{FF2B5EF4-FFF2-40B4-BE49-F238E27FC236}">
                <a16:creationId xmlns:a16="http://schemas.microsoft.com/office/drawing/2014/main" xmlns="" id="{B5806B3E-6A7D-4035-8CCC-1C3B0EAEC056}"/>
              </a:ext>
            </a:extLst>
          </p:cNvPr>
          <p:cNvSpPr>
            <a:spLocks noGrp="1"/>
          </p:cNvSpPr>
          <p:nvPr>
            <p:ph type="ftr" sz="quarter" idx="12"/>
          </p:nvPr>
        </p:nvSpPr>
        <p:spPr>
          <a:xfrm>
            <a:off x="784225" y="6361113"/>
            <a:ext cx="6530975"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43014" name="Picture 14" descr="NIET">
            <a:extLst>
              <a:ext uri="{FF2B5EF4-FFF2-40B4-BE49-F238E27FC236}">
                <a16:creationId xmlns:a16="http://schemas.microsoft.com/office/drawing/2014/main" xmlns="" id="{1A5FD6F2-23A1-482D-91C9-923DC6C708C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650" y="57150"/>
            <a:ext cx="1185863"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xmlns="" id="{36925539-BA66-4E06-BFCB-52814E7A1AC1}"/>
              </a:ext>
            </a:extLst>
          </p:cNvPr>
          <p:cNvSpPr txBox="1">
            <a:spLocks noGrp="1"/>
          </p:cNvSpPr>
          <p:nvPr>
            <p:ph idx="1"/>
          </p:nvPr>
        </p:nvSpPr>
        <p:spPr>
          <a:xfrm>
            <a:off x="365125" y="1241425"/>
            <a:ext cx="8451850" cy="4949825"/>
          </a:xfrm>
        </p:spPr>
        <p:txBody>
          <a:bodyPr/>
          <a:lstStyle/>
          <a:p>
            <a:pPr marL="114300" indent="0" algn="just" eaLnBrk="1" hangingPunct="1">
              <a:spcBef>
                <a:spcPts val="363"/>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Unit 4:</a:t>
            </a:r>
          </a:p>
          <a:p>
            <a:pPr lvl="1" algn="just">
              <a:spcBef>
                <a:spcPts val="363"/>
              </a:spcBef>
              <a:spcAft>
                <a:spcPct val="0"/>
              </a:spcAft>
              <a:buClr>
                <a:srgbClr val="000000"/>
              </a:buClr>
              <a:buFont typeface="Arial" panose="020B0604020202020204" pitchFamily="34" charset="0"/>
              <a:buChar char="•"/>
            </a:pPr>
            <a:r>
              <a:rPr lang="en-US" sz="2000" dirty="0"/>
              <a:t>To understand the basics of working with objects in JavaScript: creating objects, accessing and modifying object properties using constructors. understating various function, loop, array, string etc.</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a:extLst>
              <a:ext uri="{FF2B5EF4-FFF2-40B4-BE49-F238E27FC236}">
                <a16:creationId xmlns:a16="http://schemas.microsoft.com/office/drawing/2014/main" xmlns="" id="{4E221D49-8F0E-4632-BD5C-ECA6B9F0DFB6}"/>
              </a:ext>
            </a:extLst>
          </p:cNvPr>
          <p:cNvSpPr txBox="1">
            <a:spLocks/>
          </p:cNvSpPr>
          <p:nvPr/>
        </p:nvSpPr>
        <p:spPr>
          <a:xfrm>
            <a:off x="1371600" y="0"/>
            <a:ext cx="77724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a:solidFill>
                <a:srgbClr val="000000"/>
              </a:solidFill>
              <a:latin typeface="Times New Roman" pitchFamily="18" charset="0"/>
              <a:cs typeface="Times New Roman" pitchFamily="18" charset="0"/>
              <a:sym typeface="Arial"/>
            </a:endParaRPr>
          </a:p>
          <a:p>
            <a:pPr algn="ctr" eaLnBrk="1" fontAlgn="auto" hangingPunct="1">
              <a:spcAft>
                <a:spcPts val="0"/>
              </a:spcAft>
              <a:defRPr/>
            </a:pPr>
            <a:endParaRPr lang="en-US" sz="3200">
              <a:solidFill>
                <a:srgbClr val="000000"/>
              </a:solidFill>
              <a:latin typeface="Times New Roman" pitchFamily="18" charset="0"/>
              <a:cs typeface="Times New Roman" pitchFamily="18" charset="0"/>
              <a:sym typeface="Arial"/>
            </a:endParaRPr>
          </a:p>
          <a:p>
            <a:pPr algn="ctr" eaLnBrk="1" fontAlgn="auto" hangingPunct="1">
              <a:spcAft>
                <a:spcPts val="0"/>
              </a:spcAft>
              <a:defRPr/>
            </a:pPr>
            <a:endParaRPr lang="en-US" sz="3200">
              <a:solidFill>
                <a:srgbClr val="000000"/>
              </a:solidFill>
              <a:latin typeface="Times New Roman" pitchFamily="18" charset="0"/>
              <a:cs typeface="Times New Roman" pitchFamily="18" charset="0"/>
              <a:sym typeface="Arial"/>
            </a:endParaRPr>
          </a:p>
          <a:p>
            <a:pPr algn="ctr" eaLnBrk="1" fontAlgn="auto" hangingPunct="1">
              <a:spcAft>
                <a:spcPts val="0"/>
              </a:spcAft>
              <a:defRPr/>
            </a:pPr>
            <a:r>
              <a:rPr lang="en-US" sz="2800">
                <a:solidFill>
                  <a:srgbClr val="000000"/>
                </a:solidFill>
                <a:latin typeface="Times New Roman" pitchFamily="18" charset="0"/>
                <a:cs typeface="Times New Roman" pitchFamily="18" charset="0"/>
                <a:sym typeface="Arial"/>
              </a:rPr>
              <a:t>Unit 4 Objective</a:t>
            </a:r>
          </a:p>
          <a:p>
            <a:pPr algn="just">
              <a:spcBef>
                <a:spcPts val="363"/>
              </a:spcBef>
              <a:buClr>
                <a:srgbClr val="000000"/>
              </a:buClr>
              <a:defRPr/>
            </a:pPr>
            <a:r>
              <a:rPr lang="en-US" sz="2200" b="1">
                <a:solidFill>
                  <a:srgbClr val="000000"/>
                </a:solidFill>
                <a:latin typeface="Times New Roman" pitchFamily="18" charset="0"/>
                <a:cs typeface="Times New Roman" pitchFamily="18" charset="0"/>
                <a:sym typeface="Arial"/>
              </a:rPr>
              <a:t> </a:t>
            </a:r>
            <a:endParaRPr lang="en-IN" sz="2000" b="1">
              <a:latin typeface="Times New Roman" pitchFamily="18" charset="0"/>
              <a:cs typeface="Times New Roman" pitchFamily="18" charset="0"/>
            </a:endParaRPr>
          </a:p>
          <a:p>
            <a:pPr algn="just" eaLnBrk="1" fontAlgn="auto" hangingPunct="1">
              <a:spcAft>
                <a:spcPts val="0"/>
              </a:spcAft>
              <a:defRPr/>
            </a:pPr>
            <a:endParaRPr lang="en-IN" sz="2200">
              <a:latin typeface="Times New Roman" pitchFamily="18" charset="0"/>
              <a:cs typeface="Times New Roman" pitchFamily="18" charset="0"/>
            </a:endParaRPr>
          </a:p>
          <a:p>
            <a:pPr algn="ctr" eaLnBrk="1" fontAlgn="auto" hangingPunct="1">
              <a:spcAft>
                <a:spcPts val="0"/>
              </a:spcAft>
              <a:defRPr/>
            </a:pPr>
            <a:endParaRPr lang="en-US" sz="3000" dirty="0">
              <a:solidFill>
                <a:srgbClr val="000000"/>
              </a:solidFill>
              <a:latin typeface="Times New Roman" pitchFamily="18" charset="0"/>
              <a:cs typeface="Times New Roman" pitchFamily="18" charset="0"/>
              <a:sym typeface="Arial"/>
            </a:endParaRPr>
          </a:p>
        </p:txBody>
      </p:sp>
      <p:sp>
        <p:nvSpPr>
          <p:cNvPr id="47108" name="Google Shape;151;p18">
            <a:extLst>
              <a:ext uri="{FF2B5EF4-FFF2-40B4-BE49-F238E27FC236}">
                <a16:creationId xmlns:a16="http://schemas.microsoft.com/office/drawing/2014/main" xmlns="" id="{1A100DA8-79EB-4D1D-9584-0DCAB98E66E5}"/>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47109" name="Google Shape;131;p16">
            <a:extLst>
              <a:ext uri="{FF2B5EF4-FFF2-40B4-BE49-F238E27FC236}">
                <a16:creationId xmlns:a16="http://schemas.microsoft.com/office/drawing/2014/main" xmlns="" id="{6242E7C0-1BE9-4E48-8ED8-FF05AD7882CD}"/>
              </a:ext>
            </a:extLst>
          </p:cNvPr>
          <p:cNvSpPr>
            <a:spLocks noGrp="1"/>
          </p:cNvSpPr>
          <p:nvPr>
            <p:ph type="ftr" sz="quarter" idx="12"/>
          </p:nvPr>
        </p:nvSpPr>
        <p:spPr>
          <a:xfrm>
            <a:off x="809625" y="6400800"/>
            <a:ext cx="6200775"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47110" name="Picture 14" descr="NIET">
            <a:extLst>
              <a:ext uri="{FF2B5EF4-FFF2-40B4-BE49-F238E27FC236}">
                <a16:creationId xmlns:a16="http://schemas.microsoft.com/office/drawing/2014/main" xmlns="" id="{F2A21A04-8133-42BC-AC7F-16EA77BE4C9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2" descr="Logo, company name&#10;&#10;Description automatically generated">
            <a:extLst>
              <a:ext uri="{FF2B5EF4-FFF2-40B4-BE49-F238E27FC236}">
                <a16:creationId xmlns:a16="http://schemas.microsoft.com/office/drawing/2014/main" xmlns="" id="{27FF1860-0920-4B0C-8509-BF39EA37C6A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53200" y="2971800"/>
            <a:ext cx="1682045"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pRg st="0" end="0"/>
                                            </p:txEl>
                                          </p:spTgt>
                                        </p:tgtEl>
                                        <p:attrNameLst>
                                          <p:attrName>style.visibility</p:attrName>
                                        </p:attrNameLst>
                                      </p:cBhvr>
                                      <p:to>
                                        <p:strVal val="visible"/>
                                      </p:to>
                                    </p:set>
                                    <p:anim calcmode="lin" valueType="num">
                                      <p:cBhvr additive="base">
                                        <p:cTn id="13"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97060B-C343-47DF-B7C8-DA8A36A6A125}"/>
              </a:ext>
            </a:extLst>
          </p:cNvPr>
          <p:cNvSpPr>
            <a:spLocks noGrp="1"/>
          </p:cNvSpPr>
          <p:nvPr>
            <p:ph idx="1"/>
          </p:nvPr>
        </p:nvSpPr>
        <p:spPr>
          <a:xfrm>
            <a:off x="457200" y="1022350"/>
            <a:ext cx="8216900" cy="5295900"/>
          </a:xfrm>
        </p:spPr>
        <p:txBody>
          <a:bodyPr rtlCol="0">
            <a:normAutofit lnSpcReduction="10000"/>
          </a:bodyPr>
          <a:lstStyle/>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COs and PSOs Mapping</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Program Educational Objectives (PEOs)</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Result Analysis (Department Result, Subject Result and Individual Faculty Result)</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End Semester Question Paper Templates (Offline Pattern/Online Pattern)</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Perquisite/ Recap </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Brief Introduction about the Subject with videos</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Unit Content</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Unit Objective</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Topic Objective/Topic Outcome</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Lecture related to topic</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Daily Quiz</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Weekly Assignment</a:t>
            </a:r>
          </a:p>
          <a:p>
            <a:pPr fontAlgn="auto">
              <a:lnSpc>
                <a:spcPct val="150000"/>
              </a:lnSpc>
              <a:buFont typeface="Arial" panose="020B0604020202020204" pitchFamily="34" charset="0"/>
              <a:buNone/>
              <a:defRPr/>
            </a:pPr>
            <a:endParaRPr lang="en-US" sz="1800" dirty="0">
              <a:latin typeface="Times New Roman" pitchFamily="18" charset="0"/>
              <a:cs typeface="Times New Roman" pitchFamily="18" charset="0"/>
            </a:endParaRPr>
          </a:p>
          <a:p>
            <a:pPr fontAlgn="auto">
              <a:lnSpc>
                <a:spcPct val="150000"/>
              </a:lnSpc>
              <a:defRPr/>
            </a:pPr>
            <a:endParaRPr lang="en-US" sz="1800" dirty="0">
              <a:latin typeface="Times New Roman" pitchFamily="18" charset="0"/>
              <a:cs typeface="Times New Roman" pitchFamily="18" charset="0"/>
            </a:endParaRPr>
          </a:p>
          <a:p>
            <a:pPr fontAlgn="auto">
              <a:lnSpc>
                <a:spcPct val="150000"/>
              </a:lnSpc>
              <a:defRPr/>
            </a:pPr>
            <a:endParaRPr lang="en-US" sz="1800" dirty="0">
              <a:latin typeface="Times New Roman" pitchFamily="18" charset="0"/>
              <a:cs typeface="Times New Roman" pitchFamily="18" charset="0"/>
            </a:endParaRPr>
          </a:p>
          <a:p>
            <a:pPr fontAlgn="auto">
              <a:lnSpc>
                <a:spcPct val="150000"/>
              </a:lnSpc>
              <a:defRPr/>
            </a:pPr>
            <a:endParaRPr lang="en-US" sz="1800" dirty="0">
              <a:latin typeface="Times New Roman" pitchFamily="18" charset="0"/>
              <a:cs typeface="Times New Roman" pitchFamily="18" charset="0"/>
            </a:endParaRPr>
          </a:p>
        </p:txBody>
      </p:sp>
      <p:sp>
        <p:nvSpPr>
          <p:cNvPr id="6147" name="Footer Placeholder 4">
            <a:extLst>
              <a:ext uri="{FF2B5EF4-FFF2-40B4-BE49-F238E27FC236}">
                <a16:creationId xmlns:a16="http://schemas.microsoft.com/office/drawing/2014/main" xmlns="" id="{B06B78CE-3408-429A-A427-E7663A40E284}"/>
              </a:ext>
            </a:extLst>
          </p:cNvPr>
          <p:cNvSpPr>
            <a:spLocks noGrp="1"/>
          </p:cNvSpPr>
          <p:nvPr>
            <p:ph type="ftr" sz="quarter" idx="12"/>
          </p:nvPr>
        </p:nvSpPr>
        <p:spPr>
          <a:xfrm>
            <a:off x="1341438" y="6434138"/>
            <a:ext cx="5440362"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148" name="Slide Number Placeholder 1">
            <a:extLst>
              <a:ext uri="{FF2B5EF4-FFF2-40B4-BE49-F238E27FC236}">
                <a16:creationId xmlns:a16="http://schemas.microsoft.com/office/drawing/2014/main" xmlns="" id="{B7445FEB-694A-410A-A5DA-9FAC8D0B528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3</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pic>
        <p:nvPicPr>
          <p:cNvPr id="6149" name="Picture 14" descr="NIET">
            <a:extLst>
              <a:ext uri="{FF2B5EF4-FFF2-40B4-BE49-F238E27FC236}">
                <a16:creationId xmlns:a16="http://schemas.microsoft.com/office/drawing/2014/main" xmlns="" id="{D641C393-C3AD-4875-A750-BAF824B6D0D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88"/>
            <a:ext cx="1341438"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itle 1">
            <a:extLst>
              <a:ext uri="{FF2B5EF4-FFF2-40B4-BE49-F238E27FC236}">
                <a16:creationId xmlns:a16="http://schemas.microsoft.com/office/drawing/2014/main" xmlns="" id="{64CC7D23-939A-40F3-92B2-AA9D12541EFE}"/>
              </a:ext>
            </a:extLst>
          </p:cNvPr>
          <p:cNvSpPr txBox="1">
            <a:spLocks/>
          </p:cNvSpPr>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  Conti….</a:t>
            </a:r>
            <a:endParaRPr lang="en-IN" sz="3200"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xmlns="" id="{60103438-D629-448A-B000-71F4E66B6EE8}"/>
              </a:ext>
            </a:extLst>
          </p:cNvPr>
          <p:cNvSpPr txBox="1">
            <a:spLocks noGrp="1"/>
          </p:cNvSpPr>
          <p:nvPr>
            <p:ph idx="1"/>
          </p:nvPr>
        </p:nvSpPr>
        <p:spPr>
          <a:xfrm>
            <a:off x="228600" y="1981200"/>
            <a:ext cx="8737600" cy="4295775"/>
          </a:xfrm>
        </p:spPr>
        <p:txBody>
          <a:bodyPr/>
          <a:lstStyle/>
          <a:p>
            <a:pPr marL="114300" indent="0" algn="just" eaLnBrk="1" hangingPunct="1">
              <a:spcBef>
                <a:spcPts val="363"/>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eaLnBrk="1" hangingPunct="1">
              <a:spcBef>
                <a:spcPts val="363"/>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the basics of difference between HTML,CSS and JavaScript</a:t>
            </a:r>
          </a:p>
          <a:p>
            <a:pPr marL="571500" lvl="1" indent="0" algn="just" eaLnBrk="1" hangingPunct="1">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JAVA &amp; JavaScript</a:t>
            </a: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how various datatypes, variables, keywords, operators etc.</a:t>
            </a:r>
          </a:p>
          <a:p>
            <a:pPr marL="571500" lvl="1" indent="0" algn="just" eaLnBrk="1" hangingPunct="1">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various conditional statement, loop, types of function , how argument pass between function </a:t>
            </a:r>
          </a:p>
          <a:p>
            <a:pPr marL="114300" indent="0" algn="just" eaLnBrk="1" hangingPunct="1">
              <a:spcBef>
                <a:spcPts val="363"/>
              </a:spcBef>
              <a:spcAft>
                <a:spcPct val="0"/>
              </a:spcAft>
              <a:buClr>
                <a:srgbClr val="000000"/>
              </a:buClr>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eaLnBrk="1" hangingPunct="1">
              <a:spcBef>
                <a:spcPts val="363"/>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a:extLst>
              <a:ext uri="{FF2B5EF4-FFF2-40B4-BE49-F238E27FC236}">
                <a16:creationId xmlns:a16="http://schemas.microsoft.com/office/drawing/2014/main" xmlns="" id="{FCE495C9-3F3C-4133-9AFD-987370CD2E0C}"/>
              </a:ext>
            </a:extLst>
          </p:cNvPr>
          <p:cNvSpPr txBox="1">
            <a:spLocks/>
          </p:cNvSpPr>
          <p:nvPr/>
        </p:nvSpPr>
        <p:spPr>
          <a:xfrm>
            <a:off x="1371600" y="0"/>
            <a:ext cx="7772400" cy="1724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dirty="0">
              <a:solidFill>
                <a:srgbClr val="000000"/>
              </a:solidFill>
              <a:latin typeface="Times New Roman" pitchFamily="18" charset="0"/>
              <a:cs typeface="Times New Roman" pitchFamily="18" charset="0"/>
              <a:sym typeface="Arial"/>
            </a:endParaRPr>
          </a:p>
          <a:p>
            <a:pPr algn="ctr" fontAlgn="auto">
              <a:spcAft>
                <a:spcPts val="0"/>
              </a:spcAft>
              <a:defRPr/>
            </a:pPr>
            <a:r>
              <a:rPr lang="en-US" sz="3200" dirty="0">
                <a:solidFill>
                  <a:srgbClr val="000000"/>
                </a:solidFill>
                <a:latin typeface="Times New Roman" pitchFamily="18" charset="0"/>
                <a:cs typeface="Times New Roman" pitchFamily="18" charset="0"/>
                <a:sym typeface="Arial"/>
              </a:rPr>
              <a:t>Topic Objective/Outcome</a:t>
            </a:r>
          </a:p>
          <a:p>
            <a:pPr algn="just" fontAlgn="auto">
              <a:spcAft>
                <a:spcPts val="0"/>
              </a:spcAft>
              <a:defRPr/>
            </a:pPr>
            <a:r>
              <a:rPr lang="en-US" sz="2200" b="1" dirty="0">
                <a:solidFill>
                  <a:srgbClr val="000000"/>
                </a:solidFill>
                <a:latin typeface="Times New Roman" pitchFamily="18" charset="0"/>
                <a:cs typeface="Times New Roman" pitchFamily="18" charset="0"/>
                <a:sym typeface="Arial"/>
              </a:rPr>
              <a:t> Topics: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Introduction to Java Script , Java script Types , Var, Let and </a:t>
            </a:r>
            <a:r>
              <a:rPr lang="en-IN" sz="1400" dirty="0" err="1">
                <a:effectLst/>
                <a:latin typeface="+mj-lt"/>
                <a:ea typeface="Calibri" panose="020F0502020204030204" pitchFamily="34" charset="0"/>
                <a:cs typeface="Times New Roman" panose="02020603050405020304" pitchFamily="18" charset="0"/>
              </a:rPr>
              <a:t>Const</a:t>
            </a:r>
            <a:r>
              <a:rPr lang="en-IN" sz="1400" dirty="0">
                <a:effectLst/>
                <a:latin typeface="+mj-lt"/>
                <a:ea typeface="Calibri" panose="020F0502020204030204" pitchFamily="34" charset="0"/>
                <a:cs typeface="Times New Roman" panose="02020603050405020304" pitchFamily="18" charset="0"/>
              </a:rPr>
              <a:t> Keywords, Operators in JS , Conditions Statements , Java Script Loops, JS Popup Boxes , JS Events , JS</a:t>
            </a:r>
            <a:r>
              <a:rPr lang="en-IN" sz="1400" spc="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Arrays,</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Working</a:t>
            </a:r>
            <a:r>
              <a:rPr lang="en-IN" sz="1400" spc="3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with</a:t>
            </a:r>
            <a:r>
              <a:rPr lang="en-IN" sz="1400" spc="4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Arrays,</a:t>
            </a:r>
            <a:r>
              <a:rPr lang="en-IN" sz="1400" spc="3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JS</a:t>
            </a:r>
            <a:r>
              <a:rPr lang="en-IN" sz="1400" spc="4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Objects</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,JS</a:t>
            </a:r>
            <a:r>
              <a:rPr lang="en-IN" sz="1400" spc="4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Functions</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a:t>
            </a:r>
            <a:r>
              <a:rPr lang="en-IN" sz="1400" spc="3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Using</a:t>
            </a:r>
            <a:r>
              <a:rPr lang="en-IN" sz="1400" spc="2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Java</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Script</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in</a:t>
            </a:r>
            <a:r>
              <a:rPr lang="en-IN" sz="1400" spc="3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Real</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time</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 Validation</a:t>
            </a:r>
            <a:r>
              <a:rPr lang="en-IN" sz="1400" spc="-1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of</a:t>
            </a:r>
            <a:r>
              <a:rPr lang="en-IN" sz="1400" spc="-1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Forms,</a:t>
            </a:r>
            <a:r>
              <a:rPr lang="en-IN" sz="1400" spc="-1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Arrow functions and default arguments, Template Strings, Strings methods, Call back functions</a:t>
            </a:r>
            <a:r>
              <a:rPr lang="en-IN" sz="1800" dirty="0">
                <a:effectLst/>
                <a:latin typeface="+mj-lt"/>
                <a:ea typeface="Calibri" panose="020F0502020204030204" pitchFamily="34" charset="0"/>
                <a:cs typeface="Times New Roman" panose="02020603050405020304" pitchFamily="18" charset="0"/>
              </a:rPr>
              <a:t>,</a:t>
            </a:r>
            <a:r>
              <a:rPr lang="en-IN" sz="1600" dirty="0">
                <a:latin typeface="+mj-lt"/>
              </a:rPr>
              <a:t>.</a:t>
            </a:r>
            <a:r>
              <a:rPr lang="en-IN" dirty="0">
                <a:latin typeface="+mj-lt"/>
              </a:rPr>
              <a:t>  </a:t>
            </a:r>
            <a:r>
              <a:rPr lang="en-US" sz="2200" b="1" dirty="0">
                <a:latin typeface="Times New Roman" pitchFamily="18" charset="0"/>
                <a:cs typeface="Times New Roman" pitchFamily="18" charset="0"/>
              </a:rPr>
              <a:t>(CO4 )</a:t>
            </a:r>
          </a:p>
          <a:p>
            <a:pPr algn="ctr" fontAlgn="auto">
              <a:spcAft>
                <a:spcPts val="0"/>
              </a:spcAft>
              <a:defRPr/>
            </a:pPr>
            <a:endParaRPr lang="en-US" sz="3000" dirty="0">
              <a:solidFill>
                <a:srgbClr val="000000"/>
              </a:solidFill>
              <a:latin typeface="Times New Roman" pitchFamily="18" charset="0"/>
              <a:cs typeface="Times New Roman" pitchFamily="18" charset="0"/>
              <a:sym typeface="Arial"/>
            </a:endParaRPr>
          </a:p>
        </p:txBody>
      </p:sp>
      <p:sp>
        <p:nvSpPr>
          <p:cNvPr id="109572" name="Google Shape;151;p18">
            <a:extLst>
              <a:ext uri="{FF2B5EF4-FFF2-40B4-BE49-F238E27FC236}">
                <a16:creationId xmlns:a16="http://schemas.microsoft.com/office/drawing/2014/main" xmlns="" id="{2EA3E0FE-D36A-42AE-AAA6-3690E76A96D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pPr algn="ctr">
                <a:buSzPts val="1400"/>
                <a:buFont typeface="Arial" panose="020B0604020202020204" pitchFamily="34" charset="0"/>
                <a:buNone/>
              </a:pPr>
              <a:t>30</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9573" name="Google Shape;131;p16">
            <a:extLst>
              <a:ext uri="{FF2B5EF4-FFF2-40B4-BE49-F238E27FC236}">
                <a16:creationId xmlns:a16="http://schemas.microsoft.com/office/drawing/2014/main" xmlns="" id="{05FCD337-57AF-4A3D-9678-FA49413A06F9}"/>
              </a:ext>
            </a:extLst>
          </p:cNvPr>
          <p:cNvSpPr>
            <a:spLocks noGrp="1"/>
          </p:cNvSpPr>
          <p:nvPr>
            <p:ph type="ftr" sz="quarter" idx="12"/>
          </p:nvPr>
        </p:nvSpPr>
        <p:spPr>
          <a:xfrm>
            <a:off x="2343150" y="6416675"/>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09575" name="Picture 14" descr="NIET">
            <a:extLst>
              <a:ext uri="{FF2B5EF4-FFF2-40B4-BE49-F238E27FC236}">
                <a16:creationId xmlns:a16="http://schemas.microsoft.com/office/drawing/2014/main" xmlns="" id="{8D0D9CDB-9F00-4F88-A982-9EE4211A44F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279525" cy="1030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What is JavaScript?</a:t>
            </a:r>
            <a:endParaRPr lang="en-US" sz="1800" b="0" i="0" dirty="0">
              <a:solidFill>
                <a:srgbClr val="223C50"/>
              </a:solidFill>
              <a:effectLst/>
              <a:latin typeface="+mj-lt"/>
            </a:endParaRPr>
          </a:p>
          <a:p>
            <a:pPr algn="just">
              <a:buFont typeface="Wingdings" panose="05000000000000000000" pitchFamily="2" charset="2"/>
              <a:buChar char="v"/>
            </a:pPr>
            <a:r>
              <a:rPr lang="en-US" sz="1900" dirty="0">
                <a:solidFill>
                  <a:srgbClr val="223C50"/>
                </a:solidFill>
                <a:latin typeface="+mj-lt"/>
              </a:rPr>
              <a:t>JavaScript is a </a:t>
            </a:r>
            <a:r>
              <a:rPr lang="en-US" sz="1900" dirty="0">
                <a:solidFill>
                  <a:srgbClr val="00B0F0"/>
                </a:solidFill>
                <a:latin typeface="+mj-lt"/>
              </a:rPr>
              <a:t>programming language </a:t>
            </a:r>
            <a:r>
              <a:rPr lang="en-US" sz="1900" dirty="0">
                <a:solidFill>
                  <a:srgbClr val="223C50"/>
                </a:solidFill>
                <a:latin typeface="+mj-lt"/>
              </a:rPr>
              <a:t>used to make websites interactive. If you think about the basic makeup of a website, you have HTML, which describes and defines the basic content and structure of the website, then you have CSS, which tells the browser how this HTML content should be displayed—determining things like color and font.</a:t>
            </a:r>
          </a:p>
          <a:p>
            <a:pPr marL="0" indent="0" algn="just">
              <a:buNone/>
            </a:pPr>
            <a:endParaRPr lang="en-US" sz="1900" dirty="0">
              <a:solidFill>
                <a:srgbClr val="223C50"/>
              </a:solidFill>
              <a:latin typeface="+mj-lt"/>
            </a:endParaRPr>
          </a:p>
          <a:p>
            <a:pPr algn="just">
              <a:buFont typeface="Wingdings" panose="05000000000000000000" pitchFamily="2" charset="2"/>
              <a:buChar char="v"/>
            </a:pPr>
            <a:r>
              <a:rPr lang="en-US" sz="1900" dirty="0">
                <a:solidFill>
                  <a:srgbClr val="223C50"/>
                </a:solidFill>
                <a:latin typeface="+mj-lt"/>
              </a:rPr>
              <a:t>With just HTML and CSS, you have a website that looks good but doesn’t actually do much. </a:t>
            </a:r>
            <a:r>
              <a:rPr lang="en-US" sz="1900" dirty="0">
                <a:solidFill>
                  <a:srgbClr val="00B0F0"/>
                </a:solidFill>
                <a:latin typeface="+mj-lt"/>
              </a:rPr>
              <a:t>JavaScript brings the website to life by adding functionality</a:t>
            </a:r>
            <a:r>
              <a:rPr lang="en-US" sz="1900" dirty="0">
                <a:solidFill>
                  <a:srgbClr val="223C50"/>
                </a:solidFill>
                <a:latin typeface="+mj-lt"/>
              </a:rPr>
              <a:t>. It’s is responsible for elements that the user can interact with, such as drop-down menus, modal windows, and contact forms. </a:t>
            </a:r>
            <a:r>
              <a:rPr lang="en-US" sz="1900" dirty="0">
                <a:solidFill>
                  <a:srgbClr val="00B050"/>
                </a:solidFill>
                <a:latin typeface="+mj-lt"/>
              </a:rPr>
              <a:t>It is also used to create things like animations, video players, and interactive maps</a:t>
            </a:r>
            <a:endParaRPr lang="en-US" sz="1900" b="1" dirty="0">
              <a:solidFill>
                <a:srgbClr val="00B05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36431"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r>
              <a:rPr lang="en-IN" sz="2800" b="1" dirty="0">
                <a:effectLst/>
                <a:latin typeface="Calibri" panose="020F0502020204030204" pitchFamily="34" charset="0"/>
                <a:ea typeface="Calibri" panose="020F0502020204030204" pitchFamily="34" charset="0"/>
                <a:cs typeface="Times New Roman" panose="02020603050405020304" pitchFamily="18" charset="0"/>
              </a:rPr>
              <a:t>Introduction to Java Script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cstate="print"/>
          <a:srcRect/>
          <a:stretch>
            <a:fillRect/>
          </a:stretch>
        </p:blipFill>
        <p:spPr bwMode="auto">
          <a:xfrm>
            <a:off x="48651" y="36513"/>
            <a:ext cx="1287780" cy="838200"/>
          </a:xfrm>
          <a:prstGeom prst="rect">
            <a:avLst/>
          </a:prstGeom>
          <a:noFill/>
          <a:ln w="9525">
            <a:noFill/>
            <a:miter lim="800000"/>
            <a:headEnd/>
            <a:tailEnd/>
          </a:ln>
        </p:spPr>
      </p:pic>
      <p:sp>
        <p:nvSpPr>
          <p:cNvPr id="8" name="Footer Placeholder 12">
            <a:extLst>
              <a:ext uri="{FF2B5EF4-FFF2-40B4-BE49-F238E27FC236}">
                <a16:creationId xmlns:a16="http://schemas.microsoft.com/office/drawing/2014/main" xmlns="" id="{BC6D6FBE-C42D-4841-9F9D-AA1A425A2C04}"/>
              </a:ext>
            </a:extLst>
          </p:cNvPr>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unit-4                </a:t>
            </a:r>
          </a:p>
        </p:txBody>
      </p:sp>
      <p:sp>
        <p:nvSpPr>
          <p:cNvPr id="10" name="Footer Placeholder 9"/>
          <p:cNvSpPr>
            <a:spLocks noGrp="1"/>
          </p:cNvSpPr>
          <p:nvPr>
            <p:ph type="ftr" sz="quarter" idx="11"/>
          </p:nvPr>
        </p:nvSpPr>
        <p:spPr/>
        <p:txBody>
          <a:bodyPr/>
          <a:lstStyle/>
          <a:p>
            <a:r>
              <a:rPr lang="en-US" smtClean="0"/>
              <a:t>06/15/2022              Mr. Amar Pal Yadav          Web. Tech.             Unit-4</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fontScale="92500" lnSpcReduction="10000"/>
          </a:bodyPr>
          <a:lstStyle/>
          <a:p>
            <a:pPr marL="0" indent="0">
              <a:buNone/>
            </a:pPr>
            <a:r>
              <a:rPr lang="en-US" sz="1800" dirty="0"/>
              <a:t>a </a:t>
            </a:r>
            <a:r>
              <a:rPr lang="en-US" sz="1900" dirty="0">
                <a:solidFill>
                  <a:srgbClr val="00B050"/>
                </a:solidFill>
              </a:rPr>
              <a:t>lightweight, cross platform and interpreted </a:t>
            </a:r>
            <a:r>
              <a:rPr lang="en-US" sz="1900" dirty="0"/>
              <a:t>programming language ("scripting language")</a:t>
            </a:r>
          </a:p>
          <a:p>
            <a:pPr marL="0" indent="0">
              <a:buNone/>
            </a:pPr>
            <a:endParaRPr lang="en-US" sz="1900" dirty="0"/>
          </a:p>
          <a:p>
            <a:pPr lvl="1">
              <a:buFont typeface="Wingdings" panose="05000000000000000000" pitchFamily="2" charset="2"/>
              <a:buChar char="v"/>
            </a:pPr>
            <a:r>
              <a:rPr lang="en-US" sz="1900" dirty="0"/>
              <a:t>used to make web pages interactive</a:t>
            </a:r>
          </a:p>
          <a:p>
            <a:pPr lvl="1">
              <a:buFont typeface="Wingdings" panose="05000000000000000000" pitchFamily="2" charset="2"/>
              <a:buChar char="v"/>
            </a:pPr>
            <a:r>
              <a:rPr lang="en-US" sz="1900" dirty="0"/>
              <a:t>insert dynamic text into HTML (ex: user name)</a:t>
            </a:r>
          </a:p>
          <a:p>
            <a:pPr lvl="1">
              <a:buFont typeface="Wingdings" panose="05000000000000000000" pitchFamily="2" charset="2"/>
              <a:buChar char="v"/>
            </a:pPr>
            <a:r>
              <a:rPr lang="en-US" sz="1900" dirty="0"/>
              <a:t>Java script is a language that is used widely on both the</a:t>
            </a:r>
            <a:r>
              <a:rPr lang="en-US" sz="1900" dirty="0">
                <a:solidFill>
                  <a:srgbClr val="00B050"/>
                </a:solidFill>
              </a:rPr>
              <a:t> client and server sides </a:t>
            </a:r>
            <a:r>
              <a:rPr lang="en-US" sz="1900" dirty="0"/>
              <a:t>of development</a:t>
            </a:r>
          </a:p>
          <a:p>
            <a:pPr lvl="1">
              <a:buFont typeface="Wingdings" panose="05000000000000000000" pitchFamily="2" charset="2"/>
              <a:buChar char="v"/>
            </a:pPr>
            <a:r>
              <a:rPr lang="en-US" sz="1900" b="1" dirty="0"/>
              <a:t>react to events </a:t>
            </a:r>
            <a:r>
              <a:rPr lang="en-US" sz="1900" dirty="0"/>
              <a:t>(ex: page load user click)</a:t>
            </a:r>
          </a:p>
          <a:p>
            <a:pPr lvl="1">
              <a:buFont typeface="Wingdings" panose="05000000000000000000" pitchFamily="2" charset="2"/>
              <a:buChar char="v"/>
            </a:pPr>
            <a:r>
              <a:rPr lang="en-US" sz="1900" dirty="0"/>
              <a:t>get information about a user's computer (ex: browser type)</a:t>
            </a:r>
          </a:p>
          <a:p>
            <a:pPr lvl="1">
              <a:buFont typeface="Wingdings" panose="05000000000000000000" pitchFamily="2" charset="2"/>
              <a:buChar char="v"/>
            </a:pPr>
            <a:r>
              <a:rPr lang="en-US" sz="1900" dirty="0"/>
              <a:t>perform calculations on user's computer (ex: form validation)</a:t>
            </a:r>
          </a:p>
          <a:p>
            <a:pPr lvl="1">
              <a:buFont typeface="Wingdings" panose="05000000000000000000" pitchFamily="2" charset="2"/>
              <a:buChar char="v"/>
            </a:pPr>
            <a:r>
              <a:rPr lang="en-US" sz="1900" dirty="0"/>
              <a:t>a web standard (but not supported identically by all browsers)</a:t>
            </a:r>
          </a:p>
          <a:p>
            <a:pPr lvl="1">
              <a:buFont typeface="Wingdings" panose="05000000000000000000" pitchFamily="2" charset="2"/>
              <a:buChar char="v"/>
            </a:pPr>
            <a:r>
              <a:rPr lang="en-US" sz="1900" dirty="0"/>
              <a:t>Java script offers a vast standard library that has a wide variety of functions and methods available to help in the process of development, making the entire process easier and hassle-free</a:t>
            </a:r>
          </a:p>
          <a:p>
            <a:pPr lvl="1">
              <a:buFont typeface="Wingdings" panose="05000000000000000000" pitchFamily="2" charset="2"/>
              <a:buChar char="v"/>
            </a:pPr>
            <a:r>
              <a:rPr lang="en-US" sz="1900" dirty="0"/>
              <a:t>Subprogram can be added at run time </a:t>
            </a:r>
          </a:p>
          <a:p>
            <a:pPr lvl="1">
              <a:buFont typeface="Wingdings" panose="05000000000000000000" pitchFamily="2" charset="2"/>
              <a:buChar char="v"/>
            </a:pPr>
            <a:r>
              <a:rPr lang="en-US" sz="1900" dirty="0"/>
              <a:t>Text of program code can be directly executed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36431" y="2479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Java Script </a:t>
            </a:r>
            <a:r>
              <a:rPr lang="en-US" sz="2800" b="1" dirty="0" err="1"/>
              <a:t>cont</a:t>
            </a:r>
            <a:r>
              <a:rPr lang="en-US" sz="2800" dirty="0"/>
              <a:t>…</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E:\Master Folder 2017-18\Approved Logo by BOG\NIET logo_.png"/>
          <p:cNvPicPr/>
          <p:nvPr/>
        </p:nvPicPr>
        <p:blipFill>
          <a:blip r:embed="rId2" cstate="print"/>
          <a:srcRect/>
          <a:stretch>
            <a:fillRect/>
          </a:stretch>
        </p:blipFill>
        <p:spPr bwMode="auto">
          <a:xfrm>
            <a:off x="48651" y="36513"/>
            <a:ext cx="1287780" cy="838200"/>
          </a:xfrm>
          <a:prstGeom prst="rect">
            <a:avLst/>
          </a:prstGeom>
          <a:noFill/>
          <a:ln w="9525">
            <a:noFill/>
            <a:miter lim="800000"/>
            <a:headEnd/>
            <a:tailEnd/>
          </a:ln>
        </p:spPr>
      </p:pic>
      <p:sp>
        <p:nvSpPr>
          <p:cNvPr id="8" name="Footer Placeholder 12">
            <a:extLst>
              <a:ext uri="{FF2B5EF4-FFF2-40B4-BE49-F238E27FC236}">
                <a16:creationId xmlns:a16="http://schemas.microsoft.com/office/drawing/2014/main" xmlns="" id="{BC6D6FBE-C42D-4841-9F9D-AA1A425A2C04}"/>
              </a:ext>
            </a:extLst>
          </p:cNvPr>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  4                </a:t>
            </a:r>
          </a:p>
        </p:txBody>
      </p:sp>
      <p:sp>
        <p:nvSpPr>
          <p:cNvPr id="10" name="Footer Placeholder 9"/>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1639103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l">
              <a:buFont typeface="Wingdings" panose="05000000000000000000" pitchFamily="2" charset="2"/>
              <a:buChar char="v"/>
            </a:pPr>
            <a:r>
              <a:rPr lang="en-US" sz="1800" b="0" i="0" dirty="0" err="1">
                <a:solidFill>
                  <a:srgbClr val="515151"/>
                </a:solidFill>
                <a:effectLst/>
                <a:latin typeface="+mj-lt"/>
              </a:rPr>
              <a:t>Javascript</a:t>
            </a:r>
            <a:r>
              <a:rPr lang="en-US" sz="1800" b="0" i="0" dirty="0">
                <a:solidFill>
                  <a:srgbClr val="515151"/>
                </a:solidFill>
                <a:effectLst/>
                <a:latin typeface="+mj-lt"/>
              </a:rPr>
              <a:t> is a lightweight, cross-platform, and interpreted language.</a:t>
            </a:r>
          </a:p>
          <a:p>
            <a:pPr algn="l">
              <a:buFont typeface="Wingdings" panose="05000000000000000000" pitchFamily="2" charset="2"/>
              <a:buChar char="v"/>
            </a:pPr>
            <a:r>
              <a:rPr lang="en-US" sz="1800" b="0" i="0" dirty="0">
                <a:solidFill>
                  <a:srgbClr val="515151"/>
                </a:solidFill>
                <a:effectLst/>
                <a:latin typeface="+mj-lt"/>
              </a:rPr>
              <a:t>It was developed with the main intention of DOM manipulation, bringing forth the era of dynamic websites.</a:t>
            </a:r>
          </a:p>
          <a:p>
            <a:pPr algn="l">
              <a:buFont typeface="Wingdings" panose="05000000000000000000" pitchFamily="2" charset="2"/>
              <a:buChar char="v"/>
            </a:pPr>
            <a:r>
              <a:rPr lang="en-US" sz="1800" b="0" i="0" dirty="0" err="1">
                <a:solidFill>
                  <a:srgbClr val="515151"/>
                </a:solidFill>
                <a:effectLst/>
                <a:latin typeface="+mj-lt"/>
              </a:rPr>
              <a:t>Javascript</a:t>
            </a:r>
            <a:r>
              <a:rPr lang="en-US" sz="1800" b="0" i="0" dirty="0">
                <a:solidFill>
                  <a:srgbClr val="515151"/>
                </a:solidFill>
                <a:effectLst/>
                <a:latin typeface="+mj-lt"/>
              </a:rPr>
              <a:t> functions are objects and can be passed in other functions as parameters.</a:t>
            </a:r>
          </a:p>
          <a:p>
            <a:pPr algn="l">
              <a:buFont typeface="Wingdings" panose="05000000000000000000" pitchFamily="2" charset="2"/>
              <a:buChar char="v"/>
            </a:pPr>
            <a:r>
              <a:rPr lang="en-US" sz="1800" b="0" i="0" dirty="0">
                <a:solidFill>
                  <a:srgbClr val="515151"/>
                </a:solidFill>
                <a:effectLst/>
                <a:latin typeface="+mj-lt"/>
              </a:rPr>
              <a:t>Can handle date and time manipulation.</a:t>
            </a:r>
          </a:p>
          <a:p>
            <a:pPr algn="l">
              <a:buFont typeface="Wingdings" panose="05000000000000000000" pitchFamily="2" charset="2"/>
              <a:buChar char="v"/>
            </a:pPr>
            <a:r>
              <a:rPr lang="en-US" sz="1800" b="0" i="0" dirty="0">
                <a:solidFill>
                  <a:srgbClr val="515151"/>
                </a:solidFill>
                <a:effectLst/>
                <a:latin typeface="+mj-lt"/>
              </a:rPr>
              <a:t>Can perform Form Validation.</a:t>
            </a:r>
          </a:p>
          <a:p>
            <a:pPr algn="l">
              <a:buFont typeface="Wingdings" panose="05000000000000000000" pitchFamily="2" charset="2"/>
              <a:buChar char="v"/>
            </a:pPr>
            <a:r>
              <a:rPr lang="en-US" sz="1800" b="0" i="0" dirty="0">
                <a:solidFill>
                  <a:srgbClr val="515151"/>
                </a:solidFill>
                <a:effectLst/>
                <a:latin typeface="+mj-lt"/>
              </a:rPr>
              <a:t>A compiler is not needed.</a:t>
            </a:r>
          </a:p>
          <a:p>
            <a:pPr marL="0" indent="0">
              <a:buNone/>
            </a:pPr>
            <a:endParaRPr lang="en-US" sz="2200" b="1" dirty="0">
              <a:latin typeface="+mj-lt"/>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t>Features of Java script </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602671"/>
          </a:xfrm>
          <a:prstGeom prst="rect">
            <a:avLst/>
          </a:prstGeom>
          <a:noFill/>
          <a:ln w="9525">
            <a:noFill/>
            <a:miter lim="800000"/>
            <a:headEnd/>
            <a:tailEnd/>
          </a:ln>
        </p:spPr>
      </p:pic>
      <p:sp>
        <p:nvSpPr>
          <p:cNvPr id="10" name="Footer Placeholder 12">
            <a:extLst>
              <a:ext uri="{FF2B5EF4-FFF2-40B4-BE49-F238E27FC236}">
                <a16:creationId xmlns:a16="http://schemas.microsoft.com/office/drawing/2014/main" xmlns="" id="{8031709B-C021-4621-AEAD-A15C79343F56}"/>
              </a:ext>
            </a:extLst>
          </p:cNvPr>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    4                </a:t>
            </a:r>
          </a:p>
        </p:txBody>
      </p:sp>
      <p:sp>
        <p:nvSpPr>
          <p:cNvPr id="8" name="Footer Placeholder 7"/>
          <p:cNvSpPr>
            <a:spLocks noGrp="1"/>
          </p:cNvSpPr>
          <p:nvPr>
            <p:ph type="ftr" sz="quarter" idx="11"/>
          </p:nvPr>
        </p:nvSpPr>
        <p:spPr/>
        <p:txBody>
          <a:bodyPr/>
          <a:lstStyle/>
          <a:p>
            <a:r>
              <a:rPr lang="en-US" smtClean="0"/>
              <a:t>06/15/2022              Mr. Amar Pal Yadav          Web. Tech.             Unit-4</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526780" cy="4800600"/>
          </a:xfrm>
        </p:spPr>
        <p:txBody>
          <a:bodyPr/>
          <a:lstStyle/>
          <a:p>
            <a:pPr marL="0" indent="0">
              <a:buNone/>
            </a:pPr>
            <a:endParaRPr lang="en-US" sz="2200" b="1"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JAVA &amp; </a:t>
            </a:r>
            <a:r>
              <a:rPr lang="en-US" sz="2400" dirty="0" err="1"/>
              <a:t>Javascript</a:t>
            </a:r>
            <a:endParaRPr lang="en-US" dirty="0"/>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pic>
        <p:nvPicPr>
          <p:cNvPr id="8" name="Picture 2">
            <a:extLst>
              <a:ext uri="{FF2B5EF4-FFF2-40B4-BE49-F238E27FC236}">
                <a16:creationId xmlns:a16="http://schemas.microsoft.com/office/drawing/2014/main" xmlns="" id="{EDF7700F-50A9-4131-A6A7-574950B233F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 y="2362201"/>
            <a:ext cx="2362200" cy="2354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xmlns="" id="{12D97286-CA88-4690-BECC-216FD4A70B2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733800" y="2209800"/>
            <a:ext cx="1687753" cy="26288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B03B8CF5-A972-4152-8047-65CFA44A6FD0}"/>
              </a:ext>
            </a:extLst>
          </p:cNvPr>
          <p:cNvSpPr txBox="1"/>
          <p:nvPr/>
        </p:nvSpPr>
        <p:spPr>
          <a:xfrm>
            <a:off x="2743200" y="3276600"/>
            <a:ext cx="526106" cy="707886"/>
          </a:xfrm>
          <a:prstGeom prst="rect">
            <a:avLst/>
          </a:prstGeom>
          <a:noFill/>
        </p:spPr>
        <p:txBody>
          <a:bodyPr wrap="none" rtlCol="0">
            <a:spAutoFit/>
          </a:bodyPr>
          <a:lstStyle/>
          <a:p>
            <a:r>
              <a:rPr lang="en-US" sz="4000" dirty="0"/>
              <a:t>+</a:t>
            </a:r>
            <a:endParaRPr lang="en-US" dirty="0"/>
          </a:p>
        </p:txBody>
      </p:sp>
      <p:sp>
        <p:nvSpPr>
          <p:cNvPr id="12" name="TextBox 11">
            <a:extLst>
              <a:ext uri="{FF2B5EF4-FFF2-40B4-BE49-F238E27FC236}">
                <a16:creationId xmlns:a16="http://schemas.microsoft.com/office/drawing/2014/main" xmlns="" id="{496B590F-E48E-4380-8150-A3EA2FDB80CF}"/>
              </a:ext>
            </a:extLst>
          </p:cNvPr>
          <p:cNvSpPr txBox="1"/>
          <p:nvPr/>
        </p:nvSpPr>
        <p:spPr>
          <a:xfrm>
            <a:off x="5493694" y="3276600"/>
            <a:ext cx="526106" cy="707886"/>
          </a:xfrm>
          <a:prstGeom prst="rect">
            <a:avLst/>
          </a:prstGeom>
          <a:noFill/>
        </p:spPr>
        <p:txBody>
          <a:bodyPr wrap="none" rtlCol="0">
            <a:spAutoFit/>
          </a:bodyPr>
          <a:lstStyle/>
          <a:p>
            <a:r>
              <a:rPr lang="en-US" sz="4000" dirty="0"/>
              <a:t>=</a:t>
            </a:r>
            <a:endParaRPr lang="en-US" dirty="0"/>
          </a:p>
        </p:txBody>
      </p:sp>
      <p:pic>
        <p:nvPicPr>
          <p:cNvPr id="13" name="Picture 4">
            <a:extLst>
              <a:ext uri="{FF2B5EF4-FFF2-40B4-BE49-F238E27FC236}">
                <a16:creationId xmlns:a16="http://schemas.microsoft.com/office/drawing/2014/main" xmlns="" id="{0392A557-D606-41B6-BBAE-02404BC0436D}"/>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00800" y="2590800"/>
            <a:ext cx="2553849" cy="1915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Footer Placeholder 12">
            <a:extLst>
              <a:ext uri="{FF2B5EF4-FFF2-40B4-BE49-F238E27FC236}">
                <a16:creationId xmlns:a16="http://schemas.microsoft.com/office/drawing/2014/main" xmlns="" id="{A0DEC3EC-E6DE-4CF4-B5C5-07223A2131AA}"/>
              </a:ext>
            </a:extLst>
          </p:cNvPr>
          <p:cNvSpPr txBox="1">
            <a:spLocks/>
          </p:cNvSpPr>
          <p:nvPr/>
        </p:nvSpPr>
        <p:spPr>
          <a:xfrm>
            <a:off x="1676400" y="635134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Pratik Singh              WT                           unit-  4                </a:t>
            </a:r>
          </a:p>
        </p:txBody>
      </p:sp>
      <p:sp>
        <p:nvSpPr>
          <p:cNvPr id="15" name="Footer Placeholder 14"/>
          <p:cNvSpPr>
            <a:spLocks noGrp="1"/>
          </p:cNvSpPr>
          <p:nvPr>
            <p:ph type="ftr" sz="quarter" idx="11"/>
          </p:nvPr>
        </p:nvSpPr>
        <p:spPr/>
        <p:txBody>
          <a:bodyPr/>
          <a:lstStyle/>
          <a:p>
            <a:r>
              <a:rPr lang="en-US" smtClean="0"/>
              <a:t>06/15/2022              Mr. Amar Pal Yadav          Web. Tech.             Unit-4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l"/>
            <a:r>
              <a:rPr lang="en-US" sz="1800" b="0" i="0" dirty="0">
                <a:solidFill>
                  <a:srgbClr val="000000"/>
                </a:solidFill>
                <a:effectLst/>
                <a:latin typeface="+mj-lt"/>
              </a:rPr>
              <a:t>Function expressions can be made "self-invoking".</a:t>
            </a:r>
          </a:p>
          <a:p>
            <a:pPr algn="l"/>
            <a:r>
              <a:rPr lang="en-US" sz="1800" b="0" i="0" dirty="0">
                <a:solidFill>
                  <a:srgbClr val="000000"/>
                </a:solidFill>
                <a:effectLst/>
                <a:latin typeface="+mj-lt"/>
              </a:rPr>
              <a:t>A self-invoking expression is invoked (started) automatically, without being called.</a:t>
            </a:r>
          </a:p>
          <a:p>
            <a:pPr algn="l"/>
            <a:r>
              <a:rPr lang="en-US" sz="1800" b="0" i="0" dirty="0">
                <a:solidFill>
                  <a:srgbClr val="000000"/>
                </a:solidFill>
                <a:effectLst/>
                <a:latin typeface="+mj-lt"/>
              </a:rPr>
              <a:t>Function expressions will execute automatically if the expression is followed by ().</a:t>
            </a:r>
          </a:p>
          <a:p>
            <a:pPr algn="l"/>
            <a:r>
              <a:rPr lang="en-US" sz="1800" b="0" i="0" dirty="0">
                <a:solidFill>
                  <a:srgbClr val="000000"/>
                </a:solidFill>
                <a:effectLst/>
                <a:latin typeface="+mj-lt"/>
              </a:rPr>
              <a:t>You cannot self-invoke a function declaration.</a:t>
            </a:r>
          </a:p>
          <a:p>
            <a:pPr algn="l"/>
            <a:r>
              <a:rPr lang="en-US" sz="1800" dirty="0">
                <a:solidFill>
                  <a:srgbClr val="000000"/>
                </a:solidFill>
                <a:latin typeface="+mj-lt"/>
              </a:rPr>
              <a:t>we</a:t>
            </a:r>
            <a:r>
              <a:rPr lang="en-US" sz="1800" b="0" i="0" dirty="0">
                <a:solidFill>
                  <a:srgbClr val="000000"/>
                </a:solidFill>
                <a:effectLst/>
                <a:latin typeface="+mj-lt"/>
              </a:rPr>
              <a:t> have to add parentheses around the function to indicate that it is a function expression:</a:t>
            </a:r>
          </a:p>
          <a:p>
            <a:pPr marL="0" indent="0">
              <a:buNone/>
            </a:pPr>
            <a:r>
              <a:rPr lang="en-US" sz="1800" dirty="0">
                <a:solidFill>
                  <a:srgbClr val="000000"/>
                </a:solidFill>
                <a:latin typeface="+mj-lt"/>
              </a:rPr>
              <a:t>Example</a:t>
            </a:r>
          </a:p>
          <a:p>
            <a:pPr marL="0" indent="0" algn="l">
              <a:buNone/>
            </a:pP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function</a:t>
            </a:r>
            <a:r>
              <a:rPr lang="en-US" sz="1100" b="0" i="0" dirty="0">
                <a:solidFill>
                  <a:srgbClr val="000000"/>
                </a:solidFill>
                <a:effectLst/>
                <a:latin typeface="Consolas" panose="020B0609020204030204" pitchFamily="49" charset="0"/>
              </a:rPr>
              <a:t> () {</a:t>
            </a:r>
            <a:br>
              <a:rPr lang="en-US" sz="1100" b="0" i="0" dirty="0">
                <a:solidFill>
                  <a:srgbClr val="000000"/>
                </a:solidFill>
                <a:effectLst/>
                <a:latin typeface="Consolas" panose="020B0609020204030204" pitchFamily="49" charset="0"/>
              </a:rPr>
            </a:br>
            <a:r>
              <a:rPr lang="en-US" sz="1100" b="0" i="0" dirty="0">
                <a:solidFill>
                  <a:srgbClr val="000000"/>
                </a:solidFill>
                <a:effectLst/>
                <a:latin typeface="Consolas" panose="020B0609020204030204" pitchFamily="49" charset="0"/>
              </a:rPr>
              <a:t>                    </a:t>
            </a:r>
            <a:r>
              <a:rPr lang="en-US" sz="1100" b="0" i="0" dirty="0">
                <a:solidFill>
                  <a:srgbClr val="0000CD"/>
                </a:solidFill>
                <a:effectLst/>
                <a:latin typeface="Consolas" panose="020B0609020204030204" pitchFamily="49" charset="0"/>
              </a:rPr>
              <a:t>let</a:t>
            </a:r>
            <a:r>
              <a:rPr lang="en-US" sz="1100" b="0" i="0" dirty="0">
                <a:solidFill>
                  <a:srgbClr val="000000"/>
                </a:solidFill>
                <a:effectLst/>
                <a:latin typeface="Consolas" panose="020B0609020204030204" pitchFamily="49" charset="0"/>
              </a:rPr>
              <a:t> x = </a:t>
            </a:r>
            <a:r>
              <a:rPr lang="en-US" sz="1100" b="0" i="0" dirty="0">
                <a:solidFill>
                  <a:srgbClr val="A52A2A"/>
                </a:solidFill>
                <a:effectLst/>
                <a:latin typeface="Consolas" panose="020B0609020204030204" pitchFamily="49" charset="0"/>
              </a:rPr>
              <a:t>"Hello!!"</a:t>
            </a:r>
            <a:r>
              <a:rPr lang="en-US" sz="1100" b="0" i="0" dirty="0">
                <a:solidFill>
                  <a:srgbClr val="000000"/>
                </a:solidFill>
                <a:effectLst/>
                <a:latin typeface="Consolas" panose="020B0609020204030204" pitchFamily="49" charset="0"/>
              </a:rPr>
              <a:t>;  </a:t>
            </a:r>
            <a:r>
              <a:rPr lang="en-US" sz="1100" b="0" i="0" dirty="0">
                <a:solidFill>
                  <a:srgbClr val="008000"/>
                </a:solidFill>
                <a:effectLst/>
                <a:latin typeface="Consolas" panose="020B0609020204030204" pitchFamily="49" charset="0"/>
              </a:rPr>
              <a:t>// I will invoke myself</a:t>
            </a:r>
            <a:br>
              <a:rPr lang="en-US" sz="1100" b="0" i="0" dirty="0">
                <a:solidFill>
                  <a:srgbClr val="008000"/>
                </a:solidFill>
                <a:effectLst/>
                <a:latin typeface="Consolas" panose="020B0609020204030204" pitchFamily="49" charset="0"/>
              </a:rPr>
            </a:br>
            <a:r>
              <a:rPr lang="en-US" sz="1100" b="0" i="0" dirty="0">
                <a:solidFill>
                  <a:srgbClr val="008000"/>
                </a:solidFill>
                <a:effectLst/>
                <a:latin typeface="Consolas" panose="020B0609020204030204" pitchFamily="49" charset="0"/>
              </a:rPr>
              <a:t>                        	</a:t>
            </a:r>
            <a:r>
              <a:rPr lang="en-US" sz="1100" b="0" i="0" dirty="0">
                <a:solidFill>
                  <a:srgbClr val="000000"/>
                </a:solidFill>
                <a:effectLst/>
                <a:latin typeface="Consolas" panose="020B0609020204030204" pitchFamily="49" charset="0"/>
              </a:rPr>
              <a:t>})();</a:t>
            </a:r>
          </a:p>
          <a:p>
            <a:pPr marL="0" indent="0">
              <a:buNone/>
            </a:pPr>
            <a:endParaRPr lang="en-US" sz="1100" b="0" i="0" dirty="0">
              <a:solidFill>
                <a:srgbClr val="000000"/>
              </a:solidFill>
              <a:effectLst/>
              <a:latin typeface="Verdana" panose="020B0604030504040204" pitchFamily="34" charset="0"/>
            </a:endParaRPr>
          </a:p>
          <a:p>
            <a:r>
              <a:rPr lang="en-US" sz="1800" dirty="0">
                <a:solidFill>
                  <a:srgbClr val="000000"/>
                </a:solidFill>
                <a:latin typeface="+mj-lt"/>
              </a:rPr>
              <a:t>The function above is actually an anonymous self-invoking function (function without name)</a:t>
            </a:r>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i="0" dirty="0">
                <a:solidFill>
                  <a:srgbClr val="000000"/>
                </a:solidFill>
                <a:effectLst/>
                <a:latin typeface="+mj-lt"/>
              </a:rPr>
              <a:t>Self-Invoking Functions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Variables:-</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a:buFont typeface="Wingdings" panose="05000000000000000000" pitchFamily="2" charset="2"/>
              <a:buChar char="v"/>
            </a:pPr>
            <a:endParaRPr lang="en-US" sz="1900" dirty="0">
              <a:latin typeface="+mj-lt"/>
            </a:endParaRPr>
          </a:p>
          <a:p>
            <a:pPr>
              <a:buFont typeface="Wingdings" panose="05000000000000000000" pitchFamily="2" charset="2"/>
              <a:buChar char="v"/>
            </a:pPr>
            <a:r>
              <a:rPr lang="en-US" sz="1900" dirty="0">
                <a:latin typeface="+mj-lt"/>
              </a:rPr>
              <a:t>variables are declared with the var keyword (case sensitive)</a:t>
            </a:r>
          </a:p>
          <a:p>
            <a:pPr>
              <a:buFont typeface="Wingdings" panose="05000000000000000000" pitchFamily="2" charset="2"/>
              <a:buChar char="v"/>
            </a:pPr>
            <a:r>
              <a:rPr lang="en-US" sz="1900" dirty="0">
                <a:latin typeface="+mj-lt"/>
              </a:rPr>
              <a:t>types are not specified, but JS does have types ("loosely typed")</a:t>
            </a:r>
          </a:p>
          <a:p>
            <a:pPr lvl="1"/>
            <a:r>
              <a:rPr lang="en-US" sz="1900" dirty="0">
                <a:latin typeface="+mj-lt"/>
                <a:cs typeface="Courier New" pitchFamily="49" charset="0"/>
              </a:rPr>
              <a:t>Number, Boolean, String, Array, Object, Function, Null, Undefined</a:t>
            </a:r>
          </a:p>
          <a:p>
            <a:pPr lvl="1"/>
            <a:r>
              <a:rPr lang="en-US" sz="1900" dirty="0">
                <a:latin typeface="+mj-lt"/>
              </a:rPr>
              <a:t>can find out a variable's type by calling </a:t>
            </a:r>
            <a:r>
              <a:rPr lang="en-US" sz="1900" dirty="0" err="1">
                <a:latin typeface="+mj-lt"/>
                <a:cs typeface="Courier New" pitchFamily="49" charset="0"/>
              </a:rPr>
              <a:t>typeof</a:t>
            </a:r>
            <a:endParaRPr lang="en-US" sz="1900" dirty="0">
              <a:latin typeface="+mj-lt"/>
              <a:cs typeface="Courier New" pitchFamily="49" charset="0"/>
            </a:endParaRPr>
          </a:p>
          <a:p>
            <a:pPr marL="0" indent="0">
              <a:buNone/>
            </a:pPr>
            <a:endParaRPr lang="en-US" sz="20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2800" b="1" dirty="0" err="1"/>
              <a:t>Javascript</a:t>
            </a:r>
            <a:r>
              <a:rPr lang="en-US" sz="2800" b="1" dirty="0"/>
              <a:t> Syntax</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1B3764FA-CD50-4966-AE98-83190AEA3240}"/>
              </a:ext>
            </a:extLst>
          </p:cNvPr>
          <p:cNvSpPr txBox="1"/>
          <p:nvPr/>
        </p:nvSpPr>
        <p:spPr>
          <a:xfrm>
            <a:off x="609600" y="2012414"/>
            <a:ext cx="8153400" cy="369332"/>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expression;</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xmlns="" id="{9FCC9AB8-6D3C-4159-9BA4-A97CC93B0385}"/>
              </a:ext>
            </a:extLst>
          </p:cNvPr>
          <p:cNvSpPr txBox="1"/>
          <p:nvPr/>
        </p:nvSpPr>
        <p:spPr>
          <a:xfrm>
            <a:off x="609600" y="2518288"/>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clientName</a:t>
            </a:r>
            <a:r>
              <a:rPr lang="en-US" dirty="0">
                <a:latin typeface="Courier New" pitchFamily="49" charset="0"/>
                <a:cs typeface="Courier New" pitchFamily="49" charset="0"/>
              </a:rPr>
              <a:t> = "Connie Client";</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age = 32;</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weight = 127.4;</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12">
            <a:extLst>
              <a:ext uri="{FF2B5EF4-FFF2-40B4-BE49-F238E27FC236}">
                <a16:creationId xmlns:a16="http://schemas.microsoft.com/office/drawing/2014/main" xmlns="" id="{A1CF0993-5CC6-4926-B962-27A71E218DEA}"/>
              </a:ext>
            </a:extLst>
          </p:cNvPr>
          <p:cNvSpPr txBox="1">
            <a:spLocks/>
          </p:cNvSpPr>
          <p:nvPr/>
        </p:nvSpPr>
        <p:spPr>
          <a:xfrm>
            <a:off x="2022231" y="635581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Pratik Singh             WT                          unit-4                </a:t>
            </a:r>
          </a:p>
        </p:txBody>
      </p:sp>
      <p:sp>
        <p:nvSpPr>
          <p:cNvPr id="12" name="Footer Placeholder 11"/>
          <p:cNvSpPr>
            <a:spLocks noGrp="1"/>
          </p:cNvSpPr>
          <p:nvPr>
            <p:ph type="ftr" sz="quarter" idx="11"/>
          </p:nvPr>
        </p:nvSpPr>
        <p:spPr/>
        <p:txBody>
          <a:bodyPr/>
          <a:lstStyle/>
          <a:p>
            <a:r>
              <a:rPr lang="en-US" smtClean="0"/>
              <a:t>06/15/2022              Mr. Amar Pal Yadav          Web. Tech.             Unit-4</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Number type</a:t>
            </a:r>
          </a:p>
          <a:p>
            <a:pPr marL="0" indent="0">
              <a:buNone/>
            </a:pPr>
            <a:endParaRPr lang="en-US" sz="2200" b="1" dirty="0"/>
          </a:p>
          <a:p>
            <a:pPr marL="0" indent="0" algn="ctr">
              <a:buNone/>
            </a:pPr>
            <a:r>
              <a:rPr lang="en-US" sz="2200" b="1" dirty="0"/>
              <a:t>Vvvvvvvvvvvvvvvvvvvvvvvvvvvvvvvvvvvvvvvvvvvvvvvvvvvvvvvvvvvvvvvvvvvvvvvvvvvvvvvvvvvvvvvvvvvvvvvvvvvvvvvvvvvvvvvvvvvvvv</a:t>
            </a:r>
          </a:p>
          <a:p>
            <a:pPr>
              <a:buFont typeface="Wingdings" panose="05000000000000000000" pitchFamily="2" charset="2"/>
              <a:buChar char="v"/>
            </a:pPr>
            <a:endParaRPr lang="en-US" sz="1800" dirty="0">
              <a:latin typeface="+mj-lt"/>
            </a:endParaRPr>
          </a:p>
          <a:p>
            <a:pPr>
              <a:buFont typeface="Wingdings" panose="05000000000000000000" pitchFamily="2" charset="2"/>
              <a:buChar char="v"/>
            </a:pPr>
            <a:r>
              <a:rPr lang="en-US" sz="1800" dirty="0">
                <a:latin typeface="+mj-lt"/>
              </a:rPr>
              <a:t>integers and real numbers are the same type (no int vs. double)</a:t>
            </a:r>
          </a:p>
          <a:p>
            <a:pPr>
              <a:buFont typeface="Wingdings" panose="05000000000000000000" pitchFamily="2" charset="2"/>
              <a:buChar char="v"/>
            </a:pPr>
            <a:r>
              <a:rPr lang="en-US" sz="1800" dirty="0">
                <a:latin typeface="+mj-lt"/>
              </a:rPr>
              <a:t>same operators: + - * / % ++ -- = += -= *= /= %=</a:t>
            </a:r>
          </a:p>
          <a:p>
            <a:pPr>
              <a:buFont typeface="Wingdings" panose="05000000000000000000" pitchFamily="2" charset="2"/>
              <a:buChar char="v"/>
            </a:pPr>
            <a:r>
              <a:rPr lang="en-US" sz="1800" dirty="0">
                <a:latin typeface="+mj-lt"/>
              </a:rPr>
              <a:t>similar precedence to Java</a:t>
            </a:r>
          </a:p>
          <a:p>
            <a:pPr>
              <a:buFont typeface="Wingdings" panose="05000000000000000000" pitchFamily="2" charset="2"/>
              <a:buChar char="v"/>
            </a:pPr>
            <a:r>
              <a:rPr lang="en-US" sz="1800" dirty="0">
                <a:latin typeface="+mj-lt"/>
              </a:rPr>
              <a:t>many operators auto-convert types: "2" * 3 is 6</a:t>
            </a:r>
            <a:endParaRPr lang="en-US" sz="1800" dirty="0">
              <a:latin typeface="+mj-lt"/>
              <a:cs typeface="Courier New" pitchFamily="49" charset="0"/>
            </a:endParaRPr>
          </a:p>
          <a:p>
            <a:pPr marL="0" indent="0" algn="ctr">
              <a:buNone/>
            </a:pPr>
            <a:endParaRPr lang="en-US" sz="22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Contd..</a:t>
            </a:r>
          </a:p>
        </p:txBody>
      </p:sp>
      <p:pic>
        <p:nvPicPr>
          <p:cNvPr id="9" name="Picture 8" descr="E:\Master Folder 2017-18\Approved Logo by BOG\NIET logo_.png"/>
          <p:cNvPicPr/>
          <p:nvPr/>
        </p:nvPicPr>
        <p:blipFill>
          <a:blip r:embed="rId2" cstate="print"/>
          <a:srcRect/>
          <a:stretch>
            <a:fillRect/>
          </a:stretch>
        </p:blipFill>
        <p:spPr bwMode="auto">
          <a:xfrm>
            <a:off x="113128" y="59682"/>
            <a:ext cx="1287780" cy="778518"/>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C98686B4-2959-4460-8EF8-5307D132D1B7}"/>
              </a:ext>
            </a:extLst>
          </p:cNvPr>
          <p:cNvSpPr txBox="1"/>
          <p:nvPr/>
        </p:nvSpPr>
        <p:spPr>
          <a:xfrm>
            <a:off x="609600" y="1600200"/>
            <a:ext cx="80010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enrollment = 99;</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medianGrade</a:t>
            </a:r>
            <a:r>
              <a:rPr lang="en-US" dirty="0">
                <a:latin typeface="Courier New" pitchFamily="49" charset="0"/>
                <a:cs typeface="Courier New" pitchFamily="49" charset="0"/>
              </a:rPr>
              <a:t> = 2.8;</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credits = 5 + 4 + (2 * 3);</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Footer Placeholder 12">
            <a:extLst>
              <a:ext uri="{FF2B5EF4-FFF2-40B4-BE49-F238E27FC236}">
                <a16:creationId xmlns:a16="http://schemas.microsoft.com/office/drawing/2014/main" xmlns="" id="{D736E35F-F8B1-4EC2-9C64-74EB5870BC34}"/>
              </a:ext>
            </a:extLst>
          </p:cNvPr>
          <p:cNvSpPr txBox="1">
            <a:spLocks/>
          </p:cNvSpPr>
          <p:nvPr/>
        </p:nvSpPr>
        <p:spPr>
          <a:xfrm>
            <a:off x="22860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Pratik Singh             20CS603 and WT                       4                </a:t>
            </a:r>
          </a:p>
        </p:txBody>
      </p:sp>
      <p:sp>
        <p:nvSpPr>
          <p:cNvPr id="11" name="Footer Placeholder 10"/>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3341284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Comments (same as Java)</a:t>
            </a:r>
          </a:p>
          <a:p>
            <a:pPr marL="0" indent="0">
              <a:buNone/>
            </a:pPr>
            <a:endParaRPr lang="en-US" sz="2200" b="1" dirty="0"/>
          </a:p>
          <a:p>
            <a:pPr marL="0" indent="0">
              <a:buNone/>
            </a:pPr>
            <a:endParaRPr lang="en-US" sz="2200" b="1" dirty="0"/>
          </a:p>
          <a:p>
            <a:pPr marL="0" indent="0">
              <a:buNone/>
            </a:pPr>
            <a:endParaRPr lang="en-US" sz="2200" b="1" dirty="0"/>
          </a:p>
          <a:p>
            <a:pPr marL="285750" indent="-285750">
              <a:buFont typeface="Wingdings" panose="05000000000000000000" pitchFamily="2" charset="2"/>
              <a:buChar char="v"/>
            </a:pPr>
            <a:r>
              <a:rPr lang="en-US" sz="1800" dirty="0">
                <a:latin typeface="+mj-lt"/>
              </a:rPr>
              <a:t>identical to Java's comment syntax</a:t>
            </a:r>
          </a:p>
          <a:p>
            <a:pPr marL="285750" indent="-285750">
              <a:buFont typeface="Wingdings" panose="05000000000000000000" pitchFamily="2" charset="2"/>
              <a:buChar char="v"/>
            </a:pPr>
            <a:r>
              <a:rPr lang="en-US" sz="1800" dirty="0">
                <a:latin typeface="+mj-lt"/>
              </a:rPr>
              <a:t>recall: 4 comment syntaxes</a:t>
            </a:r>
          </a:p>
          <a:p>
            <a:pPr marL="742950" lvl="1" indent="-285750">
              <a:buFont typeface="Courier New" panose="02070309020205020404" pitchFamily="49" charset="0"/>
              <a:buChar char="o"/>
            </a:pPr>
            <a:r>
              <a:rPr lang="en-US" sz="1800" dirty="0">
                <a:latin typeface="+mj-lt"/>
              </a:rPr>
              <a:t>HTML: &lt;!-- comment --&gt;</a:t>
            </a:r>
          </a:p>
          <a:p>
            <a:pPr marL="742950" lvl="1" indent="-285750">
              <a:buFont typeface="Courier New" panose="02070309020205020404" pitchFamily="49" charset="0"/>
              <a:buChar char="o"/>
            </a:pPr>
            <a:r>
              <a:rPr lang="en-US" sz="1800" dirty="0">
                <a:latin typeface="+mj-lt"/>
              </a:rPr>
              <a:t>CSS/JS/PHP: /* comment */</a:t>
            </a:r>
          </a:p>
          <a:p>
            <a:pPr marL="742950" lvl="1" indent="-285750">
              <a:buFont typeface="Courier New" panose="02070309020205020404" pitchFamily="49" charset="0"/>
              <a:buChar char="o"/>
            </a:pPr>
            <a:r>
              <a:rPr lang="en-US" sz="1800" dirty="0">
                <a:latin typeface="+mj-lt"/>
              </a:rPr>
              <a:t>Java/JS/PHP: // comment</a:t>
            </a:r>
          </a:p>
          <a:p>
            <a:pPr marL="742950" lvl="1" indent="-285750">
              <a:buFont typeface="Courier New" panose="02070309020205020404" pitchFamily="49" charset="0"/>
              <a:buChar char="o"/>
            </a:pPr>
            <a:r>
              <a:rPr lang="en-US" sz="1800" dirty="0">
                <a:latin typeface="+mj-lt"/>
              </a:rPr>
              <a:t>PHP: # comment</a:t>
            </a:r>
            <a:endParaRPr lang="en-US" sz="1800" dirty="0">
              <a:latin typeface="+mj-lt"/>
              <a:cs typeface="Courier New" pitchFamily="49" charset="0"/>
            </a:endParaRPr>
          </a:p>
          <a:p>
            <a:pPr marL="0" indent="0">
              <a:buNone/>
            </a:pPr>
            <a:endParaRPr lang="en-US" sz="22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38976308-3FB1-428A-AF0B-7E30252FF3C1}"/>
              </a:ext>
            </a:extLst>
          </p:cNvPr>
          <p:cNvSpPr txBox="1"/>
          <p:nvPr/>
        </p:nvSpPr>
        <p:spPr>
          <a:xfrm>
            <a:off x="609600" y="1728086"/>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 single-line comment</a:t>
            </a:r>
          </a:p>
          <a:p>
            <a:r>
              <a:rPr lang="en-US" dirty="0">
                <a:latin typeface="Courier New" pitchFamily="49" charset="0"/>
                <a:cs typeface="Courier New" pitchFamily="49" charset="0"/>
              </a:rPr>
              <a:t>/* multi-line comment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12">
            <a:extLst>
              <a:ext uri="{FF2B5EF4-FFF2-40B4-BE49-F238E27FC236}">
                <a16:creationId xmlns:a16="http://schemas.microsoft.com/office/drawing/2014/main" xmlns="" id="{A1424803-3C28-42DC-8BD8-59C007975C2A}"/>
              </a:ext>
            </a:extLst>
          </p:cNvPr>
          <p:cNvSpPr txBox="1">
            <a:spLocks/>
          </p:cNvSpPr>
          <p:nvPr/>
        </p:nvSpPr>
        <p:spPr>
          <a:xfrm>
            <a:off x="2171700" y="6356349"/>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Pratik Singh             20CS603 and WT                       4                </a:t>
            </a:r>
          </a:p>
        </p:txBody>
      </p:sp>
      <p:sp>
        <p:nvSpPr>
          <p:cNvPr id="10" name="Footer Placeholder 9"/>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1410590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Math object</a:t>
            </a:r>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v"/>
            </a:pPr>
            <a:endParaRPr lang="en-US" sz="1800" b="1" dirty="0">
              <a:latin typeface="+mj-lt"/>
            </a:endParaRPr>
          </a:p>
          <a:p>
            <a:pPr>
              <a:buFont typeface="Wingdings" panose="05000000000000000000" pitchFamily="2" charset="2"/>
              <a:buChar char="v"/>
            </a:pPr>
            <a:r>
              <a:rPr lang="en-US" sz="1800" b="1" dirty="0">
                <a:latin typeface="+mj-lt"/>
              </a:rPr>
              <a:t>methods: </a:t>
            </a:r>
            <a:r>
              <a:rPr lang="en-US" sz="1800" dirty="0">
                <a:latin typeface="+mj-lt"/>
                <a:cs typeface="Courier New" pitchFamily="49" charset="0"/>
              </a:rPr>
              <a:t>abs, ceil, cos, floor, log, max, min, pow, random, round, sin, sqrt, tan</a:t>
            </a:r>
          </a:p>
          <a:p>
            <a:pPr>
              <a:buFont typeface="Wingdings" panose="05000000000000000000" pitchFamily="2" charset="2"/>
              <a:buChar char="v"/>
            </a:pPr>
            <a:r>
              <a:rPr lang="en-US" sz="1800" b="1" dirty="0">
                <a:latin typeface="+mj-lt"/>
              </a:rPr>
              <a:t>properties</a:t>
            </a:r>
            <a:r>
              <a:rPr lang="en-US" sz="1800" dirty="0">
                <a:latin typeface="+mj-lt"/>
              </a:rPr>
              <a:t>: </a:t>
            </a:r>
            <a:r>
              <a:rPr lang="en-US" sz="1800" dirty="0">
                <a:latin typeface="+mj-lt"/>
                <a:cs typeface="Courier New" pitchFamily="49" charset="0"/>
              </a:rPr>
              <a:t>E, PI</a:t>
            </a:r>
          </a:p>
          <a:p>
            <a:pPr marL="0" indent="0">
              <a:buNone/>
            </a:pPr>
            <a:endParaRPr lang="en-US" sz="22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7550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ACA4256E-CE2F-4BD5-8AA3-356723FB98F9}"/>
              </a:ext>
            </a:extLst>
          </p:cNvPr>
          <p:cNvSpPr txBox="1"/>
          <p:nvPr/>
        </p:nvSpPr>
        <p:spPr>
          <a:xfrm>
            <a:off x="609600" y="1716363"/>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rand1to10 = </a:t>
            </a:r>
            <a:r>
              <a:rPr lang="en-US"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dirty="0" err="1">
                <a:latin typeface="Courier New" pitchFamily="49" charset="0"/>
                <a:cs typeface="Courier New" pitchFamily="49" charset="0"/>
              </a:rPr>
              <a:t>Math.random</a:t>
            </a:r>
            <a:r>
              <a:rPr lang="en-US" dirty="0">
                <a:latin typeface="Courier New" pitchFamily="49" charset="0"/>
                <a:cs typeface="Courier New" pitchFamily="49" charset="0"/>
              </a:rPr>
              <a:t>() * 10 + 1);</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three = </a:t>
            </a:r>
            <a:r>
              <a:rPr lang="en-US" b="1"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b="1" dirty="0" err="1">
                <a:latin typeface="Courier New" pitchFamily="49" charset="0"/>
                <a:cs typeface="Courier New" pitchFamily="49" charset="0"/>
              </a:rPr>
              <a:t>Math.PI</a:t>
            </a:r>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Footer Placeholder 12">
            <a:extLst>
              <a:ext uri="{FF2B5EF4-FFF2-40B4-BE49-F238E27FC236}">
                <a16:creationId xmlns:a16="http://schemas.microsoft.com/office/drawing/2014/main" xmlns="" id="{6FCD0C03-0C90-4223-8BD9-75ED42B0753B}"/>
              </a:ext>
            </a:extLst>
          </p:cNvPr>
          <p:cNvSpPr txBox="1">
            <a:spLocks/>
          </p:cNvSpPr>
          <p:nvPr/>
        </p:nvSpPr>
        <p:spPr>
          <a:xfrm>
            <a:off x="2074985"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Pratik Singh and WT                       4                </a:t>
            </a:r>
          </a:p>
        </p:txBody>
      </p:sp>
      <p:sp>
        <p:nvSpPr>
          <p:cNvPr id="11" name="Footer Placeholder 10"/>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54991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339C7E-EC8C-4754-B248-F5A53D9C5C32}"/>
              </a:ext>
            </a:extLst>
          </p:cNvPr>
          <p:cNvSpPr>
            <a:spLocks noGrp="1"/>
          </p:cNvSpPr>
          <p:nvPr>
            <p:ph idx="1"/>
          </p:nvPr>
        </p:nvSpPr>
        <p:spPr>
          <a:xfrm>
            <a:off x="342900" y="990600"/>
            <a:ext cx="8058150" cy="5334000"/>
          </a:xfrm>
        </p:spPr>
        <p:txBody>
          <a:bodyPr rtlCol="0"/>
          <a:lstStyle/>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Topic Links</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MCQ (End of Unit)</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Glossary Questions</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Old Question Papers (Sessional + University)</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Expected Questions</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Recap of Unit</a:t>
            </a:r>
          </a:p>
          <a:p>
            <a:pPr fontAlgn="auto">
              <a:lnSpc>
                <a:spcPct val="150000"/>
              </a:lnSpc>
              <a:defRPr/>
            </a:pPr>
            <a:endParaRPr lang="en-US" sz="2400" dirty="0">
              <a:latin typeface="Times New Roman" pitchFamily="18" charset="0"/>
              <a:cs typeface="Times New Roman" pitchFamily="18" charset="0"/>
            </a:endParaRPr>
          </a:p>
        </p:txBody>
      </p:sp>
      <p:sp>
        <p:nvSpPr>
          <p:cNvPr id="7171" name="Footer Placeholder 4">
            <a:extLst>
              <a:ext uri="{FF2B5EF4-FFF2-40B4-BE49-F238E27FC236}">
                <a16:creationId xmlns:a16="http://schemas.microsoft.com/office/drawing/2014/main" xmlns="" id="{0C7F2A8C-B3A5-4ED7-B88B-675BD823B379}"/>
              </a:ext>
            </a:extLst>
          </p:cNvPr>
          <p:cNvSpPr>
            <a:spLocks noGrp="1"/>
          </p:cNvSpPr>
          <p:nvPr>
            <p:ph type="ftr" sz="quarter" idx="12"/>
          </p:nvPr>
        </p:nvSpPr>
        <p:spPr>
          <a:xfrm>
            <a:off x="1136650" y="6356350"/>
            <a:ext cx="5527675"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172" name="Slide Number Placeholder 1">
            <a:extLst>
              <a:ext uri="{FF2B5EF4-FFF2-40B4-BE49-F238E27FC236}">
                <a16:creationId xmlns:a16="http://schemas.microsoft.com/office/drawing/2014/main" xmlns="" id="{822695DE-E3AD-4EEE-AD22-95456481A58F}"/>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4</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pic>
        <p:nvPicPr>
          <p:cNvPr id="7173" name="Picture 14" descr="NIET">
            <a:extLst>
              <a:ext uri="{FF2B5EF4-FFF2-40B4-BE49-F238E27FC236}">
                <a16:creationId xmlns:a16="http://schemas.microsoft.com/office/drawing/2014/main" xmlns="" id="{C095C72B-98A1-4EDC-A476-FB8FA12960B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41438"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itle 1">
            <a:extLst>
              <a:ext uri="{FF2B5EF4-FFF2-40B4-BE49-F238E27FC236}">
                <a16:creationId xmlns:a16="http://schemas.microsoft.com/office/drawing/2014/main" xmlns="" id="{AEC7EC37-C96A-4E3D-A2A9-156AF46CC1ED}"/>
              </a:ext>
            </a:extLst>
          </p:cNvPr>
          <p:cNvSpPr txBox="1">
            <a:spLocks/>
          </p:cNvSpPr>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Conti…</a:t>
            </a:r>
            <a:endParaRPr lang="en-IN" sz="3200" b="1" dirty="0">
              <a:latin typeface="Times New Roman" pitchFamily="18" charset="0"/>
              <a:cs typeface="Times New Roman" pitchFamily="18" charset="0"/>
            </a:endParaRPr>
          </a:p>
        </p:txBody>
      </p:sp>
      <p:sp>
        <p:nvSpPr>
          <p:cNvPr id="7175" name="Slide Number Placeholder 3">
            <a:extLst>
              <a:ext uri="{FF2B5EF4-FFF2-40B4-BE49-F238E27FC236}">
                <a16:creationId xmlns:a16="http://schemas.microsoft.com/office/drawing/2014/main" xmlns="" id="{D119EF89-4F82-4F0B-94E8-674598EBC423}"/>
              </a:ext>
            </a:extLst>
          </p:cNvPr>
          <p:cNvSpPr txBox="1">
            <a:spLocks/>
          </p:cNvSpPr>
          <p:nvPr/>
        </p:nvSpPr>
        <p:spPr bwMode="auto">
          <a:xfrm>
            <a:off x="7251700" y="6427788"/>
            <a:ext cx="1957388"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1400"/>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dirty="0"/>
              <a:t>Logical operators</a:t>
            </a:r>
          </a:p>
          <a:p>
            <a:pPr marL="0" indent="0">
              <a:buNone/>
            </a:pPr>
            <a:endParaRPr lang="en-US" dirty="0"/>
          </a:p>
          <a:p>
            <a:pPr>
              <a:buFont typeface="Wingdings" panose="05000000000000000000" pitchFamily="2" charset="2"/>
              <a:buChar char="v"/>
            </a:pPr>
            <a:r>
              <a:rPr lang="en-US" sz="1800" dirty="0">
                <a:latin typeface="+mj-lt"/>
              </a:rPr>
              <a:t>&gt; &lt; &gt;= &lt;= &amp;&amp; || ! == != === !==</a:t>
            </a:r>
          </a:p>
          <a:p>
            <a:pPr>
              <a:buFont typeface="Wingdings" panose="05000000000000000000" pitchFamily="2" charset="2"/>
              <a:buChar char="v"/>
            </a:pPr>
            <a:r>
              <a:rPr lang="en-US" sz="1800" dirty="0">
                <a:latin typeface="+mj-lt"/>
              </a:rPr>
              <a:t>most logical operators automatically convert types:</a:t>
            </a:r>
          </a:p>
          <a:p>
            <a:pPr lvl="1">
              <a:buFont typeface="Courier New" panose="02070309020205020404" pitchFamily="49" charset="0"/>
              <a:buChar char="o"/>
            </a:pPr>
            <a:r>
              <a:rPr lang="en-US" sz="1800" dirty="0">
                <a:latin typeface="+mj-lt"/>
              </a:rPr>
              <a:t>5 &lt; "7" is true</a:t>
            </a:r>
          </a:p>
          <a:p>
            <a:pPr lvl="1">
              <a:buFont typeface="Courier New" panose="02070309020205020404" pitchFamily="49" charset="0"/>
              <a:buChar char="o"/>
            </a:pPr>
            <a:r>
              <a:rPr lang="en-US" sz="1800" dirty="0">
                <a:latin typeface="+mj-lt"/>
              </a:rPr>
              <a:t>42 == 42.0 is true</a:t>
            </a:r>
          </a:p>
          <a:p>
            <a:pPr lvl="1">
              <a:buFont typeface="Courier New" panose="02070309020205020404" pitchFamily="49" charset="0"/>
              <a:buChar char="o"/>
            </a:pPr>
            <a:r>
              <a:rPr lang="en-US" sz="1800" dirty="0">
                <a:latin typeface="+mj-lt"/>
              </a:rPr>
              <a:t>"5.0" == 5 is true</a:t>
            </a:r>
          </a:p>
          <a:p>
            <a:pPr>
              <a:buFont typeface="Wingdings" panose="05000000000000000000" pitchFamily="2" charset="2"/>
              <a:buChar char="v"/>
            </a:pPr>
            <a:r>
              <a:rPr lang="en-US" sz="1800" dirty="0">
                <a:latin typeface="+mj-lt"/>
              </a:rPr>
              <a:t>=== and !== are strict equality tests; checks both type and value</a:t>
            </a:r>
          </a:p>
          <a:p>
            <a:pPr lvl="1">
              <a:buFont typeface="Wingdings" panose="05000000000000000000" pitchFamily="2" charset="2"/>
              <a:buChar char="v"/>
            </a:pPr>
            <a:r>
              <a:rPr lang="en-US" sz="1800" dirty="0">
                <a:latin typeface="+mj-lt"/>
              </a:rPr>
              <a:t>"5.0" === 5 is false</a:t>
            </a:r>
            <a:endParaRPr lang="en-US" sz="1800" dirty="0">
              <a:latin typeface="+mj-lt"/>
              <a:cs typeface="Courier New" pitchFamily="49" charset="0"/>
            </a:endParaRPr>
          </a:p>
          <a:p>
            <a:pPr marL="0" indent="0">
              <a:buNone/>
            </a:pP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Operators in JS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1146190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dirty="0"/>
              <a:t> if/else statement (same as Java)</a:t>
            </a:r>
          </a:p>
          <a:p>
            <a:endParaRPr lang="en-US" dirty="0"/>
          </a:p>
          <a:p>
            <a:endParaRPr lang="en-US" dirty="0"/>
          </a:p>
          <a:p>
            <a:endParaRPr lang="en-US" dirty="0"/>
          </a:p>
          <a:p>
            <a:endParaRPr lang="en-US" dirty="0"/>
          </a:p>
          <a:p>
            <a:pPr>
              <a:buFont typeface="Wingdings" panose="05000000000000000000" pitchFamily="2" charset="2"/>
              <a:buChar char="v"/>
            </a:pPr>
            <a:endParaRPr lang="en-US" sz="1800" dirty="0">
              <a:latin typeface="+mj-lt"/>
            </a:endParaRPr>
          </a:p>
          <a:p>
            <a:pPr>
              <a:buFont typeface="Wingdings" panose="05000000000000000000" pitchFamily="2" charset="2"/>
              <a:buChar char="v"/>
            </a:pPr>
            <a:r>
              <a:rPr lang="en-US" sz="1800" dirty="0">
                <a:latin typeface="+mj-lt"/>
              </a:rPr>
              <a:t>identical structure to Java's if/else statement</a:t>
            </a:r>
          </a:p>
          <a:p>
            <a:pPr>
              <a:buFont typeface="Wingdings" panose="05000000000000000000" pitchFamily="2" charset="2"/>
              <a:buChar char="v"/>
            </a:pPr>
            <a:r>
              <a:rPr lang="en-US" sz="1800" dirty="0">
                <a:latin typeface="+mj-lt"/>
              </a:rPr>
              <a:t>JavaScript allows almost anything as a condition</a:t>
            </a:r>
            <a:endParaRPr lang="en-US" sz="1800" dirty="0">
              <a:latin typeface="+mj-lt"/>
              <a:cs typeface="Courier New" pitchFamily="49" charset="0"/>
            </a:endParaRPr>
          </a:p>
          <a:p>
            <a:pPr marL="0" indent="0">
              <a:buNone/>
            </a:pP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Conditional statements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B6146E66-7D98-49F0-BF43-BDBFD3DCB9EC}"/>
              </a:ext>
            </a:extLst>
          </p:cNvPr>
          <p:cNvSpPr txBox="1"/>
          <p:nvPr/>
        </p:nvSpPr>
        <p:spPr>
          <a:xfrm>
            <a:off x="609600" y="1745671"/>
            <a:ext cx="8153400" cy="2308324"/>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xmlns="" val="1363786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26780" cy="4953000"/>
          </a:xfrm>
        </p:spPr>
        <p:txBody>
          <a:bodyPr>
            <a:normAutofit/>
          </a:bodyPr>
          <a:lstStyle/>
          <a:p>
            <a:pPr marL="0" indent="0">
              <a:buNone/>
            </a:pPr>
            <a:r>
              <a:rPr lang="en-US" dirty="0"/>
              <a:t>Boolean type</a:t>
            </a:r>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v"/>
            </a:pPr>
            <a:r>
              <a:rPr lang="en-US" sz="1900" dirty="0"/>
              <a:t>any value can be used as a Boolean</a:t>
            </a:r>
          </a:p>
          <a:p>
            <a:pPr lvl="1">
              <a:buFont typeface="Wingdings" panose="05000000000000000000" pitchFamily="2" charset="2"/>
              <a:buChar char="v"/>
            </a:pPr>
            <a:r>
              <a:rPr lang="en-US" sz="1900" dirty="0"/>
              <a:t>"</a:t>
            </a:r>
            <a:r>
              <a:rPr lang="en-US" sz="1900" dirty="0" err="1"/>
              <a:t>falsey</a:t>
            </a:r>
            <a:r>
              <a:rPr lang="en-US" sz="1900" dirty="0"/>
              <a:t>" values: 0, 0.0, </a:t>
            </a:r>
            <a:r>
              <a:rPr lang="en-US" sz="1900" dirty="0" err="1"/>
              <a:t>NaN</a:t>
            </a:r>
            <a:r>
              <a:rPr lang="en-US" sz="1900" dirty="0"/>
              <a:t>, "", null, and undefined</a:t>
            </a:r>
          </a:p>
          <a:p>
            <a:pPr lvl="1">
              <a:buFont typeface="Wingdings" panose="05000000000000000000" pitchFamily="2" charset="2"/>
              <a:buChar char="v"/>
            </a:pPr>
            <a:r>
              <a:rPr lang="en-US" sz="1900" dirty="0"/>
              <a:t>"truthy" values: anything else</a:t>
            </a:r>
          </a:p>
          <a:p>
            <a:pPr>
              <a:buFont typeface="Wingdings" panose="05000000000000000000" pitchFamily="2" charset="2"/>
              <a:buChar char="v"/>
            </a:pPr>
            <a:r>
              <a:rPr lang="en-US" sz="1900" dirty="0"/>
              <a:t>converting a value into a Boolean explicitly:</a:t>
            </a:r>
          </a:p>
          <a:p>
            <a:pPr lvl="1">
              <a:buFont typeface="Wingdings" panose="05000000000000000000" pitchFamily="2" charset="2"/>
              <a:buChar char="v"/>
            </a:pPr>
            <a:r>
              <a:rPr lang="en-US" sz="1900" dirty="0">
                <a:latin typeface="Courier New" pitchFamily="49" charset="0"/>
                <a:cs typeface="Courier New" pitchFamily="49" charset="0"/>
              </a:rPr>
              <a:t>var </a:t>
            </a:r>
            <a:r>
              <a:rPr lang="en-US" sz="1900" dirty="0" err="1">
                <a:latin typeface="Courier New" pitchFamily="49" charset="0"/>
                <a:cs typeface="Courier New" pitchFamily="49" charset="0"/>
              </a:rPr>
              <a:t>boolValue</a:t>
            </a:r>
            <a:r>
              <a:rPr lang="en-US" sz="1900" dirty="0">
                <a:latin typeface="Courier New" pitchFamily="49" charset="0"/>
                <a:cs typeface="Courier New" pitchFamily="49" charset="0"/>
              </a:rPr>
              <a:t> = Boolean(</a:t>
            </a:r>
            <a:r>
              <a:rPr lang="en-US" sz="1900" dirty="0" err="1">
                <a:latin typeface="Courier New" pitchFamily="49" charset="0"/>
                <a:cs typeface="Courier New" pitchFamily="49" charset="0"/>
              </a:rPr>
              <a:t>otherValue</a:t>
            </a:r>
            <a:r>
              <a:rPr lang="en-US" sz="1900" dirty="0">
                <a:latin typeface="Courier New" pitchFamily="49" charset="0"/>
                <a:cs typeface="Courier New" pitchFamily="49" charset="0"/>
              </a:rPr>
              <a:t>);</a:t>
            </a:r>
          </a:p>
          <a:p>
            <a:pPr lvl="1">
              <a:buFont typeface="Wingdings" panose="05000000000000000000" pitchFamily="2" charset="2"/>
              <a:buChar char="v"/>
            </a:pPr>
            <a:r>
              <a:rPr lang="en-US" sz="1900" dirty="0">
                <a:latin typeface="Courier New" pitchFamily="49" charset="0"/>
                <a:cs typeface="Courier New" pitchFamily="49" charset="0"/>
              </a:rPr>
              <a:t>var </a:t>
            </a:r>
            <a:r>
              <a:rPr lang="en-US" sz="1900" dirty="0" err="1">
                <a:latin typeface="Courier New" pitchFamily="49" charset="0"/>
                <a:cs typeface="Courier New" pitchFamily="49" charset="0"/>
              </a:rPr>
              <a:t>boolValue</a:t>
            </a:r>
            <a:r>
              <a:rPr lang="en-US" sz="1900" dirty="0">
                <a:latin typeface="Courier New" pitchFamily="49" charset="0"/>
                <a:cs typeface="Courier New" pitchFamily="49" charset="0"/>
              </a:rPr>
              <a:t> = !!(</a:t>
            </a:r>
            <a:r>
              <a:rPr lang="en-US" sz="1900" dirty="0" err="1">
                <a:latin typeface="Courier New" pitchFamily="49" charset="0"/>
                <a:cs typeface="Courier New" pitchFamily="49" charset="0"/>
              </a:rPr>
              <a:t>otherValue</a:t>
            </a:r>
            <a:r>
              <a:rPr lang="en-US" sz="1900" dirty="0">
                <a:latin typeface="Courier New" pitchFamily="49" charset="0"/>
                <a:cs typeface="Courier New" pitchFamily="49" charset="0"/>
              </a:rPr>
              <a:t>);</a:t>
            </a:r>
          </a:p>
          <a:p>
            <a:pPr marL="0" indent="0">
              <a:buNone/>
            </a:pP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986FCB12-07AF-49D3-A0A1-7FCEDFD800B9}"/>
              </a:ext>
            </a:extLst>
          </p:cNvPr>
          <p:cNvSpPr txBox="1"/>
          <p:nvPr/>
        </p:nvSpPr>
        <p:spPr>
          <a:xfrm>
            <a:off x="597877" y="1745671"/>
            <a:ext cx="8153400" cy="1477328"/>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iLike190M = true;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ieIsGood</a:t>
            </a:r>
            <a:r>
              <a:rPr lang="en-US" dirty="0">
                <a:latin typeface="Courier New" pitchFamily="49" charset="0"/>
                <a:cs typeface="Courier New" pitchFamily="49" charset="0"/>
              </a:rPr>
              <a:t> = "IE6" &gt; 0; // false</a:t>
            </a:r>
          </a:p>
          <a:p>
            <a:r>
              <a:rPr lang="en-US" dirty="0">
                <a:latin typeface="Courier New" pitchFamily="49" charset="0"/>
                <a:cs typeface="Courier New" pitchFamily="49" charset="0"/>
              </a:rPr>
              <a:t>if ("web </a:t>
            </a:r>
            <a:r>
              <a:rPr lang="en-US" dirty="0" err="1">
                <a:latin typeface="Courier New" pitchFamily="49" charset="0"/>
                <a:cs typeface="Courier New" pitchFamily="49" charset="0"/>
              </a:rPr>
              <a:t>devevelopment</a:t>
            </a:r>
            <a:r>
              <a:rPr lang="en-US" dirty="0">
                <a:latin typeface="Courier New" pitchFamily="49" charset="0"/>
                <a:cs typeface="Courier New" pitchFamily="49" charset="0"/>
              </a:rPr>
              <a:t> is great") { /* true */ }</a:t>
            </a:r>
          </a:p>
          <a:p>
            <a:r>
              <a:rPr lang="en-US" dirty="0">
                <a:latin typeface="Courier New" pitchFamily="49" charset="0"/>
                <a:cs typeface="Courier New" pitchFamily="49" charset="0"/>
              </a:rPr>
              <a:t>if (0) { /* false */ }</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xmlns="" val="3264687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dirty="0"/>
              <a:t> for loop (same as Java)</a:t>
            </a:r>
          </a:p>
          <a:p>
            <a:pPr marL="0" indent="0">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Java script Loops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8068C531-DDAB-4648-955D-93DECDBBF60D}"/>
              </a:ext>
            </a:extLst>
          </p:cNvPr>
          <p:cNvSpPr txBox="1"/>
          <p:nvPr/>
        </p:nvSpPr>
        <p:spPr>
          <a:xfrm>
            <a:off x="633046" y="1716363"/>
            <a:ext cx="8153400" cy="1200329"/>
          </a:xfrm>
          <a:prstGeom prst="rect">
            <a:avLst/>
          </a:prstGeom>
          <a:solidFill>
            <a:srgbClr val="F4F6A8"/>
          </a:solidFill>
          <a:ln w="19050">
            <a:solidFill>
              <a:schemeClr val="tx1"/>
            </a:solidFill>
          </a:ln>
        </p:spPr>
        <p:txBody>
          <a:bodyPr wrap="square" rtlCol="0">
            <a:spAutoFit/>
          </a:bodyPr>
          <a:lstStyle/>
          <a:p>
            <a:r>
              <a:rPr lang="nn-NO" dirty="0">
                <a:latin typeface="Courier New" pitchFamily="49" charset="0"/>
                <a:cs typeface="Courier New" pitchFamily="49" charset="0"/>
              </a:rPr>
              <a:t>var sum = 0;</a:t>
            </a:r>
          </a:p>
          <a:p>
            <a:r>
              <a:rPr lang="nn-NO" b="1" dirty="0">
                <a:latin typeface="Courier New" pitchFamily="49" charset="0"/>
                <a:cs typeface="Courier New" pitchFamily="49" charset="0"/>
              </a:rPr>
              <a:t>for (var i = 0; i &lt; 100; i++) {</a:t>
            </a:r>
          </a:p>
          <a:p>
            <a:r>
              <a:rPr lang="nn-NO" dirty="0">
                <a:latin typeface="Courier New" pitchFamily="49" charset="0"/>
                <a:cs typeface="Courier New" pitchFamily="49" charset="0"/>
              </a:rPr>
              <a:t>	sum = sum + i;</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xmlns="" id="{093B7865-009D-4B6F-ACE1-7932B3ADB904}"/>
              </a:ext>
            </a:extLst>
          </p:cNvPr>
          <p:cNvSpPr txBox="1"/>
          <p:nvPr/>
        </p:nvSpPr>
        <p:spPr>
          <a:xfrm>
            <a:off x="609600" y="3180309"/>
            <a:ext cx="8153400" cy="1754326"/>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s1 = "hello";</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s2 = "";</a:t>
            </a:r>
          </a:p>
          <a:p>
            <a:r>
              <a:rPr lang="en-US" b="1" dirty="0">
                <a:latin typeface="Courier New" pitchFamily="49" charset="0"/>
                <a:cs typeface="Courier New" pitchFamily="49" charset="0"/>
              </a:rPr>
              <a:t>for (</a:t>
            </a:r>
            <a:r>
              <a:rPr lang="en-US" b="1" dirty="0" err="1">
                <a:latin typeface="Courier New" pitchFamily="49" charset="0"/>
                <a:cs typeface="Courier New" pitchFamily="49" charset="0"/>
              </a:rPr>
              <a:t>var</a:t>
            </a:r>
            <a:r>
              <a:rPr lang="en-US" b="1" dirty="0">
                <a:latin typeface="Courier New" pitchFamily="49" charset="0"/>
                <a:cs typeface="Courier New" pitchFamily="49" charset="0"/>
              </a:rPr>
              <a:t> i = 0; i &lt; </a:t>
            </a:r>
            <a:r>
              <a:rPr lang="en-US" b="1" dirty="0" err="1">
                <a:latin typeface="Courier New" pitchFamily="49" charset="0"/>
                <a:cs typeface="Courier New" pitchFamily="49" charset="0"/>
              </a:rPr>
              <a:t>s.length</a:t>
            </a:r>
            <a:r>
              <a:rPr lang="en-US" b="1" dirty="0">
                <a:latin typeface="Courier New" pitchFamily="49" charset="0"/>
                <a:cs typeface="Courier New" pitchFamily="49" charset="0"/>
              </a:rPr>
              <a:t>; i++) {</a:t>
            </a:r>
          </a:p>
          <a:p>
            <a:r>
              <a:rPr lang="en-US" dirty="0">
                <a:latin typeface="Courier New" pitchFamily="49" charset="0"/>
                <a:cs typeface="Courier New" pitchFamily="49" charset="0"/>
              </a:rPr>
              <a:t>	s2 += s1.charAt(i) + s1.charAt(i);</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s2 stores "</a:t>
            </a:r>
            <a:r>
              <a:rPr lang="en-US" dirty="0" err="1">
                <a:latin typeface="Courier New" pitchFamily="49" charset="0"/>
                <a:cs typeface="Courier New" pitchFamily="49" charset="0"/>
              </a:rPr>
              <a:t>hheelllloo</a:t>
            </a:r>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4">
            <a:extLst>
              <a:ext uri="{FF2B5EF4-FFF2-40B4-BE49-F238E27FC236}">
                <a16:creationId xmlns:a16="http://schemas.microsoft.com/office/drawing/2014/main" xmlns="" id="{576003C4-D251-486A-98BB-0E58E406C1F3}"/>
              </a:ext>
            </a:extLst>
          </p:cNvPr>
          <p:cNvSpPr txBox="1">
            <a:spLocks/>
          </p:cNvSpPr>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Unit-4</a:t>
            </a:r>
          </a:p>
        </p:txBody>
      </p:sp>
      <p:sp>
        <p:nvSpPr>
          <p:cNvPr id="12" name="Footer Placeholder 11"/>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2043553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73169"/>
            <a:ext cx="8229600" cy="4525963"/>
          </a:xfrm>
        </p:spPr>
        <p:txBody>
          <a:bodyPr>
            <a:normAutofit/>
          </a:bodyPr>
          <a:lstStyle/>
          <a:p>
            <a:pPr marL="0" indent="0">
              <a:buNone/>
            </a:pPr>
            <a:r>
              <a:rPr lang="en-US" dirty="0"/>
              <a:t>while loops (same as Java)</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sz="2200" dirty="0"/>
          </a:p>
          <a:p>
            <a:pPr marL="0" indent="0">
              <a:buNone/>
            </a:pPr>
            <a:r>
              <a:rPr lang="en-US" sz="2200" dirty="0"/>
              <a:t>break and continue keywords also behave as in Java</a:t>
            </a:r>
            <a:endParaRPr lang="en-US" sz="2200" dirty="0">
              <a:latin typeface="Courier New" pitchFamily="49" charset="0"/>
              <a:cs typeface="Courier New" pitchFamily="49" charset="0"/>
            </a:endParaRPr>
          </a:p>
          <a:p>
            <a:pPr marL="0" indent="0">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96397B4B-66E9-4076-AC4E-BA2B48556DFA}"/>
              </a:ext>
            </a:extLst>
          </p:cNvPr>
          <p:cNvSpPr txBox="1"/>
          <p:nvPr/>
        </p:nvSpPr>
        <p:spPr>
          <a:xfrm>
            <a:off x="609600" y="1877189"/>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while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xmlns="" id="{F68037A9-DDA2-4508-BB61-D2D6B4D15EE7}"/>
              </a:ext>
            </a:extLst>
          </p:cNvPr>
          <p:cNvSpPr txBox="1"/>
          <p:nvPr/>
        </p:nvSpPr>
        <p:spPr>
          <a:xfrm>
            <a:off x="609600" y="3192913"/>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do {</a:t>
            </a:r>
          </a:p>
          <a:p>
            <a:pPr lvl="1"/>
            <a:r>
              <a:rPr lang="en-US" dirty="0">
                <a:latin typeface="Courier New" pitchFamily="49" charset="0"/>
                <a:cs typeface="Courier New" pitchFamily="49" charset="0"/>
              </a:rPr>
              <a:t>statements;</a:t>
            </a:r>
          </a:p>
          <a:p>
            <a:r>
              <a:rPr lang="en-US" dirty="0">
                <a:latin typeface="Courier New" pitchFamily="49" charset="0"/>
                <a:cs typeface="Courier New" pitchFamily="49" charset="0"/>
              </a:rPr>
              <a:t>} while (condition);</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2" name="Footer Placeholder 4">
            <a:extLst>
              <a:ext uri="{FF2B5EF4-FFF2-40B4-BE49-F238E27FC236}">
                <a16:creationId xmlns:a16="http://schemas.microsoft.com/office/drawing/2014/main" xmlns="" id="{030C35CD-4092-4DB4-B99E-6FD44C25787A}"/>
              </a:ext>
            </a:extLst>
          </p:cNvPr>
          <p:cNvSpPr txBox="1">
            <a:spLocks/>
          </p:cNvSpPr>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Unit-4</a:t>
            </a:r>
          </a:p>
        </p:txBody>
      </p:sp>
      <p:sp>
        <p:nvSpPr>
          <p:cNvPr id="11" name="Footer Placeholder 10"/>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1891325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917"/>
            <a:ext cx="8305800" cy="5415305"/>
          </a:xfrm>
        </p:spPr>
        <p:txBody>
          <a:bodyPr>
            <a:normAutofit/>
          </a:bodyPr>
          <a:lstStyle/>
          <a:p>
            <a:pPr marL="0" indent="0">
              <a:buNone/>
            </a:pP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buNone/>
            </a:pPr>
            <a:endParaRPr lang="en-US" sz="2800" dirty="0"/>
          </a:p>
          <a:p>
            <a:pPr marL="0" indent="0">
              <a:buNone/>
            </a:pPr>
            <a:r>
              <a:rPr lang="en-US" sz="2800" dirty="0"/>
              <a:t>                           JS Popup boxes</a:t>
            </a:r>
          </a:p>
          <a:p>
            <a:pPr marL="0" indent="0">
              <a:buNone/>
            </a:pPr>
            <a:endParaRPr lang="en-US" sz="2800" dirty="0"/>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685799"/>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DB55A1AF-A8C1-4167-878B-4BF31A8BEA23}"/>
              </a:ext>
            </a:extLst>
          </p:cNvPr>
          <p:cNvSpPr txBox="1"/>
          <p:nvPr/>
        </p:nvSpPr>
        <p:spPr>
          <a:xfrm>
            <a:off x="609600" y="1433137"/>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alert("message"); // message</a:t>
            </a:r>
          </a:p>
          <a:p>
            <a:r>
              <a:rPr lang="en-US" dirty="0">
                <a:latin typeface="Courier New" pitchFamily="49" charset="0"/>
                <a:cs typeface="Courier New" pitchFamily="49" charset="0"/>
              </a:rPr>
              <a:t>confirm("message"); // returns true or false</a:t>
            </a:r>
          </a:p>
          <a:p>
            <a:r>
              <a:rPr lang="en-US" dirty="0">
                <a:latin typeface="Courier New" pitchFamily="49" charset="0"/>
                <a:cs typeface="Courier New" pitchFamily="49" charset="0"/>
              </a:rPr>
              <a:t>prompt("message"); // returns user input string</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pic>
        <p:nvPicPr>
          <p:cNvPr id="10" name="Picture 2">
            <a:extLst>
              <a:ext uri="{FF2B5EF4-FFF2-40B4-BE49-F238E27FC236}">
                <a16:creationId xmlns:a16="http://schemas.microsoft.com/office/drawing/2014/main" xmlns="" id="{FB33AFD2-A767-4A1B-92AF-A08368C719D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31231" y="4574311"/>
            <a:ext cx="4910138" cy="13502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4">
            <a:extLst>
              <a:ext uri="{FF2B5EF4-FFF2-40B4-BE49-F238E27FC236}">
                <a16:creationId xmlns:a16="http://schemas.microsoft.com/office/drawing/2014/main" xmlns="" id="{2AD0DA3E-FC5B-40D8-9F5E-76416EE3925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81970" y="2840754"/>
            <a:ext cx="4913539" cy="1350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Footer Placeholder 4">
            <a:extLst>
              <a:ext uri="{FF2B5EF4-FFF2-40B4-BE49-F238E27FC236}">
                <a16:creationId xmlns:a16="http://schemas.microsoft.com/office/drawing/2014/main" xmlns="" id="{25469CC7-5058-4171-AC08-F53E47C2859C}"/>
              </a:ext>
            </a:extLst>
          </p:cNvPr>
          <p:cNvSpPr txBox="1">
            <a:spLocks/>
          </p:cNvSpPr>
          <p:nvPr/>
        </p:nvSpPr>
        <p:spPr>
          <a:xfrm>
            <a:off x="1828800" y="644534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Unit-4</a:t>
            </a:r>
          </a:p>
        </p:txBody>
      </p:sp>
      <p:sp>
        <p:nvSpPr>
          <p:cNvPr id="13" name="Footer Placeholder 12"/>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1140725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5501"/>
            <a:ext cx="8229600" cy="5296699"/>
          </a:xfrm>
        </p:spPr>
        <p:txBody>
          <a:bodyPr>
            <a:normAutofit/>
          </a:bodyPr>
          <a:lstStyle/>
          <a:p>
            <a:pPr algn="l"/>
            <a:r>
              <a:rPr lang="en-US" sz="1800" b="0" i="0" dirty="0">
                <a:solidFill>
                  <a:srgbClr val="000000"/>
                </a:solidFill>
                <a:effectLst/>
                <a:latin typeface="+mj-lt"/>
              </a:rPr>
              <a:t>HTML events are </a:t>
            </a:r>
            <a:r>
              <a:rPr lang="en-US" sz="1800" b="1" i="0" dirty="0">
                <a:solidFill>
                  <a:srgbClr val="000000"/>
                </a:solidFill>
                <a:effectLst/>
                <a:latin typeface="+mj-lt"/>
              </a:rPr>
              <a:t>"things"</a:t>
            </a:r>
            <a:r>
              <a:rPr lang="en-US" sz="1800" b="0" i="0" dirty="0">
                <a:solidFill>
                  <a:srgbClr val="000000"/>
                </a:solidFill>
                <a:effectLst/>
                <a:latin typeface="+mj-lt"/>
              </a:rPr>
              <a:t> that happen to HTML elements.</a:t>
            </a:r>
          </a:p>
          <a:p>
            <a:pPr algn="l"/>
            <a:r>
              <a:rPr lang="en-US" sz="1800" b="0" i="0" dirty="0">
                <a:solidFill>
                  <a:srgbClr val="000000"/>
                </a:solidFill>
                <a:effectLst/>
                <a:latin typeface="+mj-lt"/>
              </a:rPr>
              <a:t>When JavaScript is used in HTML pages, JavaScript can </a:t>
            </a:r>
            <a:r>
              <a:rPr lang="en-US" sz="1800" b="1" i="0" dirty="0">
                <a:solidFill>
                  <a:srgbClr val="000000"/>
                </a:solidFill>
                <a:effectLst/>
                <a:latin typeface="+mj-lt"/>
              </a:rPr>
              <a:t>"react"</a:t>
            </a:r>
            <a:r>
              <a:rPr lang="en-US" sz="1800" b="0" i="0" dirty="0">
                <a:solidFill>
                  <a:srgbClr val="000000"/>
                </a:solidFill>
                <a:effectLst/>
                <a:latin typeface="+mj-lt"/>
              </a:rPr>
              <a:t> on these events.</a:t>
            </a:r>
          </a:p>
          <a:p>
            <a:pPr marL="0" indent="0" algn="l">
              <a:buNone/>
            </a:pPr>
            <a:r>
              <a:rPr lang="en-US" sz="1800" b="1" i="0" dirty="0">
                <a:solidFill>
                  <a:srgbClr val="000000"/>
                </a:solidFill>
                <a:effectLst/>
                <a:latin typeface="+mj-lt"/>
              </a:rPr>
              <a:t>HTML Events</a:t>
            </a:r>
          </a:p>
          <a:p>
            <a:pPr algn="l">
              <a:buFont typeface="Wingdings" panose="05000000000000000000" pitchFamily="2" charset="2"/>
              <a:buChar char="v"/>
            </a:pPr>
            <a:r>
              <a:rPr lang="en-US" sz="1800" b="0" i="0" dirty="0">
                <a:solidFill>
                  <a:srgbClr val="000000"/>
                </a:solidFill>
                <a:effectLst/>
                <a:latin typeface="+mj-lt"/>
              </a:rPr>
              <a:t>An HTML event can be something the browser does, or something a user does.</a:t>
            </a:r>
          </a:p>
          <a:p>
            <a:pPr algn="l">
              <a:buFont typeface="Wingdings" panose="05000000000000000000" pitchFamily="2" charset="2"/>
              <a:buChar char="v"/>
            </a:pPr>
            <a:r>
              <a:rPr lang="en-US" sz="1800" b="0" i="0" dirty="0">
                <a:solidFill>
                  <a:srgbClr val="000000"/>
                </a:solidFill>
                <a:effectLst/>
                <a:latin typeface="+mj-lt"/>
              </a:rPr>
              <a:t>Here are some examples of HTML events:</a:t>
            </a:r>
          </a:p>
          <a:p>
            <a:pPr algn="l">
              <a:buFont typeface="Wingdings" panose="05000000000000000000" pitchFamily="2" charset="2"/>
              <a:buChar char="v"/>
            </a:pPr>
            <a:r>
              <a:rPr lang="en-US" sz="1800" b="0" i="0" dirty="0">
                <a:solidFill>
                  <a:srgbClr val="000000"/>
                </a:solidFill>
                <a:effectLst/>
                <a:latin typeface="+mj-lt"/>
              </a:rPr>
              <a:t>An HTML web page has finished loading</a:t>
            </a:r>
          </a:p>
          <a:p>
            <a:pPr algn="l">
              <a:buFont typeface="Wingdings" panose="05000000000000000000" pitchFamily="2" charset="2"/>
              <a:buChar char="v"/>
            </a:pPr>
            <a:r>
              <a:rPr lang="en-US" sz="1800" b="0" i="0" dirty="0">
                <a:solidFill>
                  <a:srgbClr val="000000"/>
                </a:solidFill>
                <a:effectLst/>
                <a:latin typeface="+mj-lt"/>
              </a:rPr>
              <a:t>An HTML input field was changed</a:t>
            </a:r>
          </a:p>
          <a:p>
            <a:pPr algn="l">
              <a:buFont typeface="Wingdings" panose="05000000000000000000" pitchFamily="2" charset="2"/>
              <a:buChar char="v"/>
            </a:pPr>
            <a:r>
              <a:rPr lang="en-US" sz="1800" b="0" i="0" dirty="0">
                <a:solidFill>
                  <a:srgbClr val="000000"/>
                </a:solidFill>
                <a:effectLst/>
                <a:latin typeface="+mj-lt"/>
              </a:rPr>
              <a:t>An HTML button was clicked</a:t>
            </a:r>
          </a:p>
          <a:p>
            <a:pPr algn="l">
              <a:buFont typeface="Wingdings" panose="05000000000000000000" pitchFamily="2" charset="2"/>
              <a:buChar char="v"/>
            </a:pPr>
            <a:r>
              <a:rPr lang="en-US" sz="1800" b="0" i="0" dirty="0">
                <a:solidFill>
                  <a:srgbClr val="000000"/>
                </a:solidFill>
                <a:effectLst/>
                <a:latin typeface="+mj-lt"/>
              </a:rPr>
              <a:t>Often, when events happen, you may want to do something.</a:t>
            </a:r>
          </a:p>
          <a:p>
            <a:pPr algn="l">
              <a:buFont typeface="Wingdings" panose="05000000000000000000" pitchFamily="2" charset="2"/>
              <a:buChar char="v"/>
            </a:pPr>
            <a:r>
              <a:rPr lang="en-US" sz="1800" b="0" i="0" dirty="0">
                <a:solidFill>
                  <a:srgbClr val="00B050"/>
                </a:solidFill>
                <a:effectLst/>
                <a:latin typeface="+mj-lt"/>
              </a:rPr>
              <a:t>JavaScript lets you execute code when events are detected</a:t>
            </a:r>
            <a:r>
              <a:rPr lang="en-US" sz="1800" b="0" i="0" dirty="0">
                <a:solidFill>
                  <a:srgbClr val="000000"/>
                </a:solidFill>
                <a:effectLst/>
                <a:latin typeface="+mj-lt"/>
              </a:rPr>
              <a:t>.</a:t>
            </a:r>
          </a:p>
          <a:p>
            <a:pPr algn="l">
              <a:buFont typeface="Wingdings" panose="05000000000000000000" pitchFamily="2" charset="2"/>
              <a:buChar char="v"/>
            </a:pPr>
            <a:r>
              <a:rPr lang="en-US" sz="1800" b="0" i="0" dirty="0">
                <a:solidFill>
                  <a:srgbClr val="000000"/>
                </a:solidFill>
                <a:effectLst/>
                <a:latin typeface="+mj-lt"/>
              </a:rPr>
              <a:t>HTML allows event handler attributes, </a:t>
            </a:r>
            <a:r>
              <a:rPr lang="en-US" sz="1800" b="1" i="0" dirty="0">
                <a:solidFill>
                  <a:srgbClr val="00B050"/>
                </a:solidFill>
                <a:effectLst/>
                <a:latin typeface="+mj-lt"/>
              </a:rPr>
              <a:t>with JavaScript code</a:t>
            </a:r>
            <a:r>
              <a:rPr lang="en-US" sz="1800" b="0" i="0" dirty="0">
                <a:solidFill>
                  <a:srgbClr val="000000"/>
                </a:solidFill>
                <a:effectLst/>
                <a:latin typeface="+mj-lt"/>
              </a:rPr>
              <a:t>, to be added to HTML elements.</a:t>
            </a:r>
          </a:p>
          <a:p>
            <a:pPr marL="0" indent="0" algn="l">
              <a:buNone/>
            </a:pPr>
            <a:r>
              <a:rPr lang="en-US" sz="1800" b="0" i="0" dirty="0">
                <a:solidFill>
                  <a:srgbClr val="000000"/>
                </a:solidFill>
                <a:effectLst/>
                <a:latin typeface="+mj-lt"/>
              </a:rPr>
              <a:t>With single quotes:</a:t>
            </a:r>
          </a:p>
          <a:p>
            <a:pPr marL="0" indent="0" algn="ctr">
              <a:buNone/>
            </a:pPr>
            <a:r>
              <a:rPr lang="en-US" sz="1800" b="0" i="0" dirty="0">
                <a:solidFill>
                  <a:srgbClr val="000000"/>
                </a:solidFill>
                <a:effectLst/>
                <a:latin typeface="+mj-lt"/>
              </a:rPr>
              <a:t>      </a:t>
            </a:r>
            <a:r>
              <a:rPr lang="en-IN" sz="1400" b="0" i="0" dirty="0">
                <a:solidFill>
                  <a:srgbClr val="0000CD"/>
                </a:solidFill>
                <a:effectLst/>
                <a:latin typeface="Consolas" panose="020B0609020204030204" pitchFamily="49" charset="0"/>
              </a:rPr>
              <a:t>&lt;</a:t>
            </a:r>
            <a:r>
              <a:rPr lang="en-IN" sz="1400" b="0" i="1" dirty="0">
                <a:solidFill>
                  <a:srgbClr val="A52A2A"/>
                </a:solidFill>
                <a:effectLst/>
                <a:latin typeface="Consolas" panose="020B0609020204030204" pitchFamily="49" charset="0"/>
              </a:rPr>
              <a:t>element</a:t>
            </a:r>
            <a:r>
              <a:rPr lang="en-IN" sz="1400" b="0" i="0" dirty="0">
                <a:solidFill>
                  <a:srgbClr val="FF0000"/>
                </a:solidFill>
                <a:effectLst/>
                <a:latin typeface="Consolas" panose="020B0609020204030204" pitchFamily="49" charset="0"/>
              </a:rPr>
              <a:t> </a:t>
            </a:r>
            <a:r>
              <a:rPr lang="en-IN" sz="1400" b="0" i="1" dirty="0">
                <a:solidFill>
                  <a:srgbClr val="FF0000"/>
                </a:solidFill>
                <a:effectLst/>
                <a:latin typeface="Consolas" panose="020B0609020204030204" pitchFamily="49" charset="0"/>
              </a:rPr>
              <a:t>event</a:t>
            </a:r>
            <a:r>
              <a:rPr lang="en-IN" sz="1400" b="0" i="0" dirty="0">
                <a:solidFill>
                  <a:srgbClr val="0000CD"/>
                </a:solidFill>
                <a:effectLst/>
                <a:latin typeface="Consolas" panose="020B0609020204030204" pitchFamily="49" charset="0"/>
              </a:rPr>
              <a:t>=</a:t>
            </a:r>
            <a:r>
              <a:rPr lang="en-IN" sz="1400" b="1" i="0" dirty="0">
                <a:solidFill>
                  <a:srgbClr val="0000CD"/>
                </a:solidFill>
                <a:effectLst/>
                <a:latin typeface="Consolas" panose="020B0609020204030204" pitchFamily="49" charset="0"/>
              </a:rPr>
              <a:t>'</a:t>
            </a:r>
            <a:r>
              <a:rPr lang="en-IN" sz="1400" b="1" i="1" dirty="0">
                <a:solidFill>
                  <a:srgbClr val="0000CD"/>
                </a:solidFill>
                <a:effectLst/>
                <a:latin typeface="Consolas" panose="020B0609020204030204" pitchFamily="49" charset="0"/>
              </a:rPr>
              <a:t>some JavaScript</a:t>
            </a:r>
            <a:r>
              <a:rPr lang="en-IN" sz="1400" b="1" i="0" dirty="0">
                <a:solidFill>
                  <a:srgbClr val="0000CD"/>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&gt;</a:t>
            </a:r>
          </a:p>
          <a:p>
            <a:pPr marL="0" indent="0" algn="l">
              <a:buNone/>
            </a:pPr>
            <a:r>
              <a:rPr lang="en-IN" sz="1800" dirty="0">
                <a:solidFill>
                  <a:srgbClr val="000000"/>
                </a:solidFill>
                <a:latin typeface="+mj-lt"/>
              </a:rPr>
              <a:t>With double quotes:</a:t>
            </a:r>
          </a:p>
          <a:p>
            <a:pPr marL="0" indent="0" algn="ctr">
              <a:buNone/>
            </a:pPr>
            <a:r>
              <a:rPr lang="en-IN" sz="1800" dirty="0">
                <a:solidFill>
                  <a:srgbClr val="000000"/>
                </a:solidFill>
                <a:latin typeface="+mj-lt"/>
              </a:rPr>
              <a:t>      </a:t>
            </a:r>
            <a:r>
              <a:rPr lang="en-IN" sz="1400" b="0" i="0" dirty="0">
                <a:solidFill>
                  <a:srgbClr val="0000CD"/>
                </a:solidFill>
                <a:effectLst/>
                <a:latin typeface="Consolas" panose="020B0609020204030204" pitchFamily="49" charset="0"/>
              </a:rPr>
              <a:t>&lt;</a:t>
            </a:r>
            <a:r>
              <a:rPr lang="en-IN" sz="1400" b="0" i="1" dirty="0">
                <a:solidFill>
                  <a:srgbClr val="A52A2A"/>
                </a:solidFill>
                <a:effectLst/>
                <a:latin typeface="Consolas" panose="020B0609020204030204" pitchFamily="49" charset="0"/>
              </a:rPr>
              <a:t>element</a:t>
            </a:r>
            <a:r>
              <a:rPr lang="en-IN" sz="1400" b="0" i="0" dirty="0">
                <a:solidFill>
                  <a:srgbClr val="FF0000"/>
                </a:solidFill>
                <a:effectLst/>
                <a:latin typeface="Consolas" panose="020B0609020204030204" pitchFamily="49" charset="0"/>
              </a:rPr>
              <a:t> </a:t>
            </a:r>
            <a:r>
              <a:rPr lang="en-IN" sz="1400" b="0" i="1" dirty="0">
                <a:solidFill>
                  <a:srgbClr val="FF0000"/>
                </a:solidFill>
                <a:effectLst/>
                <a:latin typeface="Consolas" panose="020B0609020204030204" pitchFamily="49" charset="0"/>
              </a:rPr>
              <a:t>event</a:t>
            </a:r>
            <a:r>
              <a:rPr lang="en-IN" sz="1400" b="0" i="0" dirty="0">
                <a:solidFill>
                  <a:srgbClr val="0000CD"/>
                </a:solidFill>
                <a:effectLst/>
                <a:latin typeface="Consolas" panose="020B0609020204030204" pitchFamily="49" charset="0"/>
              </a:rPr>
              <a:t>=</a:t>
            </a:r>
            <a:r>
              <a:rPr lang="en-IN" sz="1400" b="1" i="0" dirty="0">
                <a:solidFill>
                  <a:srgbClr val="0000CD"/>
                </a:solidFill>
                <a:effectLst/>
                <a:latin typeface="Consolas" panose="020B0609020204030204" pitchFamily="49" charset="0"/>
              </a:rPr>
              <a:t>"</a:t>
            </a:r>
            <a:r>
              <a:rPr lang="en-IN" sz="1400" b="1" i="1" dirty="0">
                <a:solidFill>
                  <a:srgbClr val="0000CD"/>
                </a:solidFill>
                <a:effectLst/>
                <a:latin typeface="Consolas" panose="020B0609020204030204" pitchFamily="49" charset="0"/>
              </a:rPr>
              <a:t>some JavaScript</a:t>
            </a:r>
            <a:r>
              <a:rPr lang="en-IN" sz="1400" b="1" i="0" dirty="0">
                <a:solidFill>
                  <a:srgbClr val="0000CD"/>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&gt;</a:t>
            </a:r>
            <a:endParaRPr lang="en-US" sz="1400" dirty="0">
              <a:solidFill>
                <a:srgbClr val="000000"/>
              </a:solidFill>
              <a:latin typeface="+mj-lt"/>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Java script Events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685799"/>
          </a:xfrm>
          <a:prstGeom prst="rect">
            <a:avLst/>
          </a:prstGeom>
          <a:noFill/>
          <a:ln w="9525">
            <a:noFill/>
            <a:miter lim="800000"/>
            <a:headEnd/>
            <a:tailEnd/>
          </a:ln>
        </p:spPr>
      </p:pic>
      <p:sp>
        <p:nvSpPr>
          <p:cNvPr id="12" name="Footer Placeholder 4">
            <a:extLst>
              <a:ext uri="{FF2B5EF4-FFF2-40B4-BE49-F238E27FC236}">
                <a16:creationId xmlns:a16="http://schemas.microsoft.com/office/drawing/2014/main" xmlns="" id="{030C35CD-4092-4DB4-B99E-6FD44C25787A}"/>
              </a:ext>
            </a:extLst>
          </p:cNvPr>
          <p:cNvSpPr txBox="1">
            <a:spLocks/>
          </p:cNvSpPr>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Unit-4</a:t>
            </a:r>
          </a:p>
        </p:txBody>
      </p:sp>
      <p:sp>
        <p:nvSpPr>
          <p:cNvPr id="8" name="Footer Placeholder 7"/>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164743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5501"/>
            <a:ext cx="8229600" cy="5296699"/>
          </a:xfrm>
        </p:spPr>
        <p:txBody>
          <a:bodyPr>
            <a:normAutofit/>
          </a:bodyPr>
          <a:lstStyle/>
          <a:p>
            <a:pPr marL="0" indent="0">
              <a:buNone/>
            </a:pPr>
            <a:r>
              <a:rPr lang="en-IN" sz="1800" b="0" i="0" dirty="0">
                <a:solidFill>
                  <a:srgbClr val="000000"/>
                </a:solidFill>
                <a:effectLst/>
                <a:latin typeface="Segoe UI" panose="020B0502040204020203" pitchFamily="34" charset="0"/>
              </a:rPr>
              <a:t>Common HTML Events</a:t>
            </a:r>
          </a:p>
          <a:p>
            <a:pPr algn="l"/>
            <a:endParaRPr lang="en-US" sz="1800" dirty="0">
              <a:solidFill>
                <a:srgbClr val="000000"/>
              </a:solidFill>
              <a:latin typeface="+mj-lt"/>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474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IN" sz="2800" b="1" i="0" dirty="0">
                <a:solidFill>
                  <a:srgbClr val="000000"/>
                </a:solidFill>
                <a:effectLst/>
                <a:latin typeface="Segoe UI" panose="020B0502040204020203" pitchFamily="34" charset="0"/>
              </a:rPr>
              <a:t>Common HTML Events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685799"/>
          </a:xfrm>
          <a:prstGeom prst="rect">
            <a:avLst/>
          </a:prstGeom>
          <a:noFill/>
          <a:ln w="9525">
            <a:noFill/>
            <a:miter lim="800000"/>
            <a:headEnd/>
            <a:tailEnd/>
          </a:ln>
        </p:spPr>
      </p:pic>
      <p:sp>
        <p:nvSpPr>
          <p:cNvPr id="12" name="Footer Placeholder 4">
            <a:extLst>
              <a:ext uri="{FF2B5EF4-FFF2-40B4-BE49-F238E27FC236}">
                <a16:creationId xmlns:a16="http://schemas.microsoft.com/office/drawing/2014/main" xmlns="" id="{030C35CD-4092-4DB4-B99E-6FD44C25787A}"/>
              </a:ext>
            </a:extLst>
          </p:cNvPr>
          <p:cNvSpPr txBox="1">
            <a:spLocks/>
          </p:cNvSpPr>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Unit-4</a:t>
            </a:r>
          </a:p>
        </p:txBody>
      </p:sp>
      <p:graphicFrame>
        <p:nvGraphicFramePr>
          <p:cNvPr id="8" name="Table 9">
            <a:extLst>
              <a:ext uri="{FF2B5EF4-FFF2-40B4-BE49-F238E27FC236}">
                <a16:creationId xmlns:a16="http://schemas.microsoft.com/office/drawing/2014/main" xmlns="" id="{5330DA9B-C2F2-4E3E-9356-5032D1AF4D7B}"/>
              </a:ext>
            </a:extLst>
          </p:cNvPr>
          <p:cNvGraphicFramePr>
            <a:graphicFrameLocks noGrp="1"/>
          </p:cNvGraphicFramePr>
          <p:nvPr>
            <p:extLst>
              <p:ext uri="{D42A27DB-BD31-4B8C-83A1-F6EECF244321}">
                <p14:modId xmlns:p14="http://schemas.microsoft.com/office/powerpoint/2010/main" xmlns="" val="3198995143"/>
              </p:ext>
            </p:extLst>
          </p:nvPr>
        </p:nvGraphicFramePr>
        <p:xfrm>
          <a:off x="1524000" y="1397000"/>
          <a:ext cx="6096000" cy="4632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335084310"/>
                    </a:ext>
                  </a:extLst>
                </a:gridCol>
                <a:gridCol w="3048000">
                  <a:extLst>
                    <a:ext uri="{9D8B030D-6E8A-4147-A177-3AD203B41FA5}">
                      <a16:colId xmlns:a16="http://schemas.microsoft.com/office/drawing/2014/main" xmlns="" val="4064580470"/>
                    </a:ext>
                  </a:extLst>
                </a:gridCol>
              </a:tblGrid>
              <a:tr h="370840">
                <a:tc>
                  <a:txBody>
                    <a:bodyPr/>
                    <a:lstStyle/>
                    <a:p>
                      <a:pPr algn="l" fontAlgn="t"/>
                      <a:r>
                        <a:rPr lang="en-IN" dirty="0">
                          <a:effectLst/>
                        </a:rPr>
                        <a:t>Event</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a16="http://schemas.microsoft.com/office/drawing/2014/main" xmlns="" val="1053153121"/>
                  </a:ext>
                </a:extLst>
              </a:tr>
              <a:tr h="370840">
                <a:tc>
                  <a:txBody>
                    <a:bodyPr/>
                    <a:lstStyle/>
                    <a:p>
                      <a:pPr algn="l" fontAlgn="t"/>
                      <a:r>
                        <a:rPr lang="en-IN">
                          <a:effectLst/>
                        </a:rPr>
                        <a:t>onchange</a:t>
                      </a:r>
                    </a:p>
                  </a:txBody>
                  <a:tcPr marL="152400" marR="76200" marT="76200" marB="76200"/>
                </a:tc>
                <a:tc>
                  <a:txBody>
                    <a:bodyPr/>
                    <a:lstStyle/>
                    <a:p>
                      <a:pPr algn="l" fontAlgn="t"/>
                      <a:r>
                        <a:rPr lang="en-US">
                          <a:effectLst/>
                        </a:rPr>
                        <a:t>An HTML element has been changed</a:t>
                      </a:r>
                    </a:p>
                  </a:txBody>
                  <a:tcPr marL="76200" marR="76200" marT="76200" marB="76200"/>
                </a:tc>
                <a:extLst>
                  <a:ext uri="{0D108BD9-81ED-4DB2-BD59-A6C34878D82A}">
                    <a16:rowId xmlns:a16="http://schemas.microsoft.com/office/drawing/2014/main" xmlns="" val="2582747704"/>
                  </a:ext>
                </a:extLst>
              </a:tr>
              <a:tr h="370840">
                <a:tc>
                  <a:txBody>
                    <a:bodyPr/>
                    <a:lstStyle/>
                    <a:p>
                      <a:pPr algn="l" fontAlgn="t"/>
                      <a:r>
                        <a:rPr lang="en-IN" dirty="0">
                          <a:effectLst/>
                        </a:rPr>
                        <a:t>onclick</a:t>
                      </a:r>
                    </a:p>
                  </a:txBody>
                  <a:tcPr marL="152400" marR="76200" marT="76200" marB="76200"/>
                </a:tc>
                <a:tc>
                  <a:txBody>
                    <a:bodyPr/>
                    <a:lstStyle/>
                    <a:p>
                      <a:pPr algn="l" fontAlgn="t"/>
                      <a:r>
                        <a:rPr lang="en-US" dirty="0">
                          <a:effectLst/>
                        </a:rPr>
                        <a:t>The user clicks an HTML element</a:t>
                      </a:r>
                    </a:p>
                  </a:txBody>
                  <a:tcPr marL="76200" marR="76200" marT="76200" marB="76200"/>
                </a:tc>
                <a:extLst>
                  <a:ext uri="{0D108BD9-81ED-4DB2-BD59-A6C34878D82A}">
                    <a16:rowId xmlns:a16="http://schemas.microsoft.com/office/drawing/2014/main" xmlns="" val="1352440205"/>
                  </a:ext>
                </a:extLst>
              </a:tr>
              <a:tr h="370840">
                <a:tc>
                  <a:txBody>
                    <a:bodyPr/>
                    <a:lstStyle/>
                    <a:p>
                      <a:pPr algn="l" fontAlgn="t"/>
                      <a:r>
                        <a:rPr lang="en-IN" dirty="0" err="1">
                          <a:effectLst/>
                        </a:rPr>
                        <a:t>onmouseover</a:t>
                      </a:r>
                      <a:endParaRPr lang="en-IN" dirty="0">
                        <a:effectLst/>
                      </a:endParaRPr>
                    </a:p>
                  </a:txBody>
                  <a:tcPr marL="152400" marR="76200" marT="76200" marB="76200"/>
                </a:tc>
                <a:tc>
                  <a:txBody>
                    <a:bodyPr/>
                    <a:lstStyle/>
                    <a:p>
                      <a:pPr algn="l" fontAlgn="t"/>
                      <a:r>
                        <a:rPr lang="en-US" dirty="0">
                          <a:effectLst/>
                        </a:rPr>
                        <a:t>The user moves the mouse over an HTML element</a:t>
                      </a:r>
                    </a:p>
                  </a:txBody>
                  <a:tcPr marL="76200" marR="76200" marT="76200" marB="76200"/>
                </a:tc>
                <a:extLst>
                  <a:ext uri="{0D108BD9-81ED-4DB2-BD59-A6C34878D82A}">
                    <a16:rowId xmlns:a16="http://schemas.microsoft.com/office/drawing/2014/main" xmlns="" val="3063818390"/>
                  </a:ext>
                </a:extLst>
              </a:tr>
              <a:tr h="370840">
                <a:tc>
                  <a:txBody>
                    <a:bodyPr/>
                    <a:lstStyle/>
                    <a:p>
                      <a:pPr algn="l" fontAlgn="t"/>
                      <a:r>
                        <a:rPr lang="en-IN">
                          <a:effectLst/>
                        </a:rPr>
                        <a:t>onmouseout</a:t>
                      </a:r>
                    </a:p>
                  </a:txBody>
                  <a:tcPr marL="152400" marR="76200" marT="76200" marB="76200"/>
                </a:tc>
                <a:tc>
                  <a:txBody>
                    <a:bodyPr/>
                    <a:lstStyle/>
                    <a:p>
                      <a:pPr algn="l" fontAlgn="t"/>
                      <a:r>
                        <a:rPr lang="en-US">
                          <a:effectLst/>
                        </a:rPr>
                        <a:t>The user moves the mouse away from an HTML element</a:t>
                      </a:r>
                    </a:p>
                  </a:txBody>
                  <a:tcPr marL="76200" marR="76200" marT="76200" marB="76200"/>
                </a:tc>
                <a:extLst>
                  <a:ext uri="{0D108BD9-81ED-4DB2-BD59-A6C34878D82A}">
                    <a16:rowId xmlns:a16="http://schemas.microsoft.com/office/drawing/2014/main" xmlns="" val="3455100021"/>
                  </a:ext>
                </a:extLst>
              </a:tr>
              <a:tr h="370840">
                <a:tc>
                  <a:txBody>
                    <a:bodyPr/>
                    <a:lstStyle/>
                    <a:p>
                      <a:pPr algn="l" fontAlgn="t"/>
                      <a:r>
                        <a:rPr lang="en-IN">
                          <a:effectLst/>
                        </a:rPr>
                        <a:t>onkeydown</a:t>
                      </a:r>
                    </a:p>
                  </a:txBody>
                  <a:tcPr marL="152400" marR="76200" marT="76200" marB="76200"/>
                </a:tc>
                <a:tc>
                  <a:txBody>
                    <a:bodyPr/>
                    <a:lstStyle/>
                    <a:p>
                      <a:pPr algn="l" fontAlgn="t"/>
                      <a:r>
                        <a:rPr lang="en-US" dirty="0">
                          <a:effectLst/>
                        </a:rPr>
                        <a:t>The user pushes a keyboard key</a:t>
                      </a:r>
                    </a:p>
                  </a:txBody>
                  <a:tcPr marL="76200" marR="76200" marT="76200" marB="76200"/>
                </a:tc>
                <a:extLst>
                  <a:ext uri="{0D108BD9-81ED-4DB2-BD59-A6C34878D82A}">
                    <a16:rowId xmlns:a16="http://schemas.microsoft.com/office/drawing/2014/main" xmlns="" val="595043712"/>
                  </a:ext>
                </a:extLst>
              </a:tr>
              <a:tr h="370840">
                <a:tc>
                  <a:txBody>
                    <a:bodyPr/>
                    <a:lstStyle/>
                    <a:p>
                      <a:pPr algn="l" fontAlgn="t"/>
                      <a:r>
                        <a:rPr lang="en-IN">
                          <a:effectLst/>
                        </a:rPr>
                        <a:t>onload</a:t>
                      </a:r>
                    </a:p>
                  </a:txBody>
                  <a:tcPr marL="152400" marR="76200" marT="76200" marB="76200"/>
                </a:tc>
                <a:tc>
                  <a:txBody>
                    <a:bodyPr/>
                    <a:lstStyle/>
                    <a:p>
                      <a:pPr algn="l" fontAlgn="t"/>
                      <a:r>
                        <a:rPr lang="en-US" dirty="0">
                          <a:effectLst/>
                        </a:rPr>
                        <a:t>The browser has finished loading the page</a:t>
                      </a:r>
                    </a:p>
                  </a:txBody>
                  <a:tcPr marL="76200" marR="76200" marT="76200" marB="76200"/>
                </a:tc>
                <a:extLst>
                  <a:ext uri="{0D108BD9-81ED-4DB2-BD59-A6C34878D82A}">
                    <a16:rowId xmlns:a16="http://schemas.microsoft.com/office/drawing/2014/main" xmlns="" val="3971818496"/>
                  </a:ext>
                </a:extLst>
              </a:tr>
            </a:tbl>
          </a:graphicData>
        </a:graphic>
      </p:graphicFrame>
      <p:sp>
        <p:nvSpPr>
          <p:cNvPr id="10" name="Footer Placeholder 9"/>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4192558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5501"/>
            <a:ext cx="8534400" cy="5296699"/>
          </a:xfrm>
        </p:spPr>
        <p:txBody>
          <a:bodyPr>
            <a:normAutofit/>
          </a:bodyPr>
          <a:lstStyle/>
          <a:p>
            <a:pPr marL="0" indent="0" algn="l">
              <a:buNone/>
            </a:pPr>
            <a:r>
              <a:rPr lang="en-US" sz="1800" b="0" i="0" dirty="0">
                <a:solidFill>
                  <a:srgbClr val="000000"/>
                </a:solidFill>
                <a:effectLst/>
                <a:latin typeface="+mj-lt"/>
              </a:rPr>
              <a:t>Event handlers can be used to handle and verify user input, user actions, and browser actions:</a:t>
            </a:r>
          </a:p>
          <a:p>
            <a:pPr algn="l">
              <a:buFont typeface="Wingdings" panose="05000000000000000000" pitchFamily="2" charset="2"/>
              <a:buChar char="q"/>
            </a:pPr>
            <a:r>
              <a:rPr lang="en-US" sz="1800" b="0" i="0" dirty="0">
                <a:solidFill>
                  <a:srgbClr val="000000"/>
                </a:solidFill>
                <a:effectLst/>
                <a:latin typeface="+mj-lt"/>
              </a:rPr>
              <a:t>Things that should be done every time a page loads</a:t>
            </a:r>
          </a:p>
          <a:p>
            <a:pPr algn="l">
              <a:buFont typeface="Wingdings" panose="05000000000000000000" pitchFamily="2" charset="2"/>
              <a:buChar char="q"/>
            </a:pPr>
            <a:r>
              <a:rPr lang="en-US" sz="1800" b="0" i="0" dirty="0">
                <a:solidFill>
                  <a:srgbClr val="000000"/>
                </a:solidFill>
                <a:effectLst/>
                <a:latin typeface="+mj-lt"/>
              </a:rPr>
              <a:t>Things that should be done when the page is closed</a:t>
            </a:r>
          </a:p>
          <a:p>
            <a:pPr algn="l">
              <a:buFont typeface="Wingdings" panose="05000000000000000000" pitchFamily="2" charset="2"/>
              <a:buChar char="q"/>
            </a:pPr>
            <a:r>
              <a:rPr lang="en-US" sz="1800" b="0" i="0" dirty="0">
                <a:solidFill>
                  <a:srgbClr val="000000"/>
                </a:solidFill>
                <a:effectLst/>
                <a:latin typeface="+mj-lt"/>
              </a:rPr>
              <a:t>Action that should be performed when a user clicks a button</a:t>
            </a:r>
          </a:p>
          <a:p>
            <a:pPr algn="l">
              <a:buFont typeface="Wingdings" panose="05000000000000000000" pitchFamily="2" charset="2"/>
              <a:buChar char="q"/>
            </a:pPr>
            <a:r>
              <a:rPr lang="en-US" sz="1800" b="0" i="0" dirty="0">
                <a:solidFill>
                  <a:srgbClr val="000000"/>
                </a:solidFill>
                <a:effectLst/>
                <a:latin typeface="+mj-lt"/>
              </a:rPr>
              <a:t>Content that should be verified when a user inputs data</a:t>
            </a:r>
          </a:p>
          <a:p>
            <a:pPr algn="l">
              <a:buFont typeface="Wingdings" panose="05000000000000000000" pitchFamily="2" charset="2"/>
              <a:buChar char="q"/>
            </a:pPr>
            <a:r>
              <a:rPr lang="en-US" sz="1800" b="0" i="0" dirty="0">
                <a:solidFill>
                  <a:srgbClr val="000000"/>
                </a:solidFill>
                <a:effectLst/>
                <a:latin typeface="+mj-lt"/>
              </a:rPr>
              <a:t>And more ...</a:t>
            </a:r>
          </a:p>
          <a:p>
            <a:pPr marL="0" indent="0" algn="l">
              <a:buNone/>
            </a:pPr>
            <a:endParaRPr lang="en-US" sz="1800" b="0" i="0" dirty="0">
              <a:solidFill>
                <a:srgbClr val="000000"/>
              </a:solidFill>
              <a:effectLst/>
              <a:latin typeface="+mj-lt"/>
            </a:endParaRPr>
          </a:p>
          <a:p>
            <a:pPr marL="0" indent="0" algn="l">
              <a:buNone/>
            </a:pPr>
            <a:r>
              <a:rPr lang="en-US" sz="1800" b="0" i="0" dirty="0">
                <a:solidFill>
                  <a:srgbClr val="000000"/>
                </a:solidFill>
                <a:effectLst/>
                <a:latin typeface="+mj-lt"/>
              </a:rPr>
              <a:t>Many different methods can be used to let JavaScript work with events:</a:t>
            </a:r>
          </a:p>
          <a:p>
            <a:pPr algn="l">
              <a:buFont typeface="Wingdings" panose="05000000000000000000" pitchFamily="2" charset="2"/>
              <a:buChar char="q"/>
            </a:pPr>
            <a:r>
              <a:rPr lang="en-US" sz="1800" b="0" i="0" dirty="0">
                <a:solidFill>
                  <a:srgbClr val="000000"/>
                </a:solidFill>
                <a:effectLst/>
                <a:latin typeface="+mj-lt"/>
              </a:rPr>
              <a:t>HTML event attributes can execute JavaScript code directly</a:t>
            </a:r>
          </a:p>
          <a:p>
            <a:pPr algn="l">
              <a:buFont typeface="Wingdings" panose="05000000000000000000" pitchFamily="2" charset="2"/>
              <a:buChar char="q"/>
            </a:pPr>
            <a:r>
              <a:rPr lang="en-US" sz="1800" b="0" i="0" dirty="0">
                <a:solidFill>
                  <a:srgbClr val="000000"/>
                </a:solidFill>
                <a:effectLst/>
                <a:latin typeface="+mj-lt"/>
              </a:rPr>
              <a:t>HTML event attributes can call JavaScript functions</a:t>
            </a:r>
          </a:p>
          <a:p>
            <a:pPr algn="l">
              <a:buFont typeface="Wingdings" panose="05000000000000000000" pitchFamily="2" charset="2"/>
              <a:buChar char="q"/>
            </a:pPr>
            <a:r>
              <a:rPr lang="en-US" sz="1800" b="0" i="0" dirty="0">
                <a:solidFill>
                  <a:srgbClr val="000000"/>
                </a:solidFill>
                <a:effectLst/>
                <a:latin typeface="+mj-lt"/>
              </a:rPr>
              <a:t>You can assign your own event handler functions to HTML elements</a:t>
            </a:r>
          </a:p>
          <a:p>
            <a:pPr algn="l">
              <a:buFont typeface="Wingdings" panose="05000000000000000000" pitchFamily="2" charset="2"/>
              <a:buChar char="q"/>
            </a:pPr>
            <a:r>
              <a:rPr lang="en-US" sz="1800" b="0" i="0" dirty="0">
                <a:solidFill>
                  <a:srgbClr val="000000"/>
                </a:solidFill>
                <a:effectLst/>
                <a:latin typeface="+mj-lt"/>
              </a:rPr>
              <a:t>You can prevent events from being sent or being handled</a:t>
            </a:r>
          </a:p>
          <a:p>
            <a:pPr algn="l">
              <a:buFont typeface="Wingdings" panose="05000000000000000000" pitchFamily="2" charset="2"/>
              <a:buChar char="q"/>
            </a:pPr>
            <a:r>
              <a:rPr lang="en-US" sz="1800" b="0" i="0" dirty="0">
                <a:solidFill>
                  <a:srgbClr val="000000"/>
                </a:solidFill>
                <a:effectLst/>
                <a:latin typeface="+mj-lt"/>
              </a:rPr>
              <a:t>And more ...</a:t>
            </a:r>
          </a:p>
          <a:p>
            <a:pPr algn="l"/>
            <a:endParaRPr lang="en-US" sz="1800" dirty="0">
              <a:solidFill>
                <a:srgbClr val="000000"/>
              </a:solidFill>
              <a:latin typeface="+mj-lt"/>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i="0" dirty="0">
                <a:solidFill>
                  <a:srgbClr val="000000"/>
                </a:solidFill>
                <a:effectLst/>
                <a:latin typeface="+mj-lt"/>
              </a:rPr>
              <a:t>JavaScript Event Handlers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685799"/>
          </a:xfrm>
          <a:prstGeom prst="rect">
            <a:avLst/>
          </a:prstGeom>
          <a:noFill/>
          <a:ln w="9525">
            <a:noFill/>
            <a:miter lim="800000"/>
            <a:headEnd/>
            <a:tailEnd/>
          </a:ln>
        </p:spPr>
      </p:pic>
      <p:sp>
        <p:nvSpPr>
          <p:cNvPr id="12" name="Footer Placeholder 4">
            <a:extLst>
              <a:ext uri="{FF2B5EF4-FFF2-40B4-BE49-F238E27FC236}">
                <a16:creationId xmlns:a16="http://schemas.microsoft.com/office/drawing/2014/main" xmlns="" id="{030C35CD-4092-4DB4-B99E-6FD44C25787A}"/>
              </a:ext>
            </a:extLst>
          </p:cNvPr>
          <p:cNvSpPr txBox="1">
            <a:spLocks/>
          </p:cNvSpPr>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WT               Unit-4</a:t>
            </a:r>
          </a:p>
        </p:txBody>
      </p:sp>
      <p:sp>
        <p:nvSpPr>
          <p:cNvPr id="8" name="Footer Placeholder 7"/>
          <p:cNvSpPr>
            <a:spLocks noGrp="1"/>
          </p:cNvSpPr>
          <p:nvPr>
            <p:ph type="ftr" sz="quarter" idx="11"/>
          </p:nvPr>
        </p:nvSpPr>
        <p:spPr/>
        <p:txBody>
          <a:bodyPr/>
          <a:lstStyle/>
          <a:p>
            <a:r>
              <a:rPr lang="en-US" smtClean="0"/>
              <a:t>06/15/2022              Mr. Amar Pal Yadav          Web. Tech.             Unit-4</a:t>
            </a:r>
            <a:endParaRPr lang="en-US"/>
          </a:p>
        </p:txBody>
      </p:sp>
    </p:spTree>
    <p:extLst>
      <p:ext uri="{BB962C8B-B14F-4D97-AF65-F5344CB8AC3E}">
        <p14:creationId xmlns:p14="http://schemas.microsoft.com/office/powerpoint/2010/main" xmlns="" val="1438204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p>
          <a:p>
            <a:pPr algn="ctr">
              <a:spcBef>
                <a:spcPct val="0"/>
              </a:spcBef>
              <a:defRPr/>
            </a:pPr>
            <a:r>
              <a:rPr lang="en-US" sz="2800" b="1" dirty="0"/>
              <a:t>JS Arrays</a:t>
            </a:r>
          </a:p>
          <a:p>
            <a:pPr lvl="0" algn="ctr">
              <a:spcBef>
                <a:spcPct val="0"/>
              </a:spcBef>
              <a:defRPr/>
            </a:pPr>
            <a:endParaRPr lang="en-US" sz="2800" b="1" dirty="0"/>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536BB027-AB5F-4129-BD69-9037E841B8CC}"/>
              </a:ext>
            </a:extLst>
          </p:cNvPr>
          <p:cNvSpPr txBox="1"/>
          <p:nvPr/>
        </p:nvSpPr>
        <p:spPr>
          <a:xfrm>
            <a:off x="609600" y="1600200"/>
            <a:ext cx="81534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 // empty array</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[value, value, ..., value]; // pre-filled</a:t>
            </a:r>
          </a:p>
          <a:p>
            <a:r>
              <a:rPr lang="en-US" dirty="0">
                <a:latin typeface="Courier New" pitchFamily="49" charset="0"/>
                <a:cs typeface="Courier New" pitchFamily="49" charset="0"/>
              </a:rPr>
              <a:t>name[index] = value; // store element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xmlns="" id="{67E0BA6D-9D28-4A6B-A255-CF97EF309C2B}"/>
              </a:ext>
            </a:extLst>
          </p:cNvPr>
          <p:cNvSpPr txBox="1"/>
          <p:nvPr/>
        </p:nvSpPr>
        <p:spPr>
          <a:xfrm>
            <a:off x="609600" y="2990671"/>
            <a:ext cx="8153400" cy="2031325"/>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ducks = ["Huey", "Dewey", "Louie"];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stooges = [];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0</a:t>
            </a:r>
          </a:p>
          <a:p>
            <a:r>
              <a:rPr lang="en-US" dirty="0">
                <a:latin typeface="Courier New" pitchFamily="49" charset="0"/>
                <a:cs typeface="Courier New" pitchFamily="49" charset="0"/>
              </a:rPr>
              <a:t>stooges[0] = "Larry";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1</a:t>
            </a:r>
          </a:p>
          <a:p>
            <a:r>
              <a:rPr lang="en-US" dirty="0">
                <a:latin typeface="Courier New" pitchFamily="49" charset="0"/>
                <a:cs typeface="Courier New" pitchFamily="49" charset="0"/>
              </a:rPr>
              <a:t>stooges[1] = "Moe";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2</a:t>
            </a:r>
          </a:p>
          <a:p>
            <a:r>
              <a:rPr lang="en-US" dirty="0">
                <a:latin typeface="Courier New" pitchFamily="49" charset="0"/>
                <a:cs typeface="Courier New" pitchFamily="49" charset="0"/>
              </a:rPr>
              <a:t>stooges[4] = "Curly";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p>
          <a:p>
            <a:r>
              <a:rPr lang="en-US" dirty="0">
                <a:latin typeface="Courier New" pitchFamily="49" charset="0"/>
                <a:cs typeface="Courier New" pitchFamily="49" charset="0"/>
              </a:rPr>
              <a:t>stooges[4] = "</a:t>
            </a:r>
            <a:r>
              <a:rPr lang="en-US" dirty="0" err="1">
                <a:latin typeface="Courier New" pitchFamily="49" charset="0"/>
                <a:cs typeface="Courier New" pitchFamily="49" charset="0"/>
              </a:rPr>
              <a:t>Shemp</a:t>
            </a:r>
            <a:r>
              <a:rPr lang="en-US" dirty="0">
                <a:latin typeface="Courier New" pitchFamily="49" charset="0"/>
                <a:cs typeface="Courier New" pitchFamily="49" charset="0"/>
              </a:rPr>
              <a:t>";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xmlns="" val="315125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bwMode="auto">
          <a:xfrm>
            <a:off x="2090738" y="6356350"/>
            <a:ext cx="4919662" cy="365125"/>
          </a:xfrm>
          <a:noFill/>
          <a:ln>
            <a:miter lim="800000"/>
            <a:headEnd/>
            <a:tailEnd/>
          </a:ln>
        </p:spPr>
        <p:txBody>
          <a:bodyPr wrap="square" numCol="1" anchorCtr="0" compatLnSpc="1">
            <a:prstTxWarp prst="textNoShape">
              <a:avLst/>
            </a:prstTxWarp>
          </a:bodyPr>
          <a:lstStyle/>
          <a:p>
            <a:pPr algn="l" fontAlgn="base">
              <a:spcBef>
                <a:spcPct val="0"/>
              </a:spcBef>
              <a:spcAft>
                <a:spcPct val="0"/>
              </a:spcAft>
              <a:buFont typeface="Arial" charset="0"/>
              <a:buNone/>
            </a:pPr>
            <a:r>
              <a:rPr lang="en-US" altLang="en-US" smtClean="0">
                <a:solidFill>
                  <a:srgbClr val="898989"/>
                </a:solidFill>
                <a:cs typeface="Arial" charset="0"/>
              </a:rPr>
              <a:t>06/15/2022              Mr. Amar Pal Yadav          Web. Tech.             Unit-3</a:t>
            </a:r>
            <a:endParaRPr lang="en-US" altLang="en-US">
              <a:solidFill>
                <a:srgbClr val="898989"/>
              </a:solidFill>
              <a:cs typeface="Arial" charset="0"/>
            </a:endParaRPr>
          </a:p>
        </p:txBody>
      </p:sp>
      <p:sp>
        <p:nvSpPr>
          <p:cNvPr id="6147" name="Slide Number Placeholder 3"/>
          <p:cNvSpPr txBox="1">
            <a:spLocks/>
          </p:cNvSpPr>
          <p:nvPr/>
        </p:nvSpPr>
        <p:spPr bwMode="auto">
          <a:xfrm>
            <a:off x="6726238" y="6383338"/>
            <a:ext cx="2895600" cy="365125"/>
          </a:xfrm>
          <a:prstGeom prst="rect">
            <a:avLst/>
          </a:prstGeom>
          <a:noFill/>
          <a:ln w="9525">
            <a:noFill/>
            <a:miter lim="800000"/>
            <a:headEnd/>
            <a:tailEnd/>
          </a:ln>
        </p:spPr>
        <p:txBody>
          <a:bodyPr/>
          <a:lstStyle/>
          <a:p>
            <a:pPr algn="ctr">
              <a:buSzPts val="1400"/>
            </a:pPr>
            <a:r>
              <a:rPr lang="en-US" altLang="en-US"/>
              <a:t>5</a:t>
            </a:r>
          </a:p>
        </p:txBody>
      </p:sp>
      <p:sp>
        <p:nvSpPr>
          <p:cNvPr id="6148" name="TextBox 8"/>
          <p:cNvSpPr txBox="1">
            <a:spLocks noChangeArrowheads="1"/>
          </p:cNvSpPr>
          <p:nvPr/>
        </p:nvSpPr>
        <p:spPr bwMode="auto">
          <a:xfrm>
            <a:off x="417513" y="889000"/>
            <a:ext cx="8340725" cy="5478463"/>
          </a:xfrm>
          <a:prstGeom prst="rect">
            <a:avLst/>
          </a:prstGeom>
          <a:noFill/>
          <a:ln w="9525">
            <a:noFill/>
            <a:miter lim="800000"/>
            <a:headEnd/>
            <a:tailEnd/>
          </a:ln>
        </p:spPr>
        <p:txBody>
          <a:bodyPr>
            <a:spAutoFit/>
          </a:bodyPr>
          <a:lstStyle/>
          <a:p>
            <a:pPr algn="just" eaLnBrk="1" hangingPunct="1"/>
            <a:r>
              <a:rPr lang="en-US" sz="2400" b="1" dirty="0">
                <a:latin typeface="Times New Roman" pitchFamily="18" charset="0"/>
                <a:cs typeface="Times New Roman" pitchFamily="18" charset="0"/>
              </a:rPr>
              <a:t>Mr. </a:t>
            </a:r>
            <a:r>
              <a:rPr lang="en-US" sz="2400" b="1" dirty="0" err="1">
                <a:latin typeface="Times New Roman" pitchFamily="18" charset="0"/>
                <a:cs typeface="Times New Roman" pitchFamily="18" charset="0"/>
              </a:rPr>
              <a:t>Amar</a:t>
            </a:r>
            <a:r>
              <a:rPr lang="en-US" sz="2400" b="1" dirty="0">
                <a:latin typeface="Times New Roman" pitchFamily="18" charset="0"/>
                <a:cs typeface="Times New Roman" pitchFamily="18" charset="0"/>
              </a:rPr>
              <a:t> Pal </a:t>
            </a:r>
            <a:r>
              <a:rPr lang="en-US" sz="2400" b="1" dirty="0" err="1">
                <a:latin typeface="Times New Roman" pitchFamily="18" charset="0"/>
                <a:cs typeface="Times New Roman" pitchFamily="18" charset="0"/>
              </a:rPr>
              <a:t>Yadav</a:t>
            </a:r>
            <a:endParaRPr lang="en-US" sz="2400" b="1" dirty="0">
              <a:latin typeface="Times New Roman" pitchFamily="18" charset="0"/>
              <a:cs typeface="Times New Roman" pitchFamily="18" charset="0"/>
            </a:endParaRPr>
          </a:p>
          <a:p>
            <a:pPr algn="just" eaLnBrk="1" hangingPunct="1"/>
            <a:r>
              <a:rPr lang="en-US" sz="2400" b="1" dirty="0">
                <a:latin typeface="Times New Roman" pitchFamily="18" charset="0"/>
                <a:cs typeface="Times New Roman" pitchFamily="18" charset="0"/>
              </a:rPr>
              <a:t>Designation:</a:t>
            </a:r>
            <a:r>
              <a:rPr lang="en-US" sz="2400" dirty="0">
                <a:latin typeface="Times New Roman" pitchFamily="18" charset="0"/>
                <a:cs typeface="Times New Roman" pitchFamily="18" charset="0"/>
              </a:rPr>
              <a:t> Assistant Professor CSE&amp;ET (AI )</a:t>
            </a:r>
          </a:p>
          <a:p>
            <a:pPr algn="just" eaLnBrk="1" hangingPunct="1"/>
            <a:r>
              <a:rPr lang="en-US" sz="2400" dirty="0">
                <a:latin typeface="Times New Roman" pitchFamily="18" charset="0"/>
                <a:cs typeface="Times New Roman" pitchFamily="18" charset="0"/>
              </a:rPr>
              <a:t>	           NIET, Greater </a:t>
            </a:r>
            <a:r>
              <a:rPr lang="en-US" sz="2400" dirty="0" err="1">
                <a:latin typeface="Times New Roman" pitchFamily="18" charset="0"/>
                <a:cs typeface="Times New Roman" pitchFamily="18" charset="0"/>
              </a:rPr>
              <a:t>Noida</a:t>
            </a:r>
            <a:r>
              <a:rPr lang="en-US" sz="2400" dirty="0">
                <a:latin typeface="Times New Roman" pitchFamily="18" charset="0"/>
                <a:cs typeface="Times New Roman" pitchFamily="18" charset="0"/>
              </a:rPr>
              <a:t> (Code-133)</a:t>
            </a:r>
          </a:p>
          <a:p>
            <a:pPr algn="just" eaLnBrk="1" hangingPunct="1"/>
            <a:r>
              <a:rPr lang="en-US" sz="2400" b="1" dirty="0">
                <a:latin typeface="Times New Roman" pitchFamily="18" charset="0"/>
                <a:cs typeface="Times New Roman" pitchFamily="18" charset="0"/>
              </a:rPr>
              <a:t>Qualification:</a:t>
            </a:r>
          </a:p>
          <a:p>
            <a:pPr marL="1085850" lvl="1" indent="-342900" algn="just"/>
            <a:r>
              <a:rPr lang="en-US" sz="2400" dirty="0" err="1">
                <a:latin typeface="Times New Roman" pitchFamily="18" charset="0"/>
                <a:cs typeface="Times New Roman" pitchFamily="18" charset="0"/>
              </a:rPr>
              <a:t>B.Tech</a:t>
            </a:r>
            <a:r>
              <a:rPr lang="en-US" sz="2400" dirty="0">
                <a:latin typeface="Times New Roman" pitchFamily="18" charset="0"/>
                <a:cs typeface="Times New Roman" pitchFamily="18" charset="0"/>
              </a:rPr>
              <a:t>(IT)</a:t>
            </a:r>
          </a:p>
          <a:p>
            <a:pPr marL="1085850" lvl="1" indent="-342900" algn="just"/>
            <a:r>
              <a:rPr lang="en-US" sz="2400" dirty="0" err="1">
                <a:latin typeface="Times New Roman" pitchFamily="18" charset="0"/>
                <a:cs typeface="Times New Roman" pitchFamily="18" charset="0"/>
              </a:rPr>
              <a:t>M.Tech</a:t>
            </a:r>
            <a:r>
              <a:rPr lang="en-US" sz="2400" dirty="0">
                <a:latin typeface="Times New Roman" pitchFamily="18" charset="0"/>
                <a:cs typeface="Times New Roman" pitchFamily="18" charset="0"/>
              </a:rPr>
              <a:t>(SE), Specialization: Software Engineering</a:t>
            </a:r>
          </a:p>
          <a:p>
            <a:pPr marL="1085850" lvl="1" indent="-342900" algn="just" eaLnBrk="1" hangingPunct="1"/>
            <a:r>
              <a:rPr lang="en-US" sz="2400" dirty="0">
                <a:latin typeface="Times New Roman" pitchFamily="18" charset="0"/>
                <a:cs typeface="Times New Roman" pitchFamily="18" charset="0"/>
              </a:rPr>
              <a:t> </a:t>
            </a:r>
          </a:p>
          <a:p>
            <a:pPr algn="just" eaLnBrk="1" hangingPunct="1"/>
            <a:r>
              <a:rPr lang="en-US" sz="2400" b="1" dirty="0">
                <a:latin typeface="Times New Roman" pitchFamily="18" charset="0"/>
                <a:cs typeface="Times New Roman" pitchFamily="18" charset="0"/>
              </a:rPr>
              <a:t>Teaching Experience: 12</a:t>
            </a:r>
            <a:r>
              <a:rPr lang="en-US" sz="2400" dirty="0">
                <a:latin typeface="Times New Roman" pitchFamily="18" charset="0"/>
                <a:cs typeface="Times New Roman" pitchFamily="18" charset="0"/>
              </a:rPr>
              <a:t> years</a:t>
            </a:r>
          </a:p>
          <a:p>
            <a:pPr algn="just"/>
            <a:r>
              <a:rPr lang="en-US" sz="2400" b="1" dirty="0">
                <a:latin typeface="Times New Roman" pitchFamily="18" charset="0"/>
                <a:cs typeface="Times New Roman" pitchFamily="18" charset="0"/>
              </a:rPr>
              <a:t>Research Publication</a:t>
            </a:r>
          </a:p>
          <a:p>
            <a:pPr marL="1085850" lvl="1" indent="-342900" algn="just"/>
            <a:r>
              <a:rPr lang="en-US" sz="2400" dirty="0">
                <a:latin typeface="Times New Roman" pitchFamily="18" charset="0"/>
                <a:cs typeface="Times New Roman" pitchFamily="18" charset="0"/>
              </a:rPr>
              <a:t>Paper Published: 8(International Journal)</a:t>
            </a:r>
          </a:p>
          <a:p>
            <a:pPr algn="just" eaLnBrk="1" hangingPunct="1"/>
            <a:endParaRPr lang="en-US" sz="2400" b="1" dirty="0">
              <a:latin typeface="Times New Roman" pitchFamily="18" charset="0"/>
              <a:cs typeface="Times New Roman" pitchFamily="18" charset="0"/>
            </a:endParaRPr>
          </a:p>
          <a:p>
            <a:pPr algn="just" eaLnBrk="1" hangingPunct="1"/>
            <a:r>
              <a:rPr lang="en-US" sz="2400" b="1" dirty="0" err="1">
                <a:latin typeface="Times New Roman" pitchFamily="18" charset="0"/>
                <a:cs typeface="Times New Roman" pitchFamily="18" charset="0"/>
              </a:rPr>
              <a:t>Coursera</a:t>
            </a:r>
            <a:r>
              <a:rPr lang="en-US" sz="2400" b="1" dirty="0">
                <a:latin typeface="Times New Roman" pitchFamily="18" charset="0"/>
                <a:cs typeface="Times New Roman" pitchFamily="18" charset="0"/>
              </a:rPr>
              <a:t> Course</a:t>
            </a:r>
          </a:p>
          <a:p>
            <a:pPr marL="1085850" lvl="1" indent="-342900" algn="just"/>
            <a:r>
              <a:rPr lang="en-US" sz="2400" dirty="0" err="1">
                <a:latin typeface="Times New Roman" pitchFamily="18" charset="0"/>
                <a:cs typeface="Times New Roman" pitchFamily="18" charset="0"/>
              </a:rPr>
              <a:t>Coursera</a:t>
            </a:r>
            <a:r>
              <a:rPr lang="en-US" sz="2400" dirty="0">
                <a:latin typeface="Times New Roman" pitchFamily="18" charset="0"/>
                <a:cs typeface="Times New Roman" pitchFamily="18" charset="0"/>
              </a:rPr>
              <a:t> Course Completed: 15</a:t>
            </a:r>
          </a:p>
          <a:p>
            <a:pPr algn="just">
              <a:lnSpc>
                <a:spcPct val="150000"/>
              </a:lnSpc>
            </a:pPr>
            <a:endParaRPr lang="en-IN" altLang="en-US" sz="1600" dirty="0">
              <a:latin typeface="Times New Roman" pitchFamily="18" charset="0"/>
              <a:cs typeface="Times New Roman" pitchFamily="18" charset="0"/>
            </a:endParaRPr>
          </a:p>
          <a:p>
            <a:endParaRPr lang="en-US" altLang="en-US" dirty="0">
              <a:cs typeface="Times New Roman" pitchFamily="18" charset="0"/>
            </a:endParaRPr>
          </a:p>
        </p:txBody>
      </p:sp>
      <p:sp>
        <p:nvSpPr>
          <p:cNvPr id="614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tLang="en-US"/>
          </a:p>
        </p:txBody>
      </p:sp>
      <p:sp>
        <p:nvSpPr>
          <p:cNvPr id="15" name="Title 1"/>
          <p:cNvSpPr txBox="1">
            <a:spLocks/>
          </p:cNvSpPr>
          <p:nvPr/>
        </p:nvSpPr>
        <p:spPr>
          <a:xfrm>
            <a:off x="1600200" y="1588"/>
            <a:ext cx="7543800" cy="796925"/>
          </a:xfrm>
          <a:prstGeom prst="rect">
            <a:avLst/>
          </a:prstGeom>
        </p:spPr>
        <p:style>
          <a:lnRef idx="1">
            <a:schemeClr val="accent5"/>
          </a:lnRef>
          <a:fillRef idx="2">
            <a:schemeClr val="accent5"/>
          </a:fillRef>
          <a:effectRef idx="1">
            <a:schemeClr val="accent5"/>
          </a:effectRef>
          <a:fontRef idx="minor">
            <a:schemeClr val="dk1"/>
          </a:fontRef>
        </p:style>
        <p:txBody>
          <a:bodyPr/>
          <a:lstStyle/>
          <a:p>
            <a:pPr>
              <a:buClr>
                <a:srgbClr val="000000"/>
              </a:buClr>
              <a:buFont typeface="Arial" charset="0"/>
              <a:buNone/>
              <a:defRPr/>
            </a:pPr>
            <a:r>
              <a:rPr lang="en-US" sz="2800" kern="0">
                <a:latin typeface="Times New Roman" pitchFamily="18" charset="0"/>
                <a:cs typeface="Times New Roman" pitchFamily="18" charset="0"/>
                <a:sym typeface="Arial" charset="0"/>
              </a:rPr>
              <a:t>Brief introduction of faculty Member</a:t>
            </a:r>
            <a:endParaRPr lang="en-IN" sz="2800" kern="0" dirty="0">
              <a:latin typeface="Times New Roman" pitchFamily="18" charset="0"/>
              <a:cs typeface="Times New Roman" pitchFamily="18" charset="0"/>
              <a:sym typeface="Arial" charset="0"/>
            </a:endParaRPr>
          </a:p>
        </p:txBody>
      </p:sp>
      <p:pic>
        <p:nvPicPr>
          <p:cNvPr id="6152" name="Picture 14" descr="NIET"/>
          <p:cNvPicPr>
            <a:picLocks noChangeAspect="1" noChangeArrowheads="1"/>
          </p:cNvPicPr>
          <p:nvPr/>
        </p:nvPicPr>
        <p:blipFill>
          <a:blip r:embed="rId3"/>
          <a:srcRect/>
          <a:stretch>
            <a:fillRect/>
          </a:stretch>
        </p:blipFill>
        <p:spPr bwMode="auto">
          <a:xfrm>
            <a:off x="0" y="0"/>
            <a:ext cx="1581150" cy="847725"/>
          </a:xfrm>
          <a:prstGeom prst="rect">
            <a:avLst/>
          </a:prstGeom>
          <a:noFill/>
          <a:ln w="9525">
            <a:noFill/>
            <a:miter lim="800000"/>
            <a:headEnd/>
            <a:tailEnd/>
          </a:ln>
        </p:spPr>
      </p:pic>
      <p:pic>
        <p:nvPicPr>
          <p:cNvPr id="6153" name="Picture 14" descr="C:\Users\Amar Pal Yadav\Desktop\Amar MSC.jpeg"/>
          <p:cNvPicPr>
            <a:picLocks noChangeAspect="1" noChangeArrowheads="1"/>
          </p:cNvPicPr>
          <p:nvPr/>
        </p:nvPicPr>
        <p:blipFill>
          <a:blip r:embed="rId4"/>
          <a:srcRect/>
          <a:stretch>
            <a:fillRect/>
          </a:stretch>
        </p:blipFill>
        <p:spPr bwMode="auto">
          <a:xfrm>
            <a:off x="7608888" y="890588"/>
            <a:ext cx="1143000" cy="149225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953000"/>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sz="1800" dirty="0">
              <a:latin typeface="+mj-lt"/>
            </a:endParaRPr>
          </a:p>
          <a:p>
            <a:pPr>
              <a:buFont typeface="Wingdings" panose="05000000000000000000" pitchFamily="2" charset="2"/>
              <a:buChar char="v"/>
            </a:pPr>
            <a:r>
              <a:rPr lang="en-US" sz="1800" dirty="0">
                <a:latin typeface="+mj-lt"/>
              </a:rPr>
              <a:t>array serves as many data structures: list, queue, stack, ...</a:t>
            </a:r>
          </a:p>
          <a:p>
            <a:pPr>
              <a:buFont typeface="Wingdings" panose="05000000000000000000" pitchFamily="2" charset="2"/>
              <a:buChar char="v"/>
            </a:pPr>
            <a:r>
              <a:rPr lang="en-US" sz="1800" dirty="0">
                <a:latin typeface="+mj-lt"/>
              </a:rPr>
              <a:t>methods: </a:t>
            </a:r>
            <a:r>
              <a:rPr lang="en-US" sz="1800" dirty="0" err="1">
                <a:latin typeface="+mj-lt"/>
                <a:cs typeface="Courier New" pitchFamily="49" charset="0"/>
              </a:rPr>
              <a:t>concat</a:t>
            </a:r>
            <a:r>
              <a:rPr lang="en-US" sz="1800" dirty="0">
                <a:latin typeface="+mj-lt"/>
                <a:cs typeface="Courier New" pitchFamily="49" charset="0"/>
              </a:rPr>
              <a:t>, join, pop, push, reverse, shift, slice, sort, splice, </a:t>
            </a:r>
            <a:r>
              <a:rPr lang="en-US" sz="1800" dirty="0" err="1">
                <a:latin typeface="+mj-lt"/>
                <a:cs typeface="Courier New" pitchFamily="49" charset="0"/>
              </a:rPr>
              <a:t>toString</a:t>
            </a:r>
            <a:r>
              <a:rPr lang="en-US" sz="1800" dirty="0">
                <a:latin typeface="+mj-lt"/>
                <a:cs typeface="Courier New" pitchFamily="49" charset="0"/>
              </a:rPr>
              <a:t>, unshift</a:t>
            </a:r>
          </a:p>
          <a:p>
            <a:pPr lvl="1"/>
            <a:r>
              <a:rPr lang="en-US" sz="1900" dirty="0">
                <a:latin typeface="+mj-lt"/>
              </a:rPr>
              <a:t>push and pop add / remove from back</a:t>
            </a:r>
          </a:p>
          <a:p>
            <a:pPr lvl="1"/>
            <a:r>
              <a:rPr lang="en-US" sz="1900" dirty="0">
                <a:latin typeface="+mj-lt"/>
              </a:rPr>
              <a:t>unshift and shift add / remove from front</a:t>
            </a:r>
          </a:p>
          <a:p>
            <a:pPr lvl="1"/>
            <a:r>
              <a:rPr lang="en-US" sz="1900" dirty="0">
                <a:latin typeface="+mj-lt"/>
              </a:rPr>
              <a:t>shift and pop return the element that is removed</a:t>
            </a:r>
            <a:endParaRPr lang="en-US" sz="1900" dirty="0">
              <a:latin typeface="+mj-lt"/>
              <a:cs typeface="Courier New" pitchFamily="49" charset="0"/>
            </a:endParaRPr>
          </a:p>
          <a:p>
            <a:pPr marL="0" indent="0">
              <a:buNone/>
            </a:pP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Working with Arrays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xmlns="" id="{E54AF0BF-C282-4C15-9484-53EA530799E9}"/>
              </a:ext>
            </a:extLst>
          </p:cNvPr>
          <p:cNvSpPr txBox="1"/>
          <p:nvPr/>
        </p:nvSpPr>
        <p:spPr>
          <a:xfrm>
            <a:off x="495300" y="1763257"/>
            <a:ext cx="8153400" cy="2031325"/>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var a = ["Stef", "Jason"]; // Stef, Jason</a:t>
            </a:r>
          </a:p>
          <a:p>
            <a:r>
              <a:rPr lang="en-US" dirty="0" err="1">
                <a:latin typeface="Courier New" pitchFamily="49" charset="0"/>
                <a:cs typeface="Courier New" pitchFamily="49" charset="0"/>
              </a:rPr>
              <a:t>a.push</a:t>
            </a:r>
            <a:r>
              <a:rPr lang="en-US" dirty="0">
                <a:latin typeface="Courier New" pitchFamily="49" charset="0"/>
                <a:cs typeface="Courier New" pitchFamily="49" charset="0"/>
              </a:rPr>
              <a:t>("Brian");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a.unshift</a:t>
            </a:r>
            <a:r>
              <a:rPr lang="en-US" dirty="0">
                <a:latin typeface="Courier New" pitchFamily="49" charset="0"/>
                <a:cs typeface="Courier New" pitchFamily="49" charset="0"/>
              </a:rPr>
              <a:t>("Kelly");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a.pop</a:t>
            </a:r>
            <a:r>
              <a:rPr lang="en-US" dirty="0">
                <a:latin typeface="Courier New" pitchFamily="49" charset="0"/>
                <a:cs typeface="Courier New" pitchFamily="49" charset="0"/>
              </a:rPr>
              <a:t>();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a.shift</a:t>
            </a:r>
            <a:r>
              <a:rPr lang="en-US" dirty="0">
                <a:latin typeface="Courier New" pitchFamily="49" charset="0"/>
                <a:cs typeface="Courier New" pitchFamily="49" charset="0"/>
              </a:rPr>
              <a:t>();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a.sort</a:t>
            </a:r>
            <a:r>
              <a:rPr lang="en-US" dirty="0">
                <a:latin typeface="Courier New" pitchFamily="49" charset="0"/>
                <a:cs typeface="Courier New" pitchFamily="49" charset="0"/>
              </a:rPr>
              <a:t>(); // Jason, Stef</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xmlns="" val="495037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953000"/>
          </a:xfrm>
        </p:spPr>
        <p:txBody>
          <a:bodyPr>
            <a:normAutofit/>
          </a:bodyPr>
          <a:lstStyle/>
          <a:p>
            <a:pPr marL="0" indent="0" algn="ctr">
              <a:buNone/>
            </a:pPr>
            <a:r>
              <a:rPr lang="en-US" sz="2400" b="1" i="0" dirty="0">
                <a:solidFill>
                  <a:srgbClr val="000000"/>
                </a:solidFill>
                <a:effectLst/>
                <a:latin typeface="+mj-lt"/>
              </a:rPr>
              <a:t>Real Life Objects, Properties, and Methods</a:t>
            </a:r>
          </a:p>
          <a:p>
            <a:pPr marL="0" indent="0" algn="l">
              <a:buNone/>
            </a:pPr>
            <a:r>
              <a:rPr lang="en-US" sz="1800" dirty="0">
                <a:solidFill>
                  <a:srgbClr val="000000"/>
                </a:solidFill>
                <a:latin typeface="+mj-lt"/>
              </a:rPr>
              <a:t>I</a:t>
            </a:r>
            <a:r>
              <a:rPr lang="en-US" sz="1800" b="0" i="0" dirty="0">
                <a:solidFill>
                  <a:srgbClr val="000000"/>
                </a:solidFill>
                <a:effectLst/>
                <a:latin typeface="+mj-lt"/>
              </a:rPr>
              <a:t>n real life, a car is an </a:t>
            </a:r>
            <a:r>
              <a:rPr lang="en-US" sz="1800" b="1" i="0" dirty="0">
                <a:solidFill>
                  <a:srgbClr val="000000"/>
                </a:solidFill>
                <a:effectLst/>
                <a:latin typeface="+mj-lt"/>
              </a:rPr>
              <a:t>object</a:t>
            </a:r>
            <a:r>
              <a:rPr lang="en-US" sz="1800" b="0" i="0" dirty="0">
                <a:solidFill>
                  <a:srgbClr val="000000"/>
                </a:solidFill>
                <a:effectLst/>
                <a:latin typeface="+mj-lt"/>
              </a:rPr>
              <a:t>. A car has </a:t>
            </a:r>
            <a:r>
              <a:rPr lang="en-US" sz="1800" b="1" i="0" dirty="0">
                <a:solidFill>
                  <a:srgbClr val="000000"/>
                </a:solidFill>
                <a:effectLst/>
                <a:latin typeface="+mj-lt"/>
              </a:rPr>
              <a:t>properties</a:t>
            </a:r>
            <a:r>
              <a:rPr lang="en-US" sz="1800" b="0" i="0" dirty="0">
                <a:solidFill>
                  <a:srgbClr val="000000"/>
                </a:solidFill>
                <a:effectLst/>
                <a:latin typeface="+mj-lt"/>
              </a:rPr>
              <a:t> like weight and color, and </a:t>
            </a:r>
            <a:r>
              <a:rPr lang="en-US" sz="1800" b="1" i="0" dirty="0">
                <a:solidFill>
                  <a:srgbClr val="000000"/>
                </a:solidFill>
                <a:effectLst/>
                <a:latin typeface="+mj-lt"/>
              </a:rPr>
              <a:t>methods</a:t>
            </a:r>
            <a:r>
              <a:rPr lang="en-US" sz="1800" b="0" i="0" dirty="0">
                <a:solidFill>
                  <a:srgbClr val="000000"/>
                </a:solidFill>
                <a:effectLst/>
                <a:latin typeface="+mj-lt"/>
              </a:rPr>
              <a:t> like start and stop:</a:t>
            </a:r>
          </a:p>
          <a:p>
            <a:pPr marL="0" indent="0" algn="l">
              <a:buNone/>
            </a:pPr>
            <a:endParaRPr lang="en-US" sz="1800" b="0" i="0" dirty="0">
              <a:solidFill>
                <a:srgbClr val="000000"/>
              </a:solidFill>
              <a:effectLst/>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algn="l"/>
            <a:r>
              <a:rPr lang="en-US" sz="1800" dirty="0">
                <a:solidFill>
                  <a:srgbClr val="000000"/>
                </a:solidFill>
                <a:latin typeface="+mj-lt"/>
              </a:rPr>
              <a:t>All cars have the same properties, but the property values differ from car to car.</a:t>
            </a:r>
          </a:p>
          <a:p>
            <a:pPr algn="l"/>
            <a:r>
              <a:rPr lang="en-US" sz="1800" dirty="0">
                <a:solidFill>
                  <a:srgbClr val="000000"/>
                </a:solidFill>
                <a:latin typeface="+mj-lt"/>
              </a:rPr>
              <a:t>All cars have the same methods, but the methods are performed at different times.</a:t>
            </a:r>
            <a:r>
              <a:rPr lang="en-US" sz="1100" dirty="0"/>
              <a:t/>
            </a:r>
            <a:br>
              <a:rPr lang="en-US" sz="1100" dirty="0"/>
            </a:br>
            <a:endParaRPr lang="en-US" sz="1800" dirty="0">
              <a:latin typeface="+mj-lt"/>
            </a:endParaRPr>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i="0" dirty="0">
              <a:solidFill>
                <a:srgbClr val="000000"/>
              </a:solidFill>
              <a:effectLst/>
              <a:latin typeface="Segoe UI" panose="020B0502040204020203" pitchFamily="34" charset="0"/>
            </a:endParaRPr>
          </a:p>
          <a:p>
            <a:pPr algn="ctr">
              <a:spcBef>
                <a:spcPct val="0"/>
              </a:spcBef>
              <a:defRPr/>
            </a:pPr>
            <a:r>
              <a:rPr lang="en-IN" sz="2800" b="1" i="0" dirty="0">
                <a:solidFill>
                  <a:srgbClr val="000000"/>
                </a:solidFill>
                <a:effectLst/>
                <a:latin typeface="Segoe UI" panose="020B0502040204020203" pitchFamily="34" charset="0"/>
              </a:rPr>
              <a:t>JavaScript Objects</a:t>
            </a:r>
          </a:p>
          <a:p>
            <a:pPr lvl="0" algn="ctr">
              <a:spcBef>
                <a:spcPct val="0"/>
              </a:spcBef>
              <a:defRPr/>
            </a:pPr>
            <a:endParaRPr lang="en-US" sz="2800" b="1" dirty="0"/>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pic>
        <p:nvPicPr>
          <p:cNvPr id="10" name="Picture 9" descr="Graphical user interface, application&#10;&#10;Description automatically generated">
            <a:extLst>
              <a:ext uri="{FF2B5EF4-FFF2-40B4-BE49-F238E27FC236}">
                <a16:creationId xmlns:a16="http://schemas.microsoft.com/office/drawing/2014/main" xmlns="" id="{86450B6A-A510-482E-AC20-7FDC51C334A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85231" y="2202872"/>
            <a:ext cx="7977769" cy="2252010"/>
          </a:xfrm>
          <a:prstGeom prst="rect">
            <a:avLst/>
          </a:prstGeom>
        </p:spPr>
      </p:pic>
    </p:spTree>
    <p:extLst>
      <p:ext uri="{BB962C8B-B14F-4D97-AF65-F5344CB8AC3E}">
        <p14:creationId xmlns:p14="http://schemas.microsoft.com/office/powerpoint/2010/main" xmlns="" val="4060542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82649"/>
            <a:ext cx="8534400" cy="5473701"/>
          </a:xfrm>
        </p:spPr>
        <p:txBody>
          <a:bodyPr>
            <a:noAutofit/>
          </a:bodyPr>
          <a:lstStyle/>
          <a:p>
            <a:pPr marL="0" indent="0">
              <a:buNone/>
            </a:pPr>
            <a:r>
              <a:rPr lang="en-IN" sz="2000" b="1" i="0" dirty="0">
                <a:solidFill>
                  <a:srgbClr val="000000"/>
                </a:solidFill>
                <a:effectLst/>
                <a:latin typeface="+mj-lt"/>
              </a:rPr>
              <a:t>JavaScript Objects</a:t>
            </a:r>
          </a:p>
          <a:p>
            <a:pPr algn="l"/>
            <a:r>
              <a:rPr lang="en-US" sz="1800" b="0" i="0" dirty="0">
                <a:solidFill>
                  <a:srgbClr val="000000"/>
                </a:solidFill>
                <a:effectLst/>
                <a:latin typeface="+mj-lt"/>
              </a:rPr>
              <a:t>This code assigns a </a:t>
            </a:r>
            <a:r>
              <a:rPr lang="en-US" sz="1800" b="1" i="0" dirty="0">
                <a:solidFill>
                  <a:srgbClr val="000000"/>
                </a:solidFill>
                <a:effectLst/>
                <a:latin typeface="+mj-lt"/>
              </a:rPr>
              <a:t>simple value</a:t>
            </a:r>
            <a:r>
              <a:rPr lang="en-US" sz="1800" b="0" i="0" dirty="0">
                <a:solidFill>
                  <a:srgbClr val="000000"/>
                </a:solidFill>
                <a:effectLst/>
                <a:latin typeface="+mj-lt"/>
              </a:rPr>
              <a:t> (Fiat) to a </a:t>
            </a:r>
            <a:r>
              <a:rPr lang="en-US" sz="1800" b="1" i="0" dirty="0">
                <a:solidFill>
                  <a:srgbClr val="000000"/>
                </a:solidFill>
                <a:effectLst/>
                <a:latin typeface="+mj-lt"/>
              </a:rPr>
              <a:t>variable</a:t>
            </a:r>
            <a:r>
              <a:rPr lang="en-US" sz="1800" b="0" i="0" dirty="0">
                <a:solidFill>
                  <a:srgbClr val="000000"/>
                </a:solidFill>
                <a:effectLst/>
                <a:latin typeface="+mj-lt"/>
              </a:rPr>
              <a:t> named car:</a:t>
            </a:r>
          </a:p>
          <a:p>
            <a:pPr marL="0" indent="0" algn="l">
              <a:buNone/>
            </a:pPr>
            <a:r>
              <a:rPr lang="en-US" sz="1800" b="0" i="0" dirty="0">
                <a:solidFill>
                  <a:srgbClr val="0000CD"/>
                </a:solidFill>
                <a:effectLst/>
                <a:latin typeface="+mj-lt"/>
              </a:rPr>
              <a:t>                                        let</a:t>
            </a:r>
            <a:r>
              <a:rPr lang="en-US" sz="1800" b="0" i="0" dirty="0">
                <a:solidFill>
                  <a:srgbClr val="000000"/>
                </a:solidFill>
                <a:effectLst/>
                <a:latin typeface="+mj-lt"/>
              </a:rPr>
              <a:t> car = </a:t>
            </a:r>
            <a:r>
              <a:rPr lang="en-US" sz="1800" b="0" i="0" dirty="0">
                <a:solidFill>
                  <a:srgbClr val="A52A2A"/>
                </a:solidFill>
                <a:effectLst/>
                <a:latin typeface="+mj-lt"/>
              </a:rPr>
              <a:t>"Fiat"</a:t>
            </a:r>
            <a:r>
              <a:rPr lang="en-US" sz="1800" b="0" i="0" dirty="0">
                <a:solidFill>
                  <a:srgbClr val="000000"/>
                </a:solidFill>
                <a:effectLst/>
                <a:latin typeface="+mj-lt"/>
              </a:rPr>
              <a:t>;</a:t>
            </a:r>
          </a:p>
          <a:p>
            <a:pPr marL="0" indent="0" algn="l">
              <a:buNone/>
            </a:pPr>
            <a:r>
              <a:rPr lang="en-US" sz="1800" dirty="0">
                <a:solidFill>
                  <a:srgbClr val="000000"/>
                </a:solidFill>
                <a:latin typeface="+mj-lt"/>
              </a:rPr>
              <a:t>Objects are variables too. But objects can contain many values.</a:t>
            </a:r>
          </a:p>
          <a:p>
            <a:pPr marL="0" indent="0" algn="l">
              <a:buNone/>
            </a:pPr>
            <a:r>
              <a:rPr lang="en-US" sz="1800" b="0" i="0" dirty="0">
                <a:solidFill>
                  <a:srgbClr val="000000"/>
                </a:solidFill>
                <a:effectLst/>
                <a:latin typeface="+mj-lt"/>
              </a:rPr>
              <a:t>this code assigns </a:t>
            </a:r>
            <a:r>
              <a:rPr lang="en-US" sz="1800" b="1" i="0" dirty="0">
                <a:solidFill>
                  <a:srgbClr val="000000"/>
                </a:solidFill>
                <a:effectLst/>
                <a:latin typeface="+mj-lt"/>
              </a:rPr>
              <a:t>many values</a:t>
            </a:r>
            <a:r>
              <a:rPr lang="en-US" sz="1800" b="0" i="0" dirty="0">
                <a:solidFill>
                  <a:srgbClr val="000000"/>
                </a:solidFill>
                <a:effectLst/>
                <a:latin typeface="+mj-lt"/>
              </a:rPr>
              <a:t> (Fiat, 500, white) to a </a:t>
            </a:r>
            <a:r>
              <a:rPr lang="en-US" sz="1800" b="1" i="0" dirty="0">
                <a:solidFill>
                  <a:srgbClr val="000000"/>
                </a:solidFill>
                <a:effectLst/>
                <a:latin typeface="+mj-lt"/>
              </a:rPr>
              <a:t>variable</a:t>
            </a:r>
            <a:r>
              <a:rPr lang="en-US" sz="1800" b="0" i="0" dirty="0">
                <a:solidFill>
                  <a:srgbClr val="000000"/>
                </a:solidFill>
                <a:effectLst/>
                <a:latin typeface="+mj-lt"/>
              </a:rPr>
              <a:t> named car:</a:t>
            </a:r>
          </a:p>
          <a:p>
            <a:pPr marL="0" indent="0" algn="l">
              <a:buNone/>
            </a:pPr>
            <a:r>
              <a:rPr lang="en-US" sz="1800" dirty="0">
                <a:solidFill>
                  <a:srgbClr val="000000"/>
                </a:solidFill>
                <a:latin typeface="+mj-lt"/>
              </a:rPr>
              <a:t>                     </a:t>
            </a:r>
            <a:r>
              <a:rPr lang="en-US" sz="1800" b="0" i="0" dirty="0">
                <a:solidFill>
                  <a:srgbClr val="0000CD"/>
                </a:solidFill>
                <a:effectLst/>
                <a:latin typeface="+mj-lt"/>
              </a:rPr>
              <a:t>const</a:t>
            </a:r>
            <a:r>
              <a:rPr lang="en-US" sz="1800" b="0" i="0" dirty="0">
                <a:solidFill>
                  <a:srgbClr val="000000"/>
                </a:solidFill>
                <a:effectLst/>
                <a:latin typeface="+mj-lt"/>
              </a:rPr>
              <a:t> car = {</a:t>
            </a:r>
            <a:r>
              <a:rPr lang="en-US" sz="1800" b="0" i="0" dirty="0" err="1">
                <a:solidFill>
                  <a:srgbClr val="000000"/>
                </a:solidFill>
                <a:effectLst/>
                <a:latin typeface="+mj-lt"/>
              </a:rPr>
              <a:t>type:</a:t>
            </a:r>
            <a:r>
              <a:rPr lang="en-US" sz="1800" b="0" i="0" dirty="0" err="1">
                <a:solidFill>
                  <a:srgbClr val="A52A2A"/>
                </a:solidFill>
                <a:effectLst/>
                <a:latin typeface="+mj-lt"/>
              </a:rPr>
              <a:t>"Fiat</a:t>
            </a:r>
            <a:r>
              <a:rPr lang="en-US" sz="1800" b="0" i="0" dirty="0">
                <a:solidFill>
                  <a:srgbClr val="A52A2A"/>
                </a:solidFill>
                <a:effectLst/>
                <a:latin typeface="+mj-lt"/>
              </a:rPr>
              <a:t>"</a:t>
            </a:r>
            <a:r>
              <a:rPr lang="en-US" sz="1800" b="0" i="0" dirty="0">
                <a:solidFill>
                  <a:srgbClr val="000000"/>
                </a:solidFill>
                <a:effectLst/>
                <a:latin typeface="+mj-lt"/>
              </a:rPr>
              <a:t>, model:</a:t>
            </a:r>
            <a:r>
              <a:rPr lang="en-US" sz="1800" b="0" i="0" dirty="0">
                <a:solidFill>
                  <a:srgbClr val="A52A2A"/>
                </a:solidFill>
                <a:effectLst/>
                <a:latin typeface="+mj-lt"/>
              </a:rPr>
              <a:t>"500"</a:t>
            </a:r>
            <a:r>
              <a:rPr lang="en-US" sz="1800" b="0" i="0" dirty="0">
                <a:solidFill>
                  <a:srgbClr val="000000"/>
                </a:solidFill>
                <a:effectLst/>
                <a:latin typeface="+mj-lt"/>
              </a:rPr>
              <a:t>, </a:t>
            </a:r>
            <a:r>
              <a:rPr lang="en-US" sz="1800" b="0" i="0" dirty="0" err="1">
                <a:solidFill>
                  <a:srgbClr val="000000"/>
                </a:solidFill>
                <a:effectLst/>
                <a:latin typeface="+mj-lt"/>
              </a:rPr>
              <a:t>color:</a:t>
            </a:r>
            <a:r>
              <a:rPr lang="en-US" sz="1800" b="0" i="0" dirty="0" err="1">
                <a:solidFill>
                  <a:srgbClr val="A52A2A"/>
                </a:solidFill>
                <a:effectLst/>
                <a:latin typeface="+mj-lt"/>
              </a:rPr>
              <a:t>"white</a:t>
            </a:r>
            <a:r>
              <a:rPr lang="en-US" sz="1800" b="0" i="0" dirty="0">
                <a:solidFill>
                  <a:srgbClr val="A52A2A"/>
                </a:solidFill>
                <a:effectLst/>
                <a:latin typeface="+mj-lt"/>
              </a:rPr>
              <a:t>"</a:t>
            </a:r>
            <a:r>
              <a:rPr lang="en-US" sz="1800" b="0" i="0" dirty="0">
                <a:solidFill>
                  <a:srgbClr val="000000"/>
                </a:solidFill>
                <a:effectLst/>
                <a:latin typeface="+mj-lt"/>
              </a:rPr>
              <a:t>};</a:t>
            </a:r>
          </a:p>
          <a:p>
            <a:pPr marL="0" indent="0" algn="l">
              <a:buNone/>
            </a:pPr>
            <a:r>
              <a:rPr lang="en-US" sz="2000" b="1" i="0" dirty="0">
                <a:solidFill>
                  <a:srgbClr val="000000"/>
                </a:solidFill>
                <a:effectLst/>
                <a:latin typeface="+mj-lt"/>
              </a:rPr>
              <a:t>Object Definition</a:t>
            </a:r>
          </a:p>
          <a:p>
            <a:pPr algn="l"/>
            <a:r>
              <a:rPr lang="en-US" sz="1800" b="0" i="0" dirty="0">
                <a:solidFill>
                  <a:srgbClr val="000000"/>
                </a:solidFill>
                <a:effectLst/>
                <a:latin typeface="+mj-lt"/>
              </a:rPr>
              <a:t>You define (and create) a JavaScript object with an object literal:</a:t>
            </a:r>
          </a:p>
          <a:p>
            <a:pPr marL="0" indent="0" algn="l">
              <a:buNone/>
            </a:pPr>
            <a:r>
              <a:rPr lang="en-US" sz="1800" b="0" i="0" dirty="0">
                <a:solidFill>
                  <a:srgbClr val="000000"/>
                </a:solidFill>
                <a:effectLst/>
                <a:latin typeface="+mj-lt"/>
              </a:rPr>
              <a:t>Example</a:t>
            </a:r>
          </a:p>
          <a:p>
            <a:pPr marL="0" indent="0" algn="l">
              <a:buNone/>
            </a:pPr>
            <a:r>
              <a:rPr lang="en-US" sz="1800" b="0" i="0" dirty="0">
                <a:solidFill>
                  <a:srgbClr val="0000CD"/>
                </a:solidFill>
                <a:effectLst/>
                <a:latin typeface="+mj-lt"/>
              </a:rPr>
              <a:t>        const</a:t>
            </a:r>
            <a:r>
              <a:rPr lang="en-US" sz="1800" b="0" i="0" dirty="0">
                <a:solidFill>
                  <a:srgbClr val="000000"/>
                </a:solidFill>
                <a:effectLst/>
                <a:latin typeface="+mj-lt"/>
              </a:rPr>
              <a:t> person = {</a:t>
            </a:r>
            <a:r>
              <a:rPr lang="en-US" sz="1800" b="0" i="0" dirty="0" err="1">
                <a:solidFill>
                  <a:srgbClr val="000000"/>
                </a:solidFill>
                <a:effectLst/>
                <a:latin typeface="+mj-lt"/>
              </a:rPr>
              <a:t>firstName</a:t>
            </a:r>
            <a:r>
              <a:rPr lang="en-US" sz="1800" b="0" i="0" dirty="0">
                <a:solidFill>
                  <a:srgbClr val="000000"/>
                </a:solidFill>
                <a:effectLst/>
                <a:latin typeface="+mj-lt"/>
              </a:rPr>
              <a:t>:</a:t>
            </a:r>
            <a:r>
              <a:rPr lang="en-US" sz="1800" b="0" i="0" dirty="0">
                <a:solidFill>
                  <a:srgbClr val="A52A2A"/>
                </a:solidFill>
                <a:effectLst/>
                <a:latin typeface="+mj-lt"/>
              </a:rPr>
              <a:t>"John"</a:t>
            </a:r>
            <a:r>
              <a:rPr lang="en-US" sz="1800" b="0" i="0" dirty="0">
                <a:solidFill>
                  <a:srgbClr val="000000"/>
                </a:solidFill>
                <a:effectLst/>
                <a:latin typeface="+mj-lt"/>
              </a:rPr>
              <a:t>, </a:t>
            </a:r>
            <a:r>
              <a:rPr lang="en-US" sz="1800" b="0" i="0" dirty="0" err="1">
                <a:solidFill>
                  <a:srgbClr val="000000"/>
                </a:solidFill>
                <a:effectLst/>
                <a:latin typeface="+mj-lt"/>
              </a:rPr>
              <a:t>lastName</a:t>
            </a:r>
            <a:r>
              <a:rPr lang="en-US" sz="1800" b="0" i="0" dirty="0">
                <a:solidFill>
                  <a:srgbClr val="000000"/>
                </a:solidFill>
                <a:effectLst/>
                <a:latin typeface="+mj-lt"/>
              </a:rPr>
              <a:t>:</a:t>
            </a:r>
            <a:r>
              <a:rPr lang="en-US" sz="1800" b="0" i="0" dirty="0">
                <a:solidFill>
                  <a:srgbClr val="A52A2A"/>
                </a:solidFill>
                <a:effectLst/>
                <a:latin typeface="+mj-lt"/>
              </a:rPr>
              <a:t>"Doe"</a:t>
            </a:r>
            <a:r>
              <a:rPr lang="en-US" sz="1800" b="0" i="0" dirty="0">
                <a:solidFill>
                  <a:srgbClr val="000000"/>
                </a:solidFill>
                <a:effectLst/>
                <a:latin typeface="+mj-lt"/>
              </a:rPr>
              <a:t>, age:</a:t>
            </a:r>
            <a:r>
              <a:rPr lang="en-US" sz="1800" b="0" i="0" dirty="0">
                <a:solidFill>
                  <a:srgbClr val="FF0000"/>
                </a:solidFill>
                <a:effectLst/>
                <a:latin typeface="+mj-lt"/>
              </a:rPr>
              <a:t>50</a:t>
            </a:r>
            <a:r>
              <a:rPr lang="en-US" sz="1800" b="0" i="0" dirty="0">
                <a:solidFill>
                  <a:srgbClr val="000000"/>
                </a:solidFill>
                <a:effectLst/>
                <a:latin typeface="+mj-lt"/>
              </a:rPr>
              <a:t>, </a:t>
            </a:r>
            <a:r>
              <a:rPr lang="en-US" sz="1800" b="0" i="0" dirty="0" err="1">
                <a:solidFill>
                  <a:srgbClr val="000000"/>
                </a:solidFill>
                <a:effectLst/>
                <a:latin typeface="+mj-lt"/>
              </a:rPr>
              <a:t>eyeColor</a:t>
            </a:r>
            <a:r>
              <a:rPr lang="en-US" sz="1800" b="0" i="0" dirty="0">
                <a:solidFill>
                  <a:srgbClr val="000000"/>
                </a:solidFill>
                <a:effectLst/>
                <a:latin typeface="+mj-lt"/>
              </a:rPr>
              <a:t>:</a:t>
            </a:r>
            <a:r>
              <a:rPr lang="en-US" sz="1800" b="0" i="0" dirty="0">
                <a:solidFill>
                  <a:srgbClr val="A52A2A"/>
                </a:solidFill>
                <a:effectLst/>
                <a:latin typeface="+mj-lt"/>
              </a:rPr>
              <a:t>"blue"</a:t>
            </a:r>
            <a:r>
              <a:rPr lang="en-US" sz="1800" b="0" i="0" dirty="0">
                <a:solidFill>
                  <a:srgbClr val="000000"/>
                </a:solidFill>
                <a:effectLst/>
                <a:latin typeface="+mj-lt"/>
              </a:rPr>
              <a:t>};</a:t>
            </a:r>
          </a:p>
          <a:p>
            <a:pPr algn="l"/>
            <a:r>
              <a:rPr lang="en-US" sz="1800" b="0" i="0" dirty="0">
                <a:solidFill>
                  <a:srgbClr val="000000"/>
                </a:solidFill>
                <a:effectLst/>
                <a:latin typeface="+mj-lt"/>
              </a:rPr>
              <a:t>Spaces and line breaks are not important. An object definition can span multiple lines:</a:t>
            </a:r>
          </a:p>
          <a:p>
            <a:pPr marL="0" indent="0" algn="ctr">
              <a:buNone/>
            </a:pPr>
            <a:r>
              <a:rPr lang="en-US" sz="1600" b="0" i="0" dirty="0">
                <a:solidFill>
                  <a:srgbClr val="0000CD"/>
                </a:solidFill>
                <a:effectLst/>
                <a:latin typeface="+mj-lt"/>
              </a:rPr>
              <a:t>const</a:t>
            </a:r>
            <a:r>
              <a:rPr lang="en-US" sz="1600" b="0" i="0" dirty="0">
                <a:solidFill>
                  <a:srgbClr val="000000"/>
                </a:solidFill>
                <a:effectLst/>
                <a:latin typeface="+mj-lt"/>
              </a:rPr>
              <a:t> person = {</a:t>
            </a:r>
            <a:br>
              <a:rPr lang="en-US" sz="1600" b="0" i="0" dirty="0">
                <a:solidFill>
                  <a:srgbClr val="000000"/>
                </a:solidFill>
                <a:effectLst/>
                <a:latin typeface="+mj-lt"/>
              </a:rPr>
            </a:br>
            <a:r>
              <a:rPr lang="en-US" sz="1600" b="0" i="0" dirty="0">
                <a:solidFill>
                  <a:srgbClr val="000000"/>
                </a:solidFill>
                <a:effectLst/>
                <a:latin typeface="+mj-lt"/>
              </a:rPr>
              <a:t>  </a:t>
            </a:r>
            <a:r>
              <a:rPr lang="en-US" sz="1600" b="0" i="0" dirty="0" err="1">
                <a:solidFill>
                  <a:srgbClr val="000000"/>
                </a:solidFill>
                <a:effectLst/>
                <a:latin typeface="+mj-lt"/>
              </a:rPr>
              <a:t>firstName</a:t>
            </a:r>
            <a:r>
              <a:rPr lang="en-US" sz="1600" b="0" i="0" dirty="0">
                <a:solidFill>
                  <a:srgbClr val="000000"/>
                </a:solidFill>
                <a:effectLst/>
                <a:latin typeface="+mj-lt"/>
              </a:rPr>
              <a:t>: </a:t>
            </a:r>
            <a:r>
              <a:rPr lang="en-US" sz="1600" b="0" i="0" dirty="0">
                <a:solidFill>
                  <a:srgbClr val="A52A2A"/>
                </a:solidFill>
                <a:effectLst/>
                <a:latin typeface="+mj-lt"/>
              </a:rPr>
              <a:t>"John"</a:t>
            </a:r>
            <a:r>
              <a:rPr lang="en-US" sz="1600" b="0" i="0" dirty="0">
                <a:solidFill>
                  <a:srgbClr val="000000"/>
                </a:solidFill>
                <a:effectLst/>
                <a:latin typeface="+mj-lt"/>
              </a:rPr>
              <a:t>,</a:t>
            </a:r>
            <a:br>
              <a:rPr lang="en-US" sz="1600" b="0" i="0" dirty="0">
                <a:solidFill>
                  <a:srgbClr val="000000"/>
                </a:solidFill>
                <a:effectLst/>
                <a:latin typeface="+mj-lt"/>
              </a:rPr>
            </a:br>
            <a:r>
              <a:rPr lang="en-US" sz="1600" b="0" i="0" dirty="0">
                <a:solidFill>
                  <a:srgbClr val="000000"/>
                </a:solidFill>
                <a:effectLst/>
                <a:latin typeface="+mj-lt"/>
              </a:rPr>
              <a:t>  </a:t>
            </a:r>
            <a:r>
              <a:rPr lang="en-US" sz="1600" b="0" i="0" dirty="0" err="1">
                <a:solidFill>
                  <a:srgbClr val="000000"/>
                </a:solidFill>
                <a:effectLst/>
                <a:latin typeface="+mj-lt"/>
              </a:rPr>
              <a:t>lastName</a:t>
            </a:r>
            <a:r>
              <a:rPr lang="en-US" sz="1600" b="0" i="0" dirty="0">
                <a:solidFill>
                  <a:srgbClr val="000000"/>
                </a:solidFill>
                <a:effectLst/>
                <a:latin typeface="+mj-lt"/>
              </a:rPr>
              <a:t>: </a:t>
            </a:r>
            <a:r>
              <a:rPr lang="en-US" sz="1600" b="0" i="0" dirty="0">
                <a:solidFill>
                  <a:srgbClr val="A52A2A"/>
                </a:solidFill>
                <a:effectLst/>
                <a:latin typeface="+mj-lt"/>
              </a:rPr>
              <a:t>"Doe"</a:t>
            </a:r>
            <a:r>
              <a:rPr lang="en-US" sz="1600" b="0" i="0" dirty="0">
                <a:solidFill>
                  <a:srgbClr val="000000"/>
                </a:solidFill>
                <a:effectLst/>
                <a:latin typeface="+mj-lt"/>
              </a:rPr>
              <a:t>,</a:t>
            </a:r>
            <a:br>
              <a:rPr lang="en-US" sz="1600" b="0" i="0" dirty="0">
                <a:solidFill>
                  <a:srgbClr val="000000"/>
                </a:solidFill>
                <a:effectLst/>
                <a:latin typeface="+mj-lt"/>
              </a:rPr>
            </a:br>
            <a:r>
              <a:rPr lang="en-US" sz="1600" b="0" i="0" dirty="0">
                <a:solidFill>
                  <a:srgbClr val="000000"/>
                </a:solidFill>
                <a:effectLst/>
                <a:latin typeface="+mj-lt"/>
              </a:rPr>
              <a:t>  age: </a:t>
            </a:r>
            <a:r>
              <a:rPr lang="en-US" sz="1600" b="0" i="0" dirty="0">
                <a:solidFill>
                  <a:srgbClr val="FF0000"/>
                </a:solidFill>
                <a:effectLst/>
                <a:latin typeface="+mj-lt"/>
              </a:rPr>
              <a:t>50</a:t>
            </a:r>
            <a:r>
              <a:rPr lang="en-US" sz="1600" b="0" i="0" dirty="0">
                <a:solidFill>
                  <a:srgbClr val="000000"/>
                </a:solidFill>
                <a:effectLst/>
                <a:latin typeface="+mj-lt"/>
              </a:rPr>
              <a:t>,</a:t>
            </a:r>
            <a:br>
              <a:rPr lang="en-US" sz="1600" b="0" i="0" dirty="0">
                <a:solidFill>
                  <a:srgbClr val="000000"/>
                </a:solidFill>
                <a:effectLst/>
                <a:latin typeface="+mj-lt"/>
              </a:rPr>
            </a:br>
            <a:r>
              <a:rPr lang="en-US" sz="1600" b="0" i="0" dirty="0">
                <a:solidFill>
                  <a:srgbClr val="000000"/>
                </a:solidFill>
                <a:effectLst/>
                <a:latin typeface="+mj-lt"/>
              </a:rPr>
              <a:t>  </a:t>
            </a:r>
            <a:r>
              <a:rPr lang="en-US" sz="1600" b="0" i="0" dirty="0" err="1">
                <a:solidFill>
                  <a:srgbClr val="000000"/>
                </a:solidFill>
                <a:effectLst/>
                <a:latin typeface="+mj-lt"/>
              </a:rPr>
              <a:t>eyeColor</a:t>
            </a:r>
            <a:r>
              <a:rPr lang="en-US" sz="1600" b="0" i="0" dirty="0">
                <a:solidFill>
                  <a:srgbClr val="000000"/>
                </a:solidFill>
                <a:effectLst/>
                <a:latin typeface="+mj-lt"/>
              </a:rPr>
              <a:t>: </a:t>
            </a:r>
            <a:r>
              <a:rPr lang="en-US" sz="1600" b="0" i="0" dirty="0">
                <a:solidFill>
                  <a:srgbClr val="A52A2A"/>
                </a:solidFill>
                <a:effectLst/>
                <a:latin typeface="+mj-lt"/>
              </a:rPr>
              <a:t>"blue"</a:t>
            </a:r>
            <a:r>
              <a:rPr lang="en-US" sz="1600" b="0" i="0" dirty="0">
                <a:solidFill>
                  <a:srgbClr val="000000"/>
                </a:solidFill>
                <a:effectLst/>
                <a:latin typeface="+mj-lt"/>
              </a:rPr>
              <a:t/>
            </a:r>
            <a:br>
              <a:rPr lang="en-US" sz="1600" b="0" i="0" dirty="0">
                <a:solidFill>
                  <a:srgbClr val="000000"/>
                </a:solidFill>
                <a:effectLst/>
                <a:latin typeface="+mj-lt"/>
              </a:rPr>
            </a:br>
            <a:r>
              <a:rPr lang="en-US" sz="1600" b="0" i="0" dirty="0">
                <a:solidFill>
                  <a:srgbClr val="000000"/>
                </a:solidFill>
                <a:effectLst/>
                <a:latin typeface="+mj-lt"/>
              </a:rPr>
              <a:t>}</a:t>
            </a:r>
            <a:r>
              <a:rPr lang="en-US" sz="1800" b="0" i="0" dirty="0">
                <a:solidFill>
                  <a:srgbClr val="000000"/>
                </a:solidFill>
                <a:effectLst/>
                <a:latin typeface="+mj-lt"/>
              </a:rPr>
              <a:t>;</a:t>
            </a:r>
          </a:p>
          <a:p>
            <a:pPr marL="0" indent="0" algn="l">
              <a:buNone/>
            </a:pPr>
            <a:endParaRPr lang="en-US" sz="1800" dirty="0">
              <a:latin typeface="+mj-lt"/>
            </a:endParaRPr>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i="0" dirty="0">
              <a:solidFill>
                <a:srgbClr val="000000"/>
              </a:solidFill>
              <a:effectLst/>
              <a:latin typeface="Segoe UI" panose="020B0502040204020203" pitchFamily="34" charset="0"/>
            </a:endParaRPr>
          </a:p>
          <a:p>
            <a:pPr algn="ctr">
              <a:spcBef>
                <a:spcPct val="0"/>
              </a:spcBef>
              <a:defRPr/>
            </a:pPr>
            <a:r>
              <a:rPr lang="en-IN" sz="2800" b="1" i="0" dirty="0">
                <a:solidFill>
                  <a:srgbClr val="000000"/>
                </a:solidFill>
                <a:effectLst/>
                <a:latin typeface="Segoe UI" panose="020B0502040204020203" pitchFamily="34" charset="0"/>
              </a:rPr>
              <a:t>JavaScript Objects</a:t>
            </a:r>
          </a:p>
          <a:p>
            <a:pPr lvl="0" algn="ctr">
              <a:spcBef>
                <a:spcPct val="0"/>
              </a:spcBef>
              <a:defRPr/>
            </a:pPr>
            <a:endParaRPr lang="en-US" sz="2800" b="1" dirty="0"/>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799522"/>
          </a:xfrm>
          <a:prstGeom prst="rect">
            <a:avLst/>
          </a:prstGeom>
          <a:noFill/>
          <a:ln w="9525">
            <a:noFill/>
            <a:miter lim="800000"/>
            <a:headEnd/>
            <a:tailEnd/>
          </a:ln>
        </p:spPr>
      </p:pic>
    </p:spTree>
    <p:extLst>
      <p:ext uri="{BB962C8B-B14F-4D97-AF65-F5344CB8AC3E}">
        <p14:creationId xmlns:p14="http://schemas.microsoft.com/office/powerpoint/2010/main" xmlns="" val="2911171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82649"/>
            <a:ext cx="8534400" cy="5473701"/>
          </a:xfrm>
        </p:spPr>
        <p:txBody>
          <a:bodyPr>
            <a:noAutofit/>
          </a:bodyPr>
          <a:lstStyle/>
          <a:p>
            <a:pPr marL="0" indent="0">
              <a:buNone/>
            </a:pPr>
            <a:r>
              <a:rPr lang="en-IN" sz="2000" b="1" i="0" dirty="0">
                <a:solidFill>
                  <a:srgbClr val="000000"/>
                </a:solidFill>
                <a:effectLst/>
                <a:latin typeface="+mj-lt"/>
              </a:rPr>
              <a:t>Object Properties</a:t>
            </a:r>
          </a:p>
          <a:p>
            <a:pPr marL="0" indent="0" algn="l">
              <a:buNone/>
            </a:pPr>
            <a:r>
              <a:rPr lang="en-US" sz="1800" b="0" i="0" dirty="0">
                <a:solidFill>
                  <a:srgbClr val="000000"/>
                </a:solidFill>
                <a:effectLst/>
                <a:latin typeface="+mj-lt"/>
              </a:rPr>
              <a:t>The </a:t>
            </a:r>
            <a:r>
              <a:rPr lang="en-US" sz="1800" b="1" i="0" dirty="0">
                <a:solidFill>
                  <a:srgbClr val="000000"/>
                </a:solidFill>
                <a:effectLst/>
                <a:latin typeface="+mj-lt"/>
              </a:rPr>
              <a:t>name : values</a:t>
            </a:r>
            <a:r>
              <a:rPr lang="en-US" sz="1800" b="0" i="0" dirty="0">
                <a:solidFill>
                  <a:srgbClr val="000000"/>
                </a:solidFill>
                <a:effectLst/>
                <a:latin typeface="+mj-lt"/>
              </a:rPr>
              <a:t> pairs in JavaScript objects are called </a:t>
            </a:r>
            <a:r>
              <a:rPr lang="en-US" sz="1800" b="1" i="0" dirty="0">
                <a:solidFill>
                  <a:srgbClr val="000000"/>
                </a:solidFill>
                <a:effectLst/>
                <a:latin typeface="+mj-lt"/>
              </a:rPr>
              <a:t>properties</a:t>
            </a: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r>
              <a:rPr lang="en-US" sz="2000" b="1" i="0" dirty="0">
                <a:solidFill>
                  <a:srgbClr val="000000"/>
                </a:solidFill>
                <a:effectLst/>
                <a:latin typeface="+mj-lt"/>
              </a:rPr>
              <a:t>Accessing Object Properties</a:t>
            </a:r>
          </a:p>
          <a:p>
            <a:pPr algn="l"/>
            <a:r>
              <a:rPr lang="en-US" sz="1800" b="0" i="0" dirty="0">
                <a:solidFill>
                  <a:srgbClr val="000000"/>
                </a:solidFill>
                <a:effectLst/>
                <a:latin typeface="+mj-lt"/>
              </a:rPr>
              <a:t>You can access object properties in two ways:</a:t>
            </a:r>
          </a:p>
          <a:p>
            <a:pPr algn="l"/>
            <a:r>
              <a:rPr lang="en-US" sz="1800" b="0" i="1" dirty="0" err="1">
                <a:solidFill>
                  <a:srgbClr val="000000"/>
                </a:solidFill>
                <a:effectLst/>
                <a:latin typeface="+mj-lt"/>
              </a:rPr>
              <a:t>objectName.propertyName</a:t>
            </a:r>
            <a:endParaRPr lang="en-US" sz="1800" b="0" i="0" dirty="0">
              <a:solidFill>
                <a:srgbClr val="000000"/>
              </a:solidFill>
              <a:effectLst/>
              <a:latin typeface="+mj-lt"/>
            </a:endParaRPr>
          </a:p>
          <a:p>
            <a:pPr algn="l"/>
            <a:r>
              <a:rPr lang="en-US" sz="1800" b="0" i="0" dirty="0">
                <a:solidFill>
                  <a:srgbClr val="000000"/>
                </a:solidFill>
                <a:effectLst/>
                <a:latin typeface="+mj-lt"/>
              </a:rPr>
              <a:t>Object Methods</a:t>
            </a:r>
          </a:p>
          <a:p>
            <a:pPr algn="l"/>
            <a:r>
              <a:rPr lang="en-US" sz="1800" b="0" i="0" dirty="0">
                <a:solidFill>
                  <a:srgbClr val="000000"/>
                </a:solidFill>
                <a:effectLst/>
                <a:latin typeface="+mj-lt"/>
              </a:rPr>
              <a:t>Objects can also have </a:t>
            </a:r>
            <a:r>
              <a:rPr lang="en-US" sz="1800" b="1" i="0" dirty="0">
                <a:solidFill>
                  <a:srgbClr val="000000"/>
                </a:solidFill>
                <a:effectLst/>
                <a:latin typeface="+mj-lt"/>
              </a:rPr>
              <a:t>methods</a:t>
            </a:r>
            <a:r>
              <a:rPr lang="en-US" sz="1800" b="0" i="0" dirty="0">
                <a:solidFill>
                  <a:srgbClr val="000000"/>
                </a:solidFill>
                <a:effectLst/>
                <a:latin typeface="+mj-lt"/>
              </a:rPr>
              <a:t>.</a:t>
            </a:r>
          </a:p>
          <a:p>
            <a:pPr algn="l"/>
            <a:r>
              <a:rPr lang="en-US" sz="1800" b="0" i="0" dirty="0">
                <a:solidFill>
                  <a:srgbClr val="000000"/>
                </a:solidFill>
                <a:effectLst/>
                <a:latin typeface="+mj-lt"/>
              </a:rPr>
              <a:t>Methods are </a:t>
            </a:r>
            <a:r>
              <a:rPr lang="en-US" sz="1800" b="1" i="0" dirty="0">
                <a:solidFill>
                  <a:srgbClr val="000000"/>
                </a:solidFill>
                <a:effectLst/>
                <a:latin typeface="+mj-lt"/>
              </a:rPr>
              <a:t>actions</a:t>
            </a:r>
            <a:r>
              <a:rPr lang="en-US" sz="1800" b="0" i="0" dirty="0">
                <a:solidFill>
                  <a:srgbClr val="000000"/>
                </a:solidFill>
                <a:effectLst/>
                <a:latin typeface="+mj-lt"/>
              </a:rPr>
              <a:t> that can be performed on objects.</a:t>
            </a:r>
          </a:p>
          <a:p>
            <a:pPr algn="l"/>
            <a:r>
              <a:rPr lang="en-US" sz="1800" b="0" i="0" dirty="0">
                <a:solidFill>
                  <a:srgbClr val="000000"/>
                </a:solidFill>
                <a:effectLst/>
                <a:latin typeface="+mj-lt"/>
              </a:rPr>
              <a:t>Methods are stored in properties as </a:t>
            </a:r>
            <a:r>
              <a:rPr lang="en-US" sz="1800" b="1" i="0" dirty="0">
                <a:solidFill>
                  <a:srgbClr val="000000"/>
                </a:solidFill>
                <a:effectLst/>
                <a:latin typeface="+mj-lt"/>
              </a:rPr>
              <a:t>function definitions</a:t>
            </a:r>
            <a:r>
              <a:rPr lang="en-US" sz="1800" b="0" i="0" dirty="0">
                <a:solidFill>
                  <a:srgbClr val="000000"/>
                </a:solidFill>
                <a:effectLst/>
                <a:latin typeface="+mj-lt"/>
              </a:rPr>
              <a:t>.</a:t>
            </a:r>
            <a:r>
              <a:rPr lang="en-US" sz="1800" dirty="0">
                <a:latin typeface="+mj-lt"/>
              </a:rPr>
              <a:t/>
            </a:r>
            <a:br>
              <a:rPr lang="en-US" sz="1800" dirty="0">
                <a:latin typeface="+mj-lt"/>
              </a:rPr>
            </a:br>
            <a:endParaRPr lang="en-US" sz="1800" dirty="0">
              <a:latin typeface="+mj-lt"/>
            </a:endParaRPr>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i="0" dirty="0">
              <a:solidFill>
                <a:srgbClr val="000000"/>
              </a:solidFill>
              <a:effectLst/>
              <a:latin typeface="Segoe UI" panose="020B0502040204020203" pitchFamily="34" charset="0"/>
            </a:endParaRPr>
          </a:p>
          <a:p>
            <a:pPr algn="ctr">
              <a:spcBef>
                <a:spcPct val="0"/>
              </a:spcBef>
              <a:defRPr/>
            </a:pPr>
            <a:r>
              <a:rPr lang="en-IN" sz="2800" b="1" dirty="0" err="1">
                <a:solidFill>
                  <a:srgbClr val="000000"/>
                </a:solidFill>
                <a:latin typeface="Segoe UI" panose="020B0502040204020203" pitchFamily="34" charset="0"/>
              </a:rPr>
              <a:t>Contd</a:t>
            </a:r>
            <a:r>
              <a:rPr lang="en-IN" sz="2800" b="1" dirty="0">
                <a:solidFill>
                  <a:srgbClr val="000000"/>
                </a:solidFill>
                <a:latin typeface="Segoe UI" panose="020B0502040204020203" pitchFamily="34" charset="0"/>
              </a:rPr>
              <a:t>….</a:t>
            </a:r>
            <a:endParaRPr lang="en-IN" sz="2800" b="1" i="0" dirty="0">
              <a:solidFill>
                <a:srgbClr val="000000"/>
              </a:solidFill>
              <a:effectLst/>
              <a:latin typeface="Segoe UI" panose="020B0502040204020203" pitchFamily="34" charset="0"/>
            </a:endParaRPr>
          </a:p>
          <a:p>
            <a:pPr lvl="0" algn="ctr">
              <a:spcBef>
                <a:spcPct val="0"/>
              </a:spcBef>
              <a:defRPr/>
            </a:pPr>
            <a:endParaRPr lang="en-US" sz="2800" b="1" dirty="0"/>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685799"/>
          </a:xfrm>
          <a:prstGeom prst="rect">
            <a:avLst/>
          </a:prstGeom>
          <a:noFill/>
          <a:ln w="9525">
            <a:noFill/>
            <a:miter lim="800000"/>
            <a:headEnd/>
            <a:tailEnd/>
          </a:ln>
        </p:spPr>
      </p:pic>
      <p:graphicFrame>
        <p:nvGraphicFramePr>
          <p:cNvPr id="11" name="Table 11">
            <a:extLst>
              <a:ext uri="{FF2B5EF4-FFF2-40B4-BE49-F238E27FC236}">
                <a16:creationId xmlns:a16="http://schemas.microsoft.com/office/drawing/2014/main" xmlns="" id="{71ED36C1-84C7-4249-BD31-A648870D2F8F}"/>
              </a:ext>
            </a:extLst>
          </p:cNvPr>
          <p:cNvGraphicFramePr>
            <a:graphicFrameLocks noGrp="1"/>
          </p:cNvGraphicFramePr>
          <p:nvPr>
            <p:extLst>
              <p:ext uri="{D42A27DB-BD31-4B8C-83A1-F6EECF244321}">
                <p14:modId xmlns:p14="http://schemas.microsoft.com/office/powerpoint/2010/main" xmlns="" val="994240275"/>
              </p:ext>
            </p:extLst>
          </p:nvPr>
        </p:nvGraphicFramePr>
        <p:xfrm>
          <a:off x="1905000" y="1639153"/>
          <a:ext cx="4343400" cy="2133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xmlns="" val="2774136869"/>
                    </a:ext>
                  </a:extLst>
                </a:gridCol>
                <a:gridCol w="2286000">
                  <a:extLst>
                    <a:ext uri="{9D8B030D-6E8A-4147-A177-3AD203B41FA5}">
                      <a16:colId xmlns:a16="http://schemas.microsoft.com/office/drawing/2014/main" xmlns="" val="303985377"/>
                    </a:ext>
                  </a:extLst>
                </a:gridCol>
              </a:tblGrid>
              <a:tr h="370840">
                <a:tc>
                  <a:txBody>
                    <a:bodyPr/>
                    <a:lstStyle/>
                    <a:p>
                      <a:pPr algn="l" fontAlgn="t"/>
                      <a:r>
                        <a:rPr lang="en-IN" dirty="0">
                          <a:effectLst/>
                        </a:rPr>
                        <a:t>Property</a:t>
                      </a:r>
                    </a:p>
                  </a:txBody>
                  <a:tcPr marL="152400" marR="76200" marT="76200" marB="76200"/>
                </a:tc>
                <a:tc>
                  <a:txBody>
                    <a:bodyPr/>
                    <a:lstStyle/>
                    <a:p>
                      <a:pPr algn="l" fontAlgn="t"/>
                      <a:r>
                        <a:rPr lang="en-IN">
                          <a:effectLst/>
                        </a:rPr>
                        <a:t>Property Value</a:t>
                      </a:r>
                    </a:p>
                  </a:txBody>
                  <a:tcPr marL="76200" marR="76200" marT="76200" marB="76200"/>
                </a:tc>
                <a:extLst>
                  <a:ext uri="{0D108BD9-81ED-4DB2-BD59-A6C34878D82A}">
                    <a16:rowId xmlns:a16="http://schemas.microsoft.com/office/drawing/2014/main" xmlns="" val="2596023207"/>
                  </a:ext>
                </a:extLst>
              </a:tr>
              <a:tr h="370840">
                <a:tc>
                  <a:txBody>
                    <a:bodyPr/>
                    <a:lstStyle/>
                    <a:p>
                      <a:pPr algn="l" fontAlgn="t"/>
                      <a:r>
                        <a:rPr lang="en-IN">
                          <a:effectLst/>
                        </a:rPr>
                        <a:t>firstName</a:t>
                      </a:r>
                    </a:p>
                  </a:txBody>
                  <a:tcPr marL="152400" marR="76200" marT="76200" marB="76200"/>
                </a:tc>
                <a:tc>
                  <a:txBody>
                    <a:bodyPr/>
                    <a:lstStyle/>
                    <a:p>
                      <a:pPr algn="l" fontAlgn="t"/>
                      <a:r>
                        <a:rPr lang="en-IN">
                          <a:effectLst/>
                        </a:rPr>
                        <a:t>John</a:t>
                      </a:r>
                    </a:p>
                  </a:txBody>
                  <a:tcPr marL="76200" marR="76200" marT="76200" marB="76200"/>
                </a:tc>
                <a:extLst>
                  <a:ext uri="{0D108BD9-81ED-4DB2-BD59-A6C34878D82A}">
                    <a16:rowId xmlns:a16="http://schemas.microsoft.com/office/drawing/2014/main" xmlns="" val="2032143630"/>
                  </a:ext>
                </a:extLst>
              </a:tr>
              <a:tr h="370840">
                <a:tc>
                  <a:txBody>
                    <a:bodyPr/>
                    <a:lstStyle/>
                    <a:p>
                      <a:pPr algn="l" fontAlgn="t"/>
                      <a:r>
                        <a:rPr lang="en-IN">
                          <a:effectLst/>
                        </a:rPr>
                        <a:t>lastName</a:t>
                      </a:r>
                    </a:p>
                  </a:txBody>
                  <a:tcPr marL="152400" marR="76200" marT="76200" marB="76200"/>
                </a:tc>
                <a:tc>
                  <a:txBody>
                    <a:bodyPr/>
                    <a:lstStyle/>
                    <a:p>
                      <a:pPr algn="l" fontAlgn="t"/>
                      <a:r>
                        <a:rPr lang="en-IN">
                          <a:effectLst/>
                        </a:rPr>
                        <a:t>Doe</a:t>
                      </a:r>
                    </a:p>
                  </a:txBody>
                  <a:tcPr marL="76200" marR="76200" marT="76200" marB="76200"/>
                </a:tc>
                <a:extLst>
                  <a:ext uri="{0D108BD9-81ED-4DB2-BD59-A6C34878D82A}">
                    <a16:rowId xmlns:a16="http://schemas.microsoft.com/office/drawing/2014/main" xmlns="" val="1490723120"/>
                  </a:ext>
                </a:extLst>
              </a:tr>
              <a:tr h="370840">
                <a:tc>
                  <a:txBody>
                    <a:bodyPr/>
                    <a:lstStyle/>
                    <a:p>
                      <a:pPr algn="l" fontAlgn="t"/>
                      <a:r>
                        <a:rPr lang="en-IN">
                          <a:effectLst/>
                        </a:rPr>
                        <a:t>age</a:t>
                      </a:r>
                    </a:p>
                  </a:txBody>
                  <a:tcPr marL="152400" marR="76200" marT="76200" marB="76200"/>
                </a:tc>
                <a:tc>
                  <a:txBody>
                    <a:bodyPr/>
                    <a:lstStyle/>
                    <a:p>
                      <a:pPr algn="l" fontAlgn="t"/>
                      <a:r>
                        <a:rPr lang="en-IN">
                          <a:effectLst/>
                        </a:rPr>
                        <a:t>50</a:t>
                      </a:r>
                    </a:p>
                  </a:txBody>
                  <a:tcPr marL="76200" marR="76200" marT="76200" marB="76200"/>
                </a:tc>
                <a:extLst>
                  <a:ext uri="{0D108BD9-81ED-4DB2-BD59-A6C34878D82A}">
                    <a16:rowId xmlns:a16="http://schemas.microsoft.com/office/drawing/2014/main" xmlns="" val="2516613417"/>
                  </a:ext>
                </a:extLst>
              </a:tr>
              <a:tr h="370840">
                <a:tc>
                  <a:txBody>
                    <a:bodyPr/>
                    <a:lstStyle/>
                    <a:p>
                      <a:pPr algn="l" fontAlgn="t"/>
                      <a:r>
                        <a:rPr lang="en-IN">
                          <a:effectLst/>
                        </a:rPr>
                        <a:t>eyeColor</a:t>
                      </a:r>
                    </a:p>
                  </a:txBody>
                  <a:tcPr marL="152400" marR="76200" marT="76200" marB="76200"/>
                </a:tc>
                <a:tc>
                  <a:txBody>
                    <a:bodyPr/>
                    <a:lstStyle/>
                    <a:p>
                      <a:pPr algn="l" fontAlgn="t"/>
                      <a:r>
                        <a:rPr lang="en-IN" dirty="0">
                          <a:effectLst/>
                        </a:rPr>
                        <a:t>blue</a:t>
                      </a:r>
                    </a:p>
                  </a:txBody>
                  <a:tcPr marL="76200" marR="76200" marT="76200" marB="76200"/>
                </a:tc>
                <a:extLst>
                  <a:ext uri="{0D108BD9-81ED-4DB2-BD59-A6C34878D82A}">
                    <a16:rowId xmlns:a16="http://schemas.microsoft.com/office/drawing/2014/main" xmlns="" val="3065942360"/>
                  </a:ext>
                </a:extLst>
              </a:tr>
            </a:tbl>
          </a:graphicData>
        </a:graphic>
      </p:graphicFrame>
    </p:spTree>
    <p:extLst>
      <p:ext uri="{BB962C8B-B14F-4D97-AF65-F5344CB8AC3E}">
        <p14:creationId xmlns:p14="http://schemas.microsoft.com/office/powerpoint/2010/main" xmlns="" val="1376129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0" i="0" dirty="0">
                <a:solidFill>
                  <a:srgbClr val="000000"/>
                </a:solidFill>
                <a:effectLst/>
                <a:latin typeface="+mj-lt"/>
              </a:rPr>
              <a:t>JavaScript Function Definitions</a:t>
            </a:r>
          </a:p>
        </p:txBody>
      </p:sp>
      <p:pic>
        <p:nvPicPr>
          <p:cNvPr id="9" name="Picture 8" descr="E:\Master Folder 2017-18\Approved Logo by BOG\NIET logo_.png"/>
          <p:cNvPicPr/>
          <p:nvPr/>
        </p:nvPicPr>
        <p:blipFill>
          <a:blip r:embed="rId2" cstate="print"/>
          <a:srcRect/>
          <a:stretch>
            <a:fillRect/>
          </a:stretch>
        </p:blipFill>
        <p:spPr bwMode="auto">
          <a:xfrm>
            <a:off x="83820" y="-17585"/>
            <a:ext cx="1287780" cy="779585"/>
          </a:xfrm>
          <a:prstGeom prst="rect">
            <a:avLst/>
          </a:prstGeom>
          <a:noFill/>
          <a:ln w="9525">
            <a:noFill/>
            <a:miter lim="800000"/>
            <a:headEnd/>
            <a:tailEnd/>
          </a:ln>
        </p:spPr>
      </p:pic>
      <p:sp>
        <p:nvSpPr>
          <p:cNvPr id="11" name="Content Placeholder 10">
            <a:extLst>
              <a:ext uri="{FF2B5EF4-FFF2-40B4-BE49-F238E27FC236}">
                <a16:creationId xmlns:a16="http://schemas.microsoft.com/office/drawing/2014/main" xmlns="" id="{C21EB2EE-852A-44DB-B8DA-9FC3E42221B6}"/>
              </a:ext>
            </a:extLst>
          </p:cNvPr>
          <p:cNvSpPr>
            <a:spLocks noGrp="1"/>
          </p:cNvSpPr>
          <p:nvPr>
            <p:ph idx="1"/>
          </p:nvPr>
        </p:nvSpPr>
        <p:spPr>
          <a:xfrm>
            <a:off x="457200" y="803031"/>
            <a:ext cx="8229600" cy="5140569"/>
          </a:xfrm>
        </p:spPr>
        <p:txBody>
          <a:bodyPr>
            <a:normAutofit/>
          </a:bodyPr>
          <a:lstStyle/>
          <a:p>
            <a:r>
              <a:rPr lang="en-US" sz="1800" dirty="0" err="1"/>
              <a:t>Javascript</a:t>
            </a:r>
            <a:r>
              <a:rPr lang="en-US" sz="1800" dirty="0"/>
              <a:t> functions are defined with </a:t>
            </a:r>
            <a:r>
              <a:rPr lang="en-US" sz="1800" dirty="0">
                <a:solidFill>
                  <a:srgbClr val="00B050"/>
                </a:solidFill>
              </a:rPr>
              <a:t>function keyword </a:t>
            </a:r>
          </a:p>
          <a:p>
            <a:r>
              <a:rPr lang="en-US" sz="1800" dirty="0"/>
              <a:t>You can use a function declaration or a function expression</a:t>
            </a:r>
          </a:p>
          <a:p>
            <a:pPr marL="0" indent="0">
              <a:buNone/>
            </a:pPr>
            <a:r>
              <a:rPr lang="en-IN" sz="2000" b="1" i="0" dirty="0">
                <a:solidFill>
                  <a:srgbClr val="000000"/>
                </a:solidFill>
                <a:effectLst/>
                <a:latin typeface="+mj-lt"/>
              </a:rPr>
              <a:t>Function Declarations</a:t>
            </a:r>
          </a:p>
          <a:p>
            <a:pPr marL="0" indent="0">
              <a:buNone/>
            </a:pPr>
            <a:r>
              <a:rPr lang="en-US" sz="1800" dirty="0">
                <a:latin typeface="+mj-lt"/>
              </a:rPr>
              <a:t>            </a:t>
            </a:r>
            <a:r>
              <a:rPr lang="en-US" sz="1800" b="0" i="0" dirty="0">
                <a:solidFill>
                  <a:srgbClr val="0000CD"/>
                </a:solidFill>
                <a:effectLst/>
                <a:latin typeface="+mj-lt"/>
              </a:rPr>
              <a:t>function</a:t>
            </a:r>
            <a:r>
              <a:rPr lang="en-US" sz="1800" b="0" i="0" dirty="0">
                <a:solidFill>
                  <a:srgbClr val="000000"/>
                </a:solidFill>
                <a:effectLst/>
                <a:latin typeface="+mj-lt"/>
              </a:rPr>
              <a:t> </a:t>
            </a:r>
            <a:r>
              <a:rPr lang="en-US" sz="1800" b="0" i="1" dirty="0" err="1">
                <a:solidFill>
                  <a:srgbClr val="000000"/>
                </a:solidFill>
                <a:effectLst/>
                <a:latin typeface="+mj-lt"/>
              </a:rPr>
              <a:t>functionName</a:t>
            </a:r>
            <a:r>
              <a:rPr lang="en-US" sz="1800" b="0" i="0" dirty="0">
                <a:solidFill>
                  <a:srgbClr val="000000"/>
                </a:solidFill>
                <a:effectLst/>
                <a:latin typeface="+mj-lt"/>
              </a:rPr>
              <a:t>(</a:t>
            </a:r>
            <a:r>
              <a:rPr lang="en-US" sz="1800" b="0" i="1" dirty="0">
                <a:solidFill>
                  <a:srgbClr val="000000"/>
                </a:solidFill>
                <a:effectLst/>
                <a:latin typeface="+mj-lt"/>
              </a:rPr>
              <a:t>parameters</a:t>
            </a:r>
            <a:r>
              <a:rPr lang="en-US" sz="1800" b="0" i="0" dirty="0">
                <a:solidFill>
                  <a:srgbClr val="000000"/>
                </a:solidFill>
                <a:effectLst/>
                <a:latin typeface="+mj-lt"/>
              </a:rPr>
              <a:t>) {</a:t>
            </a:r>
            <a:r>
              <a:rPr lang="en-US" sz="1800" dirty="0">
                <a:latin typeface="+mj-lt"/>
              </a:rPr>
              <a:t/>
            </a:r>
            <a:br>
              <a:rPr lang="en-US" sz="1800" dirty="0">
                <a:latin typeface="+mj-lt"/>
              </a:rPr>
            </a:br>
            <a:r>
              <a:rPr lang="en-US" sz="1800" b="0" i="0" dirty="0">
                <a:solidFill>
                  <a:srgbClr val="000000"/>
                </a:solidFill>
                <a:effectLst/>
                <a:latin typeface="+mj-lt"/>
              </a:rPr>
              <a:t>                 </a:t>
            </a:r>
            <a:r>
              <a:rPr lang="en-US" sz="1800" b="0" i="0" dirty="0">
                <a:solidFill>
                  <a:srgbClr val="008000"/>
                </a:solidFill>
                <a:effectLst/>
                <a:latin typeface="+mj-lt"/>
              </a:rPr>
              <a:t>// </a:t>
            </a:r>
            <a:r>
              <a:rPr lang="en-US" sz="1800" b="0" i="1" dirty="0">
                <a:solidFill>
                  <a:srgbClr val="008000"/>
                </a:solidFill>
                <a:effectLst/>
                <a:latin typeface="+mj-lt"/>
              </a:rPr>
              <a:t>code to be executed</a:t>
            </a:r>
            <a:r>
              <a:rPr lang="en-US" sz="1800" b="0" i="0" dirty="0">
                <a:solidFill>
                  <a:srgbClr val="008000"/>
                </a:solidFill>
                <a:effectLst/>
                <a:latin typeface="+mj-lt"/>
              </a:rPr>
              <a:t/>
            </a:r>
            <a:br>
              <a:rPr lang="en-US" sz="1800" b="0" i="0" dirty="0">
                <a:solidFill>
                  <a:srgbClr val="008000"/>
                </a:solidFill>
                <a:effectLst/>
                <a:latin typeface="+mj-lt"/>
              </a:rPr>
            </a:br>
            <a:r>
              <a:rPr lang="en-US" sz="1800" b="0" i="0" dirty="0">
                <a:solidFill>
                  <a:srgbClr val="008000"/>
                </a:solidFill>
                <a:effectLst/>
                <a:latin typeface="+mj-lt"/>
              </a:rPr>
              <a:t>            </a:t>
            </a:r>
            <a:r>
              <a:rPr lang="en-US" sz="1800" b="0" i="0" dirty="0">
                <a:solidFill>
                  <a:srgbClr val="000000"/>
                </a:solidFill>
                <a:effectLst/>
                <a:latin typeface="+mj-lt"/>
              </a:rPr>
              <a:t>}</a:t>
            </a:r>
          </a:p>
          <a:p>
            <a:pPr marL="0" indent="0">
              <a:buNone/>
            </a:pPr>
            <a:r>
              <a:rPr lang="en-US" sz="1800" dirty="0"/>
              <a:t>Declared functions are not executed immediately. They are "saved for later use", and will be executed later, when they are invoked (called upon).</a:t>
            </a:r>
          </a:p>
          <a:p>
            <a:pPr marL="0" indent="0">
              <a:buNone/>
            </a:pPr>
            <a:r>
              <a:rPr lang="en-US" sz="1800" dirty="0"/>
              <a:t>             </a:t>
            </a:r>
            <a:r>
              <a:rPr lang="en-US" sz="1800" b="0" i="0" dirty="0">
                <a:solidFill>
                  <a:srgbClr val="0000CD"/>
                </a:solidFill>
                <a:effectLst/>
                <a:latin typeface="+mj-lt"/>
              </a:rPr>
              <a:t>function</a:t>
            </a:r>
            <a:r>
              <a:rPr lang="en-US" sz="1800" b="0" i="0" dirty="0">
                <a:solidFill>
                  <a:srgbClr val="000000"/>
                </a:solidFill>
                <a:effectLst/>
                <a:latin typeface="+mj-lt"/>
              </a:rPr>
              <a:t> </a:t>
            </a:r>
            <a:r>
              <a:rPr lang="en-US" sz="1800" b="0" i="0" dirty="0" err="1">
                <a:solidFill>
                  <a:srgbClr val="000000"/>
                </a:solidFill>
                <a:effectLst/>
                <a:latin typeface="+mj-lt"/>
              </a:rPr>
              <a:t>myFunction</a:t>
            </a:r>
            <a:r>
              <a:rPr lang="en-US" sz="1800" b="0" i="0" dirty="0">
                <a:solidFill>
                  <a:srgbClr val="000000"/>
                </a:solidFill>
                <a:effectLst/>
                <a:latin typeface="+mj-lt"/>
              </a:rPr>
              <a:t>(a, b) {</a:t>
            </a:r>
            <a:r>
              <a:rPr lang="en-US" sz="1800" dirty="0">
                <a:latin typeface="+mj-lt"/>
              </a:rPr>
              <a:t/>
            </a:r>
            <a:br>
              <a:rPr lang="en-US" sz="1800" dirty="0">
                <a:latin typeface="+mj-lt"/>
              </a:rPr>
            </a:br>
            <a:r>
              <a:rPr lang="en-US" sz="1800" dirty="0">
                <a:latin typeface="+mj-lt"/>
              </a:rPr>
              <a:t>                        </a:t>
            </a:r>
            <a:r>
              <a:rPr lang="en-US" sz="1800" b="0" i="0" dirty="0">
                <a:solidFill>
                  <a:srgbClr val="000000"/>
                </a:solidFill>
                <a:effectLst/>
                <a:latin typeface="+mj-lt"/>
              </a:rPr>
              <a:t>  </a:t>
            </a:r>
            <a:r>
              <a:rPr lang="en-US" sz="1800" b="0" i="0" dirty="0">
                <a:solidFill>
                  <a:srgbClr val="0000CD"/>
                </a:solidFill>
                <a:effectLst/>
                <a:latin typeface="+mj-lt"/>
              </a:rPr>
              <a:t>return</a:t>
            </a:r>
            <a:r>
              <a:rPr lang="en-US" sz="1800" b="0" i="0" dirty="0">
                <a:solidFill>
                  <a:srgbClr val="000000"/>
                </a:solidFill>
                <a:effectLst/>
                <a:latin typeface="+mj-lt"/>
              </a:rPr>
              <a:t> a * b;</a:t>
            </a:r>
            <a:r>
              <a:rPr lang="en-US" sz="1800" dirty="0">
                <a:latin typeface="+mj-lt"/>
              </a:rPr>
              <a:t/>
            </a:r>
            <a:br>
              <a:rPr lang="en-US" sz="1800" dirty="0">
                <a:latin typeface="+mj-lt"/>
              </a:rPr>
            </a:br>
            <a:r>
              <a:rPr lang="en-US" sz="1800" dirty="0">
                <a:latin typeface="+mj-lt"/>
              </a:rPr>
              <a:t>                       </a:t>
            </a:r>
            <a:r>
              <a:rPr lang="en-US" sz="1800" b="0" i="0" dirty="0">
                <a:solidFill>
                  <a:srgbClr val="000000"/>
                </a:solidFill>
                <a:effectLst/>
                <a:latin typeface="+mj-lt"/>
              </a:rPr>
              <a:t>}</a:t>
            </a:r>
          </a:p>
          <a:p>
            <a:pPr marL="0" indent="0">
              <a:buNone/>
            </a:pPr>
            <a:r>
              <a:rPr lang="en-IN" sz="2000" b="1" dirty="0">
                <a:solidFill>
                  <a:srgbClr val="000000"/>
                </a:solidFill>
                <a:latin typeface="+mj-lt"/>
              </a:rPr>
              <a:t>Function Expressions</a:t>
            </a:r>
          </a:p>
          <a:p>
            <a:pPr marL="0" indent="0">
              <a:buNone/>
            </a:pPr>
            <a:r>
              <a:rPr lang="en-US" sz="1800" b="0" i="0" dirty="0">
                <a:solidFill>
                  <a:srgbClr val="000000"/>
                </a:solidFill>
                <a:effectLst/>
                <a:latin typeface="+mj-lt"/>
              </a:rPr>
              <a:t>A JavaScript function can also be defined using an </a:t>
            </a:r>
            <a:r>
              <a:rPr lang="en-US" sz="1800" b="1" i="0" dirty="0">
                <a:solidFill>
                  <a:srgbClr val="000000"/>
                </a:solidFill>
                <a:effectLst/>
                <a:latin typeface="+mj-lt"/>
              </a:rPr>
              <a:t>expression</a:t>
            </a:r>
          </a:p>
          <a:p>
            <a:pPr marL="0" indent="0">
              <a:buNone/>
            </a:pPr>
            <a:r>
              <a:rPr lang="en-US" sz="1800" b="0" i="0" dirty="0">
                <a:solidFill>
                  <a:srgbClr val="000000"/>
                </a:solidFill>
                <a:effectLst/>
                <a:latin typeface="+mj-lt"/>
              </a:rPr>
              <a:t>A function expression can be stored in a variable:</a:t>
            </a:r>
          </a:p>
          <a:p>
            <a:pPr marL="0" indent="0">
              <a:buNone/>
            </a:pPr>
            <a:r>
              <a:rPr lang="en-US" sz="1100" dirty="0">
                <a:solidFill>
                  <a:srgbClr val="000000"/>
                </a:solidFill>
                <a:latin typeface="Verdana" panose="020B0604030504040204" pitchFamily="34" charset="0"/>
              </a:rPr>
              <a:t>                    </a:t>
            </a:r>
            <a:r>
              <a:rPr lang="en-US" sz="1800" b="0" i="0" dirty="0">
                <a:solidFill>
                  <a:srgbClr val="0000CD"/>
                </a:solidFill>
                <a:effectLst/>
                <a:latin typeface="Consolas" panose="020B0609020204030204" pitchFamily="49" charset="0"/>
              </a:rPr>
              <a:t>const</a:t>
            </a:r>
            <a:r>
              <a:rPr lang="en-US" sz="1800" b="0" i="0" dirty="0">
                <a:solidFill>
                  <a:srgbClr val="000000"/>
                </a:solidFill>
                <a:effectLst/>
                <a:latin typeface="Consolas" panose="020B0609020204030204" pitchFamily="49" charset="0"/>
              </a:rPr>
              <a:t> x = </a:t>
            </a:r>
            <a:r>
              <a:rPr lang="en-US" sz="1800" b="0" i="0" dirty="0">
                <a:solidFill>
                  <a:srgbClr val="0000CD"/>
                </a:solidFill>
                <a:effectLst/>
                <a:latin typeface="Consolas" panose="020B0609020204030204" pitchFamily="49" charset="0"/>
              </a:rPr>
              <a:t>function</a:t>
            </a:r>
            <a:r>
              <a:rPr lang="en-US" sz="1800" b="0" i="0" dirty="0">
                <a:solidFill>
                  <a:srgbClr val="000000"/>
                </a:solidFill>
                <a:effectLst/>
                <a:latin typeface="Consolas" panose="020B0609020204030204" pitchFamily="49" charset="0"/>
              </a:rPr>
              <a:t> (a, b) {</a:t>
            </a:r>
            <a:r>
              <a:rPr lang="en-US" sz="1800" b="0" i="0" dirty="0">
                <a:solidFill>
                  <a:srgbClr val="0000CD"/>
                </a:solidFill>
                <a:effectLst/>
                <a:latin typeface="Consolas" panose="020B0609020204030204" pitchFamily="49" charset="0"/>
              </a:rPr>
              <a:t>return</a:t>
            </a:r>
            <a:r>
              <a:rPr lang="en-US" sz="1800" b="0" i="0" dirty="0">
                <a:solidFill>
                  <a:srgbClr val="000000"/>
                </a:solidFill>
                <a:effectLst/>
                <a:latin typeface="Consolas" panose="020B0609020204030204" pitchFamily="49" charset="0"/>
              </a:rPr>
              <a:t> a * b};</a:t>
            </a:r>
            <a:endParaRPr lang="en-IN" sz="1800" dirty="0">
              <a:latin typeface="+mj-lt"/>
            </a:endParaRPr>
          </a:p>
        </p:txBody>
      </p:sp>
    </p:spTree>
    <p:extLst>
      <p:ext uri="{BB962C8B-B14F-4D97-AF65-F5344CB8AC3E}">
        <p14:creationId xmlns:p14="http://schemas.microsoft.com/office/powerpoint/2010/main" xmlns="" val="2137824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363"/>
            <a:ext cx="8305800" cy="5138437"/>
          </a:xfrm>
        </p:spPr>
        <p:txBody>
          <a:bodyPr>
            <a:normAutofit/>
          </a:bodyPr>
          <a:lstStyle/>
          <a:p>
            <a:pPr>
              <a:buFont typeface="Wingdings" panose="05000000000000000000" pitchFamily="2" charset="2"/>
              <a:buChar char="v"/>
            </a:pPr>
            <a:r>
              <a:rPr lang="en-US" sz="1800" b="0" i="0" dirty="0">
                <a:solidFill>
                  <a:srgbClr val="000000"/>
                </a:solidFill>
                <a:effectLst/>
                <a:latin typeface="+mj-lt"/>
              </a:rPr>
              <a:t>After a function expression has been stored in a variable, the variable can be used as a function:</a:t>
            </a:r>
          </a:p>
          <a:p>
            <a:pPr marL="0" indent="0">
              <a:buNone/>
            </a:pPr>
            <a:r>
              <a:rPr lang="en-US" sz="1800" dirty="0">
                <a:solidFill>
                  <a:srgbClr val="000000"/>
                </a:solidFill>
                <a:latin typeface="+mj-lt"/>
              </a:rPr>
              <a:t>                       </a:t>
            </a:r>
            <a:r>
              <a:rPr lang="en-US" sz="1800" b="0" i="0" dirty="0">
                <a:solidFill>
                  <a:srgbClr val="0000CD"/>
                </a:solidFill>
                <a:effectLst/>
                <a:latin typeface="Consolas" panose="020B0609020204030204" pitchFamily="49" charset="0"/>
              </a:rPr>
              <a:t>const</a:t>
            </a:r>
            <a:r>
              <a:rPr lang="en-US" sz="1800" b="0" i="0" dirty="0">
                <a:solidFill>
                  <a:srgbClr val="000000"/>
                </a:solidFill>
                <a:effectLst/>
                <a:latin typeface="Consolas" panose="020B0609020204030204" pitchFamily="49" charset="0"/>
              </a:rPr>
              <a:t> x = </a:t>
            </a:r>
            <a:r>
              <a:rPr lang="en-US" sz="1800" b="0" i="0" dirty="0">
                <a:solidFill>
                  <a:srgbClr val="0000CD"/>
                </a:solidFill>
                <a:effectLst/>
                <a:latin typeface="Consolas" panose="020B0609020204030204" pitchFamily="49" charset="0"/>
              </a:rPr>
              <a:t>function</a:t>
            </a:r>
            <a:r>
              <a:rPr lang="en-US" sz="1800" b="0" i="0" dirty="0">
                <a:solidFill>
                  <a:srgbClr val="000000"/>
                </a:solidFill>
                <a:effectLst/>
                <a:latin typeface="Consolas" panose="020B0609020204030204" pitchFamily="49" charset="0"/>
              </a:rPr>
              <a:t> (a, b) {</a:t>
            </a:r>
            <a:r>
              <a:rPr lang="en-US" sz="1800" b="0" i="0" dirty="0">
                <a:solidFill>
                  <a:srgbClr val="0000CD"/>
                </a:solidFill>
                <a:effectLst/>
                <a:latin typeface="Consolas" panose="020B0609020204030204" pitchFamily="49" charset="0"/>
              </a:rPr>
              <a:t>return</a:t>
            </a:r>
            <a:r>
              <a:rPr lang="en-US" sz="1800" b="0" i="0" dirty="0">
                <a:solidFill>
                  <a:srgbClr val="000000"/>
                </a:solidFill>
                <a:effectLst/>
                <a:latin typeface="Consolas" panose="020B0609020204030204" pitchFamily="49" charset="0"/>
              </a:rPr>
              <a:t> a * b};</a:t>
            </a:r>
            <a:r>
              <a:rPr lang="en-US" sz="1800" dirty="0"/>
              <a:t/>
            </a:r>
            <a:br>
              <a:rPr lang="en-US" sz="1800" dirty="0"/>
            </a:br>
            <a:r>
              <a:rPr lang="en-US" sz="1800" dirty="0"/>
              <a:t>                                       </a:t>
            </a:r>
            <a:r>
              <a:rPr lang="en-US" sz="1800" b="0" i="0" dirty="0">
                <a:solidFill>
                  <a:srgbClr val="0000CD"/>
                </a:solidFill>
                <a:effectLst/>
                <a:latin typeface="Consolas" panose="020B0609020204030204" pitchFamily="49" charset="0"/>
              </a:rPr>
              <a:t>let</a:t>
            </a:r>
            <a:r>
              <a:rPr lang="en-US" sz="1800" b="0" i="0" dirty="0">
                <a:solidFill>
                  <a:srgbClr val="000000"/>
                </a:solidFill>
                <a:effectLst/>
                <a:latin typeface="Consolas" panose="020B0609020204030204" pitchFamily="49" charset="0"/>
              </a:rPr>
              <a:t> z = x(</a:t>
            </a:r>
            <a:r>
              <a:rPr lang="en-US" sz="1800" b="0" i="0" dirty="0">
                <a:solidFill>
                  <a:srgbClr val="FF0000"/>
                </a:solidFill>
                <a:effectLst/>
                <a:latin typeface="Consolas" panose="020B0609020204030204" pitchFamily="49" charset="0"/>
              </a:rPr>
              <a:t>4</a:t>
            </a:r>
            <a:r>
              <a:rPr lang="en-US" sz="1800" b="0" i="0" dirty="0">
                <a:solidFill>
                  <a:srgbClr val="000000"/>
                </a:solidFill>
                <a:effectLst/>
                <a:latin typeface="Consolas" panose="020B0609020204030204" pitchFamily="49" charset="0"/>
              </a:rPr>
              <a:t>, </a:t>
            </a:r>
            <a:r>
              <a:rPr lang="en-US" sz="1800" b="0" i="0" dirty="0">
                <a:solidFill>
                  <a:srgbClr val="FF0000"/>
                </a:solidFill>
                <a:effectLst/>
                <a:latin typeface="Consolas" panose="020B0609020204030204" pitchFamily="49" charset="0"/>
              </a:rPr>
              <a:t>3</a:t>
            </a:r>
            <a:r>
              <a:rPr lang="en-US" sz="1800" b="0" i="0" dirty="0">
                <a:solidFill>
                  <a:srgbClr val="000000"/>
                </a:solidFill>
                <a:effectLst/>
                <a:latin typeface="Consolas" panose="020B0609020204030204" pitchFamily="49" charset="0"/>
              </a:rPr>
              <a:t>);</a:t>
            </a:r>
          </a:p>
          <a:p>
            <a:pPr>
              <a:buFont typeface="Wingdings" panose="05000000000000000000" pitchFamily="2" charset="2"/>
              <a:buChar char="v"/>
            </a:pPr>
            <a:r>
              <a:rPr lang="en-US" sz="1800" dirty="0">
                <a:solidFill>
                  <a:srgbClr val="000000"/>
                </a:solidFill>
                <a:latin typeface="+mj-lt"/>
              </a:rPr>
              <a:t>The function above is actually an </a:t>
            </a:r>
            <a:r>
              <a:rPr lang="en-US" sz="1800" dirty="0">
                <a:solidFill>
                  <a:srgbClr val="00B050"/>
                </a:solidFill>
                <a:latin typeface="+mj-lt"/>
              </a:rPr>
              <a:t>anonymous function </a:t>
            </a:r>
            <a:r>
              <a:rPr lang="en-US" sz="1800" dirty="0">
                <a:solidFill>
                  <a:srgbClr val="000000"/>
                </a:solidFill>
                <a:latin typeface="+mj-lt"/>
              </a:rPr>
              <a:t>(a function without a name).</a:t>
            </a:r>
          </a:p>
          <a:p>
            <a:pPr>
              <a:buFont typeface="Wingdings" panose="05000000000000000000" pitchFamily="2" charset="2"/>
              <a:buChar char="v"/>
            </a:pPr>
            <a:r>
              <a:rPr lang="en-US" sz="1800" dirty="0">
                <a:solidFill>
                  <a:srgbClr val="000000"/>
                </a:solidFill>
                <a:latin typeface="+mj-lt"/>
              </a:rPr>
              <a:t>Functions stored in variables do not need function names. They are always invoked (called) using the variable name.</a:t>
            </a:r>
          </a:p>
          <a:p>
            <a:pPr marL="0" indent="0">
              <a:buNone/>
            </a:pPr>
            <a:r>
              <a:rPr lang="en-IN" sz="2000" b="1" i="0" dirty="0">
                <a:solidFill>
                  <a:srgbClr val="000000"/>
                </a:solidFill>
                <a:effectLst/>
                <a:latin typeface="+mj-lt"/>
              </a:rPr>
              <a:t>The Function() Constructor</a:t>
            </a:r>
          </a:p>
          <a:p>
            <a:pPr>
              <a:buFont typeface="Wingdings" panose="05000000000000000000" pitchFamily="2" charset="2"/>
              <a:buChar char="v"/>
            </a:pPr>
            <a:r>
              <a:rPr lang="en-IN" sz="1800" dirty="0">
                <a:solidFill>
                  <a:srgbClr val="000000"/>
                </a:solidFill>
                <a:latin typeface="+mj-lt"/>
              </a:rPr>
              <a:t>Function can be defined with a built-in java script function constructor called function()</a:t>
            </a:r>
          </a:p>
          <a:p>
            <a:pPr marL="0" indent="0">
              <a:buNone/>
            </a:pPr>
            <a:r>
              <a:rPr lang="en-IN" sz="1800" dirty="0">
                <a:solidFill>
                  <a:srgbClr val="000000"/>
                </a:solidFill>
                <a:latin typeface="+mj-lt"/>
              </a:rPr>
              <a:t>                  </a:t>
            </a:r>
            <a:r>
              <a:rPr lang="en-US" sz="1800" dirty="0">
                <a:solidFill>
                  <a:srgbClr val="0000CD"/>
                </a:solidFill>
                <a:latin typeface="Consolas" panose="020B0609020204030204" pitchFamily="49" charset="0"/>
              </a:rPr>
              <a:t>const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 = new Function("a", "b", "return a *b");</a:t>
            </a:r>
            <a:br>
              <a:rPr lang="en-US" sz="1800" dirty="0">
                <a:solidFill>
                  <a:srgbClr val="0000CD"/>
                </a:solidFill>
                <a:latin typeface="Consolas" panose="020B0609020204030204" pitchFamily="49" charset="0"/>
              </a:rPr>
            </a:br>
            <a:r>
              <a:rPr lang="en-US" sz="1800" dirty="0">
                <a:solidFill>
                  <a:srgbClr val="0000CD"/>
                </a:solidFill>
                <a:latin typeface="Consolas" panose="020B0609020204030204" pitchFamily="49" charset="0"/>
              </a:rPr>
              <a:t/>
            </a:r>
            <a:br>
              <a:rPr lang="en-US" sz="1800" dirty="0">
                <a:solidFill>
                  <a:srgbClr val="0000CD"/>
                </a:solidFill>
                <a:latin typeface="Consolas" panose="020B0609020204030204" pitchFamily="49" charset="0"/>
              </a:rPr>
            </a:br>
            <a:r>
              <a:rPr lang="en-US" sz="1800" dirty="0">
                <a:solidFill>
                  <a:srgbClr val="0000CD"/>
                </a:solidFill>
                <a:latin typeface="Consolas" panose="020B0609020204030204" pitchFamily="49" charset="0"/>
              </a:rPr>
              <a:t>                let x =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(4, 3);</a:t>
            </a:r>
            <a:endParaRPr lang="en-IN" sz="1800" dirty="0">
              <a:solidFill>
                <a:srgbClr val="0000CD"/>
              </a:solidFill>
              <a:latin typeface="Consolas" panose="020B0609020204030204" pitchFamily="49" charset="0"/>
            </a:endParaRPr>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err="1"/>
              <a:t>Cont</a:t>
            </a:r>
            <a:r>
              <a:rPr lang="en-US" sz="2400" dirty="0"/>
              <a:t>….</a:t>
            </a:r>
            <a:endParaRPr lang="en-US" dirty="0"/>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685799"/>
          </a:xfrm>
          <a:prstGeom prst="rect">
            <a:avLst/>
          </a:prstGeom>
          <a:noFill/>
          <a:ln w="9525">
            <a:noFill/>
            <a:miter lim="800000"/>
            <a:headEnd/>
            <a:tailEnd/>
          </a:ln>
        </p:spPr>
      </p:pic>
    </p:spTree>
    <p:extLst>
      <p:ext uri="{BB962C8B-B14F-4D97-AF65-F5344CB8AC3E}">
        <p14:creationId xmlns:p14="http://schemas.microsoft.com/office/powerpoint/2010/main" xmlns="" val="2950052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l"/>
            <a:r>
              <a:rPr lang="en-US" sz="1800" b="0" i="0" dirty="0">
                <a:solidFill>
                  <a:srgbClr val="000000"/>
                </a:solidFill>
                <a:effectLst/>
                <a:latin typeface="+mj-lt"/>
              </a:rPr>
              <a:t>Function expressions can be made "self-invoking".</a:t>
            </a:r>
          </a:p>
          <a:p>
            <a:pPr algn="l"/>
            <a:r>
              <a:rPr lang="en-US" sz="1800" b="0" i="0" dirty="0">
                <a:solidFill>
                  <a:srgbClr val="000000"/>
                </a:solidFill>
                <a:effectLst/>
                <a:latin typeface="+mj-lt"/>
              </a:rPr>
              <a:t>A self-invoking expression is invoked (started) automatically, without being called.</a:t>
            </a:r>
          </a:p>
          <a:p>
            <a:pPr algn="l"/>
            <a:r>
              <a:rPr lang="en-US" sz="1800" b="0" i="0" dirty="0">
                <a:solidFill>
                  <a:srgbClr val="000000"/>
                </a:solidFill>
                <a:effectLst/>
                <a:latin typeface="+mj-lt"/>
              </a:rPr>
              <a:t>Function expressions will execute automatically if the expression is followed by ().</a:t>
            </a:r>
          </a:p>
          <a:p>
            <a:pPr algn="l"/>
            <a:r>
              <a:rPr lang="en-US" sz="1800" b="0" i="0" dirty="0">
                <a:solidFill>
                  <a:srgbClr val="000000"/>
                </a:solidFill>
                <a:effectLst/>
                <a:latin typeface="+mj-lt"/>
              </a:rPr>
              <a:t>You cannot self-invoke a function declaration.</a:t>
            </a:r>
          </a:p>
          <a:p>
            <a:pPr algn="l"/>
            <a:r>
              <a:rPr lang="en-US" sz="1800" dirty="0">
                <a:solidFill>
                  <a:srgbClr val="000000"/>
                </a:solidFill>
                <a:latin typeface="+mj-lt"/>
              </a:rPr>
              <a:t>we</a:t>
            </a:r>
            <a:r>
              <a:rPr lang="en-US" sz="1800" b="0" i="0" dirty="0">
                <a:solidFill>
                  <a:srgbClr val="000000"/>
                </a:solidFill>
                <a:effectLst/>
                <a:latin typeface="+mj-lt"/>
              </a:rPr>
              <a:t> have to add parentheses around the function to indicate that it is a function expression:</a:t>
            </a:r>
          </a:p>
          <a:p>
            <a:pPr marL="0" indent="0">
              <a:buNone/>
            </a:pPr>
            <a:r>
              <a:rPr lang="en-US" sz="1800" dirty="0">
                <a:solidFill>
                  <a:srgbClr val="000000"/>
                </a:solidFill>
                <a:latin typeface="+mj-lt"/>
              </a:rPr>
              <a:t>Example</a:t>
            </a:r>
          </a:p>
          <a:p>
            <a:pPr marL="0" indent="0" algn="l">
              <a:buNone/>
            </a:pP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 () {</a:t>
            </a:r>
            <a:br>
              <a:rPr lang="en-US" sz="1600" b="0" i="0" dirty="0">
                <a:solidFill>
                  <a:srgbClr val="000000"/>
                </a:solidFill>
                <a:effectLst/>
                <a:latin typeface="Consolas" panose="020B0609020204030204" pitchFamily="49" charset="0"/>
              </a:rPr>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x = </a:t>
            </a:r>
            <a:r>
              <a:rPr lang="en-US" sz="1600" b="0" i="0" dirty="0">
                <a:solidFill>
                  <a:srgbClr val="A52A2A"/>
                </a:solidFill>
                <a:effectLst/>
                <a:latin typeface="Consolas" panose="020B0609020204030204" pitchFamily="49" charset="0"/>
              </a:rPr>
              <a:t>"Hello!!"</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I will invoke myself</a:t>
            </a:r>
            <a:br>
              <a:rPr lang="en-US" sz="1600" b="0" i="0" dirty="0">
                <a:solidFill>
                  <a:srgbClr val="008000"/>
                </a:solidFill>
                <a:effectLst/>
                <a:latin typeface="Consolas" panose="020B0609020204030204" pitchFamily="49" charset="0"/>
              </a:rPr>
            </a:br>
            <a:r>
              <a:rPr lang="en-US" sz="1600" b="0" i="0" dirty="0">
                <a:solidFill>
                  <a:srgbClr val="008000"/>
                </a:solidFill>
                <a:effectLst/>
                <a:latin typeface="Consolas" panose="020B0609020204030204" pitchFamily="49" charset="0"/>
              </a:rPr>
              <a:t>               	</a:t>
            </a:r>
            <a:r>
              <a:rPr lang="en-US" sz="1600" b="0" i="0" dirty="0">
                <a:solidFill>
                  <a:srgbClr val="000000"/>
                </a:solidFill>
                <a:effectLst/>
                <a:latin typeface="Consolas" panose="020B0609020204030204" pitchFamily="49" charset="0"/>
              </a:rPr>
              <a:t>})();</a:t>
            </a:r>
          </a:p>
          <a:p>
            <a:pPr marL="0" indent="0">
              <a:buNone/>
            </a:pPr>
            <a:endParaRPr lang="en-US" sz="1100" b="0" i="0" dirty="0">
              <a:solidFill>
                <a:srgbClr val="000000"/>
              </a:solidFill>
              <a:effectLst/>
              <a:latin typeface="Verdana" panose="020B0604030504040204" pitchFamily="34" charset="0"/>
            </a:endParaRPr>
          </a:p>
          <a:p>
            <a:r>
              <a:rPr lang="en-US" sz="1800" dirty="0">
                <a:solidFill>
                  <a:srgbClr val="000000"/>
                </a:solidFill>
                <a:latin typeface="+mj-lt"/>
              </a:rPr>
              <a:t>The function above is actually an anonymous self-invoking function (function without name)</a:t>
            </a:r>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i="0" dirty="0">
                <a:solidFill>
                  <a:srgbClr val="000000"/>
                </a:solidFill>
                <a:effectLst/>
                <a:latin typeface="+mj-lt"/>
              </a:rPr>
              <a:t>Self-Invoking Functions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xmlns="" val="3838741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9640"/>
            <a:ext cx="8229600" cy="5486710"/>
          </a:xfrm>
        </p:spPr>
        <p:txBody>
          <a:bodyPr>
            <a:normAutofit/>
          </a:bodyPr>
          <a:lstStyle/>
          <a:p>
            <a:pPr marL="0" indent="0">
              <a:buNone/>
            </a:pPr>
            <a:r>
              <a:rPr lang="en-US" sz="1800" b="0" i="0" dirty="0">
                <a:solidFill>
                  <a:srgbClr val="000000"/>
                </a:solidFill>
                <a:effectLst/>
                <a:latin typeface="+mj-lt"/>
              </a:rPr>
              <a:t>Arrow functions allows a short syntax for writing function expressions. </a:t>
            </a:r>
          </a:p>
          <a:p>
            <a:pPr marL="0" indent="0" algn="l">
              <a:buNone/>
            </a:pPr>
            <a:r>
              <a:rPr lang="es-ES" sz="1800" b="1" i="0" dirty="0" err="1">
                <a:solidFill>
                  <a:srgbClr val="000000"/>
                </a:solidFill>
                <a:effectLst/>
                <a:latin typeface="+mj-lt"/>
              </a:rPr>
              <a:t>Example</a:t>
            </a:r>
            <a:r>
              <a:rPr lang="es-ES" sz="1800" b="1" i="0" dirty="0">
                <a:solidFill>
                  <a:srgbClr val="000000"/>
                </a:solidFill>
                <a:effectLst/>
                <a:latin typeface="+mj-lt"/>
              </a:rPr>
              <a:t> : </a:t>
            </a:r>
          </a:p>
          <a:p>
            <a:pPr marL="0" indent="0" algn="ctr">
              <a:buNone/>
            </a:pPr>
            <a:r>
              <a:rPr lang="es-ES" sz="1600" b="0" i="0" dirty="0">
                <a:solidFill>
                  <a:srgbClr val="008000"/>
                </a:solidFill>
                <a:effectLst/>
                <a:latin typeface="Consolas" panose="020B0609020204030204" pitchFamily="49" charset="0"/>
              </a:rPr>
              <a:t>// ES5</a:t>
            </a:r>
            <a:br>
              <a:rPr lang="es-ES" sz="1600" b="0" i="0" dirty="0">
                <a:solidFill>
                  <a:srgbClr val="008000"/>
                </a:solidFill>
                <a:effectLst/>
                <a:latin typeface="Consolas" panose="020B0609020204030204" pitchFamily="49" charset="0"/>
              </a:rPr>
            </a:br>
            <a:r>
              <a:rPr lang="es-ES" sz="1600" b="0" i="0" dirty="0" err="1">
                <a:solidFill>
                  <a:srgbClr val="0000CD"/>
                </a:solidFill>
                <a:effectLst/>
                <a:latin typeface="Consolas" panose="020B0609020204030204" pitchFamily="49" charset="0"/>
              </a:rPr>
              <a:t>var</a:t>
            </a:r>
            <a:r>
              <a:rPr lang="es-ES" sz="1600" b="0" i="0" dirty="0">
                <a:solidFill>
                  <a:srgbClr val="000000"/>
                </a:solidFill>
                <a:effectLst/>
                <a:latin typeface="Consolas" panose="020B0609020204030204" pitchFamily="49" charset="0"/>
              </a:rPr>
              <a:t> x = </a:t>
            </a:r>
            <a:r>
              <a:rPr lang="es-ES" sz="1600" b="0" i="0" dirty="0" err="1">
                <a:solidFill>
                  <a:srgbClr val="0000CD"/>
                </a:solidFill>
                <a:effectLst/>
                <a:latin typeface="Consolas" panose="020B0609020204030204" pitchFamily="49" charset="0"/>
              </a:rPr>
              <a:t>function</a:t>
            </a:r>
            <a:r>
              <a:rPr lang="es-ES" sz="1600" b="0" i="0" dirty="0">
                <a:solidFill>
                  <a:srgbClr val="000000"/>
                </a:solidFill>
                <a:effectLst/>
                <a:latin typeface="Consolas" panose="020B0609020204030204" pitchFamily="49" charset="0"/>
              </a:rPr>
              <a:t>(x, y) {</a:t>
            </a:r>
            <a:br>
              <a:rPr lang="es-ES" sz="1600" b="0" i="0" dirty="0">
                <a:solidFill>
                  <a:srgbClr val="000000"/>
                </a:solidFill>
                <a:effectLst/>
                <a:latin typeface="Consolas" panose="020B0609020204030204" pitchFamily="49" charset="0"/>
              </a:rPr>
            </a:br>
            <a:r>
              <a:rPr lang="es-ES" sz="1600" b="0" i="0" dirty="0">
                <a:solidFill>
                  <a:srgbClr val="000000"/>
                </a:solidFill>
                <a:effectLst/>
                <a:latin typeface="Consolas" panose="020B0609020204030204" pitchFamily="49" charset="0"/>
              </a:rPr>
              <a:t> </a:t>
            </a:r>
            <a:r>
              <a:rPr lang="es-ES" sz="1600" b="0" i="0" dirty="0">
                <a:solidFill>
                  <a:srgbClr val="FF0000"/>
                </a:solidFill>
                <a:effectLst/>
                <a:latin typeface="Consolas" panose="020B0609020204030204" pitchFamily="49" charset="0"/>
              </a:rPr>
              <a:t> </a:t>
            </a:r>
            <a:r>
              <a:rPr lang="es-ES" sz="1600" b="0" i="0" dirty="0" err="1">
                <a:solidFill>
                  <a:srgbClr val="0000CD"/>
                </a:solidFill>
                <a:effectLst/>
                <a:latin typeface="Consolas" panose="020B0609020204030204" pitchFamily="49" charset="0"/>
              </a:rPr>
              <a:t>return</a:t>
            </a:r>
            <a:r>
              <a:rPr lang="es-ES" sz="1600" b="0" i="0" dirty="0">
                <a:solidFill>
                  <a:srgbClr val="000000"/>
                </a:solidFill>
                <a:effectLst/>
                <a:latin typeface="Consolas" panose="020B0609020204030204" pitchFamily="49" charset="0"/>
              </a:rPr>
              <a:t> x * y;</a:t>
            </a:r>
            <a:br>
              <a:rPr lang="es-ES" sz="1600" b="0" i="0" dirty="0">
                <a:solidFill>
                  <a:srgbClr val="000000"/>
                </a:solidFill>
                <a:effectLst/>
                <a:latin typeface="Consolas" panose="020B0609020204030204" pitchFamily="49" charset="0"/>
              </a:rPr>
            </a:br>
            <a:r>
              <a:rPr lang="es-ES" sz="1600" b="0" i="0" dirty="0">
                <a:solidFill>
                  <a:srgbClr val="000000"/>
                </a:solidFill>
                <a:effectLst/>
                <a:latin typeface="Consolas" panose="020B0609020204030204" pitchFamily="49" charset="0"/>
              </a:rPr>
              <a:t>}</a:t>
            </a:r>
            <a:br>
              <a:rPr lang="es-ES" sz="1600" b="0" i="0" dirty="0">
                <a:solidFill>
                  <a:srgbClr val="000000"/>
                </a:solidFill>
                <a:effectLst/>
                <a:latin typeface="Consolas" panose="020B0609020204030204" pitchFamily="49" charset="0"/>
              </a:rPr>
            </a:br>
            <a:r>
              <a:rPr lang="es-ES" sz="1600" b="0" i="0" dirty="0">
                <a:solidFill>
                  <a:srgbClr val="000000"/>
                </a:solidFill>
                <a:effectLst/>
                <a:latin typeface="Consolas" panose="020B0609020204030204" pitchFamily="49" charset="0"/>
              </a:rPr>
              <a:t/>
            </a:r>
            <a:br>
              <a:rPr lang="es-ES" sz="1600" b="0" i="0" dirty="0">
                <a:solidFill>
                  <a:srgbClr val="000000"/>
                </a:solidFill>
                <a:effectLst/>
                <a:latin typeface="Consolas" panose="020B0609020204030204" pitchFamily="49" charset="0"/>
              </a:rPr>
            </a:br>
            <a:r>
              <a:rPr lang="es-ES" sz="1600" b="0" i="0" dirty="0">
                <a:solidFill>
                  <a:srgbClr val="008000"/>
                </a:solidFill>
                <a:effectLst/>
                <a:latin typeface="Consolas" panose="020B0609020204030204" pitchFamily="49" charset="0"/>
              </a:rPr>
              <a:t>// ES6</a:t>
            </a:r>
            <a:br>
              <a:rPr lang="es-ES" sz="1600" b="0" i="0" dirty="0">
                <a:solidFill>
                  <a:srgbClr val="008000"/>
                </a:solidFill>
                <a:effectLst/>
                <a:latin typeface="Consolas" panose="020B0609020204030204" pitchFamily="49" charset="0"/>
              </a:rPr>
            </a:br>
            <a:r>
              <a:rPr lang="es-ES" sz="1600" b="0" i="0" dirty="0" err="1">
                <a:solidFill>
                  <a:srgbClr val="0000CD"/>
                </a:solidFill>
                <a:effectLst/>
                <a:latin typeface="Consolas" panose="020B0609020204030204" pitchFamily="49" charset="0"/>
              </a:rPr>
              <a:t>const</a:t>
            </a:r>
            <a:r>
              <a:rPr lang="es-ES" sz="1600" b="0" i="0" dirty="0">
                <a:solidFill>
                  <a:srgbClr val="000000"/>
                </a:solidFill>
                <a:effectLst/>
                <a:latin typeface="Consolas" panose="020B0609020204030204" pitchFamily="49" charset="0"/>
              </a:rPr>
              <a:t> x = (x, y) =&gt; x * y;</a:t>
            </a:r>
            <a:endParaRPr lang="en-US" sz="1800" b="0" i="0" dirty="0">
              <a:solidFill>
                <a:srgbClr val="000000"/>
              </a:solidFill>
              <a:effectLst/>
              <a:latin typeface="+mj-lt"/>
            </a:endParaRPr>
          </a:p>
          <a:p>
            <a:pPr>
              <a:buFont typeface="Wingdings" panose="05000000000000000000" pitchFamily="2" charset="2"/>
              <a:buChar char="q"/>
            </a:pPr>
            <a:r>
              <a:rPr lang="en-US" sz="1800" dirty="0">
                <a:solidFill>
                  <a:srgbClr val="000000"/>
                </a:solidFill>
                <a:latin typeface="+mj-lt"/>
              </a:rPr>
              <a:t>Arrow functions do not have their own this. They are not well suited for defining object methods </a:t>
            </a:r>
          </a:p>
          <a:p>
            <a:pPr>
              <a:buFont typeface="Wingdings" panose="05000000000000000000" pitchFamily="2" charset="2"/>
              <a:buChar char="q"/>
            </a:pPr>
            <a:r>
              <a:rPr lang="en-US" sz="1800" dirty="0">
                <a:solidFill>
                  <a:srgbClr val="000000"/>
                </a:solidFill>
                <a:latin typeface="+mj-lt"/>
              </a:rPr>
              <a:t>Arrow functions are not hoisted. They must be defined before  they are used</a:t>
            </a:r>
          </a:p>
          <a:p>
            <a:pPr>
              <a:buFont typeface="Wingdings" panose="05000000000000000000" pitchFamily="2" charset="2"/>
              <a:buChar char="q"/>
            </a:pPr>
            <a:r>
              <a:rPr lang="en-US" sz="1800" dirty="0">
                <a:solidFill>
                  <a:srgbClr val="000000"/>
                </a:solidFill>
                <a:latin typeface="+mj-lt"/>
              </a:rPr>
              <a:t>Using const is safer than using var, because a function expression is always constant value.</a:t>
            </a:r>
          </a:p>
          <a:p>
            <a:pPr>
              <a:buFont typeface="Wingdings" panose="05000000000000000000" pitchFamily="2" charset="2"/>
              <a:buChar char="q"/>
            </a:pPr>
            <a:r>
              <a:rPr lang="en-US" sz="1800" dirty="0">
                <a:solidFill>
                  <a:srgbClr val="000000"/>
                </a:solidFill>
                <a:latin typeface="+mj-lt"/>
              </a:rPr>
              <a:t>You can only omit the return keyword and the curly brackets if the function is a single statement. Because of this, it might be a good habit to always keep them:</a:t>
            </a:r>
          </a:p>
          <a:p>
            <a:pPr marL="0" indent="0">
              <a:buNone/>
            </a:pPr>
            <a:r>
              <a:rPr lang="en-IN" sz="1800" b="1" dirty="0">
                <a:solidFill>
                  <a:srgbClr val="000000"/>
                </a:solidFill>
                <a:latin typeface="+mj-lt"/>
              </a:rPr>
              <a:t>Example</a:t>
            </a:r>
          </a:p>
          <a:p>
            <a:pPr marL="0" indent="0" algn="l">
              <a:buNone/>
            </a:pPr>
            <a:r>
              <a:rPr lang="en-IN" sz="1100" b="0" i="0" dirty="0">
                <a:solidFill>
                  <a:srgbClr val="0000CD"/>
                </a:solidFill>
                <a:effectLst/>
                <a:latin typeface="Consolas" panose="020B0609020204030204" pitchFamily="49" charset="0"/>
              </a:rPr>
              <a:t>                           </a:t>
            </a:r>
            <a:r>
              <a:rPr lang="en-IN" sz="1100" b="0" i="0" dirty="0" err="1">
                <a:solidFill>
                  <a:srgbClr val="0000CD"/>
                </a:solidFill>
                <a:effectLst/>
                <a:latin typeface="Consolas" panose="020B0609020204030204" pitchFamily="49" charset="0"/>
              </a:rPr>
              <a:t>const</a:t>
            </a:r>
            <a:r>
              <a:rPr lang="en-IN" sz="1100" b="0" i="0" dirty="0">
                <a:solidFill>
                  <a:srgbClr val="000000"/>
                </a:solidFill>
                <a:effectLst/>
                <a:latin typeface="Consolas" panose="020B0609020204030204" pitchFamily="49" charset="0"/>
              </a:rPr>
              <a:t> x = (x, y) =&gt; { </a:t>
            </a:r>
            <a:r>
              <a:rPr lang="en-IN" sz="1100" b="0" i="0" dirty="0">
                <a:solidFill>
                  <a:srgbClr val="0000CD"/>
                </a:solidFill>
                <a:effectLst/>
                <a:latin typeface="Consolas" panose="020B0609020204030204" pitchFamily="49" charset="0"/>
              </a:rPr>
              <a:t>return</a:t>
            </a:r>
            <a:r>
              <a:rPr lang="en-IN" sz="1100" b="0" i="0" dirty="0">
                <a:solidFill>
                  <a:srgbClr val="000000"/>
                </a:solidFill>
                <a:effectLst/>
                <a:latin typeface="Consolas" panose="020B0609020204030204" pitchFamily="49" charset="0"/>
              </a:rPr>
              <a:t> x * y };</a:t>
            </a:r>
          </a:p>
          <a:p>
            <a:pPr marL="0" indent="0">
              <a:buNone/>
            </a:pPr>
            <a:endParaRPr lang="en-US" sz="1800" dirty="0">
              <a:solidFill>
                <a:srgbClr val="000000"/>
              </a:solidFill>
              <a:latin typeface="+mj-lt"/>
            </a:endParaRPr>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0" i="0" dirty="0">
                <a:solidFill>
                  <a:srgbClr val="000000"/>
                </a:solidFill>
                <a:effectLst/>
                <a:latin typeface="+mj-lt"/>
              </a:rPr>
              <a:t>Arrow Functions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685799"/>
          </a:xfrm>
          <a:prstGeom prst="rect">
            <a:avLst/>
          </a:prstGeom>
          <a:noFill/>
          <a:ln w="9525">
            <a:noFill/>
            <a:miter lim="800000"/>
            <a:headEnd/>
            <a:tailEnd/>
          </a:ln>
        </p:spPr>
      </p:pic>
    </p:spTree>
    <p:extLst>
      <p:ext uri="{BB962C8B-B14F-4D97-AF65-F5344CB8AC3E}">
        <p14:creationId xmlns:p14="http://schemas.microsoft.com/office/powerpoint/2010/main" xmlns="" val="2927104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07183"/>
            <a:ext cx="8458200" cy="5365017"/>
          </a:xfrm>
        </p:spPr>
        <p:txBody>
          <a:bodyPr>
            <a:normAutofit lnSpcReduction="10000"/>
          </a:bodyPr>
          <a:lstStyle/>
          <a:p>
            <a:pPr marL="0" indent="0">
              <a:buNone/>
            </a:pPr>
            <a:r>
              <a:rPr lang="en-US" sz="1800" b="0" i="0" dirty="0">
                <a:solidFill>
                  <a:srgbClr val="252525"/>
                </a:solidFill>
                <a:effectLst/>
                <a:latin typeface="+mj-lt"/>
              </a:rPr>
              <a:t>A JavaScript </a:t>
            </a:r>
            <a:r>
              <a:rPr lang="en-US" sz="1800" b="0" i="0" dirty="0">
                <a:solidFill>
                  <a:srgbClr val="00B050"/>
                </a:solidFill>
                <a:effectLst/>
                <a:latin typeface="+mj-lt"/>
              </a:rPr>
              <a:t>function</a:t>
            </a:r>
            <a:r>
              <a:rPr lang="en-US" sz="1800" b="0" i="0" dirty="0">
                <a:solidFill>
                  <a:srgbClr val="252525"/>
                </a:solidFill>
                <a:effectLst/>
                <a:latin typeface="+mj-lt"/>
              </a:rPr>
              <a:t> does not perform any checking on parameter values (arguments).</a:t>
            </a:r>
          </a:p>
          <a:p>
            <a:pPr marL="0" indent="0">
              <a:buNone/>
            </a:pPr>
            <a:r>
              <a:rPr lang="en-US" sz="1800" dirty="0">
                <a:solidFill>
                  <a:srgbClr val="252525"/>
                </a:solidFill>
                <a:latin typeface="+mj-lt"/>
              </a:rPr>
              <a:t>                               </a:t>
            </a:r>
            <a:r>
              <a:rPr lang="en-US" sz="1800" b="0" i="0" dirty="0">
                <a:solidFill>
                  <a:srgbClr val="0000CD"/>
                </a:solidFill>
                <a:effectLst/>
                <a:latin typeface="+mj-lt"/>
              </a:rPr>
              <a:t>function</a:t>
            </a:r>
            <a:r>
              <a:rPr lang="en-US" sz="1800" b="0" i="0" dirty="0">
                <a:solidFill>
                  <a:srgbClr val="000000"/>
                </a:solidFill>
                <a:effectLst/>
                <a:latin typeface="+mj-lt"/>
              </a:rPr>
              <a:t> </a:t>
            </a:r>
            <a:r>
              <a:rPr lang="en-US" sz="1800" b="0" i="1" dirty="0" err="1">
                <a:solidFill>
                  <a:srgbClr val="000000"/>
                </a:solidFill>
                <a:effectLst/>
                <a:latin typeface="+mj-lt"/>
              </a:rPr>
              <a:t>functionName</a:t>
            </a:r>
            <a:r>
              <a:rPr lang="en-US" sz="1800" b="0" i="0" dirty="0">
                <a:solidFill>
                  <a:srgbClr val="000000"/>
                </a:solidFill>
                <a:effectLst/>
                <a:latin typeface="+mj-lt"/>
              </a:rPr>
              <a:t>(</a:t>
            </a:r>
            <a:r>
              <a:rPr lang="en-US" sz="1800" b="0" i="1" dirty="0">
                <a:solidFill>
                  <a:srgbClr val="000000"/>
                </a:solidFill>
                <a:effectLst/>
                <a:latin typeface="+mj-lt"/>
              </a:rPr>
              <a:t>parameter1, parameter2, parameter3</a:t>
            </a:r>
            <a:r>
              <a:rPr lang="en-US" sz="1800" b="0" i="0" dirty="0">
                <a:solidFill>
                  <a:srgbClr val="000000"/>
                </a:solidFill>
                <a:effectLst/>
                <a:latin typeface="+mj-lt"/>
              </a:rPr>
              <a:t>) {</a:t>
            </a:r>
            <a:r>
              <a:rPr lang="en-US" sz="1800" dirty="0">
                <a:latin typeface="+mj-lt"/>
              </a:rPr>
              <a:t/>
            </a:r>
            <a:br>
              <a:rPr lang="en-US" sz="1800" dirty="0">
                <a:latin typeface="+mj-lt"/>
              </a:rPr>
            </a:br>
            <a:r>
              <a:rPr lang="en-US" sz="1800" b="0" i="0" dirty="0">
                <a:solidFill>
                  <a:srgbClr val="000000"/>
                </a:solidFill>
                <a:effectLst/>
                <a:latin typeface="+mj-lt"/>
              </a:rPr>
              <a:t>                                                   </a:t>
            </a:r>
            <a:r>
              <a:rPr lang="en-US" sz="1800" b="0" i="0" dirty="0">
                <a:solidFill>
                  <a:srgbClr val="008000"/>
                </a:solidFill>
                <a:effectLst/>
                <a:latin typeface="+mj-lt"/>
              </a:rPr>
              <a:t>// </a:t>
            </a:r>
            <a:r>
              <a:rPr lang="en-US" sz="1800" b="0" i="1" dirty="0">
                <a:solidFill>
                  <a:srgbClr val="008000"/>
                </a:solidFill>
                <a:effectLst/>
                <a:latin typeface="+mj-lt"/>
              </a:rPr>
              <a:t>code to be executed</a:t>
            </a:r>
            <a:r>
              <a:rPr lang="en-US" sz="1800" b="0" i="0" dirty="0">
                <a:solidFill>
                  <a:srgbClr val="008000"/>
                </a:solidFill>
                <a:effectLst/>
                <a:latin typeface="+mj-lt"/>
              </a:rPr>
              <a:t/>
            </a:r>
            <a:br>
              <a:rPr lang="en-US" sz="1800" b="0" i="0" dirty="0">
                <a:solidFill>
                  <a:srgbClr val="008000"/>
                </a:solidFill>
                <a:effectLst/>
                <a:latin typeface="+mj-lt"/>
              </a:rPr>
            </a:br>
            <a:r>
              <a:rPr lang="en-US" sz="1800" b="0" i="0" dirty="0">
                <a:solidFill>
                  <a:srgbClr val="008000"/>
                </a:solidFill>
                <a:effectLst/>
                <a:latin typeface="+mj-lt"/>
              </a:rPr>
              <a:t>                                </a:t>
            </a:r>
            <a:r>
              <a:rPr lang="en-US" sz="1800" b="0" i="0" dirty="0">
                <a:solidFill>
                  <a:srgbClr val="000000"/>
                </a:solidFill>
                <a:effectLst/>
                <a:latin typeface="+mj-lt"/>
              </a:rPr>
              <a:t>}</a:t>
            </a:r>
          </a:p>
          <a:p>
            <a:pPr marL="0" indent="0" algn="l">
              <a:buNone/>
            </a:pPr>
            <a:r>
              <a:rPr lang="en-US" sz="1800" dirty="0">
                <a:solidFill>
                  <a:srgbClr val="252525"/>
                </a:solidFill>
                <a:latin typeface="+mj-lt"/>
              </a:rPr>
              <a:t>Function parameters are the names listed in the function definition.</a:t>
            </a:r>
          </a:p>
          <a:p>
            <a:pPr marL="0" indent="0" algn="l">
              <a:buNone/>
            </a:pPr>
            <a:r>
              <a:rPr lang="en-US" sz="1800" dirty="0">
                <a:solidFill>
                  <a:srgbClr val="252525"/>
                </a:solidFill>
                <a:latin typeface="+mj-lt"/>
              </a:rPr>
              <a:t>Function arguments are the real values passed to (and received by) the function</a:t>
            </a:r>
          </a:p>
          <a:p>
            <a:pPr marL="0" indent="0" algn="l">
              <a:buNone/>
            </a:pPr>
            <a:r>
              <a:rPr lang="en-US" sz="2200" b="1" i="0" dirty="0">
                <a:solidFill>
                  <a:srgbClr val="000000"/>
                </a:solidFill>
                <a:effectLst/>
                <a:latin typeface="+mj-lt"/>
              </a:rPr>
              <a:t>Parameter Rules</a:t>
            </a:r>
          </a:p>
          <a:p>
            <a:pPr algn="l"/>
            <a:r>
              <a:rPr lang="en-US" sz="1800" dirty="0">
                <a:solidFill>
                  <a:srgbClr val="252525"/>
                </a:solidFill>
                <a:latin typeface="+mj-lt"/>
              </a:rPr>
              <a:t>JavaScript function definitions do not specify data types for parameters.</a:t>
            </a:r>
          </a:p>
          <a:p>
            <a:pPr algn="l"/>
            <a:r>
              <a:rPr lang="en-US" sz="1800" dirty="0">
                <a:solidFill>
                  <a:srgbClr val="252525"/>
                </a:solidFill>
                <a:latin typeface="+mj-lt"/>
              </a:rPr>
              <a:t>JavaScript functions do not perform type checking on the passed arguments.</a:t>
            </a:r>
          </a:p>
          <a:p>
            <a:pPr algn="l"/>
            <a:r>
              <a:rPr lang="en-US" sz="1800" dirty="0">
                <a:solidFill>
                  <a:srgbClr val="252525"/>
                </a:solidFill>
                <a:latin typeface="+mj-lt"/>
              </a:rPr>
              <a:t>JavaScript functions do not check the number of arguments received.</a:t>
            </a:r>
          </a:p>
          <a:p>
            <a:pPr marL="0" indent="0">
              <a:buNone/>
            </a:pPr>
            <a:r>
              <a:rPr lang="en-IN" sz="2200" b="1" dirty="0">
                <a:solidFill>
                  <a:srgbClr val="000000"/>
                </a:solidFill>
                <a:latin typeface="+mj-lt"/>
              </a:rPr>
              <a:t>Default Parameters</a:t>
            </a:r>
          </a:p>
          <a:p>
            <a:r>
              <a:rPr lang="en-US" sz="1800" dirty="0">
                <a:solidFill>
                  <a:srgbClr val="252525"/>
                </a:solidFill>
                <a:latin typeface="+mj-lt"/>
              </a:rPr>
              <a:t>If a function is called with missing arguments (less than declared), the missing values are set to undefined</a:t>
            </a:r>
          </a:p>
          <a:p>
            <a:pPr marL="0" indent="0" algn="ctr">
              <a:buNone/>
            </a:pPr>
            <a:r>
              <a:rPr lang="en-US" sz="1400" b="0" i="0" dirty="0">
                <a:solidFill>
                  <a:srgbClr val="0000CD"/>
                </a:solidFill>
                <a:effectLst/>
                <a:latin typeface="Consolas" panose="020B0609020204030204" pitchFamily="49" charset="0"/>
              </a:rPr>
              <a:t>function</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myFunction</a:t>
            </a:r>
            <a:r>
              <a:rPr lang="en-US" sz="1400" b="0" i="0" dirty="0">
                <a:solidFill>
                  <a:srgbClr val="000000"/>
                </a:solidFill>
                <a:effectLst/>
                <a:latin typeface="Consolas" panose="020B0609020204030204" pitchFamily="49" charset="0"/>
              </a:rPr>
              <a:t>(x, y) {</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if</a:t>
            </a:r>
            <a:r>
              <a:rPr lang="en-US" sz="1400" b="0" i="0" dirty="0">
                <a:solidFill>
                  <a:srgbClr val="000000"/>
                </a:solidFill>
                <a:effectLst/>
                <a:latin typeface="Consolas" panose="020B0609020204030204" pitchFamily="49" charset="0"/>
              </a:rPr>
              <a:t> (y === undefined) {</a:t>
            </a:r>
            <a:r>
              <a:rPr lang="en-US" sz="1400" dirty="0"/>
              <a:t/>
            </a:r>
            <a:br>
              <a:rPr lang="en-US" sz="1400" dirty="0"/>
            </a:br>
            <a:r>
              <a:rPr lang="en-US" sz="1400" b="0" i="0" dirty="0">
                <a:solidFill>
                  <a:srgbClr val="000000"/>
                </a:solidFill>
                <a:effectLst/>
                <a:latin typeface="Consolas" panose="020B0609020204030204" pitchFamily="49" charset="0"/>
              </a:rPr>
              <a:t>    y = </a:t>
            </a:r>
            <a:r>
              <a:rPr lang="en-US" sz="1400" b="0" i="0" dirty="0">
                <a:solidFill>
                  <a:srgbClr val="FF0000"/>
                </a:solidFill>
                <a:effectLst/>
                <a:latin typeface="Consolas" panose="020B0609020204030204" pitchFamily="49" charset="0"/>
              </a:rPr>
              <a:t>2</a:t>
            </a:r>
            <a:r>
              <a:rPr lang="en-US" sz="1400" b="0" i="0" dirty="0">
                <a:solidFill>
                  <a:srgbClr val="000000"/>
                </a:solidFill>
                <a:effectLst/>
                <a:latin typeface="Consolas" panose="020B0609020204030204" pitchFamily="49" charset="0"/>
              </a:rPr>
              <a:t>;</a:t>
            </a:r>
            <a:r>
              <a:rPr lang="en-US" sz="1400" dirty="0"/>
              <a:t/>
            </a:r>
            <a:br>
              <a:rPr lang="en-US" sz="1400" dirty="0"/>
            </a:br>
            <a:r>
              <a:rPr lang="en-US" sz="1400" b="0" i="0" dirty="0">
                <a:solidFill>
                  <a:srgbClr val="000000"/>
                </a:solidFill>
                <a:effectLst/>
                <a:latin typeface="Consolas" panose="020B0609020204030204" pitchFamily="49" charset="0"/>
              </a:rPr>
              <a:t>  }</a:t>
            </a:r>
            <a:r>
              <a:rPr lang="en-US" sz="1400" dirty="0"/>
              <a:t/>
            </a:r>
            <a:br>
              <a:rPr lang="en-US" sz="1400" dirty="0"/>
            </a:br>
            <a:r>
              <a:rPr lang="en-US" sz="1400" b="0" i="0" dirty="0">
                <a:solidFill>
                  <a:srgbClr val="000000"/>
                </a:solidFill>
                <a:effectLst/>
                <a:latin typeface="Consolas" panose="020B0609020204030204" pitchFamily="49" charset="0"/>
              </a:rPr>
              <a:t>}</a:t>
            </a:r>
            <a:r>
              <a:rPr lang="en-US" sz="1400" dirty="0"/>
              <a:t/>
            </a:r>
            <a:br>
              <a:rPr lang="en-US" sz="1400" dirty="0"/>
            </a:br>
            <a:endParaRPr lang="en-US" sz="1400" dirty="0">
              <a:solidFill>
                <a:srgbClr val="252525"/>
              </a:solidFill>
              <a:latin typeface="+mj-lt"/>
            </a:endParaRPr>
          </a:p>
        </p:txBody>
      </p:sp>
      <p:sp>
        <p:nvSpPr>
          <p:cNvPr id="5" name="Footer Placeholder 4"/>
          <p:cNvSpPr>
            <a:spLocks noGrp="1"/>
          </p:cNvSpPr>
          <p:nvPr>
            <p:ph type="ftr" sz="quarter" idx="11"/>
          </p:nvPr>
        </p:nvSpPr>
        <p:spPr>
          <a:xfrm>
            <a:off x="2514600" y="6356350"/>
            <a:ext cx="5029200" cy="365125"/>
          </a:xfrm>
        </p:spPr>
        <p:txBody>
          <a:bodyPr/>
          <a:lstStyle/>
          <a:p>
            <a:r>
              <a:rPr lang="en-US" smtClean="0"/>
              <a:t>06/15/2022              Mr. Amar Pal Yadav          Web. Tech.             Unit-4</a:t>
            </a:r>
            <a:endParaRPr lang="en-US" dirty="0"/>
          </a:p>
        </p:txBody>
      </p:sp>
      <p:sp>
        <p:nvSpPr>
          <p:cNvPr id="6" name="Slide Number Placeholder 5"/>
          <p:cNvSpPr>
            <a:spLocks noGrp="1"/>
          </p:cNvSpPr>
          <p:nvPr>
            <p:ph type="sldNum" sz="quarter" idx="12"/>
          </p:nvPr>
        </p:nvSpPr>
        <p:spPr>
          <a:xfrm>
            <a:off x="7543800" y="6356350"/>
            <a:ext cx="1143000" cy="365125"/>
          </a:xfrm>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i="0" dirty="0">
                <a:solidFill>
                  <a:srgbClr val="000000"/>
                </a:solidFill>
                <a:effectLst/>
                <a:latin typeface="+mj-lt"/>
              </a:rPr>
              <a:t>JavaScript Function Parameters</a:t>
            </a:r>
          </a:p>
        </p:txBody>
      </p:sp>
      <p:pic>
        <p:nvPicPr>
          <p:cNvPr id="9" name="Picture 8" descr="E:\Master Folder 2017-18\Approved Logo by BOG\NIET logo_.png"/>
          <p:cNvPicPr/>
          <p:nvPr/>
        </p:nvPicPr>
        <p:blipFill>
          <a:blip r:embed="rId2" cstate="print"/>
          <a:srcRect/>
          <a:stretch>
            <a:fillRect/>
          </a:stretch>
        </p:blipFill>
        <p:spPr bwMode="auto">
          <a:xfrm>
            <a:off x="83820" y="83128"/>
            <a:ext cx="1287780" cy="602671"/>
          </a:xfrm>
          <a:prstGeom prst="rect">
            <a:avLst/>
          </a:prstGeom>
          <a:noFill/>
          <a:ln w="9525">
            <a:noFill/>
            <a:miter lim="800000"/>
            <a:headEnd/>
            <a:tailEnd/>
          </a:ln>
        </p:spPr>
      </p:pic>
    </p:spTree>
    <p:extLst>
      <p:ext uri="{BB962C8B-B14F-4D97-AF65-F5344CB8AC3E}">
        <p14:creationId xmlns:p14="http://schemas.microsoft.com/office/powerpoint/2010/main" xmlns="" val="2389219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xmlns="" id="{60103438-D629-448A-B000-71F4E66B6EE8}"/>
              </a:ext>
            </a:extLst>
          </p:cNvPr>
          <p:cNvSpPr txBox="1">
            <a:spLocks noGrp="1"/>
          </p:cNvSpPr>
          <p:nvPr>
            <p:ph idx="1"/>
          </p:nvPr>
        </p:nvSpPr>
        <p:spPr>
          <a:xfrm>
            <a:off x="304800" y="1905000"/>
            <a:ext cx="8661400" cy="4371975"/>
          </a:xfrm>
        </p:spPr>
        <p:txBody>
          <a:bodyPr/>
          <a:lstStyle/>
          <a:p>
            <a:pPr marL="114300" indent="0" algn="just" eaLnBrk="1" hangingPunct="1">
              <a:spcBef>
                <a:spcPts val="363"/>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eaLnBrk="1" hangingPunct="1">
              <a:spcBef>
                <a:spcPts val="363"/>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fundamentals of typescript</a:t>
            </a: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creation of object in ES6.</a:t>
            </a:r>
          </a:p>
          <a:p>
            <a:pPr marL="571500" lvl="1" indent="0" algn="just" eaLnBrk="1" hangingPunct="1">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Programming in ES6.</a:t>
            </a:r>
          </a:p>
          <a:p>
            <a:pPr marL="571500" lvl="1" indent="0" algn="just" eaLnBrk="1" hangingPunct="1">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OOPS concepts by using ES6 Programming.</a:t>
            </a:r>
          </a:p>
          <a:p>
            <a:pPr marL="571500" lvl="1" indent="0" algn="just" eaLnBrk="1" hangingPunct="1">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concept of ES6 constructor </a:t>
            </a:r>
            <a:r>
              <a:rPr lang="en-US" altLang="en-US" sz="2200" dirty="0" err="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chaning</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eaLnBrk="1" hangingPunct="1">
              <a:spcBef>
                <a:spcPts val="363"/>
              </a:spcBef>
              <a:spcAft>
                <a:spcPct val="0"/>
              </a:spcAft>
              <a:buClr>
                <a:srgbClr val="000000"/>
              </a:buClr>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eaLnBrk="1" hangingPunct="1">
              <a:spcBef>
                <a:spcPts val="363"/>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a:extLst>
              <a:ext uri="{FF2B5EF4-FFF2-40B4-BE49-F238E27FC236}">
                <a16:creationId xmlns:a16="http://schemas.microsoft.com/office/drawing/2014/main" xmlns="" id="{FCE495C9-3F3C-4133-9AFD-987370CD2E0C}"/>
              </a:ext>
            </a:extLst>
          </p:cNvPr>
          <p:cNvSpPr txBox="1">
            <a:spLocks/>
          </p:cNvSpPr>
          <p:nvPr/>
        </p:nvSpPr>
        <p:spPr>
          <a:xfrm>
            <a:off x="1371600" y="0"/>
            <a:ext cx="7772400" cy="1724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dirty="0">
              <a:solidFill>
                <a:srgbClr val="000000"/>
              </a:solidFill>
              <a:latin typeface="Times New Roman" pitchFamily="18" charset="0"/>
              <a:cs typeface="Times New Roman" pitchFamily="18" charset="0"/>
              <a:sym typeface="Arial"/>
            </a:endParaRPr>
          </a:p>
          <a:p>
            <a:pPr algn="ctr" fontAlgn="auto">
              <a:spcAft>
                <a:spcPts val="0"/>
              </a:spcAft>
              <a:defRPr/>
            </a:pPr>
            <a:r>
              <a:rPr lang="en-US" sz="3200" dirty="0">
                <a:solidFill>
                  <a:srgbClr val="000000"/>
                </a:solidFill>
                <a:latin typeface="Times New Roman" pitchFamily="18" charset="0"/>
                <a:cs typeface="Times New Roman" pitchFamily="18" charset="0"/>
                <a:sym typeface="Arial"/>
              </a:rPr>
              <a:t>Topic Objective/Outcome</a:t>
            </a:r>
          </a:p>
          <a:p>
            <a:pPr marR="62230" algn="just">
              <a:lnSpc>
                <a:spcPct val="115000"/>
              </a:lnSpc>
            </a:pPr>
            <a:r>
              <a:rPr lang="en-US" sz="2200" b="1" dirty="0">
                <a:solidFill>
                  <a:srgbClr val="000000"/>
                </a:solidFill>
                <a:latin typeface="Times New Roman" pitchFamily="18" charset="0"/>
                <a:cs typeface="Times New Roman" pitchFamily="18" charset="0"/>
                <a:sym typeface="Arial"/>
              </a:rPr>
              <a:t> Topics: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Object de-structuring, Spread and Rest Operator, Typescript fundamentals, Typescript OOPs- Classes, Interfaces, Constructor etc. Decorator and Spread Operator, </a:t>
            </a:r>
            <a:endParaRPr lang="en-IN" sz="1600" dirty="0">
              <a:effectLst/>
              <a:latin typeface="Times New Roman" panose="02020603050405020304" pitchFamily="18" charset="0"/>
              <a:ea typeface="Times New Roman" panose="02020603050405020304" pitchFamily="18" charset="0"/>
            </a:endParaRPr>
          </a:p>
          <a:p>
            <a:r>
              <a:rPr lang="en-IN" sz="1600" dirty="0">
                <a:effectLst/>
                <a:latin typeface="Calibri" panose="020F0502020204030204" pitchFamily="34" charset="0"/>
                <a:ea typeface="Calibri" panose="020F0502020204030204" pitchFamily="34" charset="0"/>
                <a:cs typeface="Times New Roman" panose="02020603050405020304" pitchFamily="18" charset="0"/>
              </a:rPr>
              <a:t>Difference == &amp; ===, Asynchronous Programming in ES6, Promise Constructor, Promise with Chain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b="1">
                <a:latin typeface="Times New Roman" pitchFamily="18" charset="0"/>
                <a:cs typeface="Times New Roman" pitchFamily="18" charset="0"/>
              </a:rPr>
              <a:t>(CO4 </a:t>
            </a:r>
            <a:r>
              <a:rPr lang="en-US" sz="2200" b="1" dirty="0">
                <a:latin typeface="Times New Roman" pitchFamily="18" charset="0"/>
                <a:cs typeface="Times New Roman" pitchFamily="18" charset="0"/>
              </a:rPr>
              <a:t>)</a:t>
            </a:r>
          </a:p>
          <a:p>
            <a:pPr algn="ctr" fontAlgn="auto">
              <a:spcAft>
                <a:spcPts val="0"/>
              </a:spcAft>
              <a:defRPr/>
            </a:pPr>
            <a:endParaRPr lang="en-US" sz="3000" dirty="0">
              <a:solidFill>
                <a:srgbClr val="000000"/>
              </a:solidFill>
              <a:latin typeface="Times New Roman" pitchFamily="18" charset="0"/>
              <a:cs typeface="Times New Roman" pitchFamily="18" charset="0"/>
              <a:sym typeface="Arial"/>
            </a:endParaRPr>
          </a:p>
        </p:txBody>
      </p:sp>
      <p:sp>
        <p:nvSpPr>
          <p:cNvPr id="109572" name="Google Shape;151;p18">
            <a:extLst>
              <a:ext uri="{FF2B5EF4-FFF2-40B4-BE49-F238E27FC236}">
                <a16:creationId xmlns:a16="http://schemas.microsoft.com/office/drawing/2014/main" xmlns="" id="{2EA3E0FE-D36A-42AE-AAA6-3690E76A96D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pPr algn="ctr">
                <a:buSzPts val="1400"/>
                <a:buFont typeface="Arial" panose="020B0604020202020204" pitchFamily="34" charset="0"/>
                <a:buNone/>
              </a:pPr>
              <a:t>59</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9573" name="Google Shape;131;p16">
            <a:extLst>
              <a:ext uri="{FF2B5EF4-FFF2-40B4-BE49-F238E27FC236}">
                <a16:creationId xmlns:a16="http://schemas.microsoft.com/office/drawing/2014/main" xmlns="" id="{05FCD337-57AF-4A3D-9678-FA49413A06F9}"/>
              </a:ext>
            </a:extLst>
          </p:cNvPr>
          <p:cNvSpPr>
            <a:spLocks noGrp="1"/>
          </p:cNvSpPr>
          <p:nvPr>
            <p:ph type="ftr" sz="quarter" idx="12"/>
          </p:nvPr>
        </p:nvSpPr>
        <p:spPr>
          <a:xfrm>
            <a:off x="2343150" y="6416675"/>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09575" name="Picture 14" descr="NIET">
            <a:extLst>
              <a:ext uri="{FF2B5EF4-FFF2-40B4-BE49-F238E27FC236}">
                <a16:creationId xmlns:a16="http://schemas.microsoft.com/office/drawing/2014/main" xmlns="" id="{8D0D9CDB-9F00-4F88-A982-9EE4211A44F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279525" cy="1030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200744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xmlns="" id="{B8940F86-560B-4389-8C3C-ECDB7F174284}"/>
              </a:ext>
            </a:extLst>
          </p:cNvPr>
          <p:cNvSpPr>
            <a:spLocks noGrp="1"/>
          </p:cNvSpPr>
          <p:nvPr>
            <p:ph type="ftr" sz="quarter" idx="12"/>
          </p:nvPr>
        </p:nvSpPr>
        <p:spPr>
          <a:xfrm>
            <a:off x="2128838" y="6356350"/>
            <a:ext cx="4500562"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9219" name="Slide Number Placeholder 3">
            <a:extLst>
              <a:ext uri="{FF2B5EF4-FFF2-40B4-BE49-F238E27FC236}">
                <a16:creationId xmlns:a16="http://schemas.microsoft.com/office/drawing/2014/main" xmlns="" id="{C685B48A-4FF6-46C3-9D23-DCC422755E95}"/>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pPr algn="ctr">
                <a:buSzPts val="1400"/>
                <a:buFont typeface="Arial" panose="020B0604020202020204" pitchFamily="34" charset="0"/>
                <a:buNone/>
              </a:pPr>
              <a:t>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Rectangle 7">
            <a:extLst>
              <a:ext uri="{FF2B5EF4-FFF2-40B4-BE49-F238E27FC236}">
                <a16:creationId xmlns:a16="http://schemas.microsoft.com/office/drawing/2014/main" xmlns="" id="{3E8C2E62-FE59-4BBE-A9C7-C6482E159E0B}"/>
              </a:ext>
            </a:extLst>
          </p:cNvPr>
          <p:cNvSpPr/>
          <p:nvPr/>
        </p:nvSpPr>
        <p:spPr>
          <a:xfrm>
            <a:off x="3409950" y="84138"/>
            <a:ext cx="3016250" cy="460375"/>
          </a:xfrm>
          <a:prstGeom prst="rect">
            <a:avLst/>
          </a:prstGeom>
          <a:solidFill>
            <a:schemeClr val="accent5">
              <a:lumMod val="20000"/>
              <a:lumOff val="80000"/>
            </a:schemeClr>
          </a:solidFill>
        </p:spPr>
        <p:txBody>
          <a:bodyPr>
            <a:spAutoFit/>
          </a:bodyPr>
          <a:lstStyle/>
          <a:p>
            <a:pPr>
              <a:defRPr/>
            </a:pPr>
            <a:r>
              <a:rPr lang="en-US" sz="2400" dirty="0">
                <a:latin typeface="Arial" charset="0"/>
                <a:sym typeface="Arial" charset="0"/>
              </a:rPr>
              <a:t>Evaluation Scheme</a:t>
            </a:r>
          </a:p>
        </p:txBody>
      </p:sp>
      <p:pic>
        <p:nvPicPr>
          <p:cNvPr id="9221" name="Picture 6">
            <a:extLst>
              <a:ext uri="{FF2B5EF4-FFF2-40B4-BE49-F238E27FC236}">
                <a16:creationId xmlns:a16="http://schemas.microsoft.com/office/drawing/2014/main" xmlns="" id="{30DCCC3D-1439-4739-BF01-5E37B509A7C5}"/>
              </a:ext>
            </a:extLst>
          </p:cNvPr>
          <p:cNvPicPr>
            <a:picLocks noChangeAspect="1"/>
          </p:cNvPicPr>
          <p:nvPr/>
        </p:nvPicPr>
        <p:blipFill>
          <a:blip r:embed="rId2">
            <a:extLst>
              <a:ext uri="{28A0092B-C50C-407E-A947-70E740481C1C}">
                <a14:useLocalDpi xmlns:a14="http://schemas.microsoft.com/office/drawing/2010/main" xmlns="" val="0"/>
              </a:ext>
            </a:extLst>
          </a:blip>
          <a:srcRect l="23059" t="21875" r="20718" b="12500"/>
          <a:stretch>
            <a:fillRect/>
          </a:stretch>
        </p:blipFill>
        <p:spPr bwMode="auto">
          <a:xfrm>
            <a:off x="457200" y="639763"/>
            <a:ext cx="8464550" cy="571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dirty="0"/>
              <a:t>TypeScript Fundamentals</a:t>
            </a: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838200"/>
            <a:ext cx="8112125" cy="4913313"/>
          </a:xfrm>
        </p:spPr>
        <p:txBody>
          <a:bodyPr>
            <a:normAutofit/>
          </a:bodyPr>
          <a:lstStyle/>
          <a:p>
            <a:pPr algn="just">
              <a:buFont typeface="Wingdings" panose="05000000000000000000" pitchFamily="2" charset="2"/>
              <a:buChar char="q"/>
            </a:pPr>
            <a:r>
              <a:rPr lang="en-IN" sz="1800" b="0" i="0" dirty="0">
                <a:effectLst/>
                <a:latin typeface="+mj-lt"/>
              </a:rPr>
              <a:t> </a:t>
            </a:r>
            <a:r>
              <a:rPr lang="en-US" sz="1800" b="0" i="0" dirty="0">
                <a:effectLst/>
                <a:latin typeface="+mj-lt"/>
              </a:rPr>
              <a:t>TypeScript is an </a:t>
            </a:r>
            <a:r>
              <a:rPr lang="en-US" sz="1800" b="0" i="0" dirty="0">
                <a:solidFill>
                  <a:srgbClr val="00B050"/>
                </a:solidFill>
                <a:effectLst/>
                <a:latin typeface="+mj-lt"/>
              </a:rPr>
              <a:t>open-source language </a:t>
            </a:r>
            <a:r>
              <a:rPr lang="en-US" sz="1800" b="0" i="0" dirty="0">
                <a:effectLst/>
                <a:latin typeface="+mj-lt"/>
              </a:rPr>
              <a:t>that provides support for building enterprise scale JavaScript applications. Although several patterns exist that can be used to structure JavaScript, </a:t>
            </a:r>
          </a:p>
          <a:p>
            <a:pPr algn="just">
              <a:buFont typeface="Wingdings" panose="05000000000000000000" pitchFamily="2" charset="2"/>
              <a:buChar char="q"/>
            </a:pPr>
            <a:r>
              <a:rPr lang="en-US" sz="1800" dirty="0">
                <a:latin typeface="+mj-lt"/>
              </a:rPr>
              <a:t>TypeScript is a programming language developed by Microsoft that is a superset of JavaScript. It is designed for developing enterprise scale JavaScript applications</a:t>
            </a:r>
            <a:endParaRPr lang="en-US" sz="1800" b="0" i="0" dirty="0">
              <a:effectLst/>
              <a:latin typeface="+mj-lt"/>
            </a:endParaRPr>
          </a:p>
          <a:p>
            <a:pPr algn="just">
              <a:buFont typeface="Wingdings" panose="05000000000000000000" pitchFamily="2" charset="2"/>
              <a:buChar char="q"/>
            </a:pPr>
            <a:r>
              <a:rPr lang="en-US" sz="1800" b="0" i="0" dirty="0">
                <a:effectLst/>
                <a:latin typeface="+mj-lt"/>
              </a:rPr>
              <a:t>TypeScript provides </a:t>
            </a:r>
            <a:r>
              <a:rPr lang="en-US" sz="1800" b="0" i="0" dirty="0">
                <a:solidFill>
                  <a:srgbClr val="00B050"/>
                </a:solidFill>
                <a:effectLst/>
                <a:latin typeface="+mj-lt"/>
              </a:rPr>
              <a:t>container functionality </a:t>
            </a:r>
            <a:r>
              <a:rPr lang="en-US" sz="1800" b="0" i="0" dirty="0">
                <a:effectLst/>
                <a:latin typeface="+mj-lt"/>
              </a:rPr>
              <a:t>that object-oriented developers are familiar with, such as classes and modules.</a:t>
            </a:r>
          </a:p>
          <a:p>
            <a:pPr algn="just">
              <a:buFont typeface="Wingdings" panose="05000000000000000000" pitchFamily="2" charset="2"/>
              <a:buChar char="q"/>
            </a:pPr>
            <a:r>
              <a:rPr lang="en-US" sz="1800" dirty="0">
                <a:latin typeface="+mj-lt"/>
              </a:rPr>
              <a:t>It also supports strongly-typed code to ensure inappropriate values aren't assigned to variables in an application.</a:t>
            </a:r>
            <a:endParaRPr lang="en-US" altLang="en-US" sz="1800" dirty="0">
              <a:latin typeface="+mj-lt"/>
            </a:endParaRPr>
          </a:p>
        </p:txBody>
      </p:sp>
      <p:pic>
        <p:nvPicPr>
          <p:cNvPr id="6" name="Picture 14" descr="NIET">
            <a:extLst>
              <a:ext uri="{FF2B5EF4-FFF2-40B4-BE49-F238E27FC236}">
                <a16:creationId xmlns:a16="http://schemas.microsoft.com/office/drawing/2014/main" xmlns=""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89720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Difference between JavaScript &amp; TypeScript</a:t>
            </a: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838200"/>
            <a:ext cx="8112125" cy="4913313"/>
          </a:xfrm>
        </p:spPr>
        <p:txBody>
          <a:bodyPr>
            <a:normAutofit/>
          </a:bodyPr>
          <a:lstStyle/>
          <a:p>
            <a:pPr marL="0" indent="0" algn="l">
              <a:buNone/>
            </a:pPr>
            <a:r>
              <a:rPr lang="en-US" sz="1800" b="0" i="0" dirty="0">
                <a:effectLst/>
                <a:latin typeface="+mj-lt"/>
              </a:rPr>
              <a:t>The main difference is that JavaScript is a scripting language used to make interactive web pages and applications, while </a:t>
            </a:r>
            <a:r>
              <a:rPr lang="en-US" sz="1800" b="0" i="0" dirty="0">
                <a:solidFill>
                  <a:srgbClr val="00B050"/>
                </a:solidFill>
                <a:effectLst/>
                <a:latin typeface="+mj-lt"/>
              </a:rPr>
              <a:t>TypeScript is a </a:t>
            </a:r>
            <a:r>
              <a:rPr lang="en-US" sz="1800" b="0" i="1" dirty="0">
                <a:solidFill>
                  <a:srgbClr val="00B050"/>
                </a:solidFill>
                <a:effectLst/>
                <a:latin typeface="+mj-lt"/>
              </a:rPr>
              <a:t>superset </a:t>
            </a:r>
            <a:r>
              <a:rPr lang="en-US" sz="1800" b="0" i="0" dirty="0">
                <a:solidFill>
                  <a:srgbClr val="00B050"/>
                </a:solidFill>
                <a:effectLst/>
                <a:latin typeface="+mj-lt"/>
              </a:rPr>
              <a:t>of JavaScript</a:t>
            </a:r>
            <a:r>
              <a:rPr lang="en-US" sz="1800" b="0" i="0" dirty="0">
                <a:effectLst/>
                <a:latin typeface="+mj-lt"/>
              </a:rPr>
              <a:t>. Other differences include:</a:t>
            </a:r>
          </a:p>
          <a:p>
            <a:pPr marL="0" indent="0" algn="l">
              <a:buNone/>
            </a:pPr>
            <a:endParaRPr lang="en-US" sz="1800" b="0" i="0" dirty="0">
              <a:effectLst/>
              <a:latin typeface="+mj-lt"/>
            </a:endParaRPr>
          </a:p>
          <a:p>
            <a:pPr algn="l">
              <a:buFont typeface="Wingdings" panose="05000000000000000000" pitchFamily="2" charset="2"/>
              <a:buChar char="q"/>
            </a:pPr>
            <a:r>
              <a:rPr lang="en-US" sz="1800" b="0" i="0" dirty="0">
                <a:effectLst/>
                <a:latin typeface="+mj-lt"/>
              </a:rPr>
              <a:t>TypeScript code needs to be compiled, but JavaScript does not</a:t>
            </a:r>
          </a:p>
          <a:p>
            <a:pPr algn="l">
              <a:buFont typeface="Wingdings" panose="05000000000000000000" pitchFamily="2" charset="2"/>
              <a:buChar char="q"/>
            </a:pPr>
            <a:r>
              <a:rPr lang="en-US" sz="1800" b="0" i="0" dirty="0">
                <a:effectLst/>
                <a:latin typeface="+mj-lt"/>
              </a:rPr>
              <a:t>TypeScript uses </a:t>
            </a:r>
            <a:r>
              <a:rPr lang="en-US" sz="1800" b="0" i="1" dirty="0">
                <a:effectLst/>
                <a:latin typeface="+mj-lt"/>
              </a:rPr>
              <a:t>types </a:t>
            </a:r>
            <a:r>
              <a:rPr lang="en-US" sz="1800" b="0" i="0" dirty="0">
                <a:effectLst/>
                <a:latin typeface="+mj-lt"/>
              </a:rPr>
              <a:t>and </a:t>
            </a:r>
            <a:r>
              <a:rPr lang="en-US" sz="1800" b="0" i="1" dirty="0">
                <a:effectLst/>
                <a:latin typeface="+mj-lt"/>
              </a:rPr>
              <a:t>interfaces </a:t>
            </a:r>
            <a:r>
              <a:rPr lang="en-US" sz="1800" b="0" i="0" dirty="0">
                <a:effectLst/>
                <a:latin typeface="+mj-lt"/>
              </a:rPr>
              <a:t>while JavaScript does not</a:t>
            </a:r>
          </a:p>
          <a:p>
            <a:pPr algn="l">
              <a:buFont typeface="Wingdings" panose="05000000000000000000" pitchFamily="2" charset="2"/>
              <a:buChar char="q"/>
            </a:pPr>
            <a:r>
              <a:rPr lang="en-US" sz="1800" b="0" i="0" dirty="0">
                <a:effectLst/>
                <a:latin typeface="+mj-lt"/>
              </a:rPr>
              <a:t>TypeScript has some additional features for functions</a:t>
            </a:r>
          </a:p>
          <a:p>
            <a:pPr algn="l">
              <a:buFont typeface="Wingdings" panose="05000000000000000000" pitchFamily="2" charset="2"/>
              <a:buChar char="q"/>
            </a:pPr>
            <a:r>
              <a:rPr lang="en-US" sz="1800" b="0" i="0" dirty="0">
                <a:effectLst/>
                <a:latin typeface="+mj-lt"/>
              </a:rPr>
              <a:t>TypeScript has a certain feature of prototyping that JS does not</a:t>
            </a:r>
          </a:p>
          <a:p>
            <a:pPr algn="l">
              <a:buFont typeface="Wingdings" panose="05000000000000000000" pitchFamily="2" charset="2"/>
              <a:buChar char="q"/>
            </a:pPr>
            <a:r>
              <a:rPr lang="en-US" sz="1800" dirty="0">
                <a:latin typeface="+mj-lt"/>
              </a:rPr>
              <a:t>Maintaining a huge code in JavaScript is extremely difficult.</a:t>
            </a:r>
          </a:p>
          <a:p>
            <a:pPr marL="0" indent="0" algn="just">
              <a:buNone/>
            </a:pPr>
            <a:endParaRPr lang="en-US" altLang="en-US" sz="1800" dirty="0">
              <a:latin typeface="+mj-lt"/>
            </a:endParaRPr>
          </a:p>
        </p:txBody>
      </p:sp>
      <p:pic>
        <p:nvPicPr>
          <p:cNvPr id="6" name="Picture 14" descr="NIET">
            <a:extLst>
              <a:ext uri="{FF2B5EF4-FFF2-40B4-BE49-F238E27FC236}">
                <a16:creationId xmlns:a16="http://schemas.microsoft.com/office/drawing/2014/main" xmlns=""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31910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Key features of Typescript</a:t>
            </a: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solidFill>
                  <a:srgbClr val="212121"/>
                </a:solidFill>
                <a:latin typeface="+mj-lt"/>
              </a:rPr>
              <a:t>TypeScript is a</a:t>
            </a:r>
            <a:r>
              <a:rPr lang="en-US" sz="1800" dirty="0">
                <a:solidFill>
                  <a:srgbClr val="212121"/>
                </a:solidFill>
                <a:latin typeface="+mj-lt"/>
                <a:hlinkClick r:id="rId2">
                  <a:extLst>
                    <a:ext uri="{A12FA001-AC4F-418D-AE19-62706E023703}">
                      <ahyp:hlinkClr xmlns:ahyp="http://schemas.microsoft.com/office/drawing/2018/hyperlinkcolor" xmlns="" val="tx"/>
                    </a:ext>
                  </a:extLst>
                </a:hlinkClick>
              </a:rPr>
              <a:t> </a:t>
            </a:r>
            <a:r>
              <a:rPr lang="en-US" sz="1800" dirty="0">
                <a:solidFill>
                  <a:srgbClr val="00B050"/>
                </a:solidFill>
                <a:latin typeface="+mj-lt"/>
                <a:hlinkClick r:id="rId2">
                  <a:extLst>
                    <a:ext uri="{A12FA001-AC4F-418D-AE19-62706E023703}">
                      <ahyp:hlinkClr xmlns:ahyp="http://schemas.microsoft.com/office/drawing/2018/hyperlinkcolor" xmlns="" val="tx"/>
                    </a:ext>
                  </a:extLst>
                </a:hlinkClick>
              </a:rPr>
              <a:t>free and open-source</a:t>
            </a:r>
            <a:r>
              <a:rPr lang="en-US" sz="1800" dirty="0">
                <a:solidFill>
                  <a:srgbClr val="00B050"/>
                </a:solidFill>
                <a:latin typeface="+mj-lt"/>
              </a:rPr>
              <a:t> </a:t>
            </a:r>
            <a:r>
              <a:rPr lang="en-US" sz="1800" dirty="0">
                <a:solidFill>
                  <a:srgbClr val="212121"/>
                </a:solidFill>
                <a:latin typeface="+mj-lt"/>
              </a:rPr>
              <a:t>programming language developed and maintained by </a:t>
            </a:r>
            <a:r>
              <a:rPr lang="en-US" sz="1800" dirty="0">
                <a:solidFill>
                  <a:srgbClr val="212121"/>
                </a:solidFill>
                <a:latin typeface="+mj-lt"/>
                <a:hlinkClick r:id="rId3">
                  <a:extLst>
                    <a:ext uri="{A12FA001-AC4F-418D-AE19-62706E023703}">
                      <ahyp:hlinkClr xmlns:ahyp="http://schemas.microsoft.com/office/drawing/2018/hyperlinkcolor" xmlns="" val="tx"/>
                    </a:ext>
                  </a:extLst>
                </a:hlinkClick>
              </a:rPr>
              <a:t>Microsoft</a:t>
            </a:r>
            <a:r>
              <a:rPr lang="en-US" sz="1800" dirty="0">
                <a:solidFill>
                  <a:srgbClr val="212121"/>
                </a:solidFill>
                <a:latin typeface="+mj-lt"/>
              </a:rPr>
              <a:t>. </a:t>
            </a:r>
          </a:p>
          <a:p>
            <a:pPr algn="l">
              <a:buFont typeface="Wingdings" panose="05000000000000000000" pitchFamily="2" charset="2"/>
              <a:buChar char="Ø"/>
            </a:pPr>
            <a:r>
              <a:rPr lang="en-US" sz="1800" dirty="0">
                <a:solidFill>
                  <a:srgbClr val="212121"/>
                </a:solidFill>
                <a:latin typeface="+mj-lt"/>
              </a:rPr>
              <a:t>It is a </a:t>
            </a:r>
            <a:r>
              <a:rPr lang="en-US" sz="1800" dirty="0">
                <a:solidFill>
                  <a:srgbClr val="00B050"/>
                </a:solidFill>
                <a:latin typeface="+mj-lt"/>
                <a:hlinkClick r:id="rId4">
                  <a:extLst>
                    <a:ext uri="{A12FA001-AC4F-418D-AE19-62706E023703}">
                      <ahyp:hlinkClr xmlns:ahyp="http://schemas.microsoft.com/office/drawing/2018/hyperlinkcolor" xmlns="" val="tx"/>
                    </a:ext>
                  </a:extLst>
                </a:hlinkClick>
              </a:rPr>
              <a:t>superset </a:t>
            </a:r>
            <a:r>
              <a:rPr lang="en-US" sz="1800" dirty="0">
                <a:solidFill>
                  <a:srgbClr val="00B050"/>
                </a:solidFill>
                <a:latin typeface="+mj-lt"/>
              </a:rPr>
              <a:t>of </a:t>
            </a:r>
            <a:r>
              <a:rPr lang="en-US" sz="1800" dirty="0">
                <a:solidFill>
                  <a:srgbClr val="00B050"/>
                </a:solidFill>
                <a:latin typeface="+mj-lt"/>
                <a:hlinkClick r:id="rId5">
                  <a:extLst>
                    <a:ext uri="{A12FA001-AC4F-418D-AE19-62706E023703}">
                      <ahyp:hlinkClr xmlns:ahyp="http://schemas.microsoft.com/office/drawing/2018/hyperlinkcolor" xmlns="" val="tx"/>
                    </a:ext>
                  </a:extLst>
                </a:hlinkClick>
              </a:rPr>
              <a:t>JavaScript</a:t>
            </a:r>
            <a:r>
              <a:rPr lang="en-US" sz="1800" dirty="0">
                <a:solidFill>
                  <a:srgbClr val="212121"/>
                </a:solidFill>
                <a:latin typeface="+mj-lt"/>
              </a:rPr>
              <a:t>, So you can write JavaScript code in typescript.</a:t>
            </a:r>
          </a:p>
          <a:p>
            <a:pPr algn="l">
              <a:buFont typeface="Wingdings" panose="05000000000000000000" pitchFamily="2" charset="2"/>
              <a:buChar char="Ø"/>
            </a:pPr>
            <a:r>
              <a:rPr lang="en-US" sz="1800" dirty="0">
                <a:solidFill>
                  <a:srgbClr val="212121"/>
                </a:solidFill>
                <a:latin typeface="+mj-lt"/>
              </a:rPr>
              <a:t>Enables static typing and class-based </a:t>
            </a:r>
            <a:r>
              <a:rPr lang="en-US" sz="1800" dirty="0">
                <a:solidFill>
                  <a:srgbClr val="00B050"/>
                </a:solidFill>
                <a:latin typeface="+mj-lt"/>
                <a:hlinkClick r:id="rId6">
                  <a:extLst>
                    <a:ext uri="{A12FA001-AC4F-418D-AE19-62706E023703}">
                      <ahyp:hlinkClr xmlns:ahyp="http://schemas.microsoft.com/office/drawing/2018/hyperlinkcolor" xmlns="" val="tx"/>
                    </a:ext>
                  </a:extLst>
                </a:hlinkClick>
              </a:rPr>
              <a:t>object-oriented programming</a:t>
            </a:r>
            <a:r>
              <a:rPr lang="en-US" sz="1800" dirty="0">
                <a:solidFill>
                  <a:srgbClr val="00B050"/>
                </a:solidFill>
                <a:latin typeface="+mj-lt"/>
              </a:rPr>
              <a:t> </a:t>
            </a:r>
            <a:r>
              <a:rPr lang="en-US" sz="1800" dirty="0">
                <a:solidFill>
                  <a:srgbClr val="212121"/>
                </a:solidFill>
                <a:latin typeface="+mj-lt"/>
              </a:rPr>
              <a:t>to JavaScript.</a:t>
            </a:r>
          </a:p>
          <a:p>
            <a:pPr algn="l">
              <a:buFont typeface="Wingdings" panose="05000000000000000000" pitchFamily="2" charset="2"/>
              <a:buChar char="Ø"/>
            </a:pPr>
            <a:r>
              <a:rPr lang="en-US" sz="1800" dirty="0">
                <a:solidFill>
                  <a:srgbClr val="212121"/>
                </a:solidFill>
                <a:latin typeface="+mj-lt"/>
              </a:rPr>
              <a:t>Another key feature is that Angular 2 is written in typescript</a:t>
            </a:r>
          </a:p>
          <a:p>
            <a:pPr marL="0" indent="0" algn="just">
              <a:buNone/>
            </a:pPr>
            <a:endParaRPr lang="en-US" altLang="en-US" sz="1800" dirty="0">
              <a:latin typeface="+mj-lt"/>
            </a:endParaRPr>
          </a:p>
        </p:txBody>
      </p:sp>
      <p:pic>
        <p:nvPicPr>
          <p:cNvPr id="6" name="Picture 14" descr="NIET">
            <a:extLst>
              <a:ext uri="{FF2B5EF4-FFF2-40B4-BE49-F238E27FC236}">
                <a16:creationId xmlns:a16="http://schemas.microsoft.com/office/drawing/2014/main" xmlns="" id="{355632A5-BBBD-444E-804F-E934A2FA20E8}"/>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Diagram&#10;&#10;Description automatically generated">
            <a:extLst>
              <a:ext uri="{FF2B5EF4-FFF2-40B4-BE49-F238E27FC236}">
                <a16:creationId xmlns:a16="http://schemas.microsoft.com/office/drawing/2014/main" xmlns="" id="{7360A161-EA52-4C1F-8A80-2B4C90ACBFCD}"/>
              </a:ext>
            </a:extLst>
          </p:cNvPr>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2362200" y="2590800"/>
            <a:ext cx="4311493" cy="3581400"/>
          </a:xfrm>
          <a:prstGeom prst="rect">
            <a:avLst/>
          </a:prstGeom>
        </p:spPr>
      </p:pic>
    </p:spTree>
    <p:extLst>
      <p:ext uri="{BB962C8B-B14F-4D97-AF65-F5344CB8AC3E}">
        <p14:creationId xmlns:p14="http://schemas.microsoft.com/office/powerpoint/2010/main" xmlns="" val="1144549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latin typeface="+mj-lt"/>
              </a:rPr>
              <a:t>How typescript works</a:t>
            </a: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b="0" i="0" dirty="0">
                <a:solidFill>
                  <a:srgbClr val="212121"/>
                </a:solidFill>
                <a:effectLst/>
                <a:latin typeface="+mj-lt"/>
              </a:rPr>
              <a:t>Typescript compiler converts code written in typescript to JavaScript,</a:t>
            </a: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r>
              <a:rPr lang="en-US" sz="1800" dirty="0">
                <a:solidFill>
                  <a:srgbClr val="212121"/>
                </a:solidFill>
                <a:latin typeface="+mj-lt"/>
              </a:rPr>
              <a:t>Supported Editors We can write typescript using any one of the below editors.</a:t>
            </a:r>
          </a:p>
          <a:p>
            <a:pPr algn="l">
              <a:buFont typeface="Wingdings" panose="05000000000000000000" pitchFamily="2" charset="2"/>
              <a:buChar char="ü"/>
            </a:pPr>
            <a:r>
              <a:rPr lang="en-US" sz="1800" dirty="0">
                <a:solidFill>
                  <a:srgbClr val="212121"/>
                </a:solidFill>
                <a:latin typeface="+mj-lt"/>
              </a:rPr>
              <a:t>Visual Studio.</a:t>
            </a:r>
          </a:p>
          <a:p>
            <a:pPr algn="l">
              <a:buFont typeface="Wingdings" panose="05000000000000000000" pitchFamily="2" charset="2"/>
              <a:buChar char="ü"/>
            </a:pPr>
            <a:r>
              <a:rPr lang="en-US" sz="1800" dirty="0">
                <a:solidFill>
                  <a:srgbClr val="212121"/>
                </a:solidFill>
                <a:latin typeface="+mj-lt"/>
              </a:rPr>
              <a:t>Node.js</a:t>
            </a:r>
          </a:p>
          <a:p>
            <a:pPr algn="l">
              <a:buFont typeface="Wingdings" panose="05000000000000000000" pitchFamily="2" charset="2"/>
              <a:buChar char="ü"/>
            </a:pPr>
            <a:r>
              <a:rPr lang="en-US" sz="1800" dirty="0">
                <a:solidFill>
                  <a:srgbClr val="212121"/>
                </a:solidFill>
                <a:latin typeface="+mj-lt"/>
              </a:rPr>
              <a:t>Sublime Editor</a:t>
            </a:r>
          </a:p>
          <a:p>
            <a:pPr algn="l">
              <a:buFont typeface="Wingdings" panose="05000000000000000000" pitchFamily="2" charset="2"/>
              <a:buChar char="ü"/>
            </a:pPr>
            <a:r>
              <a:rPr lang="en-US" sz="1800" u="sng" dirty="0">
                <a:solidFill>
                  <a:srgbClr val="212121"/>
                </a:solidFill>
                <a:latin typeface="+mj-lt"/>
                <a:hlinkClick r:id="rId2">
                  <a:extLst>
                    <a:ext uri="{A12FA001-AC4F-418D-AE19-62706E023703}">
                      <ahyp:hlinkClr xmlns:ahyp="http://schemas.microsoft.com/office/drawing/2018/hyperlinkcolor" xmlns="" val="tx"/>
                    </a:ext>
                  </a:extLst>
                </a:hlinkClick>
              </a:rPr>
              <a:t>TypeScript</a:t>
            </a:r>
            <a:r>
              <a:rPr lang="en-US" sz="1800" dirty="0">
                <a:solidFill>
                  <a:srgbClr val="212121"/>
                </a:solidFill>
                <a:latin typeface="+mj-lt"/>
                <a:hlinkClick r:id="rId2">
                  <a:extLst>
                    <a:ext uri="{A12FA001-AC4F-418D-AE19-62706E023703}">
                      <ahyp:hlinkClr xmlns:ahyp="http://schemas.microsoft.com/office/drawing/2018/hyperlinkcolor" xmlns="" val="tx"/>
                    </a:ext>
                  </a:extLst>
                </a:hlinkClick>
              </a:rPr>
              <a:t> </a:t>
            </a:r>
            <a:r>
              <a:rPr lang="en-US" sz="1800" dirty="0">
                <a:solidFill>
                  <a:srgbClr val="212121"/>
                </a:solidFill>
                <a:latin typeface="+mj-lt"/>
              </a:rPr>
              <a:t>play ground</a:t>
            </a:r>
          </a:p>
          <a:p>
            <a:pPr marL="0" indent="0" algn="l">
              <a:buNone/>
            </a:pPr>
            <a:endParaRPr lang="en-US" altLang="en-US" sz="1800" dirty="0">
              <a:latin typeface="+mj-lt"/>
            </a:endParaRPr>
          </a:p>
        </p:txBody>
      </p:sp>
      <p:pic>
        <p:nvPicPr>
          <p:cNvPr id="6" name="Picture 14" descr="NIET">
            <a:extLst>
              <a:ext uri="{FF2B5EF4-FFF2-40B4-BE49-F238E27FC236}">
                <a16:creationId xmlns:a16="http://schemas.microsoft.com/office/drawing/2014/main" xmlns="" id="{355632A5-BBBD-444E-804F-E934A2FA20E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a:extLst>
              <a:ext uri="{FF2B5EF4-FFF2-40B4-BE49-F238E27FC236}">
                <a16:creationId xmlns:a16="http://schemas.microsoft.com/office/drawing/2014/main" xmlns="" id="{D6408FE1-2D2D-47C4-815B-467CCC14007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66799" y="1524000"/>
            <a:ext cx="6901731" cy="1219200"/>
          </a:xfrm>
          <a:prstGeom prst="rect">
            <a:avLst/>
          </a:prstGeom>
        </p:spPr>
      </p:pic>
    </p:spTree>
    <p:extLst>
      <p:ext uri="{BB962C8B-B14F-4D97-AF65-F5344CB8AC3E}">
        <p14:creationId xmlns:p14="http://schemas.microsoft.com/office/powerpoint/2010/main" xmlns="" val="1382159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JavaScript ES6</a:t>
            </a: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838200"/>
            <a:ext cx="8112125" cy="5334000"/>
          </a:xfrm>
        </p:spPr>
        <p:txBody>
          <a:bodyPr>
            <a:normAutofit/>
          </a:bodyPr>
          <a:lstStyle/>
          <a:p>
            <a:pPr algn="just">
              <a:buFont typeface="Wingdings" panose="05000000000000000000" pitchFamily="2" charset="2"/>
              <a:buChar char="q"/>
            </a:pPr>
            <a:r>
              <a:rPr lang="en-US" sz="1800" b="0" i="0" dirty="0">
                <a:effectLst/>
                <a:latin typeface="+mj-lt"/>
              </a:rPr>
              <a:t>JavaScript </a:t>
            </a:r>
            <a:r>
              <a:rPr lang="en-US" sz="1800" b="1" i="0" dirty="0">
                <a:effectLst/>
                <a:latin typeface="+mj-lt"/>
              </a:rPr>
              <a:t>ES6</a:t>
            </a:r>
            <a:r>
              <a:rPr lang="en-US" sz="1800" b="0" i="0" dirty="0">
                <a:effectLst/>
                <a:latin typeface="+mj-lt"/>
              </a:rPr>
              <a:t> (also known as </a:t>
            </a:r>
            <a:r>
              <a:rPr lang="en-US" sz="1800" b="1" i="0" dirty="0">
                <a:effectLst/>
                <a:latin typeface="+mj-lt"/>
              </a:rPr>
              <a:t>ECMAScript 2015</a:t>
            </a:r>
            <a:r>
              <a:rPr lang="en-US" sz="1800" b="0" i="0" dirty="0">
                <a:effectLst/>
                <a:latin typeface="+mj-lt"/>
              </a:rPr>
              <a:t> or </a:t>
            </a:r>
            <a:r>
              <a:rPr lang="en-US" sz="1800" b="1" i="0" dirty="0">
                <a:effectLst/>
                <a:latin typeface="+mj-lt"/>
              </a:rPr>
              <a:t>ECMAScript 6</a:t>
            </a:r>
            <a:r>
              <a:rPr lang="en-US" sz="1800" b="0" i="0" dirty="0">
                <a:effectLst/>
                <a:latin typeface="+mj-lt"/>
              </a:rPr>
              <a:t>) is the newer version of JavaScript that was introduced in 2015</a:t>
            </a:r>
          </a:p>
          <a:p>
            <a:pPr algn="just">
              <a:buFont typeface="Wingdings" panose="05000000000000000000" pitchFamily="2" charset="2"/>
              <a:buChar char="q"/>
            </a:pPr>
            <a:r>
              <a:rPr lang="en-US" sz="1800" dirty="0">
                <a:latin typeface="+mj-lt"/>
              </a:rPr>
              <a:t>ECMAScript 2015 or ES2015 is a significant update to the JavaScript programming language. It is the first major update to the language since ES5 which was standardized in 2009. Therefore, ES2015 is often called ES6.</a:t>
            </a:r>
          </a:p>
          <a:p>
            <a:pPr algn="just">
              <a:buFont typeface="Wingdings" panose="05000000000000000000" pitchFamily="2" charset="2"/>
              <a:buChar char="q"/>
            </a:pPr>
            <a:r>
              <a:rPr lang="en-US" sz="1800" dirty="0">
                <a:latin typeface="+mj-lt"/>
                <a:hlinkClick r:id="rId2">
                  <a:extLst>
                    <a:ext uri="{A12FA001-AC4F-418D-AE19-62706E023703}">
                      <ahyp:hlinkClr xmlns:ahyp="http://schemas.microsoft.com/office/drawing/2018/hyperlinkcolor" xmlns="" val="tx"/>
                    </a:ext>
                  </a:extLst>
                </a:hlinkClick>
              </a:rPr>
              <a:t>ECMAScript</a:t>
            </a:r>
            <a:r>
              <a:rPr lang="en-US" sz="1800" dirty="0">
                <a:latin typeface="+mj-lt"/>
              </a:rPr>
              <a:t> is the standard that JavaScript programming language uses. ECMAScript provides the specification on how JavaScript programming language should work.</a:t>
            </a:r>
            <a:endParaRPr lang="en-US" altLang="en-US" sz="1800" dirty="0">
              <a:latin typeface="+mj-lt"/>
            </a:endParaRPr>
          </a:p>
        </p:txBody>
      </p:sp>
      <p:pic>
        <p:nvPicPr>
          <p:cNvPr id="6" name="Picture 14" descr="NIET">
            <a:extLst>
              <a:ext uri="{FF2B5EF4-FFF2-40B4-BE49-F238E27FC236}">
                <a16:creationId xmlns:a16="http://schemas.microsoft.com/office/drawing/2014/main" xmlns="" id="{355632A5-BBBD-444E-804F-E934A2FA20E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43001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838200"/>
            <a:ext cx="8112125" cy="5334000"/>
          </a:xfrm>
        </p:spPr>
        <p:txBody>
          <a:bodyPr>
            <a:normAutofit/>
          </a:bodyPr>
          <a:lstStyle/>
          <a:p>
            <a:pPr marL="0" indent="0">
              <a:buNone/>
            </a:pPr>
            <a:r>
              <a:rPr lang="en-IN" sz="2400" b="1" i="0" dirty="0">
                <a:solidFill>
                  <a:srgbClr val="25265E"/>
                </a:solidFill>
                <a:effectLst/>
                <a:latin typeface="+mj-lt"/>
              </a:rPr>
              <a:t>JavaScript let</a:t>
            </a:r>
          </a:p>
          <a:p>
            <a:pPr marL="0" indent="0" algn="l">
              <a:buNone/>
            </a:pPr>
            <a:r>
              <a:rPr lang="en-US" sz="1800" b="0" i="0" dirty="0">
                <a:solidFill>
                  <a:srgbClr val="252525"/>
                </a:solidFill>
                <a:effectLst/>
                <a:latin typeface="+mj-lt"/>
              </a:rPr>
              <a:t>JavaScript let is used to declare variables. Previously, variables were declared using the var keyword</a:t>
            </a:r>
          </a:p>
          <a:p>
            <a:pPr marL="0" indent="0" algn="l">
              <a:buNone/>
            </a:pPr>
            <a:r>
              <a:rPr lang="en-US" sz="1800" b="0" i="0" dirty="0">
                <a:solidFill>
                  <a:srgbClr val="252525"/>
                </a:solidFill>
                <a:effectLst/>
                <a:latin typeface="+mj-lt"/>
              </a:rPr>
              <a:t>The variables declared using let are block-scoped. This means they are only accessible within a particular block. For example,</a:t>
            </a:r>
            <a:endParaRPr lang="en-US" sz="1800" dirty="0">
              <a:solidFill>
                <a:srgbClr val="252525"/>
              </a:solidFill>
              <a:latin typeface="+mj-lt"/>
            </a:endParaRPr>
          </a:p>
          <a:p>
            <a:pPr marL="0" indent="0" algn="l">
              <a:buNone/>
            </a:pPr>
            <a:endParaRPr lang="en-US" altLang="en-US" sz="1800" dirty="0">
              <a:solidFill>
                <a:srgbClr val="252525"/>
              </a:solidFill>
              <a:latin typeface="+mj-lt"/>
            </a:endParaRPr>
          </a:p>
          <a:p>
            <a:pPr marL="0" indent="0" algn="l">
              <a:buNone/>
            </a:pPr>
            <a:endParaRPr lang="en-US" altLang="en-US" sz="1800" dirty="0">
              <a:latin typeface="+mj-lt"/>
            </a:endParaRPr>
          </a:p>
        </p:txBody>
      </p:sp>
      <p:pic>
        <p:nvPicPr>
          <p:cNvPr id="6" name="Picture 14" descr="NIET">
            <a:extLst>
              <a:ext uri="{FF2B5EF4-FFF2-40B4-BE49-F238E27FC236}">
                <a16:creationId xmlns:a16="http://schemas.microsoft.com/office/drawing/2014/main" xmlns=""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Text&#10;&#10;Description automatically generated">
            <a:extLst>
              <a:ext uri="{FF2B5EF4-FFF2-40B4-BE49-F238E27FC236}">
                <a16:creationId xmlns:a16="http://schemas.microsoft.com/office/drawing/2014/main" xmlns="" id="{D7BD605A-9862-47DA-9DE6-0A58132A888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89685" y="2743200"/>
            <a:ext cx="6554115" cy="1952898"/>
          </a:xfrm>
          <a:prstGeom prst="rect">
            <a:avLst/>
          </a:prstGeom>
        </p:spPr>
      </p:pic>
    </p:spTree>
    <p:extLst>
      <p:ext uri="{BB962C8B-B14F-4D97-AF65-F5344CB8AC3E}">
        <p14:creationId xmlns:p14="http://schemas.microsoft.com/office/powerpoint/2010/main" xmlns="" val="4179995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838200"/>
            <a:ext cx="8112125" cy="5334000"/>
          </a:xfrm>
        </p:spPr>
        <p:txBody>
          <a:bodyPr>
            <a:normAutofit/>
          </a:bodyPr>
          <a:lstStyle/>
          <a:p>
            <a:pPr marL="0" indent="0">
              <a:buNone/>
            </a:pPr>
            <a:r>
              <a:rPr lang="en-IN" sz="2800" b="1" i="0" dirty="0">
                <a:solidFill>
                  <a:srgbClr val="25265E"/>
                </a:solidFill>
                <a:effectLst/>
                <a:latin typeface="euclid_circular_a"/>
              </a:rPr>
              <a:t>JavaScript </a:t>
            </a:r>
            <a:r>
              <a:rPr lang="en-IN" sz="2800" b="1" i="0" dirty="0" err="1">
                <a:solidFill>
                  <a:srgbClr val="25265E"/>
                </a:solidFill>
                <a:effectLst/>
                <a:latin typeface="euclid_circular_a"/>
              </a:rPr>
              <a:t>const</a:t>
            </a:r>
            <a:endParaRPr lang="en-IN" sz="2800" b="1" i="0" dirty="0">
              <a:solidFill>
                <a:srgbClr val="25265E"/>
              </a:solidFill>
              <a:effectLst/>
              <a:latin typeface="euclid_circular_a"/>
            </a:endParaRPr>
          </a:p>
          <a:p>
            <a:pPr marL="0" indent="0" algn="l">
              <a:buNone/>
            </a:pPr>
            <a:r>
              <a:rPr lang="en-US" sz="1800" b="0" i="0" dirty="0">
                <a:solidFill>
                  <a:srgbClr val="252525"/>
                </a:solidFill>
                <a:effectLst/>
                <a:latin typeface="Roboto" panose="02000000000000000000" pitchFamily="2" charset="0"/>
              </a:rPr>
              <a:t>The const statement is used to declare constants in JavaScript. For example,</a:t>
            </a: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sz="1800" dirty="0">
              <a:solidFill>
                <a:srgbClr val="252525"/>
              </a:solidFill>
              <a:latin typeface="Roboto" panose="02000000000000000000" pitchFamily="2" charset="0"/>
            </a:endParaRPr>
          </a:p>
          <a:p>
            <a:pPr marL="0" indent="0" algn="l">
              <a:buNone/>
            </a:pPr>
            <a:r>
              <a:rPr lang="en-US" sz="1800" dirty="0">
                <a:solidFill>
                  <a:srgbClr val="252525"/>
                </a:solidFill>
                <a:latin typeface="Roboto" panose="02000000000000000000" pitchFamily="2" charset="0"/>
              </a:rPr>
              <a:t>Once declared, you cannot change the value of a const variable</a:t>
            </a:r>
            <a:endParaRPr lang="en-US" altLang="en-US" sz="1800" dirty="0">
              <a:solidFill>
                <a:srgbClr val="252525"/>
              </a:solidFill>
              <a:latin typeface="Roboto" panose="02000000000000000000" pitchFamily="2" charset="0"/>
            </a:endParaRPr>
          </a:p>
        </p:txBody>
      </p:sp>
      <p:pic>
        <p:nvPicPr>
          <p:cNvPr id="6" name="Picture 14" descr="NIET">
            <a:extLst>
              <a:ext uri="{FF2B5EF4-FFF2-40B4-BE49-F238E27FC236}">
                <a16:creationId xmlns:a16="http://schemas.microsoft.com/office/drawing/2014/main" xmlns=""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Text&#10;&#10;Description automatically generated">
            <a:extLst>
              <a:ext uri="{FF2B5EF4-FFF2-40B4-BE49-F238E27FC236}">
                <a16:creationId xmlns:a16="http://schemas.microsoft.com/office/drawing/2014/main" xmlns="" id="{9A3A5F03-3C2B-482B-8F22-2B2114876AD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8200" y="1981200"/>
            <a:ext cx="7251697" cy="762000"/>
          </a:xfrm>
          <a:prstGeom prst="rect">
            <a:avLst/>
          </a:prstGeom>
        </p:spPr>
      </p:pic>
    </p:spTree>
    <p:extLst>
      <p:ext uri="{BB962C8B-B14F-4D97-AF65-F5344CB8AC3E}">
        <p14:creationId xmlns:p14="http://schemas.microsoft.com/office/powerpoint/2010/main" xmlns="" val="2749333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838200"/>
            <a:ext cx="8112125" cy="5334000"/>
          </a:xfrm>
        </p:spPr>
        <p:txBody>
          <a:bodyPr>
            <a:normAutofit/>
          </a:bodyPr>
          <a:lstStyle/>
          <a:p>
            <a:pPr marL="0" indent="0">
              <a:buNone/>
            </a:pPr>
            <a:r>
              <a:rPr lang="en-IN" sz="2400" b="1" i="0" dirty="0">
                <a:solidFill>
                  <a:srgbClr val="252525"/>
                </a:solidFill>
                <a:effectLst/>
                <a:latin typeface="Roboto" panose="02000000000000000000" pitchFamily="2" charset="0"/>
              </a:rPr>
              <a:t>JavaScript Arrow Function</a:t>
            </a:r>
          </a:p>
          <a:p>
            <a:pPr marL="0" indent="0">
              <a:buNone/>
            </a:pPr>
            <a:r>
              <a:rPr lang="en-US" sz="1800" b="0" i="0" dirty="0">
                <a:solidFill>
                  <a:srgbClr val="252525"/>
                </a:solidFill>
                <a:effectLst/>
                <a:latin typeface="+mj-lt"/>
              </a:rPr>
              <a:t>In the ES6 version, you can use arrow functions to create function expressions. For example, </a:t>
            </a:r>
          </a:p>
          <a:p>
            <a:pPr marL="0" indent="0">
              <a:buNone/>
            </a:pPr>
            <a:r>
              <a:rPr lang="en-US" sz="1800" b="0" i="0" dirty="0">
                <a:solidFill>
                  <a:srgbClr val="252525"/>
                </a:solidFill>
                <a:effectLst/>
                <a:latin typeface="+mj-lt"/>
              </a:rPr>
              <a:t>This function</a:t>
            </a: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r>
              <a:rPr lang="en-IN" sz="1800" dirty="0">
                <a:solidFill>
                  <a:srgbClr val="252525"/>
                </a:solidFill>
                <a:latin typeface="+mj-lt"/>
              </a:rPr>
              <a:t>can be written as</a:t>
            </a:r>
          </a:p>
          <a:p>
            <a:pPr marL="0" indent="0">
              <a:buNone/>
            </a:pPr>
            <a:endParaRPr lang="en-IN" altLang="en-US" sz="1800" dirty="0">
              <a:solidFill>
                <a:srgbClr val="252525"/>
              </a:solidFill>
              <a:latin typeface="+mj-lt"/>
            </a:endParaRPr>
          </a:p>
        </p:txBody>
      </p:sp>
      <p:pic>
        <p:nvPicPr>
          <p:cNvPr id="6" name="Picture 14" descr="NIET">
            <a:extLst>
              <a:ext uri="{FF2B5EF4-FFF2-40B4-BE49-F238E27FC236}">
                <a16:creationId xmlns:a16="http://schemas.microsoft.com/office/drawing/2014/main" xmlns=""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A screenshot of a computer&#10;&#10;Description automatically generated with medium confidence">
            <a:extLst>
              <a:ext uri="{FF2B5EF4-FFF2-40B4-BE49-F238E27FC236}">
                <a16:creationId xmlns:a16="http://schemas.microsoft.com/office/drawing/2014/main" xmlns="" id="{194F48F5-F053-4E8E-9F70-D93BF920872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8199" y="2286000"/>
            <a:ext cx="6815487" cy="1143000"/>
          </a:xfrm>
          <a:prstGeom prst="rect">
            <a:avLst/>
          </a:prstGeom>
        </p:spPr>
      </p:pic>
      <p:pic>
        <p:nvPicPr>
          <p:cNvPr id="10" name="Picture 9" descr="Text&#10;&#10;Description automatically generated">
            <a:extLst>
              <a:ext uri="{FF2B5EF4-FFF2-40B4-BE49-F238E27FC236}">
                <a16:creationId xmlns:a16="http://schemas.microsoft.com/office/drawing/2014/main" xmlns="" id="{68DCEDBC-953F-4BB8-87A8-D0E10189303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38199" y="4095730"/>
            <a:ext cx="6871149" cy="781070"/>
          </a:xfrm>
          <a:prstGeom prst="rect">
            <a:avLst/>
          </a:prstGeom>
        </p:spPr>
      </p:pic>
    </p:spTree>
    <p:extLst>
      <p:ext uri="{BB962C8B-B14F-4D97-AF65-F5344CB8AC3E}">
        <p14:creationId xmlns:p14="http://schemas.microsoft.com/office/powerpoint/2010/main" xmlns="" val="1563568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838200"/>
            <a:ext cx="8112125" cy="5334000"/>
          </a:xfrm>
        </p:spPr>
        <p:txBody>
          <a:bodyPr>
            <a:normAutofit/>
          </a:bodyPr>
          <a:lstStyle/>
          <a:p>
            <a:pPr marL="0" indent="0">
              <a:buNone/>
            </a:pPr>
            <a:r>
              <a:rPr lang="en-IN" sz="2400" b="1" i="0" dirty="0">
                <a:solidFill>
                  <a:srgbClr val="252525"/>
                </a:solidFill>
                <a:effectLst/>
                <a:latin typeface="+mj-lt"/>
              </a:rPr>
              <a:t>JavaScript Classes</a:t>
            </a:r>
          </a:p>
          <a:p>
            <a:pPr marL="0" indent="0">
              <a:buNone/>
            </a:pPr>
            <a:r>
              <a:rPr lang="en-US" sz="1800" b="0" i="0" dirty="0">
                <a:solidFill>
                  <a:srgbClr val="252525"/>
                </a:solidFill>
                <a:effectLst/>
                <a:latin typeface="+mj-lt"/>
              </a:rPr>
              <a:t>JavaScript class is used to create an object. Class is like a constructor function. For example,</a:t>
            </a:r>
          </a:p>
          <a:p>
            <a:pPr marL="0" indent="0" algn="ctr">
              <a:buNone/>
            </a:pPr>
            <a:r>
              <a:rPr lang="en-US" alt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class Person { </a:t>
            </a:r>
          </a:p>
          <a:p>
            <a:pPr marL="0" indent="0" algn="ctr">
              <a:buNone/>
            </a:pPr>
            <a:r>
              <a:rPr 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constructor(name) { </a:t>
            </a:r>
          </a:p>
          <a:p>
            <a:pPr marL="0" indent="0" algn="ctr">
              <a:buNone/>
            </a:pPr>
            <a:r>
              <a:rPr 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this.name = name;</a:t>
            </a:r>
          </a:p>
          <a:p>
            <a:pPr marL="0" indent="0" algn="ctr">
              <a:buNone/>
            </a:pPr>
            <a:r>
              <a:rPr 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 } </a:t>
            </a:r>
          </a:p>
          <a:p>
            <a:pPr marL="0" indent="0" algn="ctr">
              <a:buNone/>
            </a:pPr>
            <a:r>
              <a:rPr 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a:t>
            </a:r>
            <a:endParaRPr lang="en-US" sz="1400" dirty="0">
              <a:solidFill>
                <a:srgbClr val="252525"/>
              </a:solidFill>
              <a:latin typeface="Roboto" panose="02000000000000000000" pitchFamily="2" charset="0"/>
            </a:endParaRPr>
          </a:p>
          <a:p>
            <a:pPr marL="0" indent="0" algn="ctr">
              <a:buNone/>
            </a:pPr>
            <a:r>
              <a:rPr lang="en-US" sz="1800" dirty="0">
                <a:solidFill>
                  <a:srgbClr val="252525"/>
                </a:solidFill>
                <a:latin typeface="+mj-lt"/>
              </a:rPr>
              <a:t>Keyword class is used to create a class. The properties are assigned in a constructor function. Now you can create an object.</a:t>
            </a:r>
            <a:endParaRPr lang="en-IN" sz="1800" dirty="0">
              <a:solidFill>
                <a:srgbClr val="252525"/>
              </a:solidFill>
              <a:latin typeface="+mj-lt"/>
            </a:endParaRPr>
          </a:p>
        </p:txBody>
      </p:sp>
      <p:pic>
        <p:nvPicPr>
          <p:cNvPr id="6" name="Picture 14" descr="NIET">
            <a:extLst>
              <a:ext uri="{FF2B5EF4-FFF2-40B4-BE49-F238E27FC236}">
                <a16:creationId xmlns:a16="http://schemas.microsoft.com/office/drawing/2014/main" xmlns=""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Text&#10;&#10;Description automatically generated">
            <a:extLst>
              <a:ext uri="{FF2B5EF4-FFF2-40B4-BE49-F238E27FC236}">
                <a16:creationId xmlns:a16="http://schemas.microsoft.com/office/drawing/2014/main" xmlns="" id="{F3B47E9C-6DED-4466-B495-0A0BABEE7C0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54794" y="4053365"/>
            <a:ext cx="5785259" cy="1962424"/>
          </a:xfrm>
          <a:prstGeom prst="rect">
            <a:avLst/>
          </a:prstGeom>
        </p:spPr>
      </p:pic>
    </p:spTree>
    <p:extLst>
      <p:ext uri="{BB962C8B-B14F-4D97-AF65-F5344CB8AC3E}">
        <p14:creationId xmlns:p14="http://schemas.microsoft.com/office/powerpoint/2010/main" xmlns="" val="1886635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xmlns=""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xmlns=""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a:t>
            </a:r>
          </a:p>
        </p:txBody>
      </p:sp>
      <p:sp>
        <p:nvSpPr>
          <p:cNvPr id="392199" name="Text Placeholder 8">
            <a:extLst>
              <a:ext uri="{FF2B5EF4-FFF2-40B4-BE49-F238E27FC236}">
                <a16:creationId xmlns:a16="http://schemas.microsoft.com/office/drawing/2014/main" xmlns="" id="{10A8BFAB-22EA-40E5-8F90-8B02A2064F6C}"/>
              </a:ext>
            </a:extLst>
          </p:cNvPr>
          <p:cNvSpPr txBox="1">
            <a:spLocks noGrp="1"/>
          </p:cNvSpPr>
          <p:nvPr>
            <p:ph type="body" idx="1"/>
          </p:nvPr>
        </p:nvSpPr>
        <p:spPr>
          <a:xfrm>
            <a:off x="574675" y="1047750"/>
            <a:ext cx="8112125" cy="4913313"/>
          </a:xfrm>
        </p:spPr>
        <p:txBody>
          <a:bodyPr>
            <a:normAutofit lnSpcReduction="10000"/>
          </a:bodyPr>
          <a:lstStyle/>
          <a:p>
            <a:pPr marL="0" indent="0" algn="l">
              <a:buNone/>
            </a:pPr>
            <a:r>
              <a:rPr lang="en-IN" sz="1200" b="0" i="0" dirty="0">
                <a:solidFill>
                  <a:srgbClr val="515151"/>
                </a:solidFill>
                <a:effectLst/>
                <a:latin typeface="-apple-system"/>
              </a:rPr>
              <a:t> </a:t>
            </a:r>
            <a:r>
              <a:rPr lang="en-IN" sz="2000" b="1" i="0" dirty="0">
                <a:solidFill>
                  <a:srgbClr val="515151"/>
                </a:solidFill>
                <a:effectLst/>
                <a:latin typeface="+mj-lt"/>
              </a:rPr>
              <a:t>Q1. </a:t>
            </a:r>
            <a:r>
              <a:rPr lang="en-IN" sz="1800" b="0" i="0" dirty="0">
                <a:solidFill>
                  <a:srgbClr val="373E3F"/>
                </a:solidFill>
                <a:effectLst/>
                <a:latin typeface="+mj-lt"/>
              </a:rPr>
              <a:t>Java script is an _______ language?</a:t>
            </a:r>
          </a:p>
          <a:p>
            <a:pPr marL="0" indent="0" algn="l">
              <a:buNone/>
            </a:pPr>
            <a:r>
              <a:rPr lang="en-IN" sz="1800" b="0" i="0" dirty="0">
                <a:solidFill>
                  <a:srgbClr val="373E3F"/>
                </a:solidFill>
                <a:effectLst/>
                <a:latin typeface="+mj-lt"/>
              </a:rPr>
              <a:t>             (A) object oriented</a:t>
            </a:r>
          </a:p>
          <a:p>
            <a:pPr marL="0" indent="0" algn="l">
              <a:buNone/>
            </a:pPr>
            <a:r>
              <a:rPr lang="en-IN" sz="1800" dirty="0">
                <a:solidFill>
                  <a:srgbClr val="373E3F"/>
                </a:solidFill>
                <a:latin typeface="+mj-lt"/>
              </a:rPr>
              <a:t>             (b) object base</a:t>
            </a:r>
          </a:p>
          <a:p>
            <a:pPr marL="0" indent="0" algn="l">
              <a:buNone/>
            </a:pPr>
            <a:r>
              <a:rPr lang="en-IN" sz="1800" b="0" i="0" dirty="0">
                <a:solidFill>
                  <a:srgbClr val="373E3F"/>
                </a:solidFill>
                <a:effectLst/>
                <a:latin typeface="+mj-lt"/>
              </a:rPr>
              <a:t>             © procedural</a:t>
            </a:r>
          </a:p>
          <a:p>
            <a:pPr marL="0" indent="0" algn="l">
              <a:buNone/>
            </a:pPr>
            <a:r>
              <a:rPr lang="en-IN" sz="1800" dirty="0">
                <a:solidFill>
                  <a:srgbClr val="373E3F"/>
                </a:solidFill>
                <a:latin typeface="+mj-lt"/>
              </a:rPr>
              <a:t>             </a:t>
            </a:r>
            <a:r>
              <a:rPr lang="en-IN" sz="1800" b="0" i="0" dirty="0">
                <a:solidFill>
                  <a:srgbClr val="373E3F"/>
                </a:solidFill>
                <a:effectLst/>
                <a:latin typeface="+mj-lt"/>
              </a:rPr>
              <a:t>(d) None of these</a:t>
            </a:r>
          </a:p>
          <a:p>
            <a:pPr marL="0" indent="0">
              <a:buNone/>
              <a:defRPr/>
            </a:pPr>
            <a:r>
              <a:rPr lang="en-US" sz="1800" b="1" dirty="0">
                <a:solidFill>
                  <a:srgbClr val="373E3F"/>
                </a:solidFill>
                <a:latin typeface="+mj-lt"/>
              </a:rPr>
              <a:t>Q2</a:t>
            </a:r>
            <a:r>
              <a:rPr lang="en-US" sz="1800" dirty="0">
                <a:solidFill>
                  <a:srgbClr val="373E3F"/>
                </a:solidFill>
                <a:latin typeface="+mj-lt"/>
              </a:rPr>
              <a:t>.Which of the following keywords is used to define a variable in JavaScript?</a:t>
            </a:r>
          </a:p>
          <a:p>
            <a:pPr marL="0" indent="0">
              <a:buNone/>
              <a:defRPr/>
            </a:pPr>
            <a:r>
              <a:rPr lang="en-US" sz="1800" dirty="0">
                <a:solidFill>
                  <a:srgbClr val="373E3F"/>
                </a:solidFill>
                <a:latin typeface="+mj-lt"/>
              </a:rPr>
              <a:t>        (a) let</a:t>
            </a:r>
          </a:p>
          <a:p>
            <a:pPr marL="0" indent="0">
              <a:buNone/>
              <a:defRPr/>
            </a:pPr>
            <a:r>
              <a:rPr lang="en-US" sz="1800" dirty="0">
                <a:solidFill>
                  <a:srgbClr val="373E3F"/>
                </a:solidFill>
                <a:latin typeface="+mj-lt"/>
              </a:rPr>
              <a:t>        (b) var</a:t>
            </a:r>
          </a:p>
          <a:p>
            <a:pPr marL="0" indent="0">
              <a:buNone/>
              <a:defRPr/>
            </a:pPr>
            <a:r>
              <a:rPr lang="en-US" sz="1800" dirty="0">
                <a:solidFill>
                  <a:srgbClr val="373E3F"/>
                </a:solidFill>
                <a:latin typeface="+mj-lt"/>
              </a:rPr>
              <a:t>       (C) both A &amp; B</a:t>
            </a:r>
          </a:p>
          <a:p>
            <a:pPr marL="0" indent="0">
              <a:buNone/>
              <a:defRPr/>
            </a:pPr>
            <a:r>
              <a:rPr lang="en-US" sz="1800" dirty="0">
                <a:solidFill>
                  <a:srgbClr val="373E3F"/>
                </a:solidFill>
                <a:latin typeface="+mj-lt"/>
              </a:rPr>
              <a:t>        (d) None of the above</a:t>
            </a:r>
          </a:p>
          <a:p>
            <a:pPr marL="0" indent="0">
              <a:buNone/>
              <a:defRPr/>
            </a:pPr>
            <a:r>
              <a:rPr lang="en-US" altLang="en-US" sz="1800" b="1" dirty="0">
                <a:solidFill>
                  <a:srgbClr val="373E3F"/>
                </a:solidFill>
                <a:latin typeface="+mj-lt"/>
              </a:rPr>
              <a:t>Q3.</a:t>
            </a:r>
            <a:r>
              <a:rPr lang="en-US" altLang="en-US" sz="1800" dirty="0">
                <a:solidFill>
                  <a:srgbClr val="373E3F"/>
                </a:solidFill>
                <a:latin typeface="+mj-lt"/>
              </a:rPr>
              <a:t>How can a datatype be declared to be constant type  ?</a:t>
            </a:r>
          </a:p>
          <a:p>
            <a:pPr marL="0" indent="0">
              <a:buNone/>
              <a:defRPr/>
            </a:pPr>
            <a:r>
              <a:rPr lang="en-US" altLang="en-US" sz="1800" dirty="0">
                <a:solidFill>
                  <a:srgbClr val="373E3F"/>
                </a:solidFill>
                <a:latin typeface="+mj-lt"/>
              </a:rPr>
              <a:t>           (A) var</a:t>
            </a:r>
          </a:p>
          <a:p>
            <a:pPr marL="0" indent="0">
              <a:buNone/>
              <a:defRPr/>
            </a:pPr>
            <a:r>
              <a:rPr lang="en-US" altLang="en-US" sz="1800" dirty="0">
                <a:solidFill>
                  <a:srgbClr val="373E3F"/>
                </a:solidFill>
                <a:latin typeface="+mj-lt"/>
              </a:rPr>
              <a:t>           (b) const</a:t>
            </a:r>
          </a:p>
          <a:p>
            <a:pPr marL="0" indent="0">
              <a:buNone/>
              <a:defRPr/>
            </a:pPr>
            <a:r>
              <a:rPr lang="en-US" altLang="en-US" sz="1800" dirty="0">
                <a:solidFill>
                  <a:srgbClr val="373E3F"/>
                </a:solidFill>
                <a:latin typeface="+mj-lt"/>
              </a:rPr>
              <a:t>           © let</a:t>
            </a:r>
          </a:p>
          <a:p>
            <a:pPr marL="0" indent="0">
              <a:buNone/>
              <a:defRPr/>
            </a:pPr>
            <a:r>
              <a:rPr lang="en-US" altLang="en-US" sz="1800" dirty="0">
                <a:solidFill>
                  <a:srgbClr val="373E3F"/>
                </a:solidFill>
                <a:latin typeface="+mj-lt"/>
              </a:rPr>
              <a:t>           (D) constant</a:t>
            </a:r>
          </a:p>
          <a:p>
            <a:pPr>
              <a:spcBef>
                <a:spcPts val="363"/>
              </a:spcBef>
              <a:spcAft>
                <a:spcPct val="0"/>
              </a:spcAft>
              <a:buClr>
                <a:srgbClr val="000000"/>
              </a:buClr>
              <a:buFont typeface="Arial" panose="020B0604020202020204" pitchFamily="34" charset="0"/>
              <a:buNone/>
              <a:defRPr/>
            </a:pPr>
            <a:endParaRPr lang="en-US" altLang="en-US" b="1" dirty="0">
              <a:latin typeface="Arial" panose="020B0604020202020204" pitchFamily="34" charset="0"/>
              <a:ea typeface="Tahoma" panose="020B0604030504040204" pitchFamily="34" charset="0"/>
              <a:cs typeface="Times New Roman" panose="02020603050405020304" pitchFamily="18" charset="0"/>
            </a:endParaRPr>
          </a:p>
        </p:txBody>
      </p:sp>
      <p:pic>
        <p:nvPicPr>
          <p:cNvPr id="6" name="Picture 14" descr="NIET">
            <a:extLst>
              <a:ext uri="{FF2B5EF4-FFF2-40B4-BE49-F238E27FC236}">
                <a16:creationId xmlns:a16="http://schemas.microsoft.com/office/drawing/2014/main" xmlns="" id="{B09D66FC-7388-4726-AB5A-8A71D549B56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126;p16">
            <a:extLst>
              <a:ext uri="{FF2B5EF4-FFF2-40B4-BE49-F238E27FC236}">
                <a16:creationId xmlns:a16="http://schemas.microsoft.com/office/drawing/2014/main" xmlns="" id="{37F6C95C-1141-4A28-9CDB-84A893D4B9F8}"/>
              </a:ext>
            </a:extLst>
          </p:cNvPr>
          <p:cNvSpPr txBox="1">
            <a:spLocks noGrp="1"/>
          </p:cNvSpPr>
          <p:nvPr>
            <p:ph type="body" idx="1"/>
          </p:nvPr>
        </p:nvSpPr>
        <p:spPr>
          <a:xfrm>
            <a:off x="114300" y="1271588"/>
            <a:ext cx="8545513" cy="4630737"/>
          </a:xfrm>
        </p:spPr>
        <p:txBody>
          <a:bodyPr/>
          <a:lstStyle/>
          <a:p>
            <a:pPr marL="114300" indent="0" algn="just">
              <a:spcBef>
                <a:spcPts val="363"/>
              </a:spcBef>
              <a:spcAft>
                <a:spcPct val="0"/>
              </a:spcAft>
              <a:buClr>
                <a:srgbClr val="000000"/>
              </a:buClr>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Introduction: </a:t>
            </a:r>
            <a:r>
              <a:rPr lang="en-US" altLang="en-US" sz="2000">
                <a:latin typeface="Times New Roman" panose="02020603050405020304" pitchFamily="18" charset="0"/>
                <a:cs typeface="Times New Roman" panose="02020603050405020304" pitchFamily="18" charset="0"/>
              </a:rPr>
              <a:t>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a:t>
            </a:r>
          </a:p>
          <a:p>
            <a:pPr marL="114300" indent="0" algn="just">
              <a:spcBef>
                <a:spcPts val="363"/>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3"/>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Web Hosting: </a:t>
            </a:r>
            <a:r>
              <a:rPr lang="en-IN" altLang="en-US" sz="2000">
                <a:latin typeface="Times New Roman" panose="02020603050405020304" pitchFamily="18" charset="0"/>
                <a:cs typeface="Times New Roman" panose="02020603050405020304" pitchFamily="18" charset="0"/>
              </a:rPr>
              <a:t>Web Hosting Basics, Types of Hosting Packages, Registering domains, Defining Name Servers, Using Control Panel, Creating Emails in Cpanel, Using FTP Client, Maintaining a Website.</a:t>
            </a:r>
            <a:endParaRPr lang="en-US" altLang="en-US" sz="2000">
              <a:latin typeface="Times New Roman" panose="02020603050405020304" pitchFamily="18" charset="0"/>
              <a:cs typeface="Times New Roman" panose="02020603050405020304" pitchFamily="18" charset="0"/>
            </a:endParaRPr>
          </a:p>
        </p:txBody>
      </p:sp>
      <p:sp>
        <p:nvSpPr>
          <p:cNvPr id="10243" name="Google Shape;128;p16">
            <a:extLst>
              <a:ext uri="{FF2B5EF4-FFF2-40B4-BE49-F238E27FC236}">
                <a16:creationId xmlns:a16="http://schemas.microsoft.com/office/drawing/2014/main" xmlns="" id="{1B5EB12F-5F22-438A-9E9A-944C5672C58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xmlns="" id="{AF27A1D7-5A93-4C77-802B-BFD3C4C1C90E}"/>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-1 </a:t>
            </a:r>
          </a:p>
        </p:txBody>
      </p:sp>
      <p:sp>
        <p:nvSpPr>
          <p:cNvPr id="10245" name="Google Shape;131;p16">
            <a:extLst>
              <a:ext uri="{FF2B5EF4-FFF2-40B4-BE49-F238E27FC236}">
                <a16:creationId xmlns:a16="http://schemas.microsoft.com/office/drawing/2014/main" xmlns="" id="{5ED814FC-EAEE-4CAA-A0D5-37F5AC8F38D2}"/>
              </a:ext>
            </a:extLst>
          </p:cNvPr>
          <p:cNvSpPr>
            <a:spLocks noGrp="1"/>
          </p:cNvSpPr>
          <p:nvPr>
            <p:ph type="ftr" sz="quarter" idx="12"/>
          </p:nvPr>
        </p:nvSpPr>
        <p:spPr>
          <a:xfrm>
            <a:off x="939800" y="6400800"/>
            <a:ext cx="65278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0246" name="Picture 14" descr="NIET">
            <a:extLst>
              <a:ext uri="{FF2B5EF4-FFF2-40B4-BE49-F238E27FC236}">
                <a16:creationId xmlns:a16="http://schemas.microsoft.com/office/drawing/2014/main" xmlns="" id="{47A5B17C-A6C6-4471-86C9-D3B19C70654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 y="6350"/>
            <a:ext cx="1185863" cy="766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xmlns=""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xmlns="" id="{CA1C0BC4-84D4-49D9-941E-49C0109050A7}"/>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xmlns="" id="{2E96CEDA-C0DA-4EE1-9AD3-6E83E342365F}"/>
              </a:ext>
            </a:extLst>
          </p:cNvPr>
          <p:cNvSpPr txBox="1">
            <a:spLocks noGrp="1"/>
          </p:cNvSpPr>
          <p:nvPr>
            <p:ph type="body" idx="1"/>
          </p:nvPr>
        </p:nvSpPr>
        <p:spPr>
          <a:xfrm>
            <a:off x="378618" y="914400"/>
            <a:ext cx="8386763" cy="5181600"/>
          </a:xfrm>
        </p:spPr>
        <p:txBody>
          <a:bodyPr>
            <a:normAutofit fontScale="92500" lnSpcReduction="10000"/>
          </a:bodyPr>
          <a:lstStyle/>
          <a:p>
            <a:pPr>
              <a:spcBef>
                <a:spcPts val="363"/>
              </a:spcBef>
              <a:spcAft>
                <a:spcPct val="0"/>
              </a:spcAft>
              <a:buClr>
                <a:srgbClr val="000000"/>
              </a:buClr>
              <a:buFont typeface="Arial" panose="020B0604020202020204" pitchFamily="34" charset="0"/>
              <a:buNone/>
              <a:defRPr/>
            </a:pPr>
            <a:r>
              <a:rPr lang="en-US" altLang="en-US" sz="1900" b="1" dirty="0">
                <a:latin typeface="+mj-lt"/>
                <a:cs typeface="Arial" panose="020B0604020202020204" pitchFamily="34" charset="0"/>
              </a:rPr>
              <a:t>Q4.Java script is ideal to</a:t>
            </a:r>
          </a:p>
          <a:p>
            <a:pPr>
              <a:spcBef>
                <a:spcPts val="363"/>
              </a:spcBef>
              <a:spcAft>
                <a:spcPct val="0"/>
              </a:spcAft>
              <a:buClr>
                <a:srgbClr val="000000"/>
              </a:buClr>
              <a:buFont typeface="Arial" panose="020B0604020202020204" pitchFamily="34" charset="0"/>
              <a:buNone/>
              <a:defRPr/>
            </a:pPr>
            <a:r>
              <a:rPr lang="en-US" sz="1900" b="0" i="0" dirty="0">
                <a:solidFill>
                  <a:srgbClr val="252525"/>
                </a:solidFill>
                <a:effectLst/>
                <a:latin typeface="+mj-lt"/>
              </a:rPr>
              <a:t>(A)make computations in HTML simpler </a:t>
            </a:r>
          </a:p>
          <a:p>
            <a:pPr>
              <a:spcBef>
                <a:spcPts val="363"/>
              </a:spcBef>
              <a:spcAft>
                <a:spcPct val="0"/>
              </a:spcAft>
              <a:buClr>
                <a:srgbClr val="000000"/>
              </a:buClr>
              <a:buFont typeface="Arial" panose="020B0604020202020204" pitchFamily="34" charset="0"/>
              <a:buNone/>
              <a:defRPr/>
            </a:pPr>
            <a:r>
              <a:rPr lang="en-US" sz="1900" dirty="0">
                <a:solidFill>
                  <a:srgbClr val="252525"/>
                </a:solidFill>
                <a:latin typeface="+mj-lt"/>
              </a:rPr>
              <a:t>(</a:t>
            </a:r>
            <a:r>
              <a:rPr lang="en-US" sz="1900" b="0" i="0" dirty="0">
                <a:solidFill>
                  <a:srgbClr val="252525"/>
                </a:solidFill>
                <a:effectLst/>
                <a:latin typeface="+mj-lt"/>
              </a:rPr>
              <a:t>B) minimize storage requirements on the web server </a:t>
            </a:r>
          </a:p>
          <a:p>
            <a:pPr>
              <a:spcBef>
                <a:spcPts val="363"/>
              </a:spcBef>
              <a:spcAft>
                <a:spcPct val="0"/>
              </a:spcAft>
              <a:buClr>
                <a:srgbClr val="000000"/>
              </a:buClr>
              <a:buFont typeface="Arial" panose="020B0604020202020204" pitchFamily="34" charset="0"/>
              <a:buNone/>
              <a:defRPr/>
            </a:pPr>
            <a:r>
              <a:rPr lang="en-US" sz="1900" b="0" i="0" dirty="0">
                <a:solidFill>
                  <a:srgbClr val="252525"/>
                </a:solidFill>
                <a:effectLst/>
                <a:latin typeface="+mj-lt"/>
              </a:rPr>
              <a:t>(c) increase the download time for the client</a:t>
            </a:r>
          </a:p>
          <a:p>
            <a:pPr>
              <a:spcBef>
                <a:spcPts val="363"/>
              </a:spcBef>
              <a:spcAft>
                <a:spcPct val="0"/>
              </a:spcAft>
              <a:buClr>
                <a:srgbClr val="000000"/>
              </a:buClr>
              <a:buFont typeface="Arial" panose="020B0604020202020204" pitchFamily="34" charset="0"/>
              <a:buNone/>
              <a:defRPr/>
            </a:pPr>
            <a:r>
              <a:rPr lang="en-US" sz="1900" dirty="0">
                <a:solidFill>
                  <a:srgbClr val="252525"/>
                </a:solidFill>
                <a:latin typeface="+mj-lt"/>
              </a:rPr>
              <a:t>(</a:t>
            </a:r>
            <a:r>
              <a:rPr lang="en-US" sz="1900" b="0" i="0" dirty="0">
                <a:solidFill>
                  <a:srgbClr val="252525"/>
                </a:solidFill>
                <a:effectLst/>
                <a:latin typeface="+mj-lt"/>
              </a:rPr>
              <a:t>D) none of the mentioned</a:t>
            </a:r>
          </a:p>
          <a:p>
            <a:pPr>
              <a:spcBef>
                <a:spcPts val="363"/>
              </a:spcBef>
              <a:spcAft>
                <a:spcPct val="0"/>
              </a:spcAft>
              <a:buClr>
                <a:srgbClr val="000000"/>
              </a:buClr>
              <a:buFont typeface="Arial" panose="020B0604020202020204" pitchFamily="34" charset="0"/>
              <a:buNone/>
              <a:defRPr/>
            </a:pPr>
            <a:endParaRPr lang="en-US" sz="1900" b="0" i="0" dirty="0">
              <a:solidFill>
                <a:srgbClr val="252525"/>
              </a:solidFill>
              <a:effectLst/>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Q5.The basic difference between </a:t>
            </a:r>
            <a:r>
              <a:rPr lang="en-US" altLang="en-US" sz="1900" b="1" dirty="0" err="1">
                <a:latin typeface="+mj-lt"/>
                <a:cs typeface="Arial" panose="020B0604020202020204" pitchFamily="34" charset="0"/>
              </a:rPr>
              <a:t>javascript</a:t>
            </a:r>
            <a:r>
              <a:rPr lang="en-US" altLang="en-US" sz="1900" b="1" dirty="0">
                <a:latin typeface="+mj-lt"/>
                <a:cs typeface="Arial" panose="020B0604020202020204" pitchFamily="34" charset="0"/>
              </a:rPr>
              <a:t> &amp; java is</a:t>
            </a:r>
          </a:p>
          <a:p>
            <a:pPr>
              <a:spcBef>
                <a:spcPts val="363"/>
              </a:spcBef>
              <a:spcAft>
                <a:spcPct val="0"/>
              </a:spcAft>
              <a:buClr>
                <a:srgbClr val="000000"/>
              </a:buClr>
              <a:buNone/>
              <a:defRPr/>
            </a:pPr>
            <a:r>
              <a:rPr lang="en-US" sz="1900" b="0" i="0" dirty="0">
                <a:solidFill>
                  <a:srgbClr val="252525"/>
                </a:solidFill>
                <a:effectLst/>
                <a:latin typeface="+mj-lt"/>
              </a:rPr>
              <a:t>(</a:t>
            </a:r>
            <a:r>
              <a:rPr lang="en-US" sz="1900" dirty="0">
                <a:solidFill>
                  <a:srgbClr val="252525"/>
                </a:solidFill>
                <a:latin typeface="+mj-lt"/>
              </a:rPr>
              <a:t>A)There is no difference </a:t>
            </a:r>
          </a:p>
          <a:p>
            <a:pPr>
              <a:spcBef>
                <a:spcPts val="363"/>
              </a:spcBef>
              <a:spcAft>
                <a:spcPct val="0"/>
              </a:spcAft>
              <a:buClr>
                <a:srgbClr val="000000"/>
              </a:buClr>
              <a:buNone/>
              <a:defRPr/>
            </a:pPr>
            <a:r>
              <a:rPr lang="en-US" sz="1900" dirty="0">
                <a:solidFill>
                  <a:srgbClr val="252525"/>
                </a:solidFill>
                <a:latin typeface="+mj-lt"/>
              </a:rPr>
              <a:t>(B). Functions are considered as fields </a:t>
            </a:r>
          </a:p>
          <a:p>
            <a:pPr>
              <a:spcBef>
                <a:spcPts val="363"/>
              </a:spcBef>
              <a:spcAft>
                <a:spcPct val="0"/>
              </a:spcAft>
              <a:buClr>
                <a:srgbClr val="000000"/>
              </a:buClr>
              <a:buNone/>
              <a:defRPr/>
            </a:pPr>
            <a:r>
              <a:rPr lang="en-US" sz="1900" dirty="0">
                <a:solidFill>
                  <a:srgbClr val="252525"/>
                </a:solidFill>
                <a:latin typeface="+mj-lt"/>
              </a:rPr>
              <a:t>©. Variables are specific </a:t>
            </a:r>
          </a:p>
          <a:p>
            <a:pPr>
              <a:spcBef>
                <a:spcPts val="363"/>
              </a:spcBef>
              <a:spcAft>
                <a:spcPct val="0"/>
              </a:spcAft>
              <a:buClr>
                <a:srgbClr val="000000"/>
              </a:buClr>
              <a:buNone/>
              <a:defRPr/>
            </a:pPr>
            <a:r>
              <a:rPr lang="en-US" sz="1900" dirty="0">
                <a:solidFill>
                  <a:srgbClr val="252525"/>
                </a:solidFill>
                <a:latin typeface="+mj-lt"/>
              </a:rPr>
              <a:t>(D). Functions are values, and there is no hard distinction between methods and fields</a:t>
            </a:r>
          </a:p>
          <a:p>
            <a:pPr>
              <a:spcBef>
                <a:spcPts val="363"/>
              </a:spcBef>
              <a:spcAft>
                <a:spcPct val="0"/>
              </a:spcAft>
              <a:buClr>
                <a:srgbClr val="000000"/>
              </a:buClr>
              <a:buNone/>
              <a:defRPr/>
            </a:pPr>
            <a:endParaRPr lang="en-US" altLang="en-US" sz="1900" b="1" dirty="0">
              <a:solidFill>
                <a:srgbClr val="252525"/>
              </a:solidFill>
              <a:latin typeface="+mj-lt"/>
            </a:endParaRPr>
          </a:p>
          <a:p>
            <a:pPr>
              <a:spcBef>
                <a:spcPts val="363"/>
              </a:spcBef>
              <a:spcAft>
                <a:spcPct val="0"/>
              </a:spcAft>
              <a:buClr>
                <a:srgbClr val="000000"/>
              </a:buClr>
              <a:buNone/>
              <a:defRPr/>
            </a:pPr>
            <a:r>
              <a:rPr lang="en-US" altLang="en-US" sz="1900" b="1" dirty="0">
                <a:solidFill>
                  <a:srgbClr val="252525"/>
                </a:solidFill>
                <a:latin typeface="+mj-lt"/>
              </a:rPr>
              <a:t>Q6. </a:t>
            </a:r>
            <a:r>
              <a:rPr lang="en-US" altLang="en-US" sz="1900" dirty="0">
                <a:solidFill>
                  <a:srgbClr val="252525"/>
                </a:solidFill>
                <a:latin typeface="+mj-lt"/>
              </a:rPr>
              <a:t>Which of the following is not </a:t>
            </a:r>
            <a:r>
              <a:rPr lang="en-US" altLang="en-US" sz="1900" dirty="0" err="1">
                <a:solidFill>
                  <a:srgbClr val="252525"/>
                </a:solidFill>
                <a:latin typeface="+mj-lt"/>
              </a:rPr>
              <a:t>javascript</a:t>
            </a:r>
            <a:r>
              <a:rPr lang="en-US" altLang="en-US" sz="1900" dirty="0">
                <a:solidFill>
                  <a:srgbClr val="252525"/>
                </a:solidFill>
                <a:latin typeface="+mj-lt"/>
              </a:rPr>
              <a:t> framework?</a:t>
            </a:r>
          </a:p>
          <a:p>
            <a:pPr>
              <a:spcBef>
                <a:spcPts val="363"/>
              </a:spcBef>
              <a:spcAft>
                <a:spcPct val="0"/>
              </a:spcAft>
              <a:buClr>
                <a:srgbClr val="000000"/>
              </a:buClr>
              <a:buAutoNum type="alphaUcParenBoth"/>
              <a:defRPr/>
            </a:pPr>
            <a:r>
              <a:rPr lang="en-US" altLang="en-US" sz="1900" dirty="0">
                <a:solidFill>
                  <a:srgbClr val="252525"/>
                </a:solidFill>
                <a:latin typeface="+mj-lt"/>
              </a:rPr>
              <a:t>Node</a:t>
            </a:r>
          </a:p>
          <a:p>
            <a:pPr>
              <a:spcBef>
                <a:spcPts val="363"/>
              </a:spcBef>
              <a:spcAft>
                <a:spcPct val="0"/>
              </a:spcAft>
              <a:buClr>
                <a:srgbClr val="000000"/>
              </a:buClr>
              <a:buAutoNum type="alphaUcParenBoth"/>
              <a:defRPr/>
            </a:pPr>
            <a:r>
              <a:rPr lang="en-US" altLang="en-US" sz="1900" dirty="0">
                <a:solidFill>
                  <a:srgbClr val="252525"/>
                </a:solidFill>
                <a:latin typeface="+mj-lt"/>
              </a:rPr>
              <a:t>Vue</a:t>
            </a:r>
          </a:p>
          <a:p>
            <a:pPr>
              <a:spcBef>
                <a:spcPts val="363"/>
              </a:spcBef>
              <a:spcAft>
                <a:spcPct val="0"/>
              </a:spcAft>
              <a:buClr>
                <a:srgbClr val="000000"/>
              </a:buClr>
              <a:buAutoNum type="alphaUcParenBoth"/>
              <a:defRPr/>
            </a:pPr>
            <a:r>
              <a:rPr lang="en-US" altLang="en-US" sz="1900" dirty="0">
                <a:solidFill>
                  <a:srgbClr val="252525"/>
                </a:solidFill>
                <a:latin typeface="+mj-lt"/>
              </a:rPr>
              <a:t>React</a:t>
            </a:r>
          </a:p>
          <a:p>
            <a:pPr>
              <a:spcBef>
                <a:spcPts val="363"/>
              </a:spcBef>
              <a:spcAft>
                <a:spcPct val="0"/>
              </a:spcAft>
              <a:buClr>
                <a:srgbClr val="000000"/>
              </a:buClr>
              <a:buAutoNum type="alphaUcParenBoth"/>
              <a:defRPr/>
            </a:pPr>
            <a:r>
              <a:rPr lang="en-US" altLang="en-US" sz="1900" dirty="0">
                <a:solidFill>
                  <a:srgbClr val="252525"/>
                </a:solidFill>
                <a:latin typeface="+mj-lt"/>
              </a:rPr>
              <a:t>Cassandra</a:t>
            </a:r>
          </a:p>
          <a:p>
            <a:pPr>
              <a:spcBef>
                <a:spcPts val="363"/>
              </a:spcBef>
              <a:spcAft>
                <a:spcPct val="0"/>
              </a:spcAft>
              <a:buClr>
                <a:srgbClr val="000000"/>
              </a:buClr>
              <a:buFont typeface="Arial" panose="020B0604020202020204" pitchFamily="34" charset="0"/>
              <a:buNone/>
              <a:defRPr/>
            </a:pPr>
            <a:endParaRPr lang="en-US" altLang="en-US" b="1" dirty="0">
              <a:latin typeface="Arial" panose="020B0604020202020204" pitchFamily="34" charset="0"/>
              <a:cs typeface="Arial" panose="020B0604020202020204" pitchFamily="34" charset="0"/>
            </a:endParaRPr>
          </a:p>
        </p:txBody>
      </p:sp>
      <p:pic>
        <p:nvPicPr>
          <p:cNvPr id="126983" name="Picture 14" descr="NIET">
            <a:extLst>
              <a:ext uri="{FF2B5EF4-FFF2-40B4-BE49-F238E27FC236}">
                <a16:creationId xmlns:a16="http://schemas.microsoft.com/office/drawing/2014/main" xmlns=""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xmlns=""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a:extLst>
              <a:ext uri="{FF2B5EF4-FFF2-40B4-BE49-F238E27FC236}">
                <a16:creationId xmlns:a16="http://schemas.microsoft.com/office/drawing/2014/main" xmlns="" id="{CA1C0BC4-84D4-49D9-941E-49C0109050A7}"/>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xmlns="" id="{2E96CEDA-C0DA-4EE1-9AD3-6E83E342365F}"/>
              </a:ext>
            </a:extLst>
          </p:cNvPr>
          <p:cNvSpPr txBox="1">
            <a:spLocks noGrp="1"/>
          </p:cNvSpPr>
          <p:nvPr>
            <p:ph type="body" idx="1"/>
          </p:nvPr>
        </p:nvSpPr>
        <p:spPr>
          <a:xfrm>
            <a:off x="378618" y="914400"/>
            <a:ext cx="8386763" cy="5181600"/>
          </a:xfrm>
        </p:spPr>
        <p:txBody>
          <a:bodyPr>
            <a:normAutofit lnSpcReduction="10000"/>
          </a:bodyPr>
          <a:lstStyle/>
          <a:p>
            <a:pPr>
              <a:spcBef>
                <a:spcPts val="363"/>
              </a:spcBef>
              <a:spcAft>
                <a:spcPct val="0"/>
              </a:spcAft>
              <a:buClr>
                <a:srgbClr val="000000"/>
              </a:buClr>
              <a:buFont typeface="Arial" panose="020B0604020202020204" pitchFamily="34" charset="0"/>
              <a:buNone/>
              <a:defRPr/>
            </a:pPr>
            <a:r>
              <a:rPr lang="en-US" altLang="en-US" sz="1900" b="1" dirty="0">
                <a:latin typeface="+mj-lt"/>
                <a:cs typeface="Arial" panose="020B0604020202020204" pitchFamily="34" charset="0"/>
              </a:rPr>
              <a:t>Q7.</a:t>
            </a:r>
            <a:r>
              <a:rPr lang="en-US" sz="1200" b="0" i="0" dirty="0">
                <a:solidFill>
                  <a:srgbClr val="3A3A3A"/>
                </a:solidFill>
                <a:effectLst/>
                <a:latin typeface="Open Sans" panose="020B0606030504020204" pitchFamily="34" charset="0"/>
              </a:rPr>
              <a:t> </a:t>
            </a:r>
            <a:r>
              <a:rPr lang="en-US" sz="1800" b="1" i="0" dirty="0">
                <a:solidFill>
                  <a:srgbClr val="3A3A3A"/>
                </a:solidFill>
                <a:effectLst/>
                <a:latin typeface="+mj-lt"/>
              </a:rPr>
              <a:t>Arrays in JavaScript are defined by which of the following statements?</a:t>
            </a:r>
          </a:p>
          <a:p>
            <a:pPr>
              <a:spcBef>
                <a:spcPts val="363"/>
              </a:spcBef>
              <a:spcAft>
                <a:spcPct val="0"/>
              </a:spcAft>
              <a:buClr>
                <a:srgbClr val="000000"/>
              </a:buClr>
              <a:buFont typeface="Arial" panose="020B0604020202020204" pitchFamily="34" charset="0"/>
              <a:buAutoNum type="alphaLcParenR"/>
              <a:defRPr/>
            </a:pPr>
            <a:r>
              <a:rPr lang="en-US" sz="1800" b="0" i="0" dirty="0">
                <a:solidFill>
                  <a:srgbClr val="3A3A3A"/>
                </a:solidFill>
                <a:effectLst/>
                <a:latin typeface="+mj-lt"/>
              </a:rPr>
              <a:t>It is an ordered list of values</a:t>
            </a:r>
          </a:p>
          <a:p>
            <a:pPr>
              <a:spcBef>
                <a:spcPts val="363"/>
              </a:spcBef>
              <a:spcAft>
                <a:spcPct val="0"/>
              </a:spcAft>
              <a:buClr>
                <a:srgbClr val="000000"/>
              </a:buClr>
              <a:buFont typeface="Arial" panose="020B0604020202020204" pitchFamily="34" charset="0"/>
              <a:buAutoNum type="alphaLcParenR"/>
              <a:defRPr/>
            </a:pPr>
            <a:r>
              <a:rPr lang="en-US" sz="1800" b="0" i="0" dirty="0">
                <a:solidFill>
                  <a:srgbClr val="3A3A3A"/>
                </a:solidFill>
                <a:effectLst/>
                <a:latin typeface="+mj-lt"/>
              </a:rPr>
              <a:t> It is an ordered list of objects</a:t>
            </a:r>
          </a:p>
          <a:p>
            <a:pPr>
              <a:spcBef>
                <a:spcPts val="363"/>
              </a:spcBef>
              <a:spcAft>
                <a:spcPct val="0"/>
              </a:spcAft>
              <a:buClr>
                <a:srgbClr val="000000"/>
              </a:buClr>
              <a:buFont typeface="Arial" panose="020B0604020202020204" pitchFamily="34" charset="0"/>
              <a:buAutoNum type="alphaLcParenR"/>
              <a:defRPr/>
            </a:pPr>
            <a:r>
              <a:rPr lang="en-US" sz="1800" b="0" i="0" dirty="0">
                <a:solidFill>
                  <a:srgbClr val="3A3A3A"/>
                </a:solidFill>
                <a:effectLst/>
                <a:latin typeface="+mj-lt"/>
              </a:rPr>
              <a:t> It is an ordered list of string</a:t>
            </a:r>
          </a:p>
          <a:p>
            <a:pPr>
              <a:spcBef>
                <a:spcPts val="363"/>
              </a:spcBef>
              <a:spcAft>
                <a:spcPct val="0"/>
              </a:spcAft>
              <a:buClr>
                <a:srgbClr val="000000"/>
              </a:buClr>
              <a:buFont typeface="Arial" panose="020B0604020202020204" pitchFamily="34" charset="0"/>
              <a:buAutoNum type="alphaLcParenR"/>
              <a:defRPr/>
            </a:pPr>
            <a:r>
              <a:rPr lang="en-US" sz="1800" b="0" i="0" dirty="0">
                <a:solidFill>
                  <a:srgbClr val="3A3A3A"/>
                </a:solidFill>
                <a:effectLst/>
                <a:latin typeface="+mj-lt"/>
              </a:rPr>
              <a:t> It is an ordered list of functions</a:t>
            </a:r>
          </a:p>
          <a:p>
            <a:pPr marL="0" indent="0">
              <a:spcBef>
                <a:spcPts val="363"/>
              </a:spcBef>
              <a:spcAft>
                <a:spcPct val="0"/>
              </a:spcAft>
              <a:buClr>
                <a:srgbClr val="000000"/>
              </a:buClr>
              <a:buNone/>
              <a:defRPr/>
            </a:pPr>
            <a:endParaRPr lang="en-US" sz="1800" b="0" i="0" dirty="0">
              <a:solidFill>
                <a:srgbClr val="252525"/>
              </a:solidFill>
              <a:effectLst/>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Q8.</a:t>
            </a:r>
            <a:r>
              <a:rPr lang="en-US" sz="1800" b="1" dirty="0">
                <a:solidFill>
                  <a:srgbClr val="3A3A3A"/>
                </a:solidFill>
                <a:latin typeface="+mj-lt"/>
              </a:rPr>
              <a:t>Which of the following is not JavaScript data types?</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Null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Undefined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Number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All of the mentioned</a:t>
            </a:r>
          </a:p>
          <a:p>
            <a:pPr marL="0" indent="0">
              <a:spcBef>
                <a:spcPts val="363"/>
              </a:spcBef>
              <a:spcAft>
                <a:spcPct val="0"/>
              </a:spcAft>
              <a:buClr>
                <a:srgbClr val="000000"/>
              </a:buClr>
              <a:buNone/>
              <a:defRPr/>
            </a:pPr>
            <a:endParaRPr lang="en-US" sz="1800" dirty="0">
              <a:solidFill>
                <a:srgbClr val="3A3A3A"/>
              </a:solidFill>
              <a:latin typeface="+mj-lt"/>
            </a:endParaRPr>
          </a:p>
          <a:p>
            <a:pPr marL="0" indent="0">
              <a:spcBef>
                <a:spcPts val="363"/>
              </a:spcBef>
              <a:spcAft>
                <a:spcPct val="0"/>
              </a:spcAft>
              <a:buClr>
                <a:srgbClr val="000000"/>
              </a:buClr>
              <a:buNone/>
              <a:defRPr/>
            </a:pPr>
            <a:r>
              <a:rPr lang="en-IN" sz="1800" b="1" dirty="0">
                <a:solidFill>
                  <a:srgbClr val="3A3A3A"/>
                </a:solidFill>
                <a:latin typeface="+mj-lt"/>
              </a:rPr>
              <a:t>Q9.Where is Client-side JavaScript code is embedded within HTML documents?</a:t>
            </a:r>
            <a:r>
              <a:rPr lang="en-IN" sz="1100" dirty="0"/>
              <a:t/>
            </a:r>
            <a:br>
              <a:rPr lang="en-IN" sz="1100" dirty="0"/>
            </a:br>
            <a:r>
              <a:rPr lang="en-IN" sz="1100" b="0" i="0" dirty="0">
                <a:solidFill>
                  <a:srgbClr val="3A3A3A"/>
                </a:solidFill>
                <a:effectLst/>
                <a:latin typeface="Open Sans" panose="020B0606030504020204" pitchFamily="34" charset="0"/>
              </a:rPr>
              <a:t>a) </a:t>
            </a:r>
            <a:r>
              <a:rPr lang="en-IN" sz="1800" dirty="0">
                <a:solidFill>
                  <a:srgbClr val="3A3A3A"/>
                </a:solidFill>
                <a:latin typeface="+mj-lt"/>
              </a:rPr>
              <a:t>A URL that uses the special </a:t>
            </a:r>
            <a:r>
              <a:rPr lang="en-IN" sz="1800" dirty="0" err="1">
                <a:solidFill>
                  <a:srgbClr val="3A3A3A"/>
                </a:solidFill>
                <a:latin typeface="+mj-lt"/>
              </a:rPr>
              <a:t>javascript:code</a:t>
            </a:r>
            <a:r>
              <a:rPr lang="en-IN" sz="1800" dirty="0">
                <a:solidFill>
                  <a:srgbClr val="3A3A3A"/>
                </a:solidFill>
                <a:latin typeface="+mj-lt"/>
              </a:rPr>
              <a:t/>
            </a:r>
            <a:br>
              <a:rPr lang="en-IN" sz="1800" dirty="0">
                <a:solidFill>
                  <a:srgbClr val="3A3A3A"/>
                </a:solidFill>
                <a:latin typeface="+mj-lt"/>
              </a:rPr>
            </a:br>
            <a:r>
              <a:rPr lang="en-IN" sz="1800" dirty="0">
                <a:solidFill>
                  <a:srgbClr val="3A3A3A"/>
                </a:solidFill>
                <a:latin typeface="+mj-lt"/>
              </a:rPr>
              <a:t>b) A URL that uses the special </a:t>
            </a:r>
            <a:r>
              <a:rPr lang="en-IN" sz="1800" dirty="0" err="1">
                <a:solidFill>
                  <a:srgbClr val="3A3A3A"/>
                </a:solidFill>
                <a:latin typeface="+mj-lt"/>
              </a:rPr>
              <a:t>javascript:protocol</a:t>
            </a:r>
            <a:r>
              <a:rPr lang="en-IN" sz="1800" dirty="0">
                <a:solidFill>
                  <a:srgbClr val="3A3A3A"/>
                </a:solidFill>
                <a:latin typeface="+mj-lt"/>
              </a:rPr>
              <a:t/>
            </a:r>
            <a:br>
              <a:rPr lang="en-IN" sz="1800" dirty="0">
                <a:solidFill>
                  <a:srgbClr val="3A3A3A"/>
                </a:solidFill>
                <a:latin typeface="+mj-lt"/>
              </a:rPr>
            </a:br>
            <a:r>
              <a:rPr lang="en-IN" sz="1800" dirty="0">
                <a:solidFill>
                  <a:srgbClr val="3A3A3A"/>
                </a:solidFill>
                <a:latin typeface="+mj-lt"/>
              </a:rPr>
              <a:t>c) A URL that uses the special </a:t>
            </a:r>
            <a:r>
              <a:rPr lang="en-IN" sz="1800" dirty="0" err="1">
                <a:solidFill>
                  <a:srgbClr val="3A3A3A"/>
                </a:solidFill>
                <a:latin typeface="+mj-lt"/>
              </a:rPr>
              <a:t>javascript:encoding</a:t>
            </a:r>
            <a:r>
              <a:rPr lang="en-IN" sz="1800" dirty="0">
                <a:solidFill>
                  <a:srgbClr val="3A3A3A"/>
                </a:solidFill>
                <a:latin typeface="+mj-lt"/>
              </a:rPr>
              <a:t/>
            </a:r>
            <a:br>
              <a:rPr lang="en-IN" sz="1800" dirty="0">
                <a:solidFill>
                  <a:srgbClr val="3A3A3A"/>
                </a:solidFill>
                <a:latin typeface="+mj-lt"/>
              </a:rPr>
            </a:br>
            <a:r>
              <a:rPr lang="en-IN" sz="1800" dirty="0">
                <a:solidFill>
                  <a:srgbClr val="3A3A3A"/>
                </a:solidFill>
                <a:latin typeface="+mj-lt"/>
              </a:rPr>
              <a:t>d) A URL that uses the special </a:t>
            </a:r>
            <a:r>
              <a:rPr lang="en-IN" sz="1800" dirty="0" err="1">
                <a:solidFill>
                  <a:srgbClr val="3A3A3A"/>
                </a:solidFill>
                <a:latin typeface="+mj-lt"/>
              </a:rPr>
              <a:t>javascript:stack</a:t>
            </a:r>
            <a:endParaRPr lang="en-US" altLang="en-US" sz="1800" dirty="0">
              <a:solidFill>
                <a:srgbClr val="3A3A3A"/>
              </a:solidFill>
              <a:latin typeface="+mj-lt"/>
            </a:endParaRPr>
          </a:p>
        </p:txBody>
      </p:sp>
      <p:pic>
        <p:nvPicPr>
          <p:cNvPr id="126983" name="Picture 14" descr="NIET">
            <a:extLst>
              <a:ext uri="{FF2B5EF4-FFF2-40B4-BE49-F238E27FC236}">
                <a16:creationId xmlns:a16="http://schemas.microsoft.com/office/drawing/2014/main" xmlns=""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48678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a:extLst>
              <a:ext uri="{FF2B5EF4-FFF2-40B4-BE49-F238E27FC236}">
                <a16:creationId xmlns:a16="http://schemas.microsoft.com/office/drawing/2014/main" xmlns="" id="{F0EE03D1-8813-4150-852A-418557EFBF3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00439A85-2CA7-460D-BD13-D06B4F4FC66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sym typeface="Arial"/>
              </a:rPr>
              <a:t>Weekly Assignment</a:t>
            </a:r>
          </a:p>
        </p:txBody>
      </p:sp>
      <p:sp>
        <p:nvSpPr>
          <p:cNvPr id="129028" name="Text Placeholder 13">
            <a:extLst>
              <a:ext uri="{FF2B5EF4-FFF2-40B4-BE49-F238E27FC236}">
                <a16:creationId xmlns:a16="http://schemas.microsoft.com/office/drawing/2014/main" xmlns="" id="{B9741E40-7EA2-4127-BB46-FF2F2103F708}"/>
              </a:ext>
            </a:extLst>
          </p:cNvPr>
          <p:cNvSpPr txBox="1">
            <a:spLocks noGrp="1"/>
          </p:cNvSpPr>
          <p:nvPr>
            <p:ph type="body" idx="1"/>
          </p:nvPr>
        </p:nvSpPr>
        <p:spPr>
          <a:xfrm>
            <a:off x="289719" y="889001"/>
            <a:ext cx="8564562" cy="5409466"/>
          </a:xfrm>
        </p:spPr>
        <p:txBody>
          <a:bodyPr/>
          <a:lstStyle/>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Where can we place JavaScript ?</a:t>
            </a:r>
            <a:r>
              <a:rPr lang="en-US" altLang="en-US" sz="2000" b="1" dirty="0">
                <a:latin typeface="+mj-lt"/>
                <a:ea typeface="Calibri" panose="020F0502020204030204" pitchFamily="34" charset="0"/>
                <a:cs typeface="Times New Roman" panose="02020603050405020304" pitchFamily="18" charset="0"/>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 </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Explain screen output and keyboard input method in JavaScript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Define instance of operator in JavaScript.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1400" dirty="0"/>
              <a:t> </a:t>
            </a:r>
            <a:r>
              <a:rPr lang="en-US" sz="2000" dirty="0">
                <a:latin typeface="+mj-lt"/>
              </a:rPr>
              <a:t>Explain various datatypes used in JavaScript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Write a JavaScript to find factorial of a number</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What is a DTD ? Mention its types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What are composite datatypes in Java Script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eaLnBrk="1" hangingPunct="1">
              <a:spcBef>
                <a:spcPts val="363"/>
              </a:spcBef>
              <a:spcAft>
                <a:spcPct val="0"/>
              </a:spcAft>
              <a:buClr>
                <a:srgbClr val="000000"/>
              </a:buClr>
              <a:buFont typeface="Arial" panose="020B0604020202020204" pitchFamily="34" charset="0"/>
              <a:buAutoNum type="arabicPeriod"/>
            </a:pPr>
            <a:r>
              <a:rPr lang="en-US" sz="1400" dirty="0"/>
              <a:t> </a:t>
            </a:r>
            <a:r>
              <a:rPr lang="en-US" sz="2000" dirty="0">
                <a:latin typeface="+mj-lt"/>
              </a:rPr>
              <a:t>What are the different levels of headings in HTML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How to create date object in JavaScript ? Explain any four methods of JavaScript date object.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What are the different ways that we can include JavaScript to a XHTML document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p>
        </p:txBody>
      </p:sp>
      <p:sp>
        <p:nvSpPr>
          <p:cNvPr id="129029" name="Google Shape;154;p18">
            <a:extLst>
              <a:ext uri="{FF2B5EF4-FFF2-40B4-BE49-F238E27FC236}">
                <a16:creationId xmlns:a16="http://schemas.microsoft.com/office/drawing/2014/main" xmlns="" id="{31E40B65-2566-4160-8AFD-DA69386BD577}"/>
              </a:ext>
            </a:extLst>
          </p:cNvPr>
          <p:cNvSpPr>
            <a:spLocks noGrp="1"/>
          </p:cNvSpPr>
          <p:nvPr>
            <p:ph type="ftr" sz="quarter" idx="12"/>
          </p:nvPr>
        </p:nvSpPr>
        <p:spPr>
          <a:xfrm>
            <a:off x="1524000" y="643133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29031" name="Picture 14" descr="NIET">
            <a:extLst>
              <a:ext uri="{FF2B5EF4-FFF2-40B4-BE49-F238E27FC236}">
                <a16:creationId xmlns:a16="http://schemas.microsoft.com/office/drawing/2014/main" xmlns="" id="{AB1D404F-83D3-4C75-B66C-D39A58E349B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238" y="1"/>
            <a:ext cx="1185862" cy="682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DB315F-A79A-4D22-88CE-88414229A545}"/>
              </a:ext>
            </a:extLst>
          </p:cNvPr>
          <p:cNvSpPr>
            <a:spLocks noGrp="1"/>
          </p:cNvSpPr>
          <p:nvPr>
            <p:ph idx="1"/>
          </p:nvPr>
        </p:nvSpPr>
        <p:spPr>
          <a:xfrm>
            <a:off x="304800" y="914400"/>
            <a:ext cx="8686800" cy="5391150"/>
          </a:xfrm>
        </p:spPr>
        <p:txBody>
          <a:bodyPr>
            <a:normAutofit lnSpcReduction="10000"/>
          </a:bodyPr>
          <a:lstStyle/>
          <a:p>
            <a:pPr marL="0" indent="0" eaLnBrk="1" fontAlgn="auto" hangingPunct="1">
              <a:buNone/>
              <a:defRPr/>
            </a:pPr>
            <a:r>
              <a:rPr lang="en-US" sz="1800" b="0" i="0" dirty="0">
                <a:solidFill>
                  <a:srgbClr val="252525"/>
                </a:solidFill>
                <a:effectLst/>
                <a:latin typeface="+mj-lt"/>
              </a:rPr>
              <a:t>[Q1.]</a:t>
            </a:r>
            <a:r>
              <a:rPr lang="en-US" sz="1800" b="1" i="0" dirty="0">
                <a:solidFill>
                  <a:srgbClr val="252525"/>
                </a:solidFill>
                <a:effectLst/>
                <a:latin typeface="+mj-lt"/>
              </a:rPr>
              <a:t>Which of the following methods/operation does JavaScript use instead of == and !=? </a:t>
            </a:r>
          </a:p>
          <a:p>
            <a:pPr eaLnBrk="1" fontAlgn="auto" hangingPunct="1">
              <a:buAutoNum type="alphaLcParenR"/>
              <a:defRPr/>
            </a:pPr>
            <a:r>
              <a:rPr lang="en-US" sz="1800" b="0" i="0" dirty="0">
                <a:solidFill>
                  <a:srgbClr val="252525"/>
                </a:solidFill>
                <a:effectLst/>
                <a:latin typeface="+mj-lt"/>
              </a:rPr>
              <a:t>JavaScript uses </a:t>
            </a:r>
            <a:r>
              <a:rPr lang="en-US" sz="1800" b="0" i="0" dirty="0" err="1">
                <a:solidFill>
                  <a:srgbClr val="252525"/>
                </a:solidFill>
                <a:effectLst/>
                <a:latin typeface="+mj-lt"/>
              </a:rPr>
              <a:t>equalto</a:t>
            </a:r>
            <a:r>
              <a:rPr lang="en-US" sz="1800" b="0" i="0" dirty="0">
                <a:solidFill>
                  <a:srgbClr val="252525"/>
                </a:solidFill>
                <a:effectLst/>
                <a:latin typeface="+mj-lt"/>
              </a:rPr>
              <a:t>() </a:t>
            </a:r>
          </a:p>
          <a:p>
            <a:pPr eaLnBrk="1" fontAlgn="auto" hangingPunct="1">
              <a:buAutoNum type="alphaLcParenR"/>
              <a:defRPr/>
            </a:pPr>
            <a:r>
              <a:rPr lang="en-US" sz="1800" b="0" i="0" dirty="0">
                <a:solidFill>
                  <a:srgbClr val="252525"/>
                </a:solidFill>
                <a:effectLst/>
                <a:latin typeface="+mj-lt"/>
              </a:rPr>
              <a:t>b) JavaScript uses equals() and </a:t>
            </a:r>
            <a:r>
              <a:rPr lang="en-US" sz="1800" b="0" i="0" dirty="0" err="1">
                <a:solidFill>
                  <a:srgbClr val="252525"/>
                </a:solidFill>
                <a:effectLst/>
                <a:latin typeface="+mj-lt"/>
              </a:rPr>
              <a:t>notequals</a:t>
            </a:r>
            <a:r>
              <a:rPr lang="en-US" sz="1800" b="0" i="0" dirty="0">
                <a:solidFill>
                  <a:srgbClr val="252525"/>
                </a:solidFill>
                <a:effectLst/>
                <a:latin typeface="+mj-lt"/>
              </a:rPr>
              <a:t>() instead </a:t>
            </a:r>
          </a:p>
          <a:p>
            <a:pPr eaLnBrk="1" fontAlgn="auto" hangingPunct="1">
              <a:buAutoNum type="alphaLcParenR"/>
              <a:defRPr/>
            </a:pPr>
            <a:r>
              <a:rPr lang="en-US" sz="1800" b="0" i="0" dirty="0">
                <a:solidFill>
                  <a:srgbClr val="252525"/>
                </a:solidFill>
                <a:effectLst/>
                <a:latin typeface="+mj-lt"/>
              </a:rPr>
              <a:t>c) JavaScript uses bitwise checking </a:t>
            </a:r>
          </a:p>
          <a:p>
            <a:pPr eaLnBrk="1" fontAlgn="auto" hangingPunct="1">
              <a:buAutoNum type="alphaLcParenR"/>
              <a:defRPr/>
            </a:pPr>
            <a:r>
              <a:rPr lang="en-US" sz="1800" b="0" i="0" dirty="0">
                <a:solidFill>
                  <a:srgbClr val="252525"/>
                </a:solidFill>
                <a:effectLst/>
                <a:latin typeface="+mj-lt"/>
              </a:rPr>
              <a:t>d) JavaScript uses === and !== instead</a:t>
            </a:r>
          </a:p>
          <a:p>
            <a:pPr marL="0" indent="0" eaLnBrk="1" fontAlgn="auto" hangingPunct="1">
              <a:buNone/>
              <a:defRPr/>
            </a:pPr>
            <a:endParaRPr lang="en-US" sz="1800" dirty="0">
              <a:solidFill>
                <a:srgbClr val="252525"/>
              </a:solidFill>
              <a:latin typeface="+mj-lt"/>
              <a:ea typeface="Calibri"/>
              <a:cs typeface="Calibri"/>
              <a:sym typeface="Calibri"/>
            </a:endParaRPr>
          </a:p>
          <a:p>
            <a:pPr marL="0" indent="0" eaLnBrk="1" fontAlgn="auto" hangingPunct="1">
              <a:buNone/>
              <a:defRPr/>
            </a:pPr>
            <a:r>
              <a:rPr lang="en-US" sz="1800" dirty="0">
                <a:solidFill>
                  <a:srgbClr val="252525"/>
                </a:solidFill>
                <a:latin typeface="+mj-lt"/>
                <a:ea typeface="Calibri"/>
                <a:cs typeface="Calibri"/>
                <a:sym typeface="Calibri"/>
              </a:rPr>
              <a:t>[Q2.]</a:t>
            </a:r>
            <a:r>
              <a:rPr lang="en-US" sz="1100" b="0" i="0" dirty="0">
                <a:solidFill>
                  <a:srgbClr val="252525"/>
                </a:solidFill>
                <a:effectLst/>
                <a:latin typeface="Roboto" panose="02000000000000000000" pitchFamily="2" charset="0"/>
              </a:rPr>
              <a:t> </a:t>
            </a:r>
            <a:r>
              <a:rPr lang="en-US" sz="1800" b="1" dirty="0">
                <a:solidFill>
                  <a:srgbClr val="252525"/>
                </a:solidFill>
                <a:latin typeface="+mj-lt"/>
              </a:rPr>
              <a:t>Why is JavaScript Engine needed? </a:t>
            </a:r>
          </a:p>
          <a:p>
            <a:pPr eaLnBrk="1" fontAlgn="auto" hangingPunct="1">
              <a:buAutoNum type="alphaLcParenR"/>
              <a:defRPr/>
            </a:pPr>
            <a:r>
              <a:rPr lang="en-US" sz="1800" dirty="0">
                <a:solidFill>
                  <a:srgbClr val="252525"/>
                </a:solidFill>
                <a:latin typeface="+mj-lt"/>
              </a:rPr>
              <a:t>Both Compiling &amp; Interpreting the JavaScript </a:t>
            </a:r>
          </a:p>
          <a:p>
            <a:pPr eaLnBrk="1" fontAlgn="auto" hangingPunct="1">
              <a:buAutoNum type="alphaLcParenR"/>
              <a:defRPr/>
            </a:pPr>
            <a:r>
              <a:rPr lang="en-US" sz="1800" dirty="0">
                <a:solidFill>
                  <a:srgbClr val="252525"/>
                </a:solidFill>
                <a:latin typeface="+mj-lt"/>
              </a:rPr>
              <a:t>b) Parsing the JavaScript </a:t>
            </a:r>
          </a:p>
          <a:p>
            <a:pPr eaLnBrk="1" fontAlgn="auto" hangingPunct="1">
              <a:buAutoNum type="alphaLcParenR"/>
              <a:defRPr/>
            </a:pPr>
            <a:r>
              <a:rPr lang="en-US" sz="1800" dirty="0">
                <a:solidFill>
                  <a:srgbClr val="252525"/>
                </a:solidFill>
                <a:latin typeface="+mj-lt"/>
              </a:rPr>
              <a:t>c) Interpreting the JavaScript </a:t>
            </a:r>
          </a:p>
          <a:p>
            <a:pPr eaLnBrk="1" fontAlgn="auto" hangingPunct="1">
              <a:buAutoNum type="alphaLcParenR"/>
              <a:defRPr/>
            </a:pPr>
            <a:r>
              <a:rPr lang="en-US" sz="1800" dirty="0">
                <a:solidFill>
                  <a:srgbClr val="252525"/>
                </a:solidFill>
                <a:latin typeface="+mj-lt"/>
              </a:rPr>
              <a:t>d) Compiling the JavaScript</a:t>
            </a:r>
          </a:p>
          <a:p>
            <a:pPr marL="0" indent="0" eaLnBrk="1" fontAlgn="auto" hangingPunct="1">
              <a:buNone/>
              <a:defRPr/>
            </a:pPr>
            <a:endParaRPr lang="en-US" sz="1800" dirty="0">
              <a:solidFill>
                <a:srgbClr val="252525"/>
              </a:solidFill>
              <a:latin typeface="+mj-lt"/>
              <a:sym typeface="Calibri"/>
            </a:endParaRPr>
          </a:p>
          <a:p>
            <a:pPr marL="0" indent="0">
              <a:buNone/>
              <a:defRPr/>
            </a:pPr>
            <a:r>
              <a:rPr lang="en-US" sz="1800" dirty="0">
                <a:solidFill>
                  <a:srgbClr val="252525"/>
                </a:solidFill>
                <a:latin typeface="+mj-lt"/>
                <a:sym typeface="Calibri"/>
              </a:rPr>
              <a:t>[Q3</a:t>
            </a:r>
            <a:r>
              <a:rPr lang="en-US" sz="1800" b="1" dirty="0">
                <a:solidFill>
                  <a:srgbClr val="252525"/>
                </a:solidFill>
                <a:latin typeface="+mj-lt"/>
                <a:sym typeface="Calibri"/>
              </a:rPr>
              <a:t>]. </a:t>
            </a:r>
            <a:r>
              <a:rPr lang="en-US" sz="1800" b="1" dirty="0">
                <a:solidFill>
                  <a:srgbClr val="252525"/>
                </a:solidFill>
                <a:latin typeface="+mj-lt"/>
              </a:rPr>
              <a:t>What would be the result of 2+5+”3″?</a:t>
            </a:r>
          </a:p>
          <a:p>
            <a:pPr>
              <a:buFont typeface="Arial" pitchFamily="34" charset="0"/>
              <a:buAutoNum type="alphaLcParenR"/>
              <a:defRPr/>
            </a:pPr>
            <a:r>
              <a:rPr lang="en-US" sz="1800" dirty="0">
                <a:solidFill>
                  <a:srgbClr val="252525"/>
                </a:solidFill>
                <a:latin typeface="+mj-lt"/>
              </a:rPr>
              <a:t>5</a:t>
            </a:r>
          </a:p>
          <a:p>
            <a:pPr>
              <a:buFont typeface="Arial" pitchFamily="34" charset="0"/>
              <a:buAutoNum type="alphaLcParenR"/>
              <a:defRPr/>
            </a:pPr>
            <a:r>
              <a:rPr lang="en-US" sz="1800" dirty="0">
                <a:solidFill>
                  <a:srgbClr val="252525"/>
                </a:solidFill>
                <a:latin typeface="+mj-lt"/>
              </a:rPr>
              <a:t>7</a:t>
            </a:r>
          </a:p>
          <a:p>
            <a:pPr>
              <a:buFont typeface="Arial" pitchFamily="34" charset="0"/>
              <a:buAutoNum type="alphaLcParenR"/>
              <a:defRPr/>
            </a:pPr>
            <a:r>
              <a:rPr lang="en-US" sz="1800" dirty="0">
                <a:solidFill>
                  <a:srgbClr val="252525"/>
                </a:solidFill>
                <a:latin typeface="+mj-lt"/>
              </a:rPr>
              <a:t>73</a:t>
            </a:r>
          </a:p>
          <a:p>
            <a:pPr>
              <a:buFont typeface="Arial" pitchFamily="34" charset="0"/>
              <a:buAutoNum type="alphaLcParenR"/>
              <a:defRPr/>
            </a:pPr>
            <a:r>
              <a:rPr lang="en-US" sz="1800" dirty="0">
                <a:solidFill>
                  <a:srgbClr val="252525"/>
                </a:solidFill>
                <a:latin typeface="+mj-lt"/>
              </a:rPr>
              <a:t>37</a:t>
            </a:r>
          </a:p>
          <a:p>
            <a:pPr marL="0" indent="0" eaLnBrk="1" fontAlgn="auto" hangingPunct="1">
              <a:buNone/>
              <a:defRPr/>
            </a:pPr>
            <a:endParaRPr lang="en-US" sz="1800" dirty="0">
              <a:solidFill>
                <a:srgbClr val="252525"/>
              </a:solidFill>
              <a:latin typeface="+mj-lt"/>
              <a:sym typeface="Calibri"/>
            </a:endParaRPr>
          </a:p>
        </p:txBody>
      </p:sp>
      <p:sp>
        <p:nvSpPr>
          <p:cNvPr id="130051" name="Slide Number Placeholder 5">
            <a:extLst>
              <a:ext uri="{FF2B5EF4-FFF2-40B4-BE49-F238E27FC236}">
                <a16:creationId xmlns:a16="http://schemas.microsoft.com/office/drawing/2014/main" xmlns="" id="{821A8DC0-1711-4107-9877-DF44C714A3E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73</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A6BCFB82-83E1-4D9F-8D48-5AE91826918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sym typeface="Arial"/>
              </a:rPr>
              <a:t>MCQ s</a:t>
            </a:r>
          </a:p>
        </p:txBody>
      </p:sp>
      <p:sp>
        <p:nvSpPr>
          <p:cNvPr id="130053" name="Google Shape;154;p18">
            <a:extLst>
              <a:ext uri="{FF2B5EF4-FFF2-40B4-BE49-F238E27FC236}">
                <a16:creationId xmlns:a16="http://schemas.microsoft.com/office/drawing/2014/main" xmlns="" id="{1C76F3C3-6D78-4EBE-9478-D650DAF0F8A8}"/>
              </a:ext>
            </a:extLst>
          </p:cNvPr>
          <p:cNvSpPr>
            <a:spLocks noGrp="1"/>
          </p:cNvSpPr>
          <p:nvPr>
            <p:ph type="ftr" sz="quarter" idx="12"/>
          </p:nvPr>
        </p:nvSpPr>
        <p:spPr>
          <a:xfrm>
            <a:off x="2438400" y="640080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0055" name="Picture 14" descr="NIET">
            <a:extLst>
              <a:ext uri="{FF2B5EF4-FFF2-40B4-BE49-F238E27FC236}">
                <a16:creationId xmlns:a16="http://schemas.microsoft.com/office/drawing/2014/main" xmlns="" id="{44BDAC89-FDB6-424F-B749-65EC65D6A1F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722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3FC031-16FE-41A6-BCD6-7E07DC0DBCB1}"/>
              </a:ext>
            </a:extLst>
          </p:cNvPr>
          <p:cNvSpPr>
            <a:spLocks noGrp="1"/>
          </p:cNvSpPr>
          <p:nvPr>
            <p:ph idx="1"/>
          </p:nvPr>
        </p:nvSpPr>
        <p:spPr>
          <a:xfrm>
            <a:off x="266700" y="906584"/>
            <a:ext cx="8610600" cy="5391150"/>
          </a:xfrm>
        </p:spPr>
        <p:txBody>
          <a:bodyPr>
            <a:normAutofit fontScale="92500" lnSpcReduction="10000"/>
          </a:bodyPr>
          <a:lstStyle/>
          <a:p>
            <a:pPr marL="0" indent="0" algn="just">
              <a:buClr>
                <a:srgbClr val="000000"/>
              </a:buClr>
              <a:buNone/>
              <a:defRPr/>
            </a:pPr>
            <a:r>
              <a:rPr lang="en-US" sz="1400" b="1" i="0" dirty="0">
                <a:solidFill>
                  <a:srgbClr val="4A4A4A"/>
                </a:solidFill>
                <a:effectLst/>
                <a:latin typeface="Open Sans" panose="020B0606030504020204" pitchFamily="34" charset="0"/>
              </a:rPr>
              <a:t>[Q4].  Name some of the JavaScript Frameworks?</a:t>
            </a:r>
          </a:p>
          <a:p>
            <a:pPr algn="just">
              <a:buClr>
                <a:srgbClr val="000000"/>
              </a:buClr>
              <a:buAutoNum type="alphaUcParenBoth"/>
              <a:defRPr/>
            </a:pPr>
            <a:r>
              <a:rPr lang="en-US" sz="1900" i="0" dirty="0">
                <a:solidFill>
                  <a:srgbClr val="4A4A4A"/>
                </a:solidFill>
                <a:effectLst/>
                <a:latin typeface="+mj-lt"/>
              </a:rPr>
              <a:t>Angular</a:t>
            </a:r>
          </a:p>
          <a:p>
            <a:pPr algn="just">
              <a:buClr>
                <a:srgbClr val="000000"/>
              </a:buClr>
              <a:buAutoNum type="alphaUcParenBoth"/>
              <a:defRPr/>
            </a:pPr>
            <a:r>
              <a:rPr lang="en-US" sz="1900" dirty="0">
                <a:solidFill>
                  <a:srgbClr val="4A4A4A"/>
                </a:solidFill>
                <a:latin typeface="+mj-lt"/>
              </a:rPr>
              <a:t>React</a:t>
            </a:r>
          </a:p>
          <a:p>
            <a:pPr algn="just">
              <a:buClr>
                <a:srgbClr val="000000"/>
              </a:buClr>
              <a:buAutoNum type="alphaUcParenBoth"/>
              <a:defRPr/>
            </a:pPr>
            <a:r>
              <a:rPr lang="en-US" sz="1900" i="0" dirty="0">
                <a:solidFill>
                  <a:srgbClr val="4A4A4A"/>
                </a:solidFill>
                <a:effectLst/>
                <a:latin typeface="+mj-lt"/>
              </a:rPr>
              <a:t>Vue</a:t>
            </a:r>
          </a:p>
          <a:p>
            <a:pPr algn="just">
              <a:buClr>
                <a:srgbClr val="000000"/>
              </a:buClr>
              <a:buAutoNum type="alphaUcParenBoth"/>
              <a:defRPr/>
            </a:pPr>
            <a:r>
              <a:rPr lang="en-US" sz="1900" dirty="0">
                <a:solidFill>
                  <a:srgbClr val="4A4A4A"/>
                </a:solidFill>
                <a:latin typeface="+mj-lt"/>
              </a:rPr>
              <a:t>All of them</a:t>
            </a:r>
          </a:p>
          <a:p>
            <a:pPr marL="0" indent="0" algn="just">
              <a:buClr>
                <a:srgbClr val="000000"/>
              </a:buClr>
              <a:buNone/>
              <a:defRPr/>
            </a:pPr>
            <a:endParaRPr lang="en-US" sz="1400" b="1" i="0" dirty="0">
              <a:solidFill>
                <a:srgbClr val="4A4A4A"/>
              </a:solidFill>
              <a:effectLst/>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[Q5]. What is the difference between the operators ‘==‘ &amp; ‘===‘?</a:t>
            </a: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[Q6].</a:t>
            </a:r>
            <a:r>
              <a:rPr lang="en-US" sz="1000" b="1" i="0" dirty="0">
                <a:solidFill>
                  <a:srgbClr val="4A4A4A"/>
                </a:solidFill>
                <a:effectLst/>
                <a:latin typeface="Open Sans" panose="020B0606030504020204" pitchFamily="34" charset="0"/>
              </a:rPr>
              <a:t> </a:t>
            </a:r>
            <a:r>
              <a:rPr lang="en-US" sz="1400" b="1" dirty="0">
                <a:solidFill>
                  <a:srgbClr val="4A4A4A"/>
                </a:solidFill>
                <a:latin typeface="Open Sans" panose="020B0606030504020204" pitchFamily="34" charset="0"/>
              </a:rPr>
              <a:t>In how many ways a JavaScript code can be involved in an HTML file?</a:t>
            </a:r>
          </a:p>
          <a:p>
            <a:pPr algn="just">
              <a:buClr>
                <a:srgbClr val="000000"/>
              </a:buClr>
              <a:buFont typeface="Arial" pitchFamily="34" charset="0"/>
              <a:buAutoNum type="alphaUcParenBoth"/>
              <a:defRPr/>
            </a:pPr>
            <a:r>
              <a:rPr lang="en-US" sz="1900" dirty="0">
                <a:solidFill>
                  <a:srgbClr val="4A4A4A"/>
                </a:solidFill>
                <a:latin typeface="+mj-lt"/>
              </a:rPr>
              <a:t>Inline</a:t>
            </a:r>
          </a:p>
          <a:p>
            <a:pPr algn="just">
              <a:buClr>
                <a:srgbClr val="000000"/>
              </a:buClr>
              <a:buFont typeface="Arial" pitchFamily="34" charset="0"/>
              <a:buAutoNum type="alphaUcParenBoth"/>
              <a:defRPr/>
            </a:pPr>
            <a:r>
              <a:rPr lang="en-US" sz="1900" dirty="0">
                <a:solidFill>
                  <a:srgbClr val="4A4A4A"/>
                </a:solidFill>
                <a:latin typeface="+mj-lt"/>
              </a:rPr>
              <a:t>Internal</a:t>
            </a:r>
          </a:p>
          <a:p>
            <a:pPr algn="just">
              <a:buClr>
                <a:srgbClr val="000000"/>
              </a:buClr>
              <a:buFont typeface="Arial" pitchFamily="34" charset="0"/>
              <a:buAutoNum type="alphaUcParenBoth"/>
              <a:defRPr/>
            </a:pPr>
            <a:r>
              <a:rPr lang="en-US" sz="1900" dirty="0">
                <a:solidFill>
                  <a:srgbClr val="4A4A4A"/>
                </a:solidFill>
                <a:latin typeface="+mj-lt"/>
              </a:rPr>
              <a:t>External</a:t>
            </a:r>
          </a:p>
          <a:p>
            <a:pPr algn="just">
              <a:buClr>
                <a:srgbClr val="000000"/>
              </a:buClr>
              <a:buFont typeface="Arial" pitchFamily="34" charset="0"/>
              <a:buAutoNum type="alphaUcParenBoth"/>
              <a:defRPr/>
            </a:pPr>
            <a:r>
              <a:rPr lang="en-US" sz="1900" dirty="0">
                <a:solidFill>
                  <a:srgbClr val="4A4A4A"/>
                </a:solidFill>
                <a:latin typeface="+mj-lt"/>
              </a:rPr>
              <a:t>All of them</a:t>
            </a:r>
          </a:p>
          <a:p>
            <a:pPr marL="0" indent="0" algn="just">
              <a:buClr>
                <a:srgbClr val="000000"/>
              </a:buClr>
              <a:buNone/>
              <a:defRPr/>
            </a:pPr>
            <a:endParaRPr lang="en-US" sz="1400" dirty="0">
              <a:solidFill>
                <a:srgbClr val="4A4A4A"/>
              </a:solidFill>
              <a:latin typeface="Open Sans" panose="020B0606030504020204" pitchFamily="34" charset="0"/>
            </a:endParaRPr>
          </a:p>
          <a:p>
            <a:pPr marL="0" indent="0" algn="just">
              <a:buClr>
                <a:srgbClr val="000000"/>
              </a:buClr>
              <a:buNone/>
              <a:defRPr/>
            </a:pPr>
            <a:r>
              <a:rPr lang="en-US" sz="1400" dirty="0">
                <a:solidFill>
                  <a:srgbClr val="4A4A4A"/>
                </a:solidFill>
                <a:latin typeface="Open Sans" panose="020B0606030504020204" pitchFamily="34" charset="0"/>
              </a:rPr>
              <a:t>[</a:t>
            </a:r>
            <a:r>
              <a:rPr lang="en-US" sz="1400" b="1" dirty="0">
                <a:solidFill>
                  <a:srgbClr val="4A4A4A"/>
                </a:solidFill>
                <a:latin typeface="Open Sans" panose="020B0606030504020204" pitchFamily="34" charset="0"/>
              </a:rPr>
              <a:t>Q7] List out the different ways an HTML element can be accessed in a JavaScript code.</a:t>
            </a:r>
          </a:p>
          <a:p>
            <a:pPr marL="400050" indent="-400050" algn="just">
              <a:buClr>
                <a:srgbClr val="000000"/>
              </a:buClr>
              <a:buAutoNum type="romanLcParenBoth"/>
              <a:defRPr/>
            </a:pPr>
            <a:r>
              <a:rPr lang="en-US" sz="1500" b="1" dirty="0" err="1">
                <a:solidFill>
                  <a:srgbClr val="4A4A4A"/>
                </a:solidFill>
                <a:latin typeface="+mj-lt"/>
              </a:rPr>
              <a:t>getElementById</a:t>
            </a:r>
            <a:r>
              <a:rPr lang="en-US" sz="1500" b="1" dirty="0">
                <a:solidFill>
                  <a:srgbClr val="4A4A4A"/>
                </a:solidFill>
                <a:latin typeface="+mj-lt"/>
              </a:rPr>
              <a:t>(‘</a:t>
            </a:r>
            <a:r>
              <a:rPr lang="en-US" sz="1500" b="1" dirty="0" err="1">
                <a:solidFill>
                  <a:srgbClr val="4A4A4A"/>
                </a:solidFill>
                <a:latin typeface="+mj-lt"/>
              </a:rPr>
              <a:t>idname</a:t>
            </a:r>
            <a:r>
              <a:rPr lang="en-US" sz="1500" b="1" dirty="0">
                <a:solidFill>
                  <a:srgbClr val="4A4A4A"/>
                </a:solidFill>
                <a:latin typeface="+mj-lt"/>
              </a:rPr>
              <a:t>’): </a:t>
            </a:r>
            <a:r>
              <a:rPr lang="en-US" sz="1500" dirty="0">
                <a:solidFill>
                  <a:srgbClr val="4A4A4A"/>
                </a:solidFill>
                <a:latin typeface="+mj-lt"/>
              </a:rPr>
              <a:t>Gets an element by its ID name</a:t>
            </a:r>
          </a:p>
          <a:p>
            <a:pPr marL="400050" indent="-400050" algn="just">
              <a:buClr>
                <a:srgbClr val="000000"/>
              </a:buClr>
              <a:buAutoNum type="romanLcParenBoth"/>
              <a:defRPr/>
            </a:pPr>
            <a:r>
              <a:rPr lang="en-US" sz="1500" dirty="0">
                <a:solidFill>
                  <a:srgbClr val="4A4A4A"/>
                </a:solidFill>
                <a:latin typeface="+mj-lt"/>
              </a:rPr>
              <a:t> </a:t>
            </a:r>
            <a:r>
              <a:rPr lang="en-US" sz="1500" b="1" dirty="0" err="1">
                <a:solidFill>
                  <a:srgbClr val="4A4A4A"/>
                </a:solidFill>
                <a:latin typeface="+mj-lt"/>
              </a:rPr>
              <a:t>getElementsByClass</a:t>
            </a:r>
            <a:r>
              <a:rPr lang="en-US" sz="1500" b="1" dirty="0">
                <a:solidFill>
                  <a:srgbClr val="4A4A4A"/>
                </a:solidFill>
                <a:latin typeface="+mj-lt"/>
              </a:rPr>
              <a:t>(‘</a:t>
            </a:r>
            <a:r>
              <a:rPr lang="en-US" sz="1500" b="1" dirty="0" err="1">
                <a:solidFill>
                  <a:srgbClr val="4A4A4A"/>
                </a:solidFill>
                <a:latin typeface="+mj-lt"/>
              </a:rPr>
              <a:t>classname</a:t>
            </a:r>
            <a:r>
              <a:rPr lang="en-US" sz="1500" b="1" dirty="0">
                <a:solidFill>
                  <a:srgbClr val="4A4A4A"/>
                </a:solidFill>
                <a:latin typeface="+mj-lt"/>
              </a:rPr>
              <a:t>’): </a:t>
            </a:r>
            <a:r>
              <a:rPr lang="en-US" sz="1500" dirty="0">
                <a:solidFill>
                  <a:srgbClr val="4A4A4A"/>
                </a:solidFill>
                <a:latin typeface="+mj-lt"/>
              </a:rPr>
              <a:t>Gets all the elements that have the given class name.</a:t>
            </a:r>
          </a:p>
          <a:p>
            <a:pPr marL="400050" indent="-400050" algn="just">
              <a:buClr>
                <a:srgbClr val="000000"/>
              </a:buClr>
              <a:buAutoNum type="romanLcParenBoth"/>
              <a:defRPr/>
            </a:pPr>
            <a:r>
              <a:rPr lang="en-US" sz="1500" b="1" dirty="0" err="1">
                <a:solidFill>
                  <a:srgbClr val="4A4A4A"/>
                </a:solidFill>
                <a:latin typeface="+mj-lt"/>
              </a:rPr>
              <a:t>getElementsByTagName</a:t>
            </a:r>
            <a:r>
              <a:rPr lang="en-US" sz="1500" b="1" dirty="0">
                <a:solidFill>
                  <a:srgbClr val="4A4A4A"/>
                </a:solidFill>
                <a:latin typeface="+mj-lt"/>
              </a:rPr>
              <a:t>(‘</a:t>
            </a:r>
            <a:r>
              <a:rPr lang="en-US" sz="1500" b="1" dirty="0" err="1">
                <a:solidFill>
                  <a:srgbClr val="4A4A4A"/>
                </a:solidFill>
                <a:latin typeface="+mj-lt"/>
              </a:rPr>
              <a:t>tagname</a:t>
            </a:r>
            <a:r>
              <a:rPr lang="en-US" sz="1500" b="1" dirty="0">
                <a:solidFill>
                  <a:srgbClr val="4A4A4A"/>
                </a:solidFill>
                <a:latin typeface="+mj-lt"/>
              </a:rPr>
              <a:t>’): </a:t>
            </a:r>
            <a:r>
              <a:rPr lang="en-US" sz="1500" dirty="0">
                <a:solidFill>
                  <a:srgbClr val="4A4A4A"/>
                </a:solidFill>
                <a:latin typeface="+mj-lt"/>
              </a:rPr>
              <a:t>Gets all the elements that have the given tag name.</a:t>
            </a:r>
          </a:p>
          <a:p>
            <a:pPr marL="400050" indent="-400050" algn="just">
              <a:buClr>
                <a:srgbClr val="000000"/>
              </a:buClr>
              <a:buAutoNum type="romanLcParenBoth"/>
              <a:defRPr/>
            </a:pPr>
            <a:r>
              <a:rPr lang="en-US" sz="1500" b="1" dirty="0" err="1">
                <a:solidFill>
                  <a:srgbClr val="4A4A4A"/>
                </a:solidFill>
                <a:latin typeface="+mj-lt"/>
              </a:rPr>
              <a:t>querySelector</a:t>
            </a:r>
            <a:r>
              <a:rPr lang="en-US" sz="1500" b="1" dirty="0">
                <a:solidFill>
                  <a:srgbClr val="4A4A4A"/>
                </a:solidFill>
                <a:latin typeface="+mj-lt"/>
              </a:rPr>
              <a:t>(): </a:t>
            </a:r>
            <a:r>
              <a:rPr lang="en-US" sz="1500" dirty="0">
                <a:solidFill>
                  <a:srgbClr val="4A4A4A"/>
                </a:solidFill>
                <a:latin typeface="+mj-lt"/>
              </a:rPr>
              <a:t>This function takes CSS style selector and returns the first selected element.</a:t>
            </a:r>
          </a:p>
          <a:p>
            <a:pPr marL="400050" indent="-400050" algn="just">
              <a:buClr>
                <a:srgbClr val="000000"/>
              </a:buClr>
              <a:buAutoNum type="romanLcParenBoth"/>
              <a:defRPr/>
            </a:pPr>
            <a:r>
              <a:rPr lang="en-US" sz="1500" dirty="0">
                <a:solidFill>
                  <a:srgbClr val="4A4A4A"/>
                </a:solidFill>
                <a:latin typeface="+mj-lt"/>
              </a:rPr>
              <a:t>All of them.</a:t>
            </a: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endParaRPr lang="en-US" sz="1400" b="0" i="0" dirty="0">
              <a:solidFill>
                <a:srgbClr val="4A4A4A"/>
              </a:solidFill>
              <a:effectLst/>
              <a:latin typeface="Open Sans" panose="020B0606030504020204" pitchFamily="34" charset="0"/>
            </a:endParaRPr>
          </a:p>
        </p:txBody>
      </p:sp>
      <p:sp>
        <p:nvSpPr>
          <p:cNvPr id="131075" name="Slide Number Placeholder 5">
            <a:extLst>
              <a:ext uri="{FF2B5EF4-FFF2-40B4-BE49-F238E27FC236}">
                <a16:creationId xmlns:a16="http://schemas.microsoft.com/office/drawing/2014/main" xmlns="" id="{353DE2D6-52F0-47C9-9683-317DC9919F72}"/>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788B6315-E049-4469-A34E-C264CAF26EB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sym typeface="Arial"/>
              </a:rPr>
              <a:t>MCQ s(Cont..)</a:t>
            </a:r>
          </a:p>
        </p:txBody>
      </p:sp>
      <p:sp>
        <p:nvSpPr>
          <p:cNvPr id="131077" name="Google Shape;154;p18">
            <a:extLst>
              <a:ext uri="{FF2B5EF4-FFF2-40B4-BE49-F238E27FC236}">
                <a16:creationId xmlns:a16="http://schemas.microsoft.com/office/drawing/2014/main" xmlns="" id="{858455C9-8051-4597-9E22-019E4944F1B9}"/>
              </a:ext>
            </a:extLst>
          </p:cNvPr>
          <p:cNvSpPr>
            <a:spLocks noGrp="1"/>
          </p:cNvSpPr>
          <p:nvPr>
            <p:ph type="ftr" sz="quarter" idx="12"/>
          </p:nvPr>
        </p:nvSpPr>
        <p:spPr>
          <a:xfrm>
            <a:off x="2590800" y="6327042"/>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1079" name="Picture 14" descr="NIET">
            <a:extLst>
              <a:ext uri="{FF2B5EF4-FFF2-40B4-BE49-F238E27FC236}">
                <a16:creationId xmlns:a16="http://schemas.microsoft.com/office/drawing/2014/main" xmlns="" id="{0448AEC0-2F97-42A0-8996-95F4CB990D3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722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a:extLst>
              <a:ext uri="{FF2B5EF4-FFF2-40B4-BE49-F238E27FC236}">
                <a16:creationId xmlns:a16="http://schemas.microsoft.com/office/drawing/2014/main" xmlns="" id="{E6272045-528A-4A56-96A4-2CA52CFA2026}"/>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75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65791F94-C8BC-42ED-82D5-B7C9DF36777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sym typeface="Arial"/>
              </a:rPr>
              <a:t>MCQ s(Cont..)</a:t>
            </a:r>
          </a:p>
        </p:txBody>
      </p:sp>
      <p:sp>
        <p:nvSpPr>
          <p:cNvPr id="132100" name="Google Shape;154;p18">
            <a:extLst>
              <a:ext uri="{FF2B5EF4-FFF2-40B4-BE49-F238E27FC236}">
                <a16:creationId xmlns:a16="http://schemas.microsoft.com/office/drawing/2014/main" xmlns="" id="{BB5405EF-191D-420B-AC06-7DC352F77F2A}"/>
              </a:ext>
            </a:extLst>
          </p:cNvPr>
          <p:cNvSpPr>
            <a:spLocks noGrp="1"/>
          </p:cNvSpPr>
          <p:nvPr>
            <p:ph type="ftr" sz="quarter" idx="12"/>
          </p:nvPr>
        </p:nvSpPr>
        <p:spPr>
          <a:xfrm>
            <a:off x="2057400" y="6303963"/>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a:extLst>
              <a:ext uri="{FF2B5EF4-FFF2-40B4-BE49-F238E27FC236}">
                <a16:creationId xmlns:a16="http://schemas.microsoft.com/office/drawing/2014/main" xmlns="" id="{8953905E-49FC-44CF-8DD4-284D8482742F}"/>
              </a:ext>
            </a:extLst>
          </p:cNvPr>
          <p:cNvSpPr txBox="1">
            <a:spLocks noGrp="1"/>
          </p:cNvSpPr>
          <p:nvPr>
            <p:ph type="body" idx="1"/>
          </p:nvPr>
        </p:nvSpPr>
        <p:spPr>
          <a:xfrm>
            <a:off x="609600" y="914400"/>
            <a:ext cx="8229600" cy="5181600"/>
          </a:xfrm>
        </p:spPr>
        <p:txBody>
          <a:bodyPr>
            <a:normAutofit fontScale="92500" lnSpcReduction="20000"/>
          </a:bodyPr>
          <a:lstStyle/>
          <a:p>
            <a:pPr marL="114300" indent="0">
              <a:spcBef>
                <a:spcPts val="363"/>
              </a:spcBef>
              <a:spcAft>
                <a:spcPct val="0"/>
              </a:spcAft>
              <a:buClr>
                <a:srgbClr val="000000"/>
              </a:buClr>
              <a:buFont typeface="Arial" panose="020B0604020202020204" pitchFamily="34" charset="0"/>
              <a:buNone/>
            </a:pPr>
            <a:r>
              <a:rPr lang="en-US" sz="1900" b="1" dirty="0">
                <a:latin typeface="+mj-lt"/>
                <a:cs typeface="Arial" panose="020B0604020202020204" pitchFamily="34" charset="0"/>
              </a:rPr>
              <a:t>For largest level of heading which tag is used</a:t>
            </a:r>
            <a:r>
              <a:rPr lang="en-US" sz="1800" b="1" dirty="0">
                <a:latin typeface="+mj-lt"/>
                <a:cs typeface="Arial" panose="020B0604020202020204" pitchFamily="34" charset="0"/>
              </a:rPr>
              <a:t>?</a:t>
            </a: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A) &lt;h1&gt;</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B) &lt;h6&gt;</a:t>
            </a:r>
            <a:br>
              <a:rPr lang="en-US" altLang="en-US" sz="1800" dirty="0">
                <a:latin typeface="Arial" panose="020B0604020202020204" pitchFamily="34" charset="0"/>
                <a:cs typeface="Arial" panose="020B0604020202020204" pitchFamily="34" charset="0"/>
              </a:rPr>
            </a:br>
            <a:r>
              <a:rPr lang="en-US" altLang="en-US" sz="1800" b="1" dirty="0">
                <a:latin typeface="Arial" panose="020B0604020202020204" pitchFamily="34" charset="0"/>
                <a:cs typeface="Arial" panose="020B0604020202020204" pitchFamily="34" charset="0"/>
              </a:rPr>
              <a:t>C) </a:t>
            </a:r>
            <a:r>
              <a:rPr lang="en-US" altLang="en-US" sz="1800" dirty="0">
                <a:latin typeface="Arial" panose="020B0604020202020204" pitchFamily="34" charset="0"/>
                <a:cs typeface="Arial" panose="020B0604020202020204" pitchFamily="34" charset="0"/>
              </a:rPr>
              <a:t>&lt;heading&gt;</a:t>
            </a:r>
            <a:r>
              <a:rPr lang="en-US" altLang="en-US" sz="1800" b="1" dirty="0">
                <a:latin typeface="Arial" panose="020B0604020202020204" pitchFamily="34" charset="0"/>
                <a:cs typeface="Arial" panose="020B0604020202020204" pitchFamily="34" charset="0"/>
              </a:rPr>
              <a:t/>
            </a:r>
            <a:br>
              <a:rPr lang="en-US" altLang="en-US" sz="1800" b="1"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D) &lt;head&gt;</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r>
              <a:rPr lang="en-IN" sz="1900" b="1" dirty="0">
                <a:latin typeface="+mj-lt"/>
                <a:cs typeface="Arial" panose="020B0604020202020204" pitchFamily="34" charset="0"/>
              </a:rPr>
              <a:t>API stands for </a:t>
            </a:r>
          </a:p>
          <a:p>
            <a:pPr marL="114300" indent="0">
              <a:spcBef>
                <a:spcPts val="363"/>
              </a:spcBef>
              <a:spcAft>
                <a:spcPct val="0"/>
              </a:spcAft>
              <a:buClr>
                <a:srgbClr val="000000"/>
              </a:buClr>
              <a:buFont typeface="Arial" panose="020B0604020202020204" pitchFamily="34" charset="0"/>
              <a:buNone/>
            </a:pPr>
            <a:r>
              <a:rPr lang="en-IN" sz="1800" dirty="0">
                <a:latin typeface="Arial" panose="020B0604020202020204" pitchFamily="34" charset="0"/>
                <a:cs typeface="Arial" panose="020B0604020202020204" pitchFamily="34" charset="0"/>
              </a:rPr>
              <a:t>a)Application Programming Interface</a:t>
            </a:r>
          </a:p>
          <a:p>
            <a:pPr marL="114300" indent="0">
              <a:spcBef>
                <a:spcPts val="363"/>
              </a:spcBef>
              <a:spcAft>
                <a:spcPct val="0"/>
              </a:spcAft>
              <a:buClr>
                <a:srgbClr val="000000"/>
              </a:buClr>
              <a:buFont typeface="Arial" panose="020B0604020202020204" pitchFamily="34" charset="0"/>
              <a:buNone/>
            </a:pPr>
            <a:r>
              <a:rPr lang="en-IN" sz="1800" dirty="0">
                <a:latin typeface="Arial" panose="020B0604020202020204" pitchFamily="34" charset="0"/>
                <a:cs typeface="Arial" panose="020B0604020202020204" pitchFamily="34" charset="0"/>
              </a:rPr>
              <a:t>b) Application Programming Index </a:t>
            </a:r>
          </a:p>
          <a:p>
            <a:pPr marL="114300" indent="0">
              <a:spcBef>
                <a:spcPts val="363"/>
              </a:spcBef>
              <a:spcAft>
                <a:spcPct val="0"/>
              </a:spcAft>
              <a:buClr>
                <a:srgbClr val="000000"/>
              </a:buClr>
              <a:buFont typeface="Arial" panose="020B0604020202020204" pitchFamily="34" charset="0"/>
              <a:buNone/>
            </a:pPr>
            <a:r>
              <a:rPr lang="en-IN" sz="1800" dirty="0">
                <a:latin typeface="Arial" panose="020B0604020202020204" pitchFamily="34" charset="0"/>
                <a:cs typeface="Arial" panose="020B0604020202020204" pitchFamily="34" charset="0"/>
              </a:rPr>
              <a:t>c) Applet Programming Interface</a:t>
            </a:r>
          </a:p>
          <a:p>
            <a:pPr marL="114300" indent="0">
              <a:spcBef>
                <a:spcPts val="363"/>
              </a:spcBef>
              <a:spcAft>
                <a:spcPct val="0"/>
              </a:spcAft>
              <a:buClr>
                <a:srgbClr val="000000"/>
              </a:buClr>
              <a:buFont typeface="Arial" panose="020B0604020202020204" pitchFamily="34" charset="0"/>
              <a:buNone/>
            </a:pPr>
            <a:r>
              <a:rPr lang="en-IN" altLang="en-US" sz="1800" dirty="0">
                <a:latin typeface="Arial" panose="020B0604020202020204" pitchFamily="34" charset="0"/>
                <a:cs typeface="Arial" panose="020B0604020202020204" pitchFamily="34" charset="0"/>
              </a:rPr>
              <a:t>(d) None of these</a:t>
            </a:r>
          </a:p>
          <a:p>
            <a:pPr marL="114300" indent="0">
              <a:spcBef>
                <a:spcPts val="363"/>
              </a:spcBef>
              <a:spcAft>
                <a:spcPct val="0"/>
              </a:spcAft>
              <a:buClr>
                <a:srgbClr val="000000"/>
              </a:buClr>
              <a:buNone/>
            </a:pPr>
            <a:endParaRPr lang="en-US" sz="1800" dirty="0">
              <a:latin typeface="Arial" panose="020B0604020202020204" pitchFamily="34" charset="0"/>
              <a:cs typeface="Arial" panose="020B0604020202020204" pitchFamily="34" charset="0"/>
            </a:endParaRPr>
          </a:p>
          <a:p>
            <a:pPr marL="114300" indent="0">
              <a:spcBef>
                <a:spcPts val="363"/>
              </a:spcBef>
              <a:spcAft>
                <a:spcPct val="0"/>
              </a:spcAft>
              <a:buClr>
                <a:srgbClr val="000000"/>
              </a:buClr>
              <a:buNone/>
            </a:pPr>
            <a:r>
              <a:rPr lang="en-US" sz="2100" b="1" dirty="0">
                <a:latin typeface="+mj-lt"/>
                <a:cs typeface="Arial" panose="020B0604020202020204" pitchFamily="34" charset="0"/>
              </a:rPr>
              <a:t>For handling user interaction ___side scripting is useful</a:t>
            </a:r>
            <a:r>
              <a:rPr lang="en-US" sz="1800" dirty="0">
                <a:latin typeface="Arial" panose="020B0604020202020204" pitchFamily="34" charset="0"/>
                <a:cs typeface="Arial" panose="020B0604020202020204" pitchFamily="34" charset="0"/>
              </a:rPr>
              <a:t>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Server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b)Client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c)Server &amp; Client</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 d) None of these</a:t>
            </a: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
            </a:r>
            <a:br>
              <a:rPr lang="en-US" altLang="en-US" sz="1800" dirty="0">
                <a:latin typeface="Arial" panose="020B0604020202020204" pitchFamily="34" charset="0"/>
                <a:cs typeface="Arial" panose="020B0604020202020204" pitchFamily="34" charset="0"/>
              </a:rPr>
            </a:br>
            <a:endParaRPr lang="en-US" altLang="en-US" sz="1800" dirty="0">
              <a:latin typeface="Arial" panose="020B0604020202020204" pitchFamily="34" charset="0"/>
              <a:cs typeface="Arial" panose="020B0604020202020204" pitchFamily="34" charset="0"/>
            </a:endParaRPr>
          </a:p>
        </p:txBody>
      </p:sp>
      <p:pic>
        <p:nvPicPr>
          <p:cNvPr id="132103" name="Picture 14" descr="NIET">
            <a:extLst>
              <a:ext uri="{FF2B5EF4-FFF2-40B4-BE49-F238E27FC236}">
                <a16:creationId xmlns:a16="http://schemas.microsoft.com/office/drawing/2014/main" xmlns="" id="{3061A234-53E8-46FB-B0A1-761EEDBCDDB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AE69322C-74A2-4B2E-B613-44A6CA7F2A3E}"/>
              </a:ext>
            </a:extLst>
          </p:cNvPr>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Glossary Questions </a:t>
            </a:r>
            <a:endParaRPr lang="en-US" sz="3000" dirty="0"/>
          </a:p>
        </p:txBody>
      </p:sp>
      <p:sp>
        <p:nvSpPr>
          <p:cNvPr id="133123" name="Slide Number Placeholder 8">
            <a:extLst>
              <a:ext uri="{FF2B5EF4-FFF2-40B4-BE49-F238E27FC236}">
                <a16:creationId xmlns:a16="http://schemas.microsoft.com/office/drawing/2014/main" xmlns="" id="{B46C8843-9B76-4006-BEA3-7C61B7C38F1E}"/>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33124" name="Footer Placeholder 9">
            <a:extLst>
              <a:ext uri="{FF2B5EF4-FFF2-40B4-BE49-F238E27FC236}">
                <a16:creationId xmlns:a16="http://schemas.microsoft.com/office/drawing/2014/main" xmlns="" id="{36621D50-B784-4052-AE98-A59B2065A22F}"/>
              </a:ext>
            </a:extLst>
          </p:cNvPr>
          <p:cNvSpPr>
            <a:spLocks noGrp="1"/>
          </p:cNvSpPr>
          <p:nvPr>
            <p:ph type="ftr" sz="quarter" idx="12"/>
          </p:nvPr>
        </p:nvSpPr>
        <p:spPr>
          <a:xfrm>
            <a:off x="1981200" y="6356350"/>
            <a:ext cx="3913188"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33125" name="TextBox 1">
            <a:extLst>
              <a:ext uri="{FF2B5EF4-FFF2-40B4-BE49-F238E27FC236}">
                <a16:creationId xmlns:a16="http://schemas.microsoft.com/office/drawing/2014/main" xmlns="" id="{FC742C6C-12DB-4E5D-96EF-E021FF71122D}"/>
              </a:ext>
            </a:extLst>
          </p:cNvPr>
          <p:cNvSpPr txBox="1">
            <a:spLocks noChangeArrowheads="1"/>
          </p:cNvSpPr>
          <p:nvPr/>
        </p:nvSpPr>
        <p:spPr bwMode="auto">
          <a:xfrm>
            <a:off x="620712" y="1143000"/>
            <a:ext cx="8305800" cy="4247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IN" sz="1800" b="1" dirty="0">
                <a:latin typeface="+mj-lt"/>
              </a:rPr>
              <a:t>JAD stands for </a:t>
            </a:r>
          </a:p>
          <a:p>
            <a:pPr marL="342900" indent="-342900">
              <a:buClrTx/>
              <a:buFontTx/>
              <a:buAutoNum type="alphaLcParenR"/>
            </a:pPr>
            <a:r>
              <a:rPr lang="en-IN" sz="1800" dirty="0">
                <a:latin typeface="+mj-lt"/>
              </a:rPr>
              <a:t>Joint Application Development </a:t>
            </a:r>
          </a:p>
          <a:p>
            <a:pPr marL="342900" indent="-342900">
              <a:buClrTx/>
              <a:buFontTx/>
              <a:buAutoNum type="alphaLcParenR"/>
            </a:pPr>
            <a:r>
              <a:rPr lang="en-IN" sz="1800" dirty="0">
                <a:latin typeface="+mj-lt"/>
              </a:rPr>
              <a:t>Joint Application Difference </a:t>
            </a:r>
          </a:p>
          <a:p>
            <a:pPr marL="342900" indent="-342900">
              <a:buClrTx/>
              <a:buFontTx/>
              <a:buAutoNum type="alphaLcParenR"/>
            </a:pPr>
            <a:r>
              <a:rPr lang="en-IN" sz="1800" dirty="0">
                <a:latin typeface="+mj-lt"/>
              </a:rPr>
              <a:t>Joint Application Demo  </a:t>
            </a:r>
          </a:p>
          <a:p>
            <a:pPr marL="342900" indent="-342900">
              <a:buClrTx/>
              <a:buFontTx/>
              <a:buAutoNum type="alphaLcParenR"/>
            </a:pPr>
            <a:r>
              <a:rPr lang="en-IN" sz="1800" dirty="0">
                <a:latin typeface="+mj-lt"/>
              </a:rPr>
              <a:t> none of these</a:t>
            </a:r>
          </a:p>
          <a:p>
            <a:pPr>
              <a:buClrTx/>
              <a:buNone/>
            </a:pPr>
            <a:endParaRPr lang="en-IN" altLang="en-US" sz="1800" dirty="0">
              <a:latin typeface="+mj-lt"/>
            </a:endParaRPr>
          </a:p>
          <a:p>
            <a:pPr>
              <a:buClrTx/>
              <a:buNone/>
            </a:pPr>
            <a:r>
              <a:rPr lang="en-US" sz="1800" b="1" dirty="0">
                <a:latin typeface="+mj-lt"/>
              </a:rPr>
              <a:t>Java script is scripting language introduce by </a:t>
            </a:r>
          </a:p>
          <a:p>
            <a:pPr marL="342900" indent="-342900">
              <a:buClrTx/>
              <a:buFontTx/>
              <a:buAutoNum type="alphaLcParenR"/>
            </a:pPr>
            <a:r>
              <a:rPr lang="en-US" sz="1800" dirty="0">
                <a:latin typeface="+mj-lt"/>
              </a:rPr>
              <a:t>IE </a:t>
            </a:r>
          </a:p>
          <a:p>
            <a:pPr marL="342900" indent="-342900">
              <a:buClrTx/>
              <a:buFontTx/>
              <a:buAutoNum type="alphaLcParenR"/>
            </a:pPr>
            <a:r>
              <a:rPr lang="en-US" sz="1800" dirty="0">
                <a:latin typeface="+mj-lt"/>
              </a:rPr>
              <a:t> Microsoft </a:t>
            </a:r>
          </a:p>
          <a:p>
            <a:pPr marL="342900" indent="-342900">
              <a:buClrTx/>
              <a:buFontTx/>
              <a:buAutoNum type="alphaLcParenR"/>
            </a:pPr>
            <a:r>
              <a:rPr lang="en-US" sz="1800" dirty="0">
                <a:latin typeface="+mj-lt"/>
              </a:rPr>
              <a:t> Netscape </a:t>
            </a:r>
          </a:p>
          <a:p>
            <a:pPr marL="342900" indent="-342900">
              <a:buClrTx/>
              <a:buFontTx/>
              <a:buAutoNum type="alphaLcParenR"/>
            </a:pPr>
            <a:r>
              <a:rPr lang="en-US" sz="1800" dirty="0">
                <a:latin typeface="+mj-lt"/>
              </a:rPr>
              <a:t> </a:t>
            </a:r>
            <a:r>
              <a:rPr lang="en-US" sz="1800" dirty="0" err="1">
                <a:latin typeface="+mj-lt"/>
              </a:rPr>
              <a:t>SunJava</a:t>
            </a:r>
            <a:endParaRPr lang="en-US" sz="1800" dirty="0">
              <a:latin typeface="+mj-lt"/>
            </a:endParaRPr>
          </a:p>
          <a:p>
            <a:pPr>
              <a:buClrTx/>
              <a:buNone/>
            </a:pPr>
            <a:endParaRPr lang="en-US" altLang="en-US" sz="1800" dirty="0">
              <a:latin typeface="+mj-lt"/>
            </a:endParaRPr>
          </a:p>
          <a:p>
            <a:pPr>
              <a:buClrTx/>
              <a:buFontTx/>
              <a:buNone/>
            </a:pPr>
            <a:r>
              <a:rPr lang="en-US" sz="1800" b="1" dirty="0">
                <a:latin typeface="+mj-lt"/>
              </a:rPr>
              <a:t>___ operator calculates the remainder by dividing two integers. </a:t>
            </a:r>
          </a:p>
          <a:p>
            <a:pPr marL="342900" indent="-342900">
              <a:buClrTx/>
              <a:buFontTx/>
              <a:buAutoNum type="alphaLcParenR"/>
            </a:pPr>
            <a:r>
              <a:rPr lang="en-US" sz="1800" dirty="0">
                <a:latin typeface="+mj-lt"/>
              </a:rPr>
              <a:t>/ b) rem c) ^ d) %</a:t>
            </a:r>
          </a:p>
          <a:p>
            <a:pPr>
              <a:buClrTx/>
              <a:buNone/>
            </a:pPr>
            <a:endParaRPr lang="en-US" altLang="en-US" sz="1800" dirty="0">
              <a:latin typeface="+mj-lt"/>
            </a:endParaRPr>
          </a:p>
        </p:txBody>
      </p:sp>
      <p:pic>
        <p:nvPicPr>
          <p:cNvPr id="133127" name="Picture 14" descr="NIET">
            <a:extLst>
              <a:ext uri="{FF2B5EF4-FFF2-40B4-BE49-F238E27FC236}">
                <a16:creationId xmlns:a16="http://schemas.microsoft.com/office/drawing/2014/main" xmlns="" id="{2740FD74-8F0F-44DF-8F86-C18EC1D45FA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74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11107967-8F47-4C53-AB7F-682C953B6A88}"/>
              </a:ext>
            </a:extLst>
          </p:cNvPr>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Glossary Questions </a:t>
            </a:r>
            <a:endParaRPr lang="en-US" sz="3000" dirty="0"/>
          </a:p>
        </p:txBody>
      </p:sp>
      <p:sp>
        <p:nvSpPr>
          <p:cNvPr id="134147" name="Slide Number Placeholder 8">
            <a:extLst>
              <a:ext uri="{FF2B5EF4-FFF2-40B4-BE49-F238E27FC236}">
                <a16:creationId xmlns:a16="http://schemas.microsoft.com/office/drawing/2014/main" xmlns="" id="{C4CE6FBC-E492-4657-B8B2-73E0CE2C7BC7}"/>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77</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34148" name="Footer Placeholder 9">
            <a:extLst>
              <a:ext uri="{FF2B5EF4-FFF2-40B4-BE49-F238E27FC236}">
                <a16:creationId xmlns:a16="http://schemas.microsoft.com/office/drawing/2014/main" xmlns="" id="{E27D9245-89C2-4957-AE3A-F99AC25CC8E7}"/>
              </a:ext>
            </a:extLst>
          </p:cNvPr>
          <p:cNvSpPr>
            <a:spLocks noGrp="1"/>
          </p:cNvSpPr>
          <p:nvPr>
            <p:ph type="ftr" sz="quarter" idx="12"/>
          </p:nvPr>
        </p:nvSpPr>
        <p:spPr>
          <a:xfrm>
            <a:off x="2054224" y="6356350"/>
            <a:ext cx="4041775"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34149" name="TextBox 1">
            <a:extLst>
              <a:ext uri="{FF2B5EF4-FFF2-40B4-BE49-F238E27FC236}">
                <a16:creationId xmlns:a16="http://schemas.microsoft.com/office/drawing/2014/main" xmlns="" id="{1F1F0E28-4148-4540-B267-622D53A72758}"/>
              </a:ext>
            </a:extLst>
          </p:cNvPr>
          <p:cNvSpPr txBox="1">
            <a:spLocks noChangeArrowheads="1"/>
          </p:cNvSpPr>
          <p:nvPr/>
        </p:nvSpPr>
        <p:spPr bwMode="auto">
          <a:xfrm>
            <a:off x="511968" y="1028343"/>
            <a:ext cx="8120064" cy="4801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sz="1800" b="1" dirty="0">
                <a:latin typeface="+mj-lt"/>
              </a:rPr>
              <a:t>Which tag is used for smallest heading </a:t>
            </a:r>
            <a:r>
              <a:rPr lang="en-US" altLang="en-US" sz="1800" b="1" dirty="0">
                <a:latin typeface="+mj-lt"/>
              </a:rPr>
              <a:t>……………… protocol stack.</a:t>
            </a:r>
            <a:r>
              <a:rPr lang="en-US" altLang="en-US" sz="1800" dirty="0">
                <a:latin typeface="+mj-lt"/>
              </a:rPr>
              <a:t/>
            </a:r>
            <a:br>
              <a:rPr lang="en-US" altLang="en-US" sz="1800" dirty="0">
                <a:latin typeface="+mj-lt"/>
              </a:rPr>
            </a:br>
            <a:endParaRPr lang="en-US" altLang="en-US" sz="1800" dirty="0">
              <a:latin typeface="+mj-lt"/>
            </a:endParaRPr>
          </a:p>
          <a:p>
            <a:pPr>
              <a:buClrTx/>
              <a:buFontTx/>
              <a:buNone/>
            </a:pPr>
            <a:r>
              <a:rPr lang="en-US" sz="1800" b="1" dirty="0">
                <a:latin typeface="+mj-lt"/>
              </a:rPr>
              <a:t>Marquee tag has following attributes </a:t>
            </a:r>
          </a:p>
          <a:p>
            <a:pPr>
              <a:buClrTx/>
              <a:buNone/>
            </a:pPr>
            <a:r>
              <a:rPr lang="en-US" sz="1800" dirty="0">
                <a:latin typeface="+mj-lt"/>
              </a:rPr>
              <a:t>a)behavior </a:t>
            </a:r>
          </a:p>
          <a:p>
            <a:pPr>
              <a:buClrTx/>
              <a:buNone/>
            </a:pPr>
            <a:r>
              <a:rPr lang="en-US" sz="1800" dirty="0">
                <a:latin typeface="+mj-lt"/>
              </a:rPr>
              <a:t>b)direction </a:t>
            </a:r>
          </a:p>
          <a:p>
            <a:pPr>
              <a:buClrTx/>
              <a:buNone/>
            </a:pPr>
            <a:r>
              <a:rPr lang="en-US" sz="1800" dirty="0">
                <a:latin typeface="+mj-lt"/>
              </a:rPr>
              <a:t>c)position </a:t>
            </a:r>
          </a:p>
          <a:p>
            <a:pPr>
              <a:buClrTx/>
              <a:buNone/>
            </a:pPr>
            <a:r>
              <a:rPr lang="en-US" sz="1800" dirty="0">
                <a:latin typeface="+mj-lt"/>
              </a:rPr>
              <a:t>d)both a and b</a:t>
            </a:r>
            <a:r>
              <a:rPr lang="en-US" altLang="en-US" sz="1800" dirty="0"/>
              <a:t>. </a:t>
            </a:r>
            <a:br>
              <a:rPr lang="en-US" altLang="en-US" sz="1800" dirty="0"/>
            </a:br>
            <a:endParaRPr lang="en-US" altLang="en-US" sz="1800" dirty="0"/>
          </a:p>
          <a:p>
            <a:pPr>
              <a:buClrTx/>
              <a:buNone/>
            </a:pPr>
            <a:r>
              <a:rPr lang="en-US" sz="1800" b="1" dirty="0">
                <a:latin typeface="+mj-lt"/>
              </a:rPr>
              <a:t>The word internet stands for ____ </a:t>
            </a:r>
          </a:p>
          <a:p>
            <a:pPr marL="342900" indent="-342900">
              <a:buClrTx/>
              <a:buAutoNum type="alphaLcParenR"/>
            </a:pPr>
            <a:r>
              <a:rPr lang="en-US" sz="1800" dirty="0">
                <a:latin typeface="+mj-lt"/>
              </a:rPr>
              <a:t>International Network </a:t>
            </a:r>
          </a:p>
          <a:p>
            <a:pPr marL="342900" indent="-342900">
              <a:buClrTx/>
              <a:buAutoNum type="alphaLcParenR"/>
            </a:pPr>
            <a:r>
              <a:rPr lang="en-US" sz="1800" dirty="0">
                <a:latin typeface="+mj-lt"/>
              </a:rPr>
              <a:t>b) Internal Network </a:t>
            </a:r>
          </a:p>
          <a:p>
            <a:pPr marL="342900" indent="-342900">
              <a:buClrTx/>
              <a:buAutoNum type="alphaLcParenR"/>
            </a:pPr>
            <a:r>
              <a:rPr lang="en-US" sz="1800" dirty="0">
                <a:latin typeface="+mj-lt"/>
              </a:rPr>
              <a:t>c) Intermediate Network </a:t>
            </a:r>
          </a:p>
          <a:p>
            <a:pPr marL="342900" indent="-342900">
              <a:buClrTx/>
              <a:buAutoNum type="alphaLcParenR"/>
            </a:pPr>
            <a:r>
              <a:rPr lang="en-US" sz="1800" dirty="0">
                <a:latin typeface="+mj-lt"/>
              </a:rPr>
              <a:t>d) none of these</a:t>
            </a:r>
          </a:p>
          <a:p>
            <a:pPr marL="342900" indent="-342900">
              <a:buClrTx/>
              <a:buAutoNum type="alphaLcParenR"/>
            </a:pPr>
            <a:endParaRPr lang="en-US" altLang="en-US" sz="1800" dirty="0">
              <a:latin typeface="+mj-lt"/>
            </a:endParaRPr>
          </a:p>
          <a:p>
            <a:pPr>
              <a:buClrTx/>
              <a:buNone/>
            </a:pPr>
            <a:r>
              <a:rPr lang="en-US" sz="1800" dirty="0"/>
              <a:t>_____ is used to create a new paragraph</a:t>
            </a:r>
          </a:p>
          <a:p>
            <a:pPr>
              <a:buClrTx/>
              <a:buFontTx/>
              <a:buNone/>
            </a:pPr>
            <a:r>
              <a:rPr lang="en-US" altLang="en-US" sz="1800" dirty="0">
                <a:latin typeface="+mj-lt"/>
              </a:rPr>
              <a:t>(a) &lt;from&gt; (b) &lt;</a:t>
            </a:r>
            <a:r>
              <a:rPr lang="en-US" altLang="en-US" sz="1800" dirty="0" err="1">
                <a:latin typeface="+mj-lt"/>
              </a:rPr>
              <a:t>img</a:t>
            </a:r>
            <a:r>
              <a:rPr lang="en-US" altLang="en-US" sz="1800" dirty="0">
                <a:latin typeface="+mj-lt"/>
              </a:rPr>
              <a:t>&gt; (c) &lt;p&gt; (d)&lt; marque&gt;</a:t>
            </a:r>
          </a:p>
          <a:p>
            <a:pPr>
              <a:buClrTx/>
              <a:buFontTx/>
              <a:buNone/>
            </a:pPr>
            <a:endParaRPr lang="en-US" altLang="en-US" sz="1800" dirty="0"/>
          </a:p>
        </p:txBody>
      </p:sp>
      <p:pic>
        <p:nvPicPr>
          <p:cNvPr id="134151" name="Picture 14" descr="NIET">
            <a:extLst>
              <a:ext uri="{FF2B5EF4-FFF2-40B4-BE49-F238E27FC236}">
                <a16:creationId xmlns:a16="http://schemas.microsoft.com/office/drawing/2014/main" xmlns="" id="{6FB46085-7615-448A-9137-B5372CF551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371600" cy="74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a:extLst>
              <a:ext uri="{FF2B5EF4-FFF2-40B4-BE49-F238E27FC236}">
                <a16:creationId xmlns:a16="http://schemas.microsoft.com/office/drawing/2014/main" xmlns="" id="{AFC1100E-1FAB-4E92-A564-6AE9FAB2962A}"/>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5171" name="Slide Number Placeholder 5">
            <a:extLst>
              <a:ext uri="{FF2B5EF4-FFF2-40B4-BE49-F238E27FC236}">
                <a16:creationId xmlns:a16="http://schemas.microsoft.com/office/drawing/2014/main" xmlns="" id="{EB7C555E-4063-41B5-BBB5-804EC7B37A70}"/>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70BC8C81-CB20-4D43-BF23-4CA7302A7C4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pic>
        <p:nvPicPr>
          <p:cNvPr id="135173" name="Picture 2" descr="E:\NIET\Project\xLogo11.png.pagespeed.ic.pydHLuCQEZ.png">
            <a:extLst>
              <a:ext uri="{FF2B5EF4-FFF2-40B4-BE49-F238E27FC236}">
                <a16:creationId xmlns:a16="http://schemas.microsoft.com/office/drawing/2014/main" xmlns="" id="{9702A930-B2B9-4639-9B12-BBC9BE1349A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5174" name="Text Placeholder 8">
            <a:extLst>
              <a:ext uri="{FF2B5EF4-FFF2-40B4-BE49-F238E27FC236}">
                <a16:creationId xmlns:a16="http://schemas.microsoft.com/office/drawing/2014/main" xmlns="" id="{5C718AA3-9A23-47C1-B1E6-D87A3C2A15EF}"/>
              </a:ext>
            </a:extLst>
          </p:cNvPr>
          <p:cNvSpPr txBox="1">
            <a:spLocks noGrp="1"/>
          </p:cNvSpPr>
          <p:nvPr>
            <p:ph type="body" idx="1"/>
          </p:nvPr>
        </p:nvSpPr>
        <p:spPr>
          <a:xfrm>
            <a:off x="461963" y="1004889"/>
            <a:ext cx="8301037" cy="5141914"/>
          </a:xfrm>
        </p:spPr>
        <p:txBody>
          <a:bodyPr/>
          <a:lstStyle/>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35175" name="Picture 1">
            <a:extLst>
              <a:ext uri="{FF2B5EF4-FFF2-40B4-BE49-F238E27FC236}">
                <a16:creationId xmlns:a16="http://schemas.microsoft.com/office/drawing/2014/main" xmlns="" id="{EBFCC82B-9B1D-4283-8714-F5B4569345C0}"/>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457200" y="1152525"/>
            <a:ext cx="8455025" cy="5141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a:extLst>
              <a:ext uri="{FF2B5EF4-FFF2-40B4-BE49-F238E27FC236}">
                <a16:creationId xmlns:a16="http://schemas.microsoft.com/office/drawing/2014/main" xmlns="" id="{1A01BE9A-9CEE-405D-96DC-FB87A087348F}"/>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7219" name="Slide Number Placeholder 5">
            <a:extLst>
              <a:ext uri="{FF2B5EF4-FFF2-40B4-BE49-F238E27FC236}">
                <a16:creationId xmlns:a16="http://schemas.microsoft.com/office/drawing/2014/main" xmlns="" id="{8EC42A9C-96B2-41D2-AB90-57B1F9E0311E}"/>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5948EA22-9634-414C-AF36-FD8978E9B58B}"/>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pic>
        <p:nvPicPr>
          <p:cNvPr id="137221" name="Picture 2" descr="E:\NIET\Project\xLogo11.png.pagespeed.ic.pydHLuCQEZ.png">
            <a:extLst>
              <a:ext uri="{FF2B5EF4-FFF2-40B4-BE49-F238E27FC236}">
                <a16:creationId xmlns:a16="http://schemas.microsoft.com/office/drawing/2014/main" xmlns="" id="{A45D0983-2194-4C1F-8A19-AD76CF35E73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7222" name="Text Placeholder 8">
            <a:extLst>
              <a:ext uri="{FF2B5EF4-FFF2-40B4-BE49-F238E27FC236}">
                <a16:creationId xmlns:a16="http://schemas.microsoft.com/office/drawing/2014/main" xmlns="" id="{741DDDE5-7848-4101-AD2E-CBD82AB6EF05}"/>
              </a:ext>
            </a:extLst>
          </p:cNvPr>
          <p:cNvSpPr txBox="1">
            <a:spLocks noGrp="1"/>
          </p:cNvSpPr>
          <p:nvPr>
            <p:ph type="body" idx="1"/>
          </p:nvPr>
        </p:nvSpPr>
        <p:spPr>
          <a:xfrm>
            <a:off x="461963" y="1004889"/>
            <a:ext cx="8450262" cy="4848224"/>
          </a:xfrm>
        </p:spPr>
        <p:txBody>
          <a:bodyPr/>
          <a:lstStyle/>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marL="0" indent="0">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p:txBody>
      </p:sp>
      <p:pic>
        <p:nvPicPr>
          <p:cNvPr id="137223" name="Picture 2">
            <a:extLst>
              <a:ext uri="{FF2B5EF4-FFF2-40B4-BE49-F238E27FC236}">
                <a16:creationId xmlns:a16="http://schemas.microsoft.com/office/drawing/2014/main" xmlns="" id="{552DEC20-E4ED-44BF-B1BE-AE67F7FB231D}"/>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231775" y="1004888"/>
            <a:ext cx="8912225" cy="482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126;p16">
            <a:extLst>
              <a:ext uri="{FF2B5EF4-FFF2-40B4-BE49-F238E27FC236}">
                <a16:creationId xmlns:a16="http://schemas.microsoft.com/office/drawing/2014/main" xmlns="" id="{0D9D5D26-21A3-4FF0-AA14-FF44A1A0F5DE}"/>
              </a:ext>
            </a:extLst>
          </p:cNvPr>
          <p:cNvSpPr txBox="1">
            <a:spLocks noGrp="1"/>
          </p:cNvSpPr>
          <p:nvPr>
            <p:ph type="body" idx="1"/>
          </p:nvPr>
        </p:nvSpPr>
        <p:spPr>
          <a:xfrm>
            <a:off x="609600" y="1217613"/>
            <a:ext cx="8174038" cy="4546600"/>
          </a:xfrm>
        </p:spPr>
        <p:txBody>
          <a:bodyPr/>
          <a:lstStyle/>
          <a:p>
            <a:pPr marL="114300" indent="0" algn="just">
              <a:spcBef>
                <a:spcPts val="363"/>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HTML: </a:t>
            </a:r>
            <a:r>
              <a:rPr lang="en-IN" altLang="en-US" sz="2000">
                <a:latin typeface="Times New Roman" panose="02020603050405020304" pitchFamily="18" charset="0"/>
                <a:cs typeface="Times New Roman" panose="02020603050405020304" pitchFamily="18"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3"/>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3"/>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XML: </a:t>
            </a:r>
            <a:r>
              <a:rPr lang="en-IN" altLang="en-US" sz="2000">
                <a:latin typeface="Times New Roman" panose="02020603050405020304" pitchFamily="18" charset="0"/>
                <a:cs typeface="Times New Roman" panose="02020603050405020304" pitchFamily="18" charset="0"/>
              </a:rPr>
              <a:t>Introduction, Tree, Syntax, Elements, Attributes, Namespaces, Display, HTTP request, Parser, DOM, XPath, XSLT, XQuerry, XLink, Validator, DTD, Schema, Server</a:t>
            </a:r>
            <a:endParaRPr lang="en-US" altLang="en-US" sz="2000">
              <a:latin typeface="Times New Roman" panose="02020603050405020304" pitchFamily="18" charset="0"/>
              <a:cs typeface="Times New Roman" panose="02020603050405020304" pitchFamily="18" charset="0"/>
            </a:endParaRPr>
          </a:p>
        </p:txBody>
      </p:sp>
      <p:sp>
        <p:nvSpPr>
          <p:cNvPr id="12291" name="Google Shape;128;p16">
            <a:extLst>
              <a:ext uri="{FF2B5EF4-FFF2-40B4-BE49-F238E27FC236}">
                <a16:creationId xmlns:a16="http://schemas.microsoft.com/office/drawing/2014/main" xmlns="" id="{82C62BB5-69C0-4810-B6F4-B02CE05ACF4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xmlns="" id="{07305A55-C7AD-491F-876E-AD103CC03FC3}"/>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-2 </a:t>
            </a:r>
          </a:p>
        </p:txBody>
      </p:sp>
      <p:sp>
        <p:nvSpPr>
          <p:cNvPr id="12293" name="Google Shape;131;p16">
            <a:extLst>
              <a:ext uri="{FF2B5EF4-FFF2-40B4-BE49-F238E27FC236}">
                <a16:creationId xmlns:a16="http://schemas.microsoft.com/office/drawing/2014/main" xmlns="" id="{81111CAB-C1FD-48E1-A34F-65EE106C6EFD}"/>
              </a:ext>
            </a:extLst>
          </p:cNvPr>
          <p:cNvSpPr>
            <a:spLocks noGrp="1"/>
          </p:cNvSpPr>
          <p:nvPr>
            <p:ph type="ftr" sz="quarter" idx="12"/>
          </p:nvPr>
        </p:nvSpPr>
        <p:spPr>
          <a:xfrm>
            <a:off x="809625" y="6400800"/>
            <a:ext cx="6657975"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a:solidFill>
                <a:srgbClr val="888888"/>
              </a:solidFill>
              <a:latin typeface="Calibri" panose="020F0502020204030204" pitchFamily="34" charset="0"/>
              <a:sym typeface="Calibri" panose="020F0502020204030204" pitchFamily="34" charset="0"/>
            </a:endParaRPr>
          </a:p>
        </p:txBody>
      </p:sp>
      <p:pic>
        <p:nvPicPr>
          <p:cNvPr id="12294" name="Picture 14" descr="NIET">
            <a:extLst>
              <a:ext uri="{FF2B5EF4-FFF2-40B4-BE49-F238E27FC236}">
                <a16:creationId xmlns:a16="http://schemas.microsoft.com/office/drawing/2014/main" xmlns="" id="{00FFE5AA-42BE-4BC8-A03C-DF314D000A4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875" y="71438"/>
            <a:ext cx="1355725" cy="614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a:extLst>
              <a:ext uri="{FF2B5EF4-FFF2-40B4-BE49-F238E27FC236}">
                <a16:creationId xmlns:a16="http://schemas.microsoft.com/office/drawing/2014/main" xmlns="" id="{EC767F18-2ED2-45E8-BE09-47BB7929E4B8}"/>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9267" name="Slide Number Placeholder 5">
            <a:extLst>
              <a:ext uri="{FF2B5EF4-FFF2-40B4-BE49-F238E27FC236}">
                <a16:creationId xmlns:a16="http://schemas.microsoft.com/office/drawing/2014/main" xmlns="" id="{DBBA2FC5-24AC-4563-9902-E40732B15F60}"/>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80</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60C9A2DE-80DF-468A-B94E-160AAA59B9FA}"/>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39269" name="Text Placeholder 8">
            <a:extLst>
              <a:ext uri="{FF2B5EF4-FFF2-40B4-BE49-F238E27FC236}">
                <a16:creationId xmlns:a16="http://schemas.microsoft.com/office/drawing/2014/main" xmlns="" id="{24B65D7B-1DAB-4924-A5C0-505F69E5985C}"/>
              </a:ext>
            </a:extLst>
          </p:cNvPr>
          <p:cNvSpPr txBox="1">
            <a:spLocks noGrp="1"/>
          </p:cNvSpPr>
          <p:nvPr>
            <p:ph type="body" idx="1"/>
          </p:nvPr>
        </p:nvSpPr>
        <p:spPr>
          <a:xfrm>
            <a:off x="461962" y="1004889"/>
            <a:ext cx="8453437" cy="5243512"/>
          </a:xfrm>
        </p:spPr>
        <p:txBody>
          <a:bodyPr/>
          <a:lstStyle/>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39270" name="Picture 1">
            <a:extLst>
              <a:ext uri="{FF2B5EF4-FFF2-40B4-BE49-F238E27FC236}">
                <a16:creationId xmlns:a16="http://schemas.microsoft.com/office/drawing/2014/main" xmlns="" id="{0F935310-F353-41CA-8F3C-7C2CA8FE511D}"/>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004888"/>
            <a:ext cx="8281988" cy="485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9272" name="Picture 14" descr="NIET">
            <a:extLst>
              <a:ext uri="{FF2B5EF4-FFF2-40B4-BE49-F238E27FC236}">
                <a16:creationId xmlns:a16="http://schemas.microsoft.com/office/drawing/2014/main" xmlns="" id="{AB782B03-B4D5-4B81-A945-1867054922DB}"/>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14288"/>
            <a:ext cx="1279525"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a:extLst>
              <a:ext uri="{FF2B5EF4-FFF2-40B4-BE49-F238E27FC236}">
                <a16:creationId xmlns:a16="http://schemas.microsoft.com/office/drawing/2014/main" xmlns="" id="{DC4965EA-D6B7-4BE4-B745-3815100509A0}"/>
              </a:ext>
            </a:extLst>
          </p:cNvPr>
          <p:cNvSpPr>
            <a:spLocks noGrp="1"/>
          </p:cNvSpPr>
          <p:nvPr>
            <p:ph type="ftr" sz="quarter" idx="12"/>
          </p:nvPr>
        </p:nvSpPr>
        <p:spPr>
          <a:xfrm>
            <a:off x="2057400" y="6335345"/>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41315" name="Slide Number Placeholder 5">
            <a:extLst>
              <a:ext uri="{FF2B5EF4-FFF2-40B4-BE49-F238E27FC236}">
                <a16:creationId xmlns:a16="http://schemas.microsoft.com/office/drawing/2014/main" xmlns="" id="{8892DE49-0FCA-448A-932E-35F9ECBF1D54}"/>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A31A7A6D-0C74-479E-9285-33565C58796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41317" name="Text Placeholder 8">
            <a:extLst>
              <a:ext uri="{FF2B5EF4-FFF2-40B4-BE49-F238E27FC236}">
                <a16:creationId xmlns:a16="http://schemas.microsoft.com/office/drawing/2014/main" xmlns="" id="{B645A1F7-1592-445F-AA5F-933AD4402FF3}"/>
              </a:ext>
            </a:extLst>
          </p:cNvPr>
          <p:cNvSpPr txBox="1">
            <a:spLocks noGrp="1"/>
          </p:cNvSpPr>
          <p:nvPr>
            <p:ph type="body" idx="1"/>
          </p:nvPr>
        </p:nvSpPr>
        <p:spPr>
          <a:xfrm>
            <a:off x="461963" y="1004889"/>
            <a:ext cx="8302625" cy="5351462"/>
          </a:xfrm>
        </p:spPr>
        <p:txBody>
          <a:bodyPr/>
          <a:lstStyle/>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41318" name="Picture 2">
            <a:extLst>
              <a:ext uri="{FF2B5EF4-FFF2-40B4-BE49-F238E27FC236}">
                <a16:creationId xmlns:a16="http://schemas.microsoft.com/office/drawing/2014/main" xmlns="" id="{37DF353B-08DC-4AD4-AF1A-9DC158FE1D87}"/>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004888"/>
            <a:ext cx="8307388" cy="5164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1320" name="Picture 14" descr="NIET">
            <a:extLst>
              <a:ext uri="{FF2B5EF4-FFF2-40B4-BE49-F238E27FC236}">
                <a16:creationId xmlns:a16="http://schemas.microsoft.com/office/drawing/2014/main" xmlns="" id="{CF750E57-B5F7-4328-95FB-C2BFB66A804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5413" y="0"/>
            <a:ext cx="1185862"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a:extLst>
              <a:ext uri="{FF2B5EF4-FFF2-40B4-BE49-F238E27FC236}">
                <a16:creationId xmlns:a16="http://schemas.microsoft.com/office/drawing/2014/main" xmlns="" id="{9F75722D-7CD4-4B9F-9185-DE396556EF17}"/>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3363" name="Slide Number Placeholder 5">
            <a:extLst>
              <a:ext uri="{FF2B5EF4-FFF2-40B4-BE49-F238E27FC236}">
                <a16:creationId xmlns:a16="http://schemas.microsoft.com/office/drawing/2014/main" xmlns="" id="{8D5B1F50-221E-4C3F-8F4B-7B7EDAD9E24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A20A4442-E67A-49A9-9B37-0D7E2739559D}"/>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 </a:t>
            </a:r>
          </a:p>
        </p:txBody>
      </p:sp>
      <p:pic>
        <p:nvPicPr>
          <p:cNvPr id="143365" name="Picture 10">
            <a:extLst>
              <a:ext uri="{FF2B5EF4-FFF2-40B4-BE49-F238E27FC236}">
                <a16:creationId xmlns:a16="http://schemas.microsoft.com/office/drawing/2014/main" xmlns="" id="{2C8938B1-638D-4D13-94FB-140782433A9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8325" y="993775"/>
            <a:ext cx="8166100" cy="5091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367" name="Picture 14" descr="NIET">
            <a:extLst>
              <a:ext uri="{FF2B5EF4-FFF2-40B4-BE49-F238E27FC236}">
                <a16:creationId xmlns:a16="http://schemas.microsoft.com/office/drawing/2014/main" xmlns="" id="{9DA8166D-E63E-49A2-8A99-5B6385190F6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14288"/>
            <a:ext cx="13716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a:extLst>
              <a:ext uri="{FF2B5EF4-FFF2-40B4-BE49-F238E27FC236}">
                <a16:creationId xmlns:a16="http://schemas.microsoft.com/office/drawing/2014/main" xmlns="" id="{D450A390-BC98-4A74-AAEE-E40323FFA089}"/>
              </a:ext>
            </a:extLst>
          </p:cNvPr>
          <p:cNvSpPr>
            <a:spLocks noGrp="1"/>
          </p:cNvSpPr>
          <p:nvPr>
            <p:ph type="ftr" sz="quarter" idx="12"/>
          </p:nvPr>
        </p:nvSpPr>
        <p:spPr>
          <a:xfrm>
            <a:off x="2362200" y="6356349"/>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5411" name="Slide Number Placeholder 5">
            <a:extLst>
              <a:ext uri="{FF2B5EF4-FFF2-40B4-BE49-F238E27FC236}">
                <a16:creationId xmlns:a16="http://schemas.microsoft.com/office/drawing/2014/main" xmlns="" id="{C24CF8E8-EE52-4D68-804B-03C9BD940C0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5ABE220B-521C-4D32-8BC2-9A5A95872CA2}"/>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5413" name="Picture 2">
            <a:extLst>
              <a:ext uri="{FF2B5EF4-FFF2-40B4-BE49-F238E27FC236}">
                <a16:creationId xmlns:a16="http://schemas.microsoft.com/office/drawing/2014/main" xmlns="" id="{A97872FE-4812-4435-AC37-74F8DB62A1A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4363" y="835025"/>
            <a:ext cx="8293100" cy="534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5415" name="Picture 14" descr="NIET">
            <a:extLst>
              <a:ext uri="{FF2B5EF4-FFF2-40B4-BE49-F238E27FC236}">
                <a16:creationId xmlns:a16="http://schemas.microsoft.com/office/drawing/2014/main" xmlns="" id="{FF2BB56A-52E6-4E3F-8D7C-065E2DD11B6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14288"/>
            <a:ext cx="1371600" cy="820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4">
            <a:extLst>
              <a:ext uri="{FF2B5EF4-FFF2-40B4-BE49-F238E27FC236}">
                <a16:creationId xmlns:a16="http://schemas.microsoft.com/office/drawing/2014/main" xmlns="" id="{2834CCD8-0A43-4A5F-9F68-096BC447C0F7}"/>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7459" name="Slide Number Placeholder 5">
            <a:extLst>
              <a:ext uri="{FF2B5EF4-FFF2-40B4-BE49-F238E27FC236}">
                <a16:creationId xmlns:a16="http://schemas.microsoft.com/office/drawing/2014/main" xmlns="" id="{320879FB-EA19-4619-8A81-13F5CD7D9720}"/>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84</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570F5E78-182B-4AEF-B73A-67ECF9A0BD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7461" name="Picture 2">
            <a:extLst>
              <a:ext uri="{FF2B5EF4-FFF2-40B4-BE49-F238E27FC236}">
                <a16:creationId xmlns:a16="http://schemas.microsoft.com/office/drawing/2014/main" xmlns="" id="{0B93F025-3BEE-4139-B14F-E79F3CDA6D3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4163" y="904875"/>
            <a:ext cx="8623300" cy="541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7463" name="Picture 14" descr="NIET">
            <a:extLst>
              <a:ext uri="{FF2B5EF4-FFF2-40B4-BE49-F238E27FC236}">
                <a16:creationId xmlns:a16="http://schemas.microsoft.com/office/drawing/2014/main" xmlns="" id="{750B5F4C-69C0-4789-BAA0-346822C6D74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14288"/>
            <a:ext cx="1371600"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4">
            <a:extLst>
              <a:ext uri="{FF2B5EF4-FFF2-40B4-BE49-F238E27FC236}">
                <a16:creationId xmlns:a16="http://schemas.microsoft.com/office/drawing/2014/main" xmlns="" id="{492EEDAF-9A61-479F-9229-2FDB90473E6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49507" name="Slide Number Placeholder 5">
            <a:extLst>
              <a:ext uri="{FF2B5EF4-FFF2-40B4-BE49-F238E27FC236}">
                <a16:creationId xmlns:a16="http://schemas.microsoft.com/office/drawing/2014/main" xmlns="" id="{E7767277-FCC7-4683-BE78-64E0ABE7F718}"/>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485FCDC1-D6BE-4EC9-9D36-BDB2647DACEF}"/>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Expected Questions for University Exam </a:t>
            </a:r>
          </a:p>
        </p:txBody>
      </p:sp>
      <p:sp>
        <p:nvSpPr>
          <p:cNvPr id="416775" name="Text Placeholder 8">
            <a:extLst>
              <a:ext uri="{FF2B5EF4-FFF2-40B4-BE49-F238E27FC236}">
                <a16:creationId xmlns:a16="http://schemas.microsoft.com/office/drawing/2014/main" xmlns="" id="{2120E927-1F17-4088-AA33-DF916F05E2E7}"/>
              </a:ext>
            </a:extLst>
          </p:cNvPr>
          <p:cNvSpPr txBox="1">
            <a:spLocks noGrp="1"/>
          </p:cNvSpPr>
          <p:nvPr>
            <p:ph type="body" idx="1"/>
          </p:nvPr>
        </p:nvSpPr>
        <p:spPr>
          <a:xfrm>
            <a:off x="557213" y="1068388"/>
            <a:ext cx="8434387" cy="5287962"/>
          </a:xfrm>
        </p:spPr>
        <p:txBody>
          <a:bodyPr>
            <a:normAutofit/>
          </a:bodyPr>
          <a:lstStyle/>
          <a:p>
            <a:pPr algn="just">
              <a:spcBef>
                <a:spcPts val="363"/>
              </a:spcBef>
              <a:spcAft>
                <a:spcPct val="0"/>
              </a:spcAft>
              <a:buClr>
                <a:srgbClr val="000000"/>
              </a:buClr>
              <a:defRPr/>
            </a:pPr>
            <a:r>
              <a:rPr lang="en-US" sz="2400" dirty="0"/>
              <a:t>Explain the importance of JavaScript. Write a java script to manipulate array</a:t>
            </a:r>
          </a:p>
          <a:p>
            <a:pPr algn="just">
              <a:spcBef>
                <a:spcPts val="363"/>
              </a:spcBef>
              <a:spcAft>
                <a:spcPct val="0"/>
              </a:spcAft>
              <a:buClr>
                <a:srgbClr val="000000"/>
              </a:buClr>
              <a:defRPr/>
            </a:pPr>
            <a:r>
              <a:rPr lang="en-IN" sz="2400" dirty="0"/>
              <a:t>Explain relational, logical and athematic operators.</a:t>
            </a:r>
          </a:p>
          <a:p>
            <a:pPr algn="just">
              <a:spcBef>
                <a:spcPts val="363"/>
              </a:spcBef>
              <a:spcAft>
                <a:spcPct val="0"/>
              </a:spcAft>
              <a:buClr>
                <a:srgbClr val="000000"/>
              </a:buClr>
              <a:defRPr/>
            </a:pPr>
            <a:r>
              <a:rPr lang="en-US" sz="2400" dirty="0"/>
              <a:t>Explain if-else statement in java script with examples.</a:t>
            </a:r>
          </a:p>
          <a:p>
            <a:pPr algn="just">
              <a:spcBef>
                <a:spcPts val="363"/>
              </a:spcBef>
              <a:spcAft>
                <a:spcPct val="0"/>
              </a:spcAft>
              <a:buClr>
                <a:srgbClr val="000000"/>
              </a:buClr>
              <a:defRPr/>
            </a:pPr>
            <a:r>
              <a:rPr lang="en-US" sz="2400" dirty="0"/>
              <a:t>Write a java Script for counting Odd, even and prime numbers from 1 to 100</a:t>
            </a:r>
          </a:p>
          <a:p>
            <a:pPr algn="just">
              <a:spcBef>
                <a:spcPts val="363"/>
              </a:spcBef>
              <a:spcAft>
                <a:spcPct val="0"/>
              </a:spcAft>
              <a:buClr>
                <a:srgbClr val="000000"/>
              </a:buClr>
              <a:defRPr/>
            </a:pPr>
            <a:r>
              <a:rPr lang="en-US" sz="2400" dirty="0"/>
              <a:t>Write a java script to calculate the area of the triangle</a:t>
            </a:r>
            <a:endParaRPr lang="en-IN" sz="2400" dirty="0">
              <a:latin typeface="Times New Roman" panose="02020603050405020304" pitchFamily="18" charset="0"/>
              <a:cs typeface="Times New Roman" panose="02020603050405020304" pitchFamily="18" charset="0"/>
            </a:endParaRPr>
          </a:p>
          <a:p>
            <a:pPr algn="just">
              <a:spcBef>
                <a:spcPts val="363"/>
              </a:spcBef>
              <a:spcAft>
                <a:spcPct val="0"/>
              </a:spcAft>
              <a:buClr>
                <a:srgbClr val="000000"/>
              </a:buClr>
              <a:defRPr/>
            </a:pPr>
            <a:r>
              <a:rPr lang="en-US" sz="2400" dirty="0"/>
              <a:t>Write a java script to find factorial of given number.</a:t>
            </a:r>
          </a:p>
          <a:p>
            <a:pPr algn="just">
              <a:spcBef>
                <a:spcPts val="363"/>
              </a:spcBef>
              <a:spcAft>
                <a:spcPct val="0"/>
              </a:spcAft>
              <a:buClr>
                <a:srgbClr val="000000"/>
              </a:buClr>
              <a:defRPr/>
            </a:pPr>
            <a:r>
              <a:rPr lang="en-US" sz="2400" dirty="0"/>
              <a:t>If a=10 and b=20 write a java script to swapping of these two numbers</a:t>
            </a:r>
          </a:p>
          <a:p>
            <a:pPr algn="just">
              <a:spcBef>
                <a:spcPts val="363"/>
              </a:spcBef>
              <a:spcAft>
                <a:spcPct val="0"/>
              </a:spcAft>
              <a:buClr>
                <a:srgbClr val="000000"/>
              </a:buClr>
              <a:defRPr/>
            </a:pPr>
            <a:r>
              <a:rPr lang="en-US" sz="2400" dirty="0"/>
              <a:t>Write a script to display sum of first 10 numbers</a:t>
            </a:r>
          </a:p>
          <a:p>
            <a:pPr algn="just">
              <a:spcBef>
                <a:spcPts val="363"/>
              </a:spcBef>
              <a:spcAft>
                <a:spcPct val="0"/>
              </a:spcAft>
              <a:buClr>
                <a:srgbClr val="000000"/>
              </a:buClr>
              <a:defRPr/>
            </a:pPr>
            <a:r>
              <a:rPr lang="en-US" sz="2400" dirty="0"/>
              <a:t>write a java script to validate phone number</a:t>
            </a:r>
            <a:endParaRPr lang="en-US" altLang="en-US" sz="2200" dirty="0">
              <a:latin typeface="Times New Roman" panose="02020603050405020304" pitchFamily="18" charset="0"/>
              <a:cs typeface="Times New Roman" panose="02020603050405020304" pitchFamily="18" charset="0"/>
            </a:endParaRPr>
          </a:p>
          <a:p>
            <a:pPr marL="114300" indent="0">
              <a:spcBef>
                <a:spcPts val="363"/>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a:p>
            <a:pPr marL="114300" indent="0">
              <a:spcBef>
                <a:spcPts val="363"/>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p:txBody>
      </p:sp>
      <p:pic>
        <p:nvPicPr>
          <p:cNvPr id="149511" name="Picture 14" descr="NIET">
            <a:extLst>
              <a:ext uri="{FF2B5EF4-FFF2-40B4-BE49-F238E27FC236}">
                <a16:creationId xmlns:a16="http://schemas.microsoft.com/office/drawing/2014/main" xmlns="" id="{9BCCBBED-A96A-4057-9BF0-A8954846159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4">
            <a:extLst>
              <a:ext uri="{FF2B5EF4-FFF2-40B4-BE49-F238E27FC236}">
                <a16:creationId xmlns:a16="http://schemas.microsoft.com/office/drawing/2014/main" xmlns="" id="{492EEDAF-9A61-479F-9229-2FDB90473E6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49507" name="Slide Number Placeholder 5">
            <a:extLst>
              <a:ext uri="{FF2B5EF4-FFF2-40B4-BE49-F238E27FC236}">
                <a16:creationId xmlns:a16="http://schemas.microsoft.com/office/drawing/2014/main" xmlns="" id="{E7767277-FCC7-4683-BE78-64E0ABE7F718}"/>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485FCDC1-D6BE-4EC9-9D36-BDB2647DACEF}"/>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Expected Questions for University Exam </a:t>
            </a:r>
          </a:p>
        </p:txBody>
      </p:sp>
      <p:sp>
        <p:nvSpPr>
          <p:cNvPr id="416775" name="Text Placeholder 8">
            <a:extLst>
              <a:ext uri="{FF2B5EF4-FFF2-40B4-BE49-F238E27FC236}">
                <a16:creationId xmlns:a16="http://schemas.microsoft.com/office/drawing/2014/main" xmlns="" id="{2120E927-1F17-4088-AA33-DF916F05E2E7}"/>
              </a:ext>
            </a:extLst>
          </p:cNvPr>
          <p:cNvSpPr txBox="1">
            <a:spLocks noGrp="1"/>
          </p:cNvSpPr>
          <p:nvPr>
            <p:ph type="body" idx="1"/>
          </p:nvPr>
        </p:nvSpPr>
        <p:spPr>
          <a:xfrm>
            <a:off x="557213" y="1068388"/>
            <a:ext cx="8434387" cy="5287962"/>
          </a:xfrm>
        </p:spPr>
        <p:txBody>
          <a:bodyPr>
            <a:normAutofit/>
          </a:bodyPr>
          <a:lstStyle/>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to calculate the average of three numbers.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for finding the greater number between two numbers.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for on change event.</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java script operator calculates the remainder by dividing two integers.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for smallest heading .</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to left align the content is table cell.</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to left align the content is table cell.</a:t>
            </a:r>
            <a:endParaRPr lang="en-US" altLang="en-US" sz="2200" dirty="0">
              <a:latin typeface="+mj-lt"/>
            </a:endParaRPr>
          </a:p>
          <a:p>
            <a:pPr marL="114300" indent="0">
              <a:spcBef>
                <a:spcPts val="363"/>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p:txBody>
      </p:sp>
      <p:pic>
        <p:nvPicPr>
          <p:cNvPr id="149511" name="Picture 14" descr="NIET">
            <a:extLst>
              <a:ext uri="{FF2B5EF4-FFF2-40B4-BE49-F238E27FC236}">
                <a16:creationId xmlns:a16="http://schemas.microsoft.com/office/drawing/2014/main" xmlns="" id="{9BCCBBED-A96A-4057-9BF0-A8954846159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6477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4">
            <a:extLst>
              <a:ext uri="{FF2B5EF4-FFF2-40B4-BE49-F238E27FC236}">
                <a16:creationId xmlns:a16="http://schemas.microsoft.com/office/drawing/2014/main" xmlns="" id="{D228C281-42BA-44CF-9B0A-D5796B616BF3}"/>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51555" name="Slide Number Placeholder 5">
            <a:extLst>
              <a:ext uri="{FF2B5EF4-FFF2-40B4-BE49-F238E27FC236}">
                <a16:creationId xmlns:a16="http://schemas.microsoft.com/office/drawing/2014/main" xmlns="" id="{53E43E6A-237D-4F8A-99BB-3AA5998229B8}"/>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87</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863A7E75-E921-4002-84F0-FC701266FCC5}"/>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itchFamily="18" charset="0"/>
                <a:cs typeface="Times New Roman" pitchFamily="18" charset="0"/>
              </a:rPr>
              <a:t>References</a:t>
            </a:r>
          </a:p>
        </p:txBody>
      </p:sp>
      <p:sp>
        <p:nvSpPr>
          <p:cNvPr id="215047" name="Text Placeholder 9">
            <a:extLst>
              <a:ext uri="{FF2B5EF4-FFF2-40B4-BE49-F238E27FC236}">
                <a16:creationId xmlns:a16="http://schemas.microsoft.com/office/drawing/2014/main" xmlns="" id="{977AB681-B9AF-479C-9E8F-4A825EF363B7}"/>
              </a:ext>
            </a:extLst>
          </p:cNvPr>
          <p:cNvSpPr txBox="1">
            <a:spLocks noGrp="1"/>
          </p:cNvSpPr>
          <p:nvPr>
            <p:ph type="body" idx="1"/>
          </p:nvPr>
        </p:nvSpPr>
        <p:spPr>
          <a:xfrm>
            <a:off x="457200" y="1173163"/>
            <a:ext cx="8496300" cy="4953000"/>
          </a:xfrm>
        </p:spPr>
        <p:txBody>
          <a:bodyPr/>
          <a:lstStyle/>
          <a:p>
            <a:pPr algn="just">
              <a:spcBef>
                <a:spcPts val="363"/>
              </a:spcBef>
              <a:spcAft>
                <a:spcPct val="0"/>
              </a:spcAft>
              <a:buClr>
                <a:srgbClr val="000000"/>
              </a:buClr>
              <a:buFont typeface="Arial" panose="020B0604020202020204" pitchFamily="34" charset="0"/>
              <a:buNone/>
              <a:defRPr/>
            </a:pPr>
            <a:endParaRPr lang="en-US" dirty="0">
              <a:latin typeface="Arial" pitchFamily="34" charset="0"/>
              <a:cs typeface="Arial" pitchFamily="34" charset="0"/>
            </a:endParaRPr>
          </a:p>
          <a:p>
            <a:pPr marL="571500" indent="-457200">
              <a:buFont typeface="Wingdings" pitchFamily="2" charset="2"/>
              <a:buChar char="§"/>
              <a:defRPr/>
            </a:pPr>
            <a:r>
              <a:rPr lang="en-US" sz="2200" dirty="0" err="1"/>
              <a:t>Burdman</a:t>
            </a:r>
            <a:r>
              <a:rPr lang="en-US" sz="2200" dirty="0"/>
              <a:t>, Jessica, “Collaborative Web Development” Addison Wesley</a:t>
            </a:r>
          </a:p>
          <a:p>
            <a:pPr marL="114300" indent="0">
              <a:buFont typeface="Arial" panose="020B0604020202020204" pitchFamily="34" charset="0"/>
              <a:buNone/>
              <a:defRPr/>
            </a:pPr>
            <a:endParaRPr lang="en-US" sz="2200" dirty="0"/>
          </a:p>
          <a:p>
            <a:pPr marL="571500" indent="-457200">
              <a:buFont typeface="Wingdings" pitchFamily="2" charset="2"/>
              <a:buChar char="§"/>
              <a:defRPr/>
            </a:pPr>
            <a:r>
              <a:rPr lang="en-US" sz="2200" dirty="0"/>
              <a:t>Xavier, C, “ Web Technology and Design” , New Age International</a:t>
            </a:r>
          </a:p>
          <a:p>
            <a:pPr marL="114300" indent="0">
              <a:buFont typeface="Arial" panose="020B0604020202020204" pitchFamily="34" charset="0"/>
              <a:buNone/>
              <a:defRPr/>
            </a:pPr>
            <a:endParaRPr lang="en-US" sz="2200" dirty="0"/>
          </a:p>
          <a:p>
            <a:pPr marL="571500" indent="-457200">
              <a:buFont typeface="Wingdings" pitchFamily="2" charset="2"/>
              <a:buChar char="§"/>
              <a:defRPr/>
            </a:pPr>
            <a:r>
              <a:rPr lang="en-US" sz="2200" dirty="0"/>
              <a:t>Ivan </a:t>
            </a:r>
            <a:r>
              <a:rPr lang="en-US" sz="2200" dirty="0" err="1"/>
              <a:t>Bayross</a:t>
            </a:r>
            <a:r>
              <a:rPr lang="en-US" sz="2200" dirty="0"/>
              <a:t>,” HTML, DHTML, Java Script, Perl &amp; CGI”, BPB Publication</a:t>
            </a:r>
          </a:p>
          <a:p>
            <a:pPr>
              <a:spcBef>
                <a:spcPts val="363"/>
              </a:spcBef>
              <a:spcAft>
                <a:spcPct val="0"/>
              </a:spcAft>
              <a:buClr>
                <a:srgbClr val="000000"/>
              </a:buClr>
              <a:defRPr/>
            </a:pPr>
            <a:endParaRPr lang="en-US" sz="2000" dirty="0">
              <a:latin typeface="Arial" pitchFamily="34" charset="0"/>
              <a:cs typeface="Arial" pitchFamily="34" charset="0"/>
            </a:endParaRPr>
          </a:p>
          <a:p>
            <a:pPr>
              <a:spcBef>
                <a:spcPts val="363"/>
              </a:spcBef>
              <a:spcAft>
                <a:spcPct val="0"/>
              </a:spcAft>
              <a:buClr>
                <a:srgbClr val="000000"/>
              </a:buClr>
              <a:defRPr/>
            </a:pPr>
            <a:endParaRPr lang="en-US" sz="2000" dirty="0">
              <a:latin typeface="Arial" pitchFamily="34" charset="0"/>
              <a:cs typeface="Arial" pitchFamily="34" charset="0"/>
            </a:endParaRPr>
          </a:p>
        </p:txBody>
      </p:sp>
      <p:pic>
        <p:nvPicPr>
          <p:cNvPr id="151559" name="Picture 14" descr="NIET">
            <a:extLst>
              <a:ext uri="{FF2B5EF4-FFF2-40B4-BE49-F238E27FC236}">
                <a16:creationId xmlns:a16="http://schemas.microsoft.com/office/drawing/2014/main" xmlns="" id="{D2AC5C5E-571E-4356-B1DC-5DA23B29DEE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73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a:extLst>
              <a:ext uri="{FF2B5EF4-FFF2-40B4-BE49-F238E27FC236}">
                <a16:creationId xmlns:a16="http://schemas.microsoft.com/office/drawing/2014/main" xmlns="" id="{8E77BF6E-0962-491E-BBEC-BB0D62E9DDD5}"/>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a:extLst>
              <a:ext uri="{FF2B5EF4-FFF2-40B4-BE49-F238E27FC236}">
                <a16:creationId xmlns:a16="http://schemas.microsoft.com/office/drawing/2014/main" xmlns="" id="{FF2C6C90-A655-41ED-AB78-DB37166DC74E}"/>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693C40C0-9092-4B55-B9EE-B65F5C4B3BB0}"/>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Recap of Unit 4</a:t>
            </a:r>
          </a:p>
        </p:txBody>
      </p:sp>
      <p:sp>
        <p:nvSpPr>
          <p:cNvPr id="418823" name="Text Placeholder 8">
            <a:extLst>
              <a:ext uri="{FF2B5EF4-FFF2-40B4-BE49-F238E27FC236}">
                <a16:creationId xmlns:a16="http://schemas.microsoft.com/office/drawing/2014/main" xmlns="" id="{EDEF0571-960C-49A3-8D7E-B9FD7CD13E77}"/>
              </a:ext>
            </a:extLst>
          </p:cNvPr>
          <p:cNvSpPr txBox="1">
            <a:spLocks noGrp="1"/>
          </p:cNvSpPr>
          <p:nvPr>
            <p:ph type="body" idx="1"/>
          </p:nvPr>
        </p:nvSpPr>
        <p:spPr>
          <a:xfrm>
            <a:off x="461963" y="1004888"/>
            <a:ext cx="8159750" cy="4808537"/>
          </a:xfrm>
        </p:spPr>
        <p:txBody>
          <a:bodyPr/>
          <a:lstStyle/>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What is JavaScript how JavaScript is different than HTML,CSS. </a:t>
            </a: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variables, constant, keywords, operators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Discussed various java script objects, function , function parameters, function arguments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JS script loop, </a:t>
            </a:r>
            <a:r>
              <a:rPr lang="en-US" altLang="en-US" sz="2200" dirty="0" err="1">
                <a:latin typeface="Times New Roman" panose="02020603050405020304" pitchFamily="18" charset="0"/>
                <a:cs typeface="Times New Roman" panose="02020603050405020304" pitchFamily="18" charset="0"/>
              </a:rPr>
              <a:t>js</a:t>
            </a:r>
            <a:r>
              <a:rPr lang="en-US" altLang="en-US" sz="2200" dirty="0">
                <a:latin typeface="Times New Roman" panose="02020603050405020304" pitchFamily="18" charset="0"/>
                <a:cs typeface="Times New Roman" panose="02020603050405020304" pitchFamily="18" charset="0"/>
              </a:rPr>
              <a:t> popup boxes, JS event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Discussed JS array, strings, strings method etc.</a:t>
            </a: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53607" name="Picture 14" descr="NIET">
            <a:extLst>
              <a:ext uri="{FF2B5EF4-FFF2-40B4-BE49-F238E27FC236}">
                <a16:creationId xmlns:a16="http://schemas.microsoft.com/office/drawing/2014/main" xmlns="" id="{75A5AE40-2871-44FB-87FF-D443B3873D3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18823">
                                            <p:txEl>
                                              <p:pRg st="3" end="3"/>
                                            </p:txEl>
                                          </p:spTgt>
                                        </p:tgtEl>
                                        <p:attrNameLst>
                                          <p:attrName>style.visibility</p:attrName>
                                        </p:attrNameLst>
                                      </p:cBhvr>
                                      <p:to>
                                        <p:strVal val="visible"/>
                                      </p:to>
                                    </p:set>
                                    <p:anim calcmode="lin" valueType="num">
                                      <p:cBhvr additive="base">
                                        <p:cTn id="12"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8823">
                                            <p:txEl>
                                              <p:pRg st="5" end="5"/>
                                            </p:txEl>
                                          </p:spTgt>
                                        </p:tgtEl>
                                        <p:attrNameLst>
                                          <p:attrName>style.visibility</p:attrName>
                                        </p:attrNameLst>
                                      </p:cBhvr>
                                      <p:to>
                                        <p:strVal val="visible"/>
                                      </p:to>
                                    </p:set>
                                    <p:anim calcmode="lin" valueType="num">
                                      <p:cBhvr additive="base">
                                        <p:cTn id="18" dur="500" fill="hold"/>
                                        <p:tgtEl>
                                          <p:spTgt spid="41882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88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8823">
                                            <p:txEl>
                                              <p:pRg st="0" end="0"/>
                                            </p:txEl>
                                          </p:spTgt>
                                        </p:tgtEl>
                                        <p:attrNameLst>
                                          <p:attrName>style.visibility</p:attrName>
                                        </p:attrNameLst>
                                      </p:cBhvr>
                                      <p:to>
                                        <p:strVal val="visible"/>
                                      </p:to>
                                    </p:set>
                                    <p:anim calcmode="lin" valueType="num">
                                      <p:cBhvr additive="base">
                                        <p:cTn id="24"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8823">
                                            <p:txEl>
                                              <p:pRg st="1" end="1"/>
                                            </p:txEl>
                                          </p:spTgt>
                                        </p:tgtEl>
                                        <p:attrNameLst>
                                          <p:attrName>style.visibility</p:attrName>
                                        </p:attrNameLst>
                                      </p:cBhvr>
                                      <p:to>
                                        <p:strVal val="visible"/>
                                      </p:to>
                                    </p:set>
                                    <p:anim calcmode="lin" valueType="num">
                                      <p:cBhvr additive="base">
                                        <p:cTn id="30"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18823">
                                            <p:txEl>
                                              <p:pRg st="7" end="7"/>
                                            </p:txEl>
                                          </p:spTgt>
                                        </p:tgtEl>
                                        <p:attrNameLst>
                                          <p:attrName>style.visibility</p:attrName>
                                        </p:attrNameLst>
                                      </p:cBhvr>
                                      <p:to>
                                        <p:strVal val="visible"/>
                                      </p:to>
                                    </p:set>
                                    <p:anim calcmode="lin" valueType="num">
                                      <p:cBhvr additive="base">
                                        <p:cTn id="36" dur="500" fill="hold"/>
                                        <p:tgtEl>
                                          <p:spTgt spid="41882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188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a:extLst>
              <a:ext uri="{FF2B5EF4-FFF2-40B4-BE49-F238E27FC236}">
                <a16:creationId xmlns:a16="http://schemas.microsoft.com/office/drawing/2014/main" xmlns="" id="{8E77BF6E-0962-491E-BBEC-BB0D62E9DDD5}"/>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a:extLst>
              <a:ext uri="{FF2B5EF4-FFF2-40B4-BE49-F238E27FC236}">
                <a16:creationId xmlns:a16="http://schemas.microsoft.com/office/drawing/2014/main" xmlns="" id="{FF2C6C90-A655-41ED-AB78-DB37166DC74E}"/>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693C40C0-9092-4B55-B9EE-B65F5C4B3BB0}"/>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b="1" dirty="0"/>
              <a:t>NPTEL video / Other study links</a:t>
            </a:r>
          </a:p>
        </p:txBody>
      </p:sp>
      <p:sp>
        <p:nvSpPr>
          <p:cNvPr id="418823" name="Text Placeholder 8">
            <a:extLst>
              <a:ext uri="{FF2B5EF4-FFF2-40B4-BE49-F238E27FC236}">
                <a16:creationId xmlns:a16="http://schemas.microsoft.com/office/drawing/2014/main" xmlns="" id="{EDEF0571-960C-49A3-8D7E-B9FD7CD13E77}"/>
              </a:ext>
            </a:extLst>
          </p:cNvPr>
          <p:cNvSpPr txBox="1">
            <a:spLocks noGrp="1"/>
          </p:cNvSpPr>
          <p:nvPr>
            <p:ph type="body" idx="1"/>
          </p:nvPr>
        </p:nvSpPr>
        <p:spPr>
          <a:xfrm>
            <a:off x="461963" y="1004888"/>
            <a:ext cx="8159750" cy="4808537"/>
          </a:xfrm>
        </p:spPr>
        <p:txBody>
          <a:bodyPr/>
          <a:lstStyle/>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53607" name="Picture 14" descr="NIET">
            <a:extLst>
              <a:ext uri="{FF2B5EF4-FFF2-40B4-BE49-F238E27FC236}">
                <a16:creationId xmlns:a16="http://schemas.microsoft.com/office/drawing/2014/main" xmlns="" id="{75A5AE40-2871-44FB-87FF-D443B3873D3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4288"/>
            <a:ext cx="13716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xmlns="" id="{BB1F6209-6F77-4C76-B351-F7BE950555D9}"/>
              </a:ext>
            </a:extLst>
          </p:cNvPr>
          <p:cNvGraphicFramePr>
            <a:graphicFrameLocks noGrp="1"/>
          </p:cNvGraphicFramePr>
          <p:nvPr>
            <p:extLst>
              <p:ext uri="{D42A27DB-BD31-4B8C-83A1-F6EECF244321}">
                <p14:modId xmlns:p14="http://schemas.microsoft.com/office/powerpoint/2010/main" xmlns="" val="1817778264"/>
              </p:ext>
            </p:extLst>
          </p:nvPr>
        </p:nvGraphicFramePr>
        <p:xfrm>
          <a:off x="522287" y="1044575"/>
          <a:ext cx="8099426" cy="4768850"/>
        </p:xfrm>
        <a:graphic>
          <a:graphicData uri="http://schemas.openxmlformats.org/drawingml/2006/table">
            <a:tbl>
              <a:tblPr firstRow="1" firstCol="1" bandRow="1">
                <a:tableStyleId>{5C22544A-7EE6-4342-B048-85BDC9FD1C3A}</a:tableStyleId>
              </a:tblPr>
              <a:tblGrid>
                <a:gridCol w="2754313">
                  <a:extLst>
                    <a:ext uri="{9D8B030D-6E8A-4147-A177-3AD203B41FA5}">
                      <a16:colId xmlns:a16="http://schemas.microsoft.com/office/drawing/2014/main" xmlns="" val="2141768505"/>
                    </a:ext>
                  </a:extLst>
                </a:gridCol>
                <a:gridCol w="5345113">
                  <a:extLst>
                    <a:ext uri="{9D8B030D-6E8A-4147-A177-3AD203B41FA5}">
                      <a16:colId xmlns:a16="http://schemas.microsoft.com/office/drawing/2014/main" xmlns="" val="3667041256"/>
                    </a:ext>
                  </a:extLst>
                </a:gridCol>
              </a:tblGrid>
              <a:tr h="476885">
                <a:tc rowSpan="4">
                  <a:txBody>
                    <a:bodyPr/>
                    <a:lstStyle/>
                    <a:p>
                      <a:pPr>
                        <a:lnSpc>
                          <a:spcPct val="115000"/>
                        </a:lnSpc>
                        <a:spcAft>
                          <a:spcPts val="1000"/>
                        </a:spcAft>
                        <a:tabLst>
                          <a:tab pos="2171700" algn="l"/>
                        </a:tabLst>
                      </a:pPr>
                      <a:r>
                        <a:rPr lang="en-IN" sz="2500" dirty="0">
                          <a:effectLst/>
                        </a:rPr>
                        <a:t>Unit 1</a:t>
                      </a:r>
                      <a:r>
                        <a:rPr lang="en-IN" sz="1100" dirty="0">
                          <a:effectLst/>
                        </a:rPr>
                        <a:t>	</a:t>
                      </a:r>
                    </a:p>
                    <a:p>
                      <a:pPr>
                        <a:lnSpc>
                          <a:spcPct val="115000"/>
                        </a:lnSpc>
                        <a:spcAft>
                          <a:spcPts val="1000"/>
                        </a:spcAft>
                        <a:tabLst>
                          <a:tab pos="211455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2171700" algn="l"/>
                        </a:tabLst>
                      </a:pPr>
                      <a:r>
                        <a:rPr lang="en-IN" sz="1100" u="sng">
                          <a:effectLst/>
                          <a:hlinkClick r:id="rId4"/>
                        </a:rPr>
                        <a:t>https://youtu.be/96xF9phMsWA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52088429"/>
                  </a:ext>
                </a:extLst>
              </a:tr>
              <a:tr h="476885">
                <a:tc vMerge="1">
                  <a:txBody>
                    <a:bodyPr/>
                    <a:lstStyle/>
                    <a:p>
                      <a:endParaRPr lang="en-IN"/>
                    </a:p>
                  </a:txBody>
                  <a:tcPr/>
                </a:tc>
                <a:tc>
                  <a:txBody>
                    <a:bodyPr/>
                    <a:lstStyle/>
                    <a:p>
                      <a:pPr>
                        <a:lnSpc>
                          <a:spcPct val="115000"/>
                        </a:lnSpc>
                        <a:spcAft>
                          <a:spcPts val="1000"/>
                        </a:spcAft>
                      </a:pPr>
                      <a:r>
                        <a:rPr lang="en-IN" sz="1100" u="sng">
                          <a:effectLst/>
                          <a:hlinkClick r:id="rId5"/>
                        </a:rPr>
                        <a:t>https://youtu.be/Zopo5C79m2k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85955587"/>
                  </a:ext>
                </a:extLst>
              </a:tr>
              <a:tr h="476885">
                <a:tc vMerge="1">
                  <a:txBody>
                    <a:bodyPr/>
                    <a:lstStyle/>
                    <a:p>
                      <a:endParaRPr lang="en-IN"/>
                    </a:p>
                  </a:txBody>
                  <a:tcPr/>
                </a:tc>
                <a:tc>
                  <a:txBody>
                    <a:bodyPr/>
                    <a:lstStyle/>
                    <a:p>
                      <a:pPr>
                        <a:lnSpc>
                          <a:spcPct val="115000"/>
                        </a:lnSpc>
                        <a:spcAft>
                          <a:spcPts val="1000"/>
                        </a:spcAft>
                        <a:tabLst>
                          <a:tab pos="2114550" algn="l"/>
                        </a:tabLst>
                      </a:pPr>
                      <a:r>
                        <a:rPr lang="en-IN" sz="1100" u="sng">
                          <a:effectLst/>
                          <a:hlinkClick r:id="rId6"/>
                        </a:rPr>
                        <a:t>https://youtu.be/ZliIs7jHi1s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81598866"/>
                  </a:ext>
                </a:extLst>
              </a:tr>
              <a:tr h="476885">
                <a:tc vMerge="1">
                  <a:txBody>
                    <a:bodyPr/>
                    <a:lstStyle/>
                    <a:p>
                      <a:endParaRPr lang="en-IN"/>
                    </a:p>
                  </a:txBody>
                  <a:tcPr/>
                </a:tc>
                <a:tc>
                  <a:txBody>
                    <a:bodyPr/>
                    <a:lstStyle/>
                    <a:p>
                      <a:pPr>
                        <a:lnSpc>
                          <a:spcPct val="115000"/>
                        </a:lnSpc>
                        <a:spcAft>
                          <a:spcPts val="1000"/>
                        </a:spcAft>
                      </a:pPr>
                      <a:r>
                        <a:rPr lang="en-IN" sz="1100" u="sng">
                          <a:effectLst/>
                          <a:hlinkClick r:id="rId7"/>
                        </a:rPr>
                        <a:t>https://youtu.be/htbY9-yggB0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97096483"/>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2		</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8"/>
                        </a:rPr>
                        <a:t>https://youtu.be/vHmUVQKXlVo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02549102"/>
                  </a:ext>
                </a:extLst>
              </a:tr>
              <a:tr h="476885">
                <a:tc vMerge="1">
                  <a:txBody>
                    <a:bodyPr/>
                    <a:lstStyle/>
                    <a:p>
                      <a:endParaRPr lang="en-IN"/>
                    </a:p>
                  </a:txBody>
                  <a:tcPr/>
                </a:tc>
                <a:tc>
                  <a:txBody>
                    <a:bodyPr/>
                    <a:lstStyle/>
                    <a:p>
                      <a:pPr>
                        <a:lnSpc>
                          <a:spcPct val="115000"/>
                        </a:lnSpc>
                        <a:spcAft>
                          <a:spcPts val="1000"/>
                        </a:spcAft>
                        <a:tabLst>
                          <a:tab pos="2457450" algn="l"/>
                          <a:tab pos="2865755" algn="ctr"/>
                        </a:tabLst>
                      </a:pPr>
                      <a:r>
                        <a:rPr lang="en-IN" sz="1100" u="sng">
                          <a:effectLst/>
                          <a:hlinkClick r:id="rId9"/>
                        </a:rPr>
                        <a:t>https://youtu.be/qz0aGYrrlhU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7693791"/>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3</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10"/>
                        </a:rPr>
                        <a:t>https://youtu.be/1Rs2ND1ryYc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06014327"/>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4</a:t>
                      </a:r>
                    </a:p>
                  </a:txBody>
                  <a:tcPr marL="68580" marR="68580" marT="0" marB="0"/>
                </a:tc>
                <a:tc>
                  <a:txBody>
                    <a:bodyPr/>
                    <a:lstStyle/>
                    <a:p>
                      <a:pPr>
                        <a:lnSpc>
                          <a:spcPct val="115000"/>
                        </a:lnSpc>
                        <a:spcAft>
                          <a:spcPts val="1000"/>
                        </a:spcAft>
                        <a:tabLst>
                          <a:tab pos="1152525" algn="l"/>
                        </a:tabLst>
                      </a:pPr>
                      <a:r>
                        <a:rPr lang="en-IN" sz="1100" u="sng">
                          <a:effectLst/>
                          <a:hlinkClick r:id="rId11"/>
                        </a:rPr>
                        <a:t>https://youtu.be/-qfEOE4vtxE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96037551"/>
                  </a:ext>
                </a:extLst>
              </a:tr>
              <a:tr h="476885">
                <a:tc vMerge="1">
                  <a:txBody>
                    <a:bodyPr/>
                    <a:lstStyle/>
                    <a:p>
                      <a:endParaRPr lang="en-IN"/>
                    </a:p>
                  </a:txBody>
                  <a:tcPr/>
                </a:tc>
                <a:tc>
                  <a:txBody>
                    <a:bodyPr/>
                    <a:lstStyle/>
                    <a:p>
                      <a:pPr>
                        <a:lnSpc>
                          <a:spcPct val="115000"/>
                        </a:lnSpc>
                        <a:spcAft>
                          <a:spcPts val="1000"/>
                        </a:spcAft>
                        <a:tabLst>
                          <a:tab pos="2459990" algn="ctr"/>
                        </a:tabLst>
                      </a:pPr>
                      <a:r>
                        <a:rPr lang="en-IN" sz="1100" u="sng">
                          <a:effectLst/>
                          <a:hlinkClick r:id="rId12"/>
                        </a:rPr>
                        <a:t>https://youtu.be/PkZNo7MFNFg</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79404590"/>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5</a:t>
                      </a:r>
                    </a:p>
                  </a:txBody>
                  <a:tcPr marL="68580" marR="68580" marT="0" marB="0"/>
                </a:tc>
                <a:tc>
                  <a:txBody>
                    <a:bodyPr/>
                    <a:lstStyle/>
                    <a:p>
                      <a:pPr>
                        <a:lnSpc>
                          <a:spcPct val="115000"/>
                        </a:lnSpc>
                        <a:spcAft>
                          <a:spcPts val="1000"/>
                        </a:spcAft>
                        <a:tabLst>
                          <a:tab pos="2459990" algn="ctr"/>
                        </a:tabLst>
                      </a:pPr>
                      <a:r>
                        <a:rPr lang="en-IN" sz="1100" u="sng" dirty="0">
                          <a:effectLst/>
                          <a:hlinkClick r:id="rId13"/>
                        </a:rPr>
                        <a:t>https://youtu.be/_GMEqhUyyFM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56425606"/>
                  </a:ext>
                </a:extLst>
              </a:tr>
            </a:tbl>
          </a:graphicData>
        </a:graphic>
      </p:graphicFrame>
    </p:spTree>
    <p:extLst>
      <p:ext uri="{BB962C8B-B14F-4D97-AF65-F5344CB8AC3E}">
        <p14:creationId xmlns:p14="http://schemas.microsoft.com/office/powerpoint/2010/main" xmlns="" val="1858247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418823">
                                            <p:txEl>
                                              <p:pRg st="0" end="0"/>
                                            </p:txEl>
                                          </p:spTgt>
                                        </p:tgtEl>
                                        <p:attrNameLst>
                                          <p:attrName>style.visibility</p:attrName>
                                        </p:attrNameLst>
                                      </p:cBhvr>
                                      <p:to>
                                        <p:strVal val="visible"/>
                                      </p:to>
                                    </p:set>
                                    <p:anim calcmode="lin" valueType="num">
                                      <p:cBhvr additive="base">
                                        <p:cTn id="12"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126;p16">
            <a:extLst>
              <a:ext uri="{FF2B5EF4-FFF2-40B4-BE49-F238E27FC236}">
                <a16:creationId xmlns:a16="http://schemas.microsoft.com/office/drawing/2014/main" xmlns="" id="{97D9D386-67C7-4B22-91C1-51C9134A473B}"/>
              </a:ext>
            </a:extLst>
          </p:cNvPr>
          <p:cNvSpPr txBox="1">
            <a:spLocks noGrp="1"/>
          </p:cNvSpPr>
          <p:nvPr>
            <p:ph type="body" idx="1"/>
          </p:nvPr>
        </p:nvSpPr>
        <p:spPr>
          <a:xfrm>
            <a:off x="300038" y="1271588"/>
            <a:ext cx="8504237" cy="4240212"/>
          </a:xfrm>
        </p:spPr>
        <p:txBody>
          <a:bodyPr/>
          <a:lstStyle/>
          <a:p>
            <a:pPr marL="114300" indent="0" algn="just">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Concept of CSS 3: </a:t>
            </a:r>
            <a:r>
              <a:rPr lang="en-US" sz="2000" dirty="0">
                <a:latin typeface="Times New Roman" panose="02020603050405020304" pitchFamily="18" charset="0"/>
                <a:cs typeface="Times New Roman" panose="02020603050405020304" pitchFamily="18" charset="0"/>
              </a:rPr>
              <a:t>Creating Style Sheet, CSS </a:t>
            </a:r>
            <a:r>
              <a:rPr lang="en-US" sz="2000" dirty="0" err="1">
                <a:latin typeface="Times New Roman" panose="02020603050405020304" pitchFamily="18" charset="0"/>
                <a:cs typeface="Times New Roman" panose="02020603050405020304" pitchFamily="18" charset="0"/>
              </a:rPr>
              <a:t>Properties,CSS</a:t>
            </a:r>
            <a:r>
              <a:rPr lang="en-US" sz="2000" dirty="0">
                <a:latin typeface="Times New Roman" panose="02020603050405020304" pitchFamily="18" charset="0"/>
                <a:cs typeface="Times New Roman" panose="02020603050405020304" pitchFamily="18" charset="0"/>
              </a:rPr>
              <a:t>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marL="114300" indent="0" algn="just">
              <a:buFont typeface="Arial" panose="020B0604020202020204" pitchFamily="34" charset="0"/>
              <a:buNone/>
              <a:defRPr/>
            </a:pPr>
            <a:r>
              <a:rPr lang="en-IN" sz="2000" b="1" dirty="0">
                <a:latin typeface="Times New Roman" panose="02020603050405020304" pitchFamily="18" charset="0"/>
                <a:cs typeface="Times New Roman" panose="02020603050405020304" pitchFamily="18" charset="0"/>
              </a:rPr>
              <a:t>Bootstrap: </a:t>
            </a:r>
            <a:r>
              <a:rPr lang="en-IN" sz="2000" dirty="0">
                <a:latin typeface="Times New Roman" panose="02020603050405020304" pitchFamily="18" charset="0"/>
                <a:cs typeface="Times New Roman" panose="02020603050405020304" pitchFamily="18" charset="0"/>
              </a:rPr>
              <a:t>Introduction, Bootstrap grid system, Bootstrap Components.</a:t>
            </a:r>
            <a:endParaRPr lang="en-US" altLang="en-US" sz="2000" dirty="0">
              <a:latin typeface="Times New Roman" panose="02020603050405020304" pitchFamily="18" charset="0"/>
              <a:cs typeface="Times New Roman" panose="02020603050405020304" pitchFamily="18" charset="0"/>
            </a:endParaRPr>
          </a:p>
          <a:p>
            <a:pPr marL="355600" indent="-344488" algn="just">
              <a:spcBef>
                <a:spcPts val="363"/>
              </a:spcBef>
              <a:spcAft>
                <a:spcPct val="0"/>
              </a:spcAft>
              <a:buClr>
                <a:srgbClr val="000000"/>
              </a:buClr>
              <a:defRPr/>
            </a:pPr>
            <a:endParaRPr lang="en-US" altLang="en-US" sz="2000" dirty="0">
              <a:latin typeface="Times New Roman" panose="02020603050405020304" pitchFamily="18" charset="0"/>
              <a:cs typeface="Times New Roman" panose="02020603050405020304" pitchFamily="18" charset="0"/>
            </a:endParaRPr>
          </a:p>
          <a:p>
            <a:pPr marL="355600" indent="-344488" algn="just">
              <a:spcBef>
                <a:spcPts val="363"/>
              </a:spcBef>
              <a:spcAft>
                <a:spcPct val="0"/>
              </a:spcAft>
              <a:buClr>
                <a:srgbClr val="000000"/>
              </a:buClr>
              <a:buFont typeface="Arial" panose="020B0604020202020204" pitchFamily="34" charset="0"/>
              <a:buNone/>
              <a:defRPr/>
            </a:pPr>
            <a:endParaRPr lang="en-US" altLang="en-US" sz="2000" dirty="0">
              <a:latin typeface="Times New Roman" panose="02020603050405020304" pitchFamily="18" charset="0"/>
              <a:cs typeface="Times New Roman" panose="02020603050405020304" pitchFamily="18" charset="0"/>
            </a:endParaRPr>
          </a:p>
        </p:txBody>
      </p:sp>
      <p:sp>
        <p:nvSpPr>
          <p:cNvPr id="14339" name="Google Shape;128;p16">
            <a:extLst>
              <a:ext uri="{FF2B5EF4-FFF2-40B4-BE49-F238E27FC236}">
                <a16:creationId xmlns:a16="http://schemas.microsoft.com/office/drawing/2014/main" xmlns="" id="{14994182-23AC-4FCA-ADE5-5042CB1ED290}"/>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xmlns="" id="{975086BF-BF44-4735-B032-BD1E92489BA8}"/>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-3 </a:t>
            </a:r>
          </a:p>
        </p:txBody>
      </p:sp>
      <p:sp>
        <p:nvSpPr>
          <p:cNvPr id="14341" name="Google Shape;131;p16">
            <a:extLst>
              <a:ext uri="{FF2B5EF4-FFF2-40B4-BE49-F238E27FC236}">
                <a16:creationId xmlns:a16="http://schemas.microsoft.com/office/drawing/2014/main" xmlns="" id="{921B35FE-3BEB-4AE4-A680-CBFFF3302D72}"/>
              </a:ext>
            </a:extLst>
          </p:cNvPr>
          <p:cNvSpPr>
            <a:spLocks noGrp="1"/>
          </p:cNvSpPr>
          <p:nvPr>
            <p:ph type="ftr" sz="quarter" idx="12"/>
          </p:nvPr>
        </p:nvSpPr>
        <p:spPr>
          <a:xfrm>
            <a:off x="1300163" y="6400800"/>
            <a:ext cx="6548437"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06/15/2022              Mr. Amar Pal Yadav          Web. Tech.             Unit-4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4342" name="Picture 14" descr="NIET">
            <a:extLst>
              <a:ext uri="{FF2B5EF4-FFF2-40B4-BE49-F238E27FC236}">
                <a16:creationId xmlns:a16="http://schemas.microsoft.com/office/drawing/2014/main" xmlns="" id="{BB5D44DD-844C-4E02-8811-4C25B24C6799}"/>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 y="58738"/>
            <a:ext cx="1185863" cy="738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a:extLst>
              <a:ext uri="{FF2B5EF4-FFF2-40B4-BE49-F238E27FC236}">
                <a16:creationId xmlns:a16="http://schemas.microsoft.com/office/drawing/2014/main" xmlns="" id="{2068891E-3542-4030-B895-35FBE77F483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05F00D47-CCB2-4CA4-A7FB-815FF5DB0EA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400" dirty="0"/>
          </a:p>
        </p:txBody>
      </p:sp>
      <p:sp>
        <p:nvSpPr>
          <p:cNvPr id="9" name="Content Placeholder 8">
            <a:extLst>
              <a:ext uri="{FF2B5EF4-FFF2-40B4-BE49-F238E27FC236}">
                <a16:creationId xmlns:a16="http://schemas.microsoft.com/office/drawing/2014/main" xmlns="" id="{529DC0C4-9142-4557-AC56-7706B5CD96D7}"/>
              </a:ext>
            </a:extLst>
          </p:cNvPr>
          <p:cNvSpPr>
            <a:spLocks noGrp="1"/>
          </p:cNvSpPr>
          <p:nvPr>
            <p:ph idx="1"/>
          </p:nvPr>
        </p:nvSpPr>
        <p:spPr>
          <a:xfrm>
            <a:off x="652509" y="1560251"/>
            <a:ext cx="8229600" cy="4525963"/>
          </a:xfrm>
          <a:ln>
            <a:miter lim="800000"/>
            <a:headEnd/>
            <a:tailEnd/>
          </a:ln>
        </p:spPr>
        <p:txBody>
          <a:bodyPr wrap="none" rtlCol="0">
            <a:spAutoFit/>
          </a:bodyPr>
          <a:lstStyle/>
          <a:p>
            <a:pPr algn="ctr" eaLnBrk="1" fontAlgn="auto" hangingPunct="1">
              <a:buFont typeface="Arial" panose="020B0604020202020204" pitchFamily="34" charset="0"/>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155655" name="Picture 14" descr="NIET">
            <a:extLst>
              <a:ext uri="{FF2B5EF4-FFF2-40B4-BE49-F238E27FC236}">
                <a16:creationId xmlns:a16="http://schemas.microsoft.com/office/drawing/2014/main" xmlns="" id="{A44C7A6B-A279-4760-AD4E-3E0C015EA6E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288"/>
            <a:ext cx="1279525" cy="67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Footer Placeholder 7"/>
          <p:cNvSpPr>
            <a:spLocks noGrp="1"/>
          </p:cNvSpPr>
          <p:nvPr>
            <p:ph type="ftr" sz="quarter" idx="11"/>
          </p:nvPr>
        </p:nvSpPr>
        <p:spPr/>
        <p:txBody>
          <a:bodyPr/>
          <a:lstStyle/>
          <a:p>
            <a:r>
              <a:rPr lang="en-US" smtClean="0"/>
              <a:t>06/15/2022              Mr. Amar Pal Yadav          Web. Tech.             Unit-4</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5937</Words>
  <Application>Microsoft Office PowerPoint</Application>
  <PresentationFormat>On-screen Show (4:3)</PresentationFormat>
  <Paragraphs>1323</Paragraphs>
  <Slides>90</Slides>
  <Notes>26</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Amar Pal Yadav</cp:lastModifiedBy>
  <cp:revision>84</cp:revision>
  <dcterms:created xsi:type="dcterms:W3CDTF">2006-08-16T00:00:00Z</dcterms:created>
  <dcterms:modified xsi:type="dcterms:W3CDTF">2022-10-10T05:23:55Z</dcterms:modified>
</cp:coreProperties>
</file>